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837C29-C0BE-44F4-80C6-17F3242E6B62}" type="datetimeFigureOut">
              <a:rPr lang="en-US" smtClean="0"/>
              <a:t>12/14/2020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EC27BFA-B30C-478B-92D2-8117A9AEF7C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837C29-C0BE-44F4-80C6-17F3242E6B6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7BFA-B30C-478B-92D2-8117A9AEF7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837C29-C0BE-44F4-80C6-17F3242E6B6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7BFA-B30C-478B-92D2-8117A9AEF7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837C29-C0BE-44F4-80C6-17F3242E6B6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7BFA-B30C-478B-92D2-8117A9AEF7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837C29-C0BE-44F4-80C6-17F3242E6B6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27BFA-B30C-478B-92D2-8117A9AEF7C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837C29-C0BE-44F4-80C6-17F3242E6B6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7BFA-B30C-478B-92D2-8117A9AEF7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837C29-C0BE-44F4-80C6-17F3242E6B62}"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27BFA-B30C-478B-92D2-8117A9AEF7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837C29-C0BE-44F4-80C6-17F3242E6B62}"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27BFA-B30C-478B-92D2-8117A9AEF7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37C29-C0BE-44F4-80C6-17F3242E6B62}"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27BFA-B30C-478B-92D2-8117A9AEF7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837C29-C0BE-44F4-80C6-17F3242E6B6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27BFA-B30C-478B-92D2-8117A9AEF7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0837C29-C0BE-44F4-80C6-17F3242E6B6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EC27BFA-B30C-478B-92D2-8117A9AEF7C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837C29-C0BE-44F4-80C6-17F3242E6B62}" type="datetimeFigureOut">
              <a:rPr lang="en-US" smtClean="0"/>
              <a:t>12/14/2020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EC27BFA-B30C-478B-92D2-8117A9AEF7C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76400"/>
            <a:ext cx="8610600" cy="2743200"/>
          </a:xfrm>
        </p:spPr>
        <p:txBody>
          <a:bodyPr>
            <a:normAutofit/>
          </a:bodyPr>
          <a:lstStyle/>
          <a:p>
            <a:pPr algn="ctr"/>
            <a:r>
              <a:rPr lang="en-US" dirty="0" smtClean="0"/>
              <a:t>BATTLE OF NEIGHBORHOOD FINDING A BETTER PLACE IN SCARBOROUGH, TORONTO</a:t>
            </a:r>
            <a:endParaRPr lang="en-US" dirty="0"/>
          </a:p>
        </p:txBody>
      </p:sp>
      <p:sp>
        <p:nvSpPr>
          <p:cNvPr id="3" name="Subtitle 2"/>
          <p:cNvSpPr>
            <a:spLocks noGrp="1"/>
          </p:cNvSpPr>
          <p:nvPr>
            <p:ph type="subTitle" idx="1"/>
          </p:nvPr>
        </p:nvSpPr>
        <p:spPr>
          <a:xfrm>
            <a:off x="457200" y="4724400"/>
            <a:ext cx="7854696" cy="1114864"/>
          </a:xfrm>
        </p:spPr>
        <p:txBody>
          <a:bodyPr>
            <a:normAutofit/>
          </a:bodyPr>
          <a:lstStyle/>
          <a:p>
            <a:r>
              <a:rPr lang="en-US" dirty="0" smtClean="0"/>
              <a:t>-Made by </a:t>
            </a:r>
            <a:r>
              <a:rPr lang="en-US" dirty="0" err="1" smtClean="0"/>
              <a:t>Abhinav</a:t>
            </a:r>
            <a:r>
              <a:rPr lang="en-US" dirty="0" smtClean="0"/>
              <a:t> </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5334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304800" y="0"/>
            <a:ext cx="8458200" cy="6629400"/>
          </a:xfrm>
        </p:spPr>
        <p:txBody>
          <a:bodyPr/>
          <a:lstStyle/>
          <a:p>
            <a:r>
              <a:rPr lang="en-US" dirty="0" smtClean="0"/>
              <a:t>Average housing price by clusters in Scarborough</a:t>
            </a:r>
          </a:p>
          <a:p>
            <a:pPr>
              <a:buNone/>
            </a:pPr>
            <a:endParaRPr lang="en-US" dirty="0"/>
          </a:p>
        </p:txBody>
      </p:sp>
      <p:pic>
        <p:nvPicPr>
          <p:cNvPr id="4" name="Picture 3" descr="http://roshangrewal.com/wp-content/uploads/2019/10/Average-Housing-Price-1024x868.png"/>
          <p:cNvPicPr/>
          <p:nvPr/>
        </p:nvPicPr>
        <p:blipFill>
          <a:blip r:embed="rId2"/>
          <a:srcRect/>
          <a:stretch>
            <a:fillRect/>
          </a:stretch>
        </p:blipFill>
        <p:spPr bwMode="auto">
          <a:xfrm>
            <a:off x="152400" y="762000"/>
            <a:ext cx="8839200" cy="6096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US" dirty="0"/>
          </a:p>
        </p:txBody>
      </p:sp>
      <p:sp>
        <p:nvSpPr>
          <p:cNvPr id="3" name="Content Placeholder 2"/>
          <p:cNvSpPr>
            <a:spLocks noGrp="1"/>
          </p:cNvSpPr>
          <p:nvPr>
            <p:ph idx="1"/>
          </p:nvPr>
        </p:nvSpPr>
        <p:spPr>
          <a:xfrm>
            <a:off x="304800" y="0"/>
            <a:ext cx="8382000" cy="6705600"/>
          </a:xfrm>
        </p:spPr>
        <p:txBody>
          <a:bodyPr/>
          <a:lstStyle/>
          <a:p>
            <a:r>
              <a:rPr lang="en-US" b="1" dirty="0" smtClean="0"/>
              <a:t>School Ratings by Clusters in Scarborough</a:t>
            </a:r>
            <a:endParaRPr lang="en-US" dirty="0" smtClean="0"/>
          </a:p>
          <a:p>
            <a:pPr>
              <a:buNone/>
            </a:pPr>
            <a:endParaRPr lang="en-US" dirty="0"/>
          </a:p>
        </p:txBody>
      </p:sp>
      <p:pic>
        <p:nvPicPr>
          <p:cNvPr id="4" name="Picture 3" descr="http://roshangrewal.com/wp-content/uploads/2019/10/School-Ratings-by-Clusters-1024x881.png"/>
          <p:cNvPicPr/>
          <p:nvPr/>
        </p:nvPicPr>
        <p:blipFill>
          <a:blip r:embed="rId2"/>
          <a:srcRect/>
          <a:stretch>
            <a:fillRect/>
          </a:stretch>
        </p:blipFill>
        <p:spPr bwMode="auto">
          <a:xfrm>
            <a:off x="0" y="533401"/>
            <a:ext cx="9143999" cy="6324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46888"/>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867400"/>
          </a:xfrm>
        </p:spPr>
        <p:txBody>
          <a:bodyPr>
            <a:normAutofit/>
          </a:bodyPr>
          <a:lstStyle/>
          <a:p>
            <a:r>
              <a:rPr lang="en-US" sz="2800" dirty="0" smtClean="0"/>
              <a:t>Scarborough is a popular destination for new immigrants in Canada to reside</a:t>
            </a:r>
            <a:r>
              <a:rPr lang="en-US" sz="2800" dirty="0" smtClean="0"/>
              <a:t>.</a:t>
            </a:r>
          </a:p>
          <a:p>
            <a:r>
              <a:rPr lang="en-US" sz="2800" dirty="0" smtClean="0"/>
              <a:t> </a:t>
            </a:r>
            <a:r>
              <a:rPr lang="en-US" sz="2800" dirty="0" smtClean="0"/>
              <a:t>As a result, it is one of the most diverse and multicultural areas in the Greater Toronto Area, being home to various religious groups and places of worship</a:t>
            </a:r>
            <a:r>
              <a:rPr lang="en-US" sz="2800" dirty="0" smtClean="0"/>
              <a:t>.</a:t>
            </a:r>
          </a:p>
          <a:p>
            <a:r>
              <a:rPr lang="en-US" sz="2800" dirty="0" smtClean="0"/>
              <a:t>This project have used Four-square API as its prime data gathering source as it has a database of millions of places, especially their places API which provides the ability to perform location search, location sharing and details about a business.</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CONCLUSIONS</a:t>
            </a:r>
            <a:endParaRPr lang="en-US" dirty="0"/>
          </a:p>
        </p:txBody>
      </p:sp>
      <p:sp>
        <p:nvSpPr>
          <p:cNvPr id="3" name="Content Placeholder 2"/>
          <p:cNvSpPr>
            <a:spLocks noGrp="1"/>
          </p:cNvSpPr>
          <p:nvPr>
            <p:ph idx="1"/>
          </p:nvPr>
        </p:nvSpPr>
        <p:spPr>
          <a:xfrm>
            <a:off x="457200" y="1935480"/>
            <a:ext cx="8229600" cy="4922520"/>
          </a:xfrm>
        </p:spPr>
        <p:txBody>
          <a:bodyPr/>
          <a:lstStyle/>
          <a:p>
            <a:r>
              <a:rPr lang="en-US" dirty="0" smtClean="0"/>
              <a:t>In this project, using k-means cluster algorithm I separated the neighborhood into 10(Ten) different clusters and for 103 different </a:t>
            </a:r>
            <a:r>
              <a:rPr lang="en-US" dirty="0" err="1" smtClean="0"/>
              <a:t>lattitude</a:t>
            </a:r>
            <a:r>
              <a:rPr lang="en-US" dirty="0" smtClean="0"/>
              <a:t> and </a:t>
            </a:r>
            <a:r>
              <a:rPr lang="en-US" dirty="0" err="1" smtClean="0"/>
              <a:t>logitude</a:t>
            </a:r>
            <a:r>
              <a:rPr lang="en-US" dirty="0" smtClean="0"/>
              <a:t> from dataset, which have very-similar neighborhoods around them. </a:t>
            </a:r>
            <a:endParaRPr lang="en-US" dirty="0" smtClean="0"/>
          </a:p>
          <a:p>
            <a:r>
              <a:rPr lang="en-US" dirty="0" smtClean="0"/>
              <a:t>Using </a:t>
            </a:r>
            <a:r>
              <a:rPr lang="en-US" dirty="0" smtClean="0"/>
              <a:t>the charts above results presented to a particular neighborhood based on average house prices and school rating have been </a:t>
            </a:r>
            <a:r>
              <a:rPr lang="en-US" dirty="0" smtClean="0"/>
              <a:t>made.</a:t>
            </a:r>
          </a:p>
          <a:p>
            <a:r>
              <a:rPr lang="en-US" dirty="0" smtClean="0"/>
              <a:t>The mapping with Folium is a very powerful technique to consolidate information and make the analysis and decision better with confidence.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FUTURE WORKS</a:t>
            </a:r>
            <a:endParaRPr lang="en-US" dirty="0"/>
          </a:p>
        </p:txBody>
      </p:sp>
      <p:sp>
        <p:nvSpPr>
          <p:cNvPr id="3" name="Content Placeholder 2"/>
          <p:cNvSpPr>
            <a:spLocks noGrp="1"/>
          </p:cNvSpPr>
          <p:nvPr>
            <p:ph idx="1"/>
          </p:nvPr>
        </p:nvSpPr>
        <p:spPr/>
        <p:txBody>
          <a:bodyPr/>
          <a:lstStyle/>
          <a:p>
            <a:r>
              <a:rPr lang="en-US" dirty="0" smtClean="0"/>
              <a:t>This Capstone project can be continued for making it more precise in terms to find best house in Scarborough</a:t>
            </a:r>
            <a:r>
              <a:rPr lang="en-US" dirty="0" smtClean="0"/>
              <a:t>.</a:t>
            </a:r>
          </a:p>
          <a:p>
            <a:r>
              <a:rPr lang="en-US" dirty="0" smtClean="0"/>
              <a:t> </a:t>
            </a:r>
            <a:r>
              <a:rPr lang="en-US" dirty="0" smtClean="0"/>
              <a:t>Best means on the basis of all required things(daily needs or things we need to live a better life) around and also in terms of cost </a:t>
            </a:r>
            <a:r>
              <a:rPr lang="en-US" dirty="0" smtClean="0"/>
              <a:t>effective.</a:t>
            </a:r>
          </a:p>
          <a:p>
            <a:r>
              <a:rPr lang="en-US" dirty="0" smtClean="0"/>
              <a:t>It can also be used in the other places for finding the best suitable place for the business perspective as well as for the other purposes.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r>
              <a:rPr lang="en-US" dirty="0" smtClean="0"/>
              <a:t>Purpose </a:t>
            </a:r>
            <a:r>
              <a:rPr lang="en-US" dirty="0" smtClean="0"/>
              <a:t>of this Project is to help people in exploring better facilities around their neighborhood. It will help people making smart and efficient decision on selecting great neighborhood out of numbers of other neighborhoods in Scarborough, </a:t>
            </a:r>
            <a:r>
              <a:rPr lang="en-US" dirty="0" smtClean="0"/>
              <a:t>Toronto.</a:t>
            </a:r>
          </a:p>
          <a:p>
            <a:r>
              <a:rPr lang="en-US" dirty="0" smtClean="0"/>
              <a:t>This project is for those people who are looking for better neighborhoods. For ease of accessing to Cafe, School, Super market, medical shops, grocery shops, mall, theatre, hospital, like minded people, etc</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ABOUT DATASET </a:t>
            </a:r>
            <a:endParaRPr lang="en-US" dirty="0"/>
          </a:p>
        </p:txBody>
      </p:sp>
      <p:sp>
        <p:nvSpPr>
          <p:cNvPr id="3" name="Content Placeholder 2"/>
          <p:cNvSpPr>
            <a:spLocks noGrp="1"/>
          </p:cNvSpPr>
          <p:nvPr>
            <p:ph idx="1"/>
          </p:nvPr>
        </p:nvSpPr>
        <p:spPr/>
        <p:txBody>
          <a:bodyPr/>
          <a:lstStyle/>
          <a:p>
            <a:r>
              <a:rPr lang="en-US" dirty="0" smtClean="0"/>
              <a:t>Data is gathered from the following link:-</a:t>
            </a:r>
          </a:p>
          <a:p>
            <a:pPr>
              <a:buNone/>
            </a:pPr>
            <a:r>
              <a:rPr lang="en-US" dirty="0" smtClean="0"/>
              <a:t> </a:t>
            </a:r>
            <a:r>
              <a:rPr lang="en-US" dirty="0" smtClean="0"/>
              <a:t>     </a:t>
            </a:r>
            <a:r>
              <a:rPr lang="en-US" dirty="0" smtClean="0"/>
              <a:t> </a:t>
            </a:r>
            <a:r>
              <a:rPr lang="en-US" u="sng" dirty="0" smtClean="0">
                <a:hlinkClick r:id="rId2"/>
              </a:rPr>
              <a:t>https://en.wikipedia.org/wiki/List_of_postal_codes_of_Canada:_</a:t>
            </a:r>
            <a:r>
              <a:rPr lang="en-US" u="sng" dirty="0" smtClean="0">
                <a:hlinkClick r:id="rId2"/>
              </a:rPr>
              <a:t>M</a:t>
            </a:r>
            <a:endParaRPr lang="en-US" u="sng" dirty="0" smtClean="0"/>
          </a:p>
          <a:p>
            <a:pPr>
              <a:buFont typeface="Wingdings" pitchFamily="2" charset="2"/>
              <a:buChar char="Ø"/>
            </a:pPr>
            <a:r>
              <a:rPr lang="en-US" dirty="0" smtClean="0"/>
              <a:t>Dataset consisting of latitude and longitude, zip codes</a:t>
            </a:r>
            <a:r>
              <a:rPr lang="en-US" dirty="0" smtClean="0"/>
              <a:t>.</a:t>
            </a:r>
          </a:p>
          <a:p>
            <a:pPr>
              <a:buFont typeface="Wingdings" pitchFamily="2" charset="2"/>
              <a:buChar char="Ø"/>
            </a:pPr>
            <a:r>
              <a:rPr lang="en-US" dirty="0" smtClean="0"/>
              <a:t>Foursquare API to gather information about venues inside each and every neighborhood</a:t>
            </a:r>
            <a:r>
              <a:rPr lang="en-US" dirty="0" smtClean="0"/>
              <a:t>.</a:t>
            </a:r>
          </a:p>
          <a:p>
            <a:pPr>
              <a:buFont typeface="Wingdings" pitchFamily="2" charset="2"/>
              <a:buChar char="Ø"/>
            </a:pPr>
            <a:r>
              <a:rPr lang="en-US" dirty="0" smtClean="0"/>
              <a:t>The data retrieved from Foursquare contained information of venues within a specified distance of the longitude and latitude of the postcodes. </a:t>
            </a:r>
            <a:endParaRPr lang="en-US" u="sng" dirty="0" smtClean="0"/>
          </a:p>
          <a:p>
            <a:pPr>
              <a:buClr>
                <a:schemeClr val="tx1"/>
              </a:buClr>
              <a:buNone/>
            </a:pPr>
            <a:endParaRPr lang="en-US" u="sng"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ABOUT DATASET ( CONT’D)</a:t>
            </a:r>
            <a:endParaRPr lang="en-US" dirty="0"/>
          </a:p>
        </p:txBody>
      </p:sp>
      <p:sp>
        <p:nvSpPr>
          <p:cNvPr id="3" name="Content Placeholder 2"/>
          <p:cNvSpPr>
            <a:spLocks noGrp="1"/>
          </p:cNvSpPr>
          <p:nvPr>
            <p:ph idx="1"/>
          </p:nvPr>
        </p:nvSpPr>
        <p:spPr/>
        <p:txBody>
          <a:bodyPr>
            <a:normAutofit lnSpcReduction="10000"/>
          </a:bodyPr>
          <a:lstStyle/>
          <a:p>
            <a:r>
              <a:rPr lang="en-US" dirty="0" smtClean="0"/>
              <a:t>The information obtained per venue as follows</a:t>
            </a:r>
            <a:r>
              <a:rPr lang="en-US" dirty="0" smtClean="0"/>
              <a:t>:</a:t>
            </a:r>
          </a:p>
          <a:p>
            <a:pPr>
              <a:buNone/>
            </a:pPr>
            <a:r>
              <a:rPr lang="en-US" b="1" dirty="0" smtClean="0"/>
              <a:t>      --</a:t>
            </a:r>
            <a:r>
              <a:rPr lang="en-US" dirty="0" smtClean="0"/>
              <a:t>Neighborhood</a:t>
            </a:r>
          </a:p>
          <a:p>
            <a:pPr>
              <a:buNone/>
            </a:pPr>
            <a:r>
              <a:rPr lang="en-US" dirty="0" smtClean="0"/>
              <a:t> </a:t>
            </a:r>
            <a:r>
              <a:rPr lang="en-US" dirty="0" smtClean="0"/>
              <a:t>     </a:t>
            </a:r>
            <a:r>
              <a:rPr lang="en-US" b="1" dirty="0" smtClean="0"/>
              <a:t>--</a:t>
            </a:r>
            <a:r>
              <a:rPr lang="en-US" dirty="0" smtClean="0"/>
              <a:t>Neighborhood </a:t>
            </a:r>
            <a:r>
              <a:rPr lang="en-US" dirty="0" smtClean="0"/>
              <a:t>Latitude</a:t>
            </a:r>
          </a:p>
          <a:p>
            <a:pPr>
              <a:buNone/>
            </a:pPr>
            <a:r>
              <a:rPr lang="en-US" b="1" dirty="0" smtClean="0"/>
              <a:t> </a:t>
            </a:r>
            <a:r>
              <a:rPr lang="en-US" b="1" dirty="0" smtClean="0"/>
              <a:t>     --</a:t>
            </a:r>
            <a:r>
              <a:rPr lang="en-US" dirty="0" smtClean="0"/>
              <a:t>Neighborhood </a:t>
            </a:r>
            <a:r>
              <a:rPr lang="en-US" dirty="0" smtClean="0"/>
              <a:t>Longitude</a:t>
            </a:r>
          </a:p>
          <a:p>
            <a:pPr>
              <a:buNone/>
            </a:pPr>
            <a:r>
              <a:rPr lang="en-US" b="1" dirty="0" smtClean="0"/>
              <a:t> </a:t>
            </a:r>
            <a:r>
              <a:rPr lang="en-US" b="1" dirty="0" smtClean="0"/>
              <a:t>     --</a:t>
            </a:r>
            <a:r>
              <a:rPr lang="en-US" dirty="0" smtClean="0"/>
              <a:t>Venue</a:t>
            </a:r>
          </a:p>
          <a:p>
            <a:pPr>
              <a:buNone/>
            </a:pPr>
            <a:r>
              <a:rPr lang="en-US" b="1" dirty="0" smtClean="0"/>
              <a:t> </a:t>
            </a:r>
            <a:r>
              <a:rPr lang="en-US" b="1" dirty="0" smtClean="0"/>
              <a:t>     --</a:t>
            </a:r>
            <a:r>
              <a:rPr lang="en-US" dirty="0" smtClean="0"/>
              <a:t>Name of the venue e.g. the name of a store or restaurant</a:t>
            </a:r>
            <a:endParaRPr lang="en-US" dirty="0" smtClean="0"/>
          </a:p>
          <a:p>
            <a:pPr>
              <a:buNone/>
            </a:pPr>
            <a:r>
              <a:rPr lang="en-US" b="1" dirty="0" smtClean="0"/>
              <a:t> </a:t>
            </a:r>
            <a:r>
              <a:rPr lang="en-US" b="1" dirty="0" smtClean="0"/>
              <a:t>     --</a:t>
            </a:r>
            <a:r>
              <a:rPr lang="en-US" dirty="0" smtClean="0"/>
              <a:t>Venue Latitude</a:t>
            </a:r>
            <a:endParaRPr lang="en-US" dirty="0" smtClean="0"/>
          </a:p>
          <a:p>
            <a:pPr>
              <a:buNone/>
            </a:pPr>
            <a:r>
              <a:rPr lang="en-US" b="1" dirty="0" smtClean="0"/>
              <a:t> </a:t>
            </a:r>
            <a:r>
              <a:rPr lang="en-US" b="1" dirty="0" smtClean="0"/>
              <a:t>     --</a:t>
            </a:r>
            <a:r>
              <a:rPr lang="en-US" dirty="0" smtClean="0"/>
              <a:t>Venue Longitude</a:t>
            </a:r>
            <a:endParaRPr lang="en-US" dirty="0" smtClean="0"/>
          </a:p>
          <a:p>
            <a:pPr>
              <a:buNone/>
            </a:pPr>
            <a:r>
              <a:rPr lang="en-US" b="1" dirty="0" smtClean="0"/>
              <a:t> </a:t>
            </a:r>
            <a:r>
              <a:rPr lang="en-US" b="1" dirty="0" smtClean="0"/>
              <a:t>     --</a:t>
            </a:r>
            <a:r>
              <a:rPr lang="en-US" dirty="0" smtClean="0"/>
              <a:t>Venue Category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smtClean="0"/>
              <a:t>       Map Of Scarborough</a:t>
            </a:r>
            <a:endParaRPr lang="en-US" dirty="0"/>
          </a:p>
        </p:txBody>
      </p:sp>
      <p:pic>
        <p:nvPicPr>
          <p:cNvPr id="1026" name="Picture 2" descr="C:\Users\Abhinav\Desktop\studymaterial\Map_of_Scarbough.png"/>
          <p:cNvPicPr>
            <a:picLocks noGrp="1" noChangeAspect="1" noChangeArrowheads="1"/>
          </p:cNvPicPr>
          <p:nvPr>
            <p:ph idx="1"/>
          </p:nvPr>
        </p:nvPicPr>
        <p:blipFill>
          <a:blip r:embed="rId2"/>
          <a:srcRect/>
          <a:stretch>
            <a:fillRect/>
          </a:stretch>
        </p:blipFill>
        <p:spPr bwMode="auto">
          <a:xfrm>
            <a:off x="457200" y="1905000"/>
            <a:ext cx="8458200" cy="4800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lstStyle/>
          <a:p>
            <a:r>
              <a:rPr lang="en-US" dirty="0" smtClean="0"/>
              <a:t>      Methodology</a:t>
            </a:r>
            <a:endParaRPr lang="en-US" dirty="0"/>
          </a:p>
        </p:txBody>
      </p:sp>
      <p:sp>
        <p:nvSpPr>
          <p:cNvPr id="3" name="Content Placeholder 2"/>
          <p:cNvSpPr>
            <a:spLocks noGrp="1"/>
          </p:cNvSpPr>
          <p:nvPr>
            <p:ph idx="1"/>
          </p:nvPr>
        </p:nvSpPr>
        <p:spPr/>
        <p:txBody>
          <a:bodyPr/>
          <a:lstStyle/>
          <a:p>
            <a:r>
              <a:rPr lang="en-US" b="1" dirty="0" smtClean="0"/>
              <a:t>Clustering Approach</a:t>
            </a:r>
            <a:r>
              <a:rPr lang="en-US" b="1" dirty="0" smtClean="0"/>
              <a:t>:</a:t>
            </a:r>
          </a:p>
          <a:p>
            <a:pPr>
              <a:buNone/>
            </a:pPr>
            <a:r>
              <a:rPr lang="en-US" b="1" dirty="0" smtClean="0"/>
              <a:t>     -- </a:t>
            </a:r>
            <a:r>
              <a:rPr lang="en-US" dirty="0" smtClean="0"/>
              <a:t>To </a:t>
            </a:r>
            <a:r>
              <a:rPr lang="en-US" dirty="0" smtClean="0"/>
              <a:t>compare the similarities of two cities, we decided to explore neighborhoods, segment them, and group them into clusters to find similar neighborhoods in a big city like New York and Toronto</a:t>
            </a:r>
            <a:r>
              <a:rPr lang="en-US" dirty="0" smtClean="0"/>
              <a:t>.</a:t>
            </a:r>
          </a:p>
          <a:p>
            <a:pPr>
              <a:buNone/>
            </a:pPr>
            <a:r>
              <a:rPr lang="en-US" dirty="0" smtClean="0"/>
              <a:t> </a:t>
            </a:r>
            <a:r>
              <a:rPr lang="en-US" dirty="0" smtClean="0"/>
              <a:t>   </a:t>
            </a:r>
            <a:r>
              <a:rPr lang="en-US" b="1" dirty="0" smtClean="0"/>
              <a:t>--</a:t>
            </a:r>
            <a:r>
              <a:rPr lang="en-US" dirty="0" smtClean="0"/>
              <a:t> </a:t>
            </a:r>
            <a:r>
              <a:rPr lang="en-US" dirty="0" smtClean="0"/>
              <a:t>To be able to do that, we need to cluster data which is a form of unsupervised machine learning: k-means clustering algorithm.</a:t>
            </a:r>
            <a:endParaRPr lang="en-US"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81000" y="152400"/>
            <a:ext cx="8229600" cy="94488"/>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8600" y="228600"/>
            <a:ext cx="8763000" cy="6400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94488"/>
          </a:xfrm>
        </p:spPr>
        <p:txBody>
          <a:bodyPr>
            <a:normAutofit fontScale="90000"/>
          </a:bodyPr>
          <a:lstStyle/>
          <a:p>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228600" y="304800"/>
            <a:ext cx="8686799" cy="6324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normAutofit fontScale="90000"/>
          </a:bodyPr>
          <a:lstStyle/>
          <a:p>
            <a:r>
              <a:rPr lang="en-US" dirty="0" smtClean="0"/>
              <a:t>                   </a:t>
            </a:r>
            <a:r>
              <a:rPr lang="en-US" sz="5400" dirty="0" smtClean="0"/>
              <a:t>RESULTS</a:t>
            </a:r>
            <a:endParaRPr lang="en-US" sz="5400" dirty="0"/>
          </a:p>
        </p:txBody>
      </p:sp>
      <p:sp>
        <p:nvSpPr>
          <p:cNvPr id="3" name="Content Placeholder 2"/>
          <p:cNvSpPr>
            <a:spLocks noGrp="1"/>
          </p:cNvSpPr>
          <p:nvPr>
            <p:ph idx="1"/>
          </p:nvPr>
        </p:nvSpPr>
        <p:spPr>
          <a:xfrm>
            <a:off x="457200" y="1524000"/>
            <a:ext cx="8229600" cy="4800600"/>
          </a:xfrm>
        </p:spPr>
        <p:txBody>
          <a:bodyPr/>
          <a:lstStyle/>
          <a:p>
            <a:r>
              <a:rPr lang="en-US" dirty="0" smtClean="0"/>
              <a:t>Map of Clusters in Scarborough</a:t>
            </a:r>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304800" y="1981200"/>
            <a:ext cx="8534400" cy="45243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101</TotalTime>
  <Words>509</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BATTLE OF NEIGHBORHOOD FINDING A BETTER PLACE IN SCARBOROUGH, TORONTO</vt:lpstr>
      <vt:lpstr>             INTRODUCTION</vt:lpstr>
      <vt:lpstr>            ABOUT DATASET </vt:lpstr>
      <vt:lpstr>    ABOUT DATASET ( CONT’D)</vt:lpstr>
      <vt:lpstr>       Map Of Scarborough</vt:lpstr>
      <vt:lpstr>      Methodology</vt:lpstr>
      <vt:lpstr>Slide 7</vt:lpstr>
      <vt:lpstr>Slide 8</vt:lpstr>
      <vt:lpstr>                   RESULTS</vt:lpstr>
      <vt:lpstr>Slide 10</vt:lpstr>
      <vt:lpstr>Slide 11</vt:lpstr>
      <vt:lpstr>Slide 12</vt:lpstr>
      <vt:lpstr>           CONCLUSIONS</vt:lpstr>
      <vt:lpstr>            FUTURE 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 FINDING A BETTER PLACE IN SCARBOROUGH, TORONTO</dc:title>
  <dc:creator>Windows User</dc:creator>
  <cp:lastModifiedBy>Windows User</cp:lastModifiedBy>
  <cp:revision>2</cp:revision>
  <dcterms:created xsi:type="dcterms:W3CDTF">2020-12-13T18:45:06Z</dcterms:created>
  <dcterms:modified xsi:type="dcterms:W3CDTF">2020-12-13T20:26:43Z</dcterms:modified>
</cp:coreProperties>
</file>