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 id="2147483693" r:id="rId2"/>
  </p:sldMasterIdLst>
  <p:notesMasterIdLst>
    <p:notesMasterId r:id="rId38"/>
  </p:notesMasterIdLst>
  <p:sldIdLst>
    <p:sldId id="256" r:id="rId3"/>
    <p:sldId id="304" r:id="rId4"/>
    <p:sldId id="305" r:id="rId5"/>
    <p:sldId id="306" r:id="rId6"/>
    <p:sldId id="307" r:id="rId7"/>
    <p:sldId id="308" r:id="rId8"/>
    <p:sldId id="309" r:id="rId9"/>
    <p:sldId id="310" r:id="rId10"/>
    <p:sldId id="266" r:id="rId11"/>
    <p:sldId id="267" r:id="rId12"/>
    <p:sldId id="268" r:id="rId13"/>
    <p:sldId id="269" r:id="rId14"/>
    <p:sldId id="270" r:id="rId15"/>
    <p:sldId id="257" r:id="rId16"/>
    <p:sldId id="258" r:id="rId17"/>
    <p:sldId id="259" r:id="rId18"/>
    <p:sldId id="260" r:id="rId19"/>
    <p:sldId id="261" r:id="rId20"/>
    <p:sldId id="262" r:id="rId21"/>
    <p:sldId id="263" r:id="rId22"/>
    <p:sldId id="264" r:id="rId23"/>
    <p:sldId id="265"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9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9"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en-US" sz="1800" b="0" strike="noStrike" spc="-1">
                <a:solidFill>
                  <a:srgbClr val="2F2B20"/>
                </a:solidFill>
                <a:latin typeface="Calibri"/>
              </a:rPr>
              <a:t>Click to move the slide</a:t>
            </a:r>
          </a:p>
        </p:txBody>
      </p:sp>
      <p:sp>
        <p:nvSpPr>
          <p:cNvPr id="130"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IN" sz="2000" b="0" strike="noStrike" spc="-1">
                <a:latin typeface="Arial"/>
              </a:rPr>
              <a:t>Click to edit the notes format</a:t>
            </a:r>
          </a:p>
        </p:txBody>
      </p:sp>
      <p:sp>
        <p:nvSpPr>
          <p:cNvPr id="131"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IN" sz="1400" b="0" strike="noStrike" spc="-1">
                <a:latin typeface="Times New Roman"/>
              </a:rPr>
              <a:t>&lt;header&gt;</a:t>
            </a:r>
          </a:p>
        </p:txBody>
      </p:sp>
      <p:sp>
        <p:nvSpPr>
          <p:cNvPr id="132" name="PlaceHolder 4"/>
          <p:cNvSpPr>
            <a:spLocks noGrp="1"/>
          </p:cNvSpPr>
          <p:nvPr>
            <p:ph type="dt" idx="10"/>
          </p:nvPr>
        </p:nvSpPr>
        <p:spPr>
          <a:xfrm>
            <a:off x="4278960" y="0"/>
            <a:ext cx="3280680" cy="534240"/>
          </a:xfrm>
          <a:prstGeom prst="rect">
            <a:avLst/>
          </a:prstGeom>
          <a:noFill/>
          <a:ln w="0">
            <a:noFill/>
          </a:ln>
        </p:spPr>
        <p:txBody>
          <a:bodyPr lIns="0" tIns="0" rIns="0" bIns="0" anchor="t">
            <a:noAutofit/>
          </a:bodyPr>
          <a:lstStyle>
            <a:lvl1pPr algn="r">
              <a:buNone/>
              <a:defRPr lang="en-IN" sz="1400" b="0" strike="noStrike" spc="-1">
                <a:latin typeface="Times New Roman"/>
              </a:defRPr>
            </a:lvl1pPr>
          </a:lstStyle>
          <a:p>
            <a:pPr algn="r">
              <a:buNone/>
            </a:pPr>
            <a:r>
              <a:rPr lang="en-IN" sz="1400" b="0" strike="noStrike" spc="-1">
                <a:latin typeface="Times New Roman"/>
              </a:rPr>
              <a:t>&lt;date/time&gt;</a:t>
            </a:r>
          </a:p>
        </p:txBody>
      </p:sp>
      <p:sp>
        <p:nvSpPr>
          <p:cNvPr id="133" name="PlaceHolder 5"/>
          <p:cNvSpPr>
            <a:spLocks noGrp="1"/>
          </p:cNvSpPr>
          <p:nvPr>
            <p:ph type="ftr" idx="11"/>
          </p:nvPr>
        </p:nvSpPr>
        <p:spPr>
          <a:xfrm>
            <a:off x="0" y="10157400"/>
            <a:ext cx="3280680" cy="534240"/>
          </a:xfrm>
          <a:prstGeom prst="rect">
            <a:avLst/>
          </a:prstGeom>
          <a:noFill/>
          <a:ln w="0">
            <a:noFill/>
          </a:ln>
        </p:spPr>
        <p:txBody>
          <a:bodyPr lIns="0" tIns="0" rIns="0" bIns="0" anchor="b">
            <a:noAutofit/>
          </a:bodyPr>
          <a:lstStyle>
            <a:lvl1pPr>
              <a:defRPr lang="en-IN" sz="1400" b="0" strike="noStrike" spc="-1">
                <a:latin typeface="Times New Roman"/>
              </a:defRPr>
            </a:lvl1pPr>
          </a:lstStyle>
          <a:p>
            <a:r>
              <a:rPr lang="en-IN" sz="1400" b="0" strike="noStrike" spc="-1">
                <a:latin typeface="Times New Roman"/>
              </a:rPr>
              <a:t>&lt;footer&gt;</a:t>
            </a:r>
          </a:p>
        </p:txBody>
      </p:sp>
      <p:sp>
        <p:nvSpPr>
          <p:cNvPr id="134" name="PlaceHolder 6"/>
          <p:cNvSpPr>
            <a:spLocks noGrp="1"/>
          </p:cNvSpPr>
          <p:nvPr>
            <p:ph type="sldNum" idx="12"/>
          </p:nvPr>
        </p:nvSpPr>
        <p:spPr>
          <a:xfrm>
            <a:off x="4278960" y="10157400"/>
            <a:ext cx="3280680" cy="534240"/>
          </a:xfrm>
          <a:prstGeom prst="rect">
            <a:avLst/>
          </a:prstGeom>
          <a:noFill/>
          <a:ln w="0">
            <a:noFill/>
          </a:ln>
        </p:spPr>
        <p:txBody>
          <a:bodyPr lIns="0" tIns="0" rIns="0" bIns="0" anchor="b">
            <a:noAutofit/>
          </a:bodyPr>
          <a:lstStyle>
            <a:lvl1pPr algn="r">
              <a:buNone/>
              <a:defRPr lang="en-IN" sz="1400" b="0" strike="noStrike" spc="-1">
                <a:latin typeface="Times New Roman"/>
              </a:defRPr>
            </a:lvl1pPr>
          </a:lstStyle>
          <a:p>
            <a:pPr algn="r">
              <a:buNone/>
            </a:pPr>
            <a:fld id="{CDD3AFED-2448-4927-8D7E-005DA10791F3}"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PlaceHolder 1"/>
          <p:cNvSpPr>
            <a:spLocks noGrp="1" noRot="1" noChangeAspect="1"/>
          </p:cNvSpPr>
          <p:nvPr>
            <p:ph type="sldImg"/>
          </p:nvPr>
        </p:nvSpPr>
        <p:spPr>
          <a:xfrm>
            <a:off x="1143000" y="685800"/>
            <a:ext cx="4572000" cy="3429000"/>
          </a:xfrm>
          <a:prstGeom prst="rect">
            <a:avLst/>
          </a:prstGeom>
          <a:ln w="0">
            <a:noFill/>
          </a:ln>
        </p:spPr>
      </p:sp>
      <p:sp>
        <p:nvSpPr>
          <p:cNvPr id="203"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solidFill>
                  <a:srgbClr val="000000"/>
                </a:solidFill>
                <a:latin typeface="+mn-lt"/>
                <a:ea typeface="+mn-ea"/>
              </a:rPr>
              <a:t>In Java, binary starts with </a:t>
            </a:r>
            <a:r>
              <a:rPr lang="en-US" sz="1200" b="1" strike="noStrike" spc="-1">
                <a:solidFill>
                  <a:srgbClr val="000000"/>
                </a:solidFill>
                <a:latin typeface="+mn-lt"/>
                <a:ea typeface="+mn-ea"/>
              </a:rPr>
              <a:t>0b</a:t>
            </a:r>
            <a:r>
              <a:rPr lang="en-US" sz="1200" b="0" strike="noStrike" spc="-1">
                <a:solidFill>
                  <a:srgbClr val="000000"/>
                </a:solidFill>
                <a:latin typeface="+mn-lt"/>
                <a:ea typeface="+mn-ea"/>
              </a:rPr>
              <a:t>, octal starts with </a:t>
            </a:r>
            <a:r>
              <a:rPr lang="en-US" sz="1200" b="1" strike="noStrike" spc="-1">
                <a:solidFill>
                  <a:srgbClr val="000000"/>
                </a:solidFill>
                <a:latin typeface="+mn-lt"/>
                <a:ea typeface="+mn-ea"/>
              </a:rPr>
              <a:t>0</a:t>
            </a:r>
            <a:r>
              <a:rPr lang="en-US" sz="1200" b="0" strike="noStrike" spc="-1">
                <a:solidFill>
                  <a:srgbClr val="000000"/>
                </a:solidFill>
                <a:latin typeface="+mn-lt"/>
                <a:ea typeface="+mn-ea"/>
              </a:rPr>
              <a:t>, and hexadecimal starts with </a:t>
            </a:r>
            <a:r>
              <a:rPr lang="en-US" sz="1200" b="1" strike="noStrike" spc="-1">
                <a:solidFill>
                  <a:srgbClr val="000000"/>
                </a:solidFill>
                <a:latin typeface="+mn-lt"/>
                <a:ea typeface="+mn-ea"/>
              </a:rPr>
              <a:t>0x</a:t>
            </a:r>
            <a:r>
              <a:rPr lang="en-US" sz="1200" b="0" strike="noStrike" spc="-1">
                <a:solidFill>
                  <a:srgbClr val="000000"/>
                </a:solidFill>
                <a:latin typeface="+mn-lt"/>
                <a:ea typeface="+mn-ea"/>
              </a:rPr>
              <a:t>.</a:t>
            </a:r>
            <a:endParaRPr lang="en-IN" sz="1200" b="0" strike="noStrike" spc="-1">
              <a:latin typeface="Arial"/>
            </a:endParaRPr>
          </a:p>
        </p:txBody>
      </p:sp>
      <p:sp>
        <p:nvSpPr>
          <p:cNvPr id="204" name="PlaceHolder 3"/>
          <p:cNvSpPr>
            <a:spLocks noGrp="1"/>
          </p:cNvSpPr>
          <p:nvPr>
            <p:ph type="sldNum" idx="13"/>
          </p:nvPr>
        </p:nvSpPr>
        <p:spPr>
          <a:xfrm>
            <a:off x="3884760" y="8685360"/>
            <a:ext cx="2971440" cy="456840"/>
          </a:xfrm>
          <a:prstGeom prst="rect">
            <a:avLst/>
          </a:prstGeom>
          <a:noFill/>
          <a:ln w="0">
            <a:noFill/>
          </a:ln>
        </p:spPr>
        <p:txBody>
          <a:bodyPr anchor="b">
            <a:noAutofit/>
          </a:bodyPr>
          <a:lstStyle>
            <a:lvl1pPr algn="r">
              <a:lnSpc>
                <a:spcPct val="100000"/>
              </a:lnSpc>
              <a:buNone/>
              <a:defRPr lang="en-IN" sz="1200" b="0" strike="noStrike" spc="-1">
                <a:solidFill>
                  <a:srgbClr val="000000"/>
                </a:solidFill>
                <a:latin typeface="+mn-lt"/>
                <a:ea typeface="+mn-ea"/>
              </a:defRPr>
            </a:lvl1pPr>
          </a:lstStyle>
          <a:p>
            <a:pPr algn="r">
              <a:lnSpc>
                <a:spcPct val="100000"/>
              </a:lnSpc>
              <a:buNone/>
            </a:pPr>
            <a:fld id="{BD238975-0E8B-43A3-A28D-2F650D1BD813}" type="slidenum">
              <a:rPr lang="en-IN" sz="1200" b="0" strike="noStrike" spc="-1">
                <a:solidFill>
                  <a:srgbClr val="000000"/>
                </a:solidFill>
                <a:latin typeface="+mn-lt"/>
                <a:ea typeface="+mn-ea"/>
              </a:rPr>
              <a:t>19</a:t>
            </a:fld>
            <a:endParaRPr lang="en-IN"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PlaceHolder 1"/>
          <p:cNvSpPr>
            <a:spLocks noGrp="1" noRot="1" noChangeAspect="1"/>
          </p:cNvSpPr>
          <p:nvPr>
            <p:ph type="sldImg"/>
          </p:nvPr>
        </p:nvSpPr>
        <p:spPr>
          <a:xfrm>
            <a:off x="1143000" y="685800"/>
            <a:ext cx="4572000" cy="3429000"/>
          </a:xfrm>
          <a:prstGeom prst="rect">
            <a:avLst/>
          </a:prstGeom>
          <a:ln w="0">
            <a:noFill/>
          </a:ln>
        </p:spPr>
      </p:sp>
      <p:sp>
        <p:nvSpPr>
          <p:cNvPr id="206"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solidFill>
                  <a:srgbClr val="000000"/>
                </a:solidFill>
                <a:latin typeface="+mn-lt"/>
                <a:ea typeface="+mn-ea"/>
              </a:rPr>
              <a:t>The floating-point literals are used to initialize </a:t>
            </a:r>
            <a:r>
              <a:rPr lang="en-US" sz="2000" b="0" strike="noStrike" spc="-1">
                <a:latin typeface="+mn-lt"/>
                <a:ea typeface="+mn-ea"/>
              </a:rPr>
              <a:t>float</a:t>
            </a:r>
            <a:r>
              <a:rPr lang="en-US" sz="1200" b="0" strike="noStrike" spc="-1">
                <a:solidFill>
                  <a:srgbClr val="000000"/>
                </a:solidFill>
                <a:latin typeface="+mn-lt"/>
                <a:ea typeface="+mn-ea"/>
              </a:rPr>
              <a:t> and </a:t>
            </a:r>
            <a:r>
              <a:rPr lang="en-US" sz="2000" b="0" strike="noStrike" spc="-1">
                <a:latin typeface="+mn-lt"/>
                <a:ea typeface="+mn-ea"/>
              </a:rPr>
              <a:t>double</a:t>
            </a:r>
            <a:r>
              <a:rPr lang="en-US" sz="1200" b="0" strike="noStrike" spc="-1">
                <a:solidFill>
                  <a:srgbClr val="000000"/>
                </a:solidFill>
                <a:latin typeface="+mn-lt"/>
                <a:ea typeface="+mn-ea"/>
              </a:rPr>
              <a:t> type variables.</a:t>
            </a:r>
            <a:endParaRPr lang="en-IN" sz="1200" b="0" strike="noStrike" spc="-1">
              <a:latin typeface="Arial"/>
            </a:endParaRPr>
          </a:p>
        </p:txBody>
      </p:sp>
      <p:sp>
        <p:nvSpPr>
          <p:cNvPr id="207" name="PlaceHolder 3"/>
          <p:cNvSpPr>
            <a:spLocks noGrp="1"/>
          </p:cNvSpPr>
          <p:nvPr>
            <p:ph type="sldNum" idx="14"/>
          </p:nvPr>
        </p:nvSpPr>
        <p:spPr>
          <a:xfrm>
            <a:off x="3884760" y="8685360"/>
            <a:ext cx="2971440" cy="456840"/>
          </a:xfrm>
          <a:prstGeom prst="rect">
            <a:avLst/>
          </a:prstGeom>
          <a:noFill/>
          <a:ln w="0">
            <a:noFill/>
          </a:ln>
        </p:spPr>
        <p:txBody>
          <a:bodyPr anchor="b">
            <a:noAutofit/>
          </a:bodyPr>
          <a:lstStyle>
            <a:lvl1pPr algn="r">
              <a:lnSpc>
                <a:spcPct val="100000"/>
              </a:lnSpc>
              <a:buNone/>
              <a:defRPr lang="en-IN" sz="1200" b="0" strike="noStrike" spc="-1">
                <a:solidFill>
                  <a:srgbClr val="000000"/>
                </a:solidFill>
                <a:latin typeface="+mn-lt"/>
                <a:ea typeface="+mn-ea"/>
              </a:defRPr>
            </a:lvl1pPr>
          </a:lstStyle>
          <a:p>
            <a:pPr algn="r">
              <a:lnSpc>
                <a:spcPct val="100000"/>
              </a:lnSpc>
              <a:buNone/>
            </a:pPr>
            <a:fld id="{A8F8BE41-60D4-4B04-81AB-9CF255F377D3}" type="slidenum">
              <a:rPr lang="en-IN" sz="1200" b="0" strike="noStrike" spc="-1">
                <a:solidFill>
                  <a:srgbClr val="000000"/>
                </a:solidFill>
                <a:latin typeface="+mn-lt"/>
                <a:ea typeface="+mn-ea"/>
              </a:rPr>
              <a:t>20</a:t>
            </a:fld>
            <a:endParaRPr lang="en-IN"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nSpc>
                <a:spcPct val="100000"/>
              </a:lnSpc>
              <a:buNone/>
            </a:pPr>
            <a:r>
              <a:rPr lang="en-IN" sz="1200" b="0" strike="noStrike" spc="-1">
                <a:solidFill>
                  <a:srgbClr val="DFDCB7"/>
                </a:solidFill>
                <a:latin typeface="Calibri"/>
              </a:rPr>
              <a:t>&lt;date/time&gt;</a:t>
            </a:r>
            <a:endParaRPr lang="en-IN" sz="1200" b="0" strike="noStrike" spc="-1">
              <a:latin typeface="Times New Roman"/>
            </a:endParaRPr>
          </a:p>
        </p:txBody>
      </p:sp>
      <p:sp>
        <p:nvSpPr>
          <p:cNvPr id="5" name="Footer Placeholder 4"/>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gn="ctr">
              <a:lnSpc>
                <a:spcPct val="100000"/>
              </a:lnSpc>
              <a:buNone/>
            </a:pPr>
            <a:fld id="{DAF6859F-89C6-4E53-8919-87BC2EA5EECC}" type="slidenum">
              <a:rPr lang="en-IN" sz="1800" b="0" strike="noStrike" spc="-1" smtClean="0">
                <a:solidFill>
                  <a:srgbClr val="FFFFFF"/>
                </a:solidFill>
                <a:latin typeface="Calibri"/>
              </a:rPr>
              <a:t>‹#›</a:t>
            </a:fld>
            <a:endParaRPr lang="en-IN" sz="1800" b="0" strike="noStrike" spc="-1">
              <a:latin typeface="Times New Roman"/>
            </a:endParaRPr>
          </a:p>
        </p:txBody>
      </p:sp>
    </p:spTree>
    <p:extLst>
      <p:ext uri="{BB962C8B-B14F-4D97-AF65-F5344CB8AC3E}">
        <p14:creationId xmlns:p14="http://schemas.microsoft.com/office/powerpoint/2010/main" val="2825656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nSpc>
                <a:spcPct val="100000"/>
              </a:lnSpc>
              <a:buNone/>
            </a:pPr>
            <a:r>
              <a:rPr lang="en-IN" sz="1200" b="0" strike="noStrike" spc="-1">
                <a:solidFill>
                  <a:srgbClr val="DFDCB7"/>
                </a:solidFill>
                <a:latin typeface="Calibri"/>
              </a:rPr>
              <a:t>&lt;date/time&gt;</a:t>
            </a:r>
            <a:endParaRPr lang="en-IN" sz="1200" b="0" strike="noStrike" spc="-1">
              <a:latin typeface="Times New Roman"/>
            </a:endParaRPr>
          </a:p>
        </p:txBody>
      </p:sp>
      <p:sp>
        <p:nvSpPr>
          <p:cNvPr id="5" name="Footer Placeholder 4"/>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gn="ctr">
              <a:lnSpc>
                <a:spcPct val="100000"/>
              </a:lnSpc>
              <a:buNone/>
            </a:pPr>
            <a:fld id="{DAF6859F-89C6-4E53-8919-87BC2EA5EECC}" type="slidenum">
              <a:rPr lang="en-IN" sz="1800" b="0" strike="noStrike" spc="-1" smtClean="0">
                <a:solidFill>
                  <a:srgbClr val="FFFFFF"/>
                </a:solidFill>
                <a:latin typeface="Calibri"/>
              </a:rPr>
              <a:t>‹#›</a:t>
            </a:fld>
            <a:endParaRPr lang="en-IN" sz="1800" b="0" strike="noStrike" spc="-1">
              <a:latin typeface="Times New Roman"/>
            </a:endParaRPr>
          </a:p>
        </p:txBody>
      </p:sp>
    </p:spTree>
    <p:extLst>
      <p:ext uri="{BB962C8B-B14F-4D97-AF65-F5344CB8AC3E}">
        <p14:creationId xmlns:p14="http://schemas.microsoft.com/office/powerpoint/2010/main" val="2035468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nSpc>
                <a:spcPct val="100000"/>
              </a:lnSpc>
              <a:buNone/>
            </a:pPr>
            <a:r>
              <a:rPr lang="en-IN" sz="1200" b="0" strike="noStrike" spc="-1">
                <a:solidFill>
                  <a:srgbClr val="DFDCB7"/>
                </a:solidFill>
                <a:latin typeface="Calibri"/>
              </a:rPr>
              <a:t>&lt;date/time&gt;</a:t>
            </a:r>
            <a:endParaRPr lang="en-IN" sz="1200" b="0" strike="noStrike" spc="-1">
              <a:latin typeface="Times New Roman"/>
            </a:endParaRPr>
          </a:p>
        </p:txBody>
      </p:sp>
      <p:sp>
        <p:nvSpPr>
          <p:cNvPr id="5" name="Footer Placeholder 4"/>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gn="ctr">
              <a:lnSpc>
                <a:spcPct val="100000"/>
              </a:lnSpc>
              <a:buNone/>
            </a:pPr>
            <a:fld id="{DAF6859F-89C6-4E53-8919-87BC2EA5EECC}" type="slidenum">
              <a:rPr lang="en-IN" sz="1800" b="0" strike="noStrike" spc="-1" smtClean="0">
                <a:solidFill>
                  <a:srgbClr val="FFFFFF"/>
                </a:solidFill>
                <a:latin typeface="Calibri"/>
              </a:rPr>
              <a:t>‹#›</a:t>
            </a:fld>
            <a:endParaRPr lang="en-IN" sz="1800" b="0" strike="noStrike" spc="-1">
              <a:latin typeface="Times New Roman"/>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05936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nSpc>
                <a:spcPct val="100000"/>
              </a:lnSpc>
              <a:buNone/>
            </a:pPr>
            <a:r>
              <a:rPr lang="en-IN" sz="1200" b="0" strike="noStrike" spc="-1">
                <a:solidFill>
                  <a:srgbClr val="DFDCB7"/>
                </a:solidFill>
                <a:latin typeface="Calibri"/>
              </a:rPr>
              <a:t>&lt;date/time&gt;</a:t>
            </a:r>
            <a:endParaRPr lang="en-IN" sz="1200" b="0" strike="noStrike" spc="-1">
              <a:latin typeface="Times New Roman"/>
            </a:endParaRPr>
          </a:p>
        </p:txBody>
      </p:sp>
      <p:sp>
        <p:nvSpPr>
          <p:cNvPr id="5" name="Footer Placeholder 4"/>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gn="ctr">
              <a:lnSpc>
                <a:spcPct val="100000"/>
              </a:lnSpc>
              <a:buNone/>
            </a:pPr>
            <a:fld id="{DAF6859F-89C6-4E53-8919-87BC2EA5EECC}" type="slidenum">
              <a:rPr lang="en-IN" sz="1800" b="0" strike="noStrike" spc="-1" smtClean="0">
                <a:solidFill>
                  <a:srgbClr val="FFFFFF"/>
                </a:solidFill>
                <a:latin typeface="Calibri"/>
              </a:rPr>
              <a:t>‹#›</a:t>
            </a:fld>
            <a:endParaRPr lang="en-IN" sz="1800" b="0" strike="noStrike" spc="-1">
              <a:latin typeface="Times New Roman"/>
            </a:endParaRPr>
          </a:p>
        </p:txBody>
      </p:sp>
    </p:spTree>
    <p:extLst>
      <p:ext uri="{BB962C8B-B14F-4D97-AF65-F5344CB8AC3E}">
        <p14:creationId xmlns:p14="http://schemas.microsoft.com/office/powerpoint/2010/main" val="2703660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nSpc>
                <a:spcPct val="100000"/>
              </a:lnSpc>
              <a:buNone/>
            </a:pPr>
            <a:r>
              <a:rPr lang="en-IN" sz="1200" b="0" strike="noStrike" spc="-1">
                <a:solidFill>
                  <a:srgbClr val="DFDCB7"/>
                </a:solidFill>
                <a:latin typeface="Calibri"/>
              </a:rPr>
              <a:t>&lt;date/time&gt;</a:t>
            </a:r>
            <a:endParaRPr lang="en-IN" sz="1200" b="0" strike="noStrike" spc="-1">
              <a:latin typeface="Times New Roman"/>
            </a:endParaRPr>
          </a:p>
        </p:txBody>
      </p:sp>
      <p:sp>
        <p:nvSpPr>
          <p:cNvPr id="5" name="Footer Placeholder 4"/>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gn="ctr">
              <a:lnSpc>
                <a:spcPct val="100000"/>
              </a:lnSpc>
              <a:buNone/>
            </a:pPr>
            <a:fld id="{DAF6859F-89C6-4E53-8919-87BC2EA5EECC}" type="slidenum">
              <a:rPr lang="en-IN" sz="1800" b="0" strike="noStrike" spc="-1" smtClean="0">
                <a:solidFill>
                  <a:srgbClr val="FFFFFF"/>
                </a:solidFill>
                <a:latin typeface="Calibri"/>
              </a:rPr>
              <a:t>‹#›</a:t>
            </a:fld>
            <a:endParaRPr lang="en-IN" sz="1800" b="0" strike="noStrike" spc="-1">
              <a:latin typeface="Times New Roman"/>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404652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nSpc>
                <a:spcPct val="100000"/>
              </a:lnSpc>
              <a:buNone/>
            </a:pPr>
            <a:r>
              <a:rPr lang="en-IN" sz="1200" b="0" strike="noStrike" spc="-1">
                <a:solidFill>
                  <a:srgbClr val="DFDCB7"/>
                </a:solidFill>
                <a:latin typeface="Calibri"/>
              </a:rPr>
              <a:t>&lt;date/time&gt;</a:t>
            </a:r>
            <a:endParaRPr lang="en-IN" sz="1200" b="0" strike="noStrike" spc="-1">
              <a:latin typeface="Times New Roman"/>
            </a:endParaRPr>
          </a:p>
        </p:txBody>
      </p:sp>
      <p:sp>
        <p:nvSpPr>
          <p:cNvPr id="5" name="Footer Placeholder 4"/>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gn="ctr">
              <a:lnSpc>
                <a:spcPct val="100000"/>
              </a:lnSpc>
              <a:buNone/>
            </a:pPr>
            <a:fld id="{DAF6859F-89C6-4E53-8919-87BC2EA5EECC}" type="slidenum">
              <a:rPr lang="en-IN" sz="1800" b="0" strike="noStrike" spc="-1" smtClean="0">
                <a:solidFill>
                  <a:srgbClr val="FFFFFF"/>
                </a:solidFill>
                <a:latin typeface="Calibri"/>
              </a:rPr>
              <a:t>‹#›</a:t>
            </a:fld>
            <a:endParaRPr lang="en-IN" sz="1800" b="0" strike="noStrike" spc="-1">
              <a:latin typeface="Times New Roman"/>
            </a:endParaRPr>
          </a:p>
        </p:txBody>
      </p:sp>
    </p:spTree>
    <p:extLst>
      <p:ext uri="{BB962C8B-B14F-4D97-AF65-F5344CB8AC3E}">
        <p14:creationId xmlns:p14="http://schemas.microsoft.com/office/powerpoint/2010/main" val="10656884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nSpc>
                <a:spcPct val="100000"/>
              </a:lnSpc>
              <a:buNone/>
            </a:pPr>
            <a:r>
              <a:rPr lang="en-IN" sz="1200" b="0" strike="noStrike" spc="-1">
                <a:solidFill>
                  <a:srgbClr val="DFDCB7"/>
                </a:solidFill>
                <a:latin typeface="Calibri"/>
              </a:rPr>
              <a:t>&lt;date/time&gt;</a:t>
            </a:r>
            <a:endParaRPr lang="en-IN" sz="1200" b="0" strike="noStrike" spc="-1">
              <a:latin typeface="Times New Roman"/>
            </a:endParaRPr>
          </a:p>
        </p:txBody>
      </p:sp>
      <p:sp>
        <p:nvSpPr>
          <p:cNvPr id="5" name="Footer Placeholder 4"/>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gn="ctr">
              <a:lnSpc>
                <a:spcPct val="100000"/>
              </a:lnSpc>
              <a:buNone/>
            </a:pPr>
            <a:fld id="{DAF6859F-89C6-4E53-8919-87BC2EA5EECC}" type="slidenum">
              <a:rPr lang="en-IN" sz="1800" b="0" strike="noStrike" spc="-1" smtClean="0">
                <a:solidFill>
                  <a:srgbClr val="FFFFFF"/>
                </a:solidFill>
                <a:latin typeface="Calibri"/>
              </a:rPr>
              <a:t>‹#›</a:t>
            </a:fld>
            <a:endParaRPr lang="en-IN" sz="1800" b="0" strike="noStrike" spc="-1">
              <a:latin typeface="Times New Roman"/>
            </a:endParaRPr>
          </a:p>
        </p:txBody>
      </p:sp>
    </p:spTree>
    <p:extLst>
      <p:ext uri="{BB962C8B-B14F-4D97-AF65-F5344CB8AC3E}">
        <p14:creationId xmlns:p14="http://schemas.microsoft.com/office/powerpoint/2010/main" val="42690091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nSpc>
                <a:spcPct val="100000"/>
              </a:lnSpc>
              <a:buNone/>
            </a:pPr>
            <a:r>
              <a:rPr lang="en-IN" sz="1200" b="0" strike="noStrike" spc="-1">
                <a:solidFill>
                  <a:srgbClr val="DFDCB7"/>
                </a:solidFill>
                <a:latin typeface="Calibri"/>
              </a:rPr>
              <a:t>&lt;date/time&gt;</a:t>
            </a:r>
            <a:endParaRPr lang="en-IN" sz="1200" b="0" strike="noStrike" spc="-1">
              <a:latin typeface="Times New Roman"/>
            </a:endParaRPr>
          </a:p>
        </p:txBody>
      </p:sp>
      <p:sp>
        <p:nvSpPr>
          <p:cNvPr id="5" name="Footer Placeholder 4"/>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gn="ctr">
              <a:lnSpc>
                <a:spcPct val="100000"/>
              </a:lnSpc>
              <a:buNone/>
            </a:pPr>
            <a:fld id="{DAF6859F-89C6-4E53-8919-87BC2EA5EECC}" type="slidenum">
              <a:rPr lang="en-IN" sz="1800" b="0" strike="noStrike" spc="-1" smtClean="0">
                <a:solidFill>
                  <a:srgbClr val="FFFFFF"/>
                </a:solidFill>
                <a:latin typeface="Calibri"/>
              </a:rPr>
              <a:t>‹#›</a:t>
            </a:fld>
            <a:endParaRPr lang="en-IN" sz="1800" b="0" strike="noStrike" spc="-1">
              <a:latin typeface="Times New Roman"/>
            </a:endParaRPr>
          </a:p>
        </p:txBody>
      </p:sp>
    </p:spTree>
    <p:extLst>
      <p:ext uri="{BB962C8B-B14F-4D97-AF65-F5344CB8AC3E}">
        <p14:creationId xmlns:p14="http://schemas.microsoft.com/office/powerpoint/2010/main" val="20282179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7619760" cy="1142640"/>
          </a:xfrm>
          <a:prstGeom prst="rect">
            <a:avLst/>
          </a:prstGeom>
          <a:noFill/>
          <a:ln w="0">
            <a:noFill/>
          </a:ln>
        </p:spPr>
        <p:txBody>
          <a:bodyPr lIns="0" tIns="0" rIns="0" bIns="0" anchor="ctr">
            <a:noAutofit/>
          </a:bodyPr>
          <a:lstStyle/>
          <a:p>
            <a:endParaRPr lang="en-US" sz="1800" b="0" strike="noStrike" spc="-1">
              <a:solidFill>
                <a:srgbClr val="2F2B20"/>
              </a:solidFill>
              <a:latin typeface="Calibri"/>
            </a:endParaRPr>
          </a:p>
        </p:txBody>
      </p:sp>
      <p:sp>
        <p:nvSpPr>
          <p:cNvPr id="53" name="PlaceHolder 2"/>
          <p:cNvSpPr>
            <a:spLocks noGrp="1"/>
          </p:cNvSpPr>
          <p:nvPr>
            <p:ph/>
          </p:nvPr>
        </p:nvSpPr>
        <p:spPr>
          <a:xfrm>
            <a:off x="457200" y="1600200"/>
            <a:ext cx="7619760" cy="4800240"/>
          </a:xfrm>
          <a:prstGeom prst="rect">
            <a:avLst/>
          </a:prstGeom>
          <a:noFill/>
          <a:ln w="0">
            <a:noFill/>
          </a:ln>
        </p:spPr>
        <p:txBody>
          <a:bodyPr lIns="0" tIns="0" rIns="0" bIns="0" anchor="t">
            <a:normAutofit/>
          </a:bodyPr>
          <a:lstStyle/>
          <a:p>
            <a:endParaRPr lang="en-US" sz="2200" b="0" strike="noStrike" spc="-1">
              <a:solidFill>
                <a:srgbClr val="2F2B20"/>
              </a:solidFill>
              <a:latin typeface="Calibri"/>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CEFAB80D-C864-444F-9885-9989D4636BF3}" type="slidenum">
              <a:t>‹#›</a:t>
            </a:fld>
            <a:endParaRPr/>
          </a:p>
        </p:txBody>
      </p:sp>
      <p:sp>
        <p:nvSpPr>
          <p:cNvPr id="6" name="PlaceHolder 5"/>
          <p:cNvSpPr>
            <a:spLocks noGrp="1"/>
          </p:cNvSpPr>
          <p:nvPr>
            <p:ph type="dt" idx="4"/>
          </p:nvPr>
        </p:nvSpPr>
        <p:spPr/>
        <p:txBody>
          <a:bodyPr/>
          <a:lstStyle/>
          <a:p>
            <a:endParaRPr/>
          </a:p>
        </p:txBody>
      </p:sp>
    </p:spTree>
    <p:extLst>
      <p:ext uri="{BB962C8B-B14F-4D97-AF65-F5344CB8AC3E}">
        <p14:creationId xmlns:p14="http://schemas.microsoft.com/office/powerpoint/2010/main" val="18504640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nSpc>
                <a:spcPct val="100000"/>
              </a:lnSpc>
              <a:buNone/>
            </a:pPr>
            <a:r>
              <a:rPr lang="en-IN" sz="1200" b="0" strike="noStrike" spc="-1">
                <a:solidFill>
                  <a:srgbClr val="DFDCB7"/>
                </a:solidFill>
                <a:latin typeface="Calibri"/>
              </a:rPr>
              <a:t>&lt;date/time&gt;</a:t>
            </a:r>
            <a:endParaRPr lang="en-IN" sz="1200" b="0" strike="noStrike" spc="-1">
              <a:latin typeface="Times New Roman"/>
            </a:endParaRPr>
          </a:p>
        </p:txBody>
      </p:sp>
      <p:sp>
        <p:nvSpPr>
          <p:cNvPr id="5" name="Footer Placeholder 4"/>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gn="ctr">
              <a:lnSpc>
                <a:spcPct val="100000"/>
              </a:lnSpc>
              <a:buNone/>
            </a:pPr>
            <a:fld id="{518FFCF1-C58C-4DEC-8AD8-878E047BA5AB}" type="slidenum">
              <a:rPr lang="en-IN" sz="1800" b="0" strike="noStrike" spc="-1" smtClean="0">
                <a:solidFill>
                  <a:srgbClr val="FFFFFF"/>
                </a:solidFill>
                <a:latin typeface="Calibri"/>
              </a:rPr>
              <a:t>‹#›</a:t>
            </a:fld>
            <a:endParaRPr lang="en-IN" sz="1800" b="0" strike="noStrike" spc="-1">
              <a:latin typeface="Times New Roman"/>
            </a:endParaRPr>
          </a:p>
        </p:txBody>
      </p:sp>
    </p:spTree>
    <p:extLst>
      <p:ext uri="{BB962C8B-B14F-4D97-AF65-F5344CB8AC3E}">
        <p14:creationId xmlns:p14="http://schemas.microsoft.com/office/powerpoint/2010/main" val="32067484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27DDC1-4F1A-4123-85E7-2231AC2D6218}"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B7647-864A-47CE-BAB5-AD43E0EC8FBD}" type="slidenum">
              <a:rPr lang="en-IN" smtClean="0"/>
              <a:t>‹#›</a:t>
            </a:fld>
            <a:endParaRPr lang="en-IN"/>
          </a:p>
        </p:txBody>
      </p:sp>
    </p:spTree>
    <p:extLst>
      <p:ext uri="{BB962C8B-B14F-4D97-AF65-F5344CB8AC3E}">
        <p14:creationId xmlns:p14="http://schemas.microsoft.com/office/powerpoint/2010/main" val="1961190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nSpc>
                <a:spcPct val="100000"/>
              </a:lnSpc>
              <a:buNone/>
            </a:pPr>
            <a:r>
              <a:rPr lang="en-IN" sz="1200" b="0" strike="noStrike" spc="-1">
                <a:solidFill>
                  <a:srgbClr val="DFDCB7"/>
                </a:solidFill>
                <a:latin typeface="Calibri"/>
              </a:rPr>
              <a:t>&lt;date/time&gt;</a:t>
            </a:r>
            <a:endParaRPr lang="en-IN" sz="1200" b="0" strike="noStrike" spc="-1">
              <a:latin typeface="Times New Roman"/>
            </a:endParaRPr>
          </a:p>
        </p:txBody>
      </p:sp>
      <p:sp>
        <p:nvSpPr>
          <p:cNvPr id="5" name="Footer Placeholder 4"/>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gn="ctr">
              <a:lnSpc>
                <a:spcPct val="100000"/>
              </a:lnSpc>
              <a:buNone/>
            </a:pPr>
            <a:fld id="{DAF6859F-89C6-4E53-8919-87BC2EA5EECC}" type="slidenum">
              <a:rPr lang="en-IN" sz="1800" b="0" strike="noStrike" spc="-1" smtClean="0">
                <a:solidFill>
                  <a:srgbClr val="FFFFFF"/>
                </a:solidFill>
                <a:latin typeface="Calibri"/>
              </a:rPr>
              <a:t>‹#›</a:t>
            </a:fld>
            <a:endParaRPr lang="en-IN" sz="1800" b="0" strike="noStrike" spc="-1">
              <a:latin typeface="Times New Roman"/>
            </a:endParaRPr>
          </a:p>
        </p:txBody>
      </p:sp>
    </p:spTree>
    <p:extLst>
      <p:ext uri="{BB962C8B-B14F-4D97-AF65-F5344CB8AC3E}">
        <p14:creationId xmlns:p14="http://schemas.microsoft.com/office/powerpoint/2010/main" val="4209844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nSpc>
                <a:spcPct val="100000"/>
              </a:lnSpc>
              <a:buNone/>
            </a:pPr>
            <a:r>
              <a:rPr lang="en-IN" sz="1200" b="0" strike="noStrike" spc="-1">
                <a:solidFill>
                  <a:srgbClr val="DFDCB7"/>
                </a:solidFill>
                <a:latin typeface="Calibri"/>
              </a:rPr>
              <a:t>&lt;date/time&gt;</a:t>
            </a:r>
            <a:endParaRPr lang="en-IN" sz="1200" b="0" strike="noStrike" spc="-1">
              <a:latin typeface="Times New Roman"/>
            </a:endParaRPr>
          </a:p>
        </p:txBody>
      </p:sp>
      <p:sp>
        <p:nvSpPr>
          <p:cNvPr id="5" name="Footer Placeholder 4"/>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gn="ctr">
              <a:lnSpc>
                <a:spcPct val="100000"/>
              </a:lnSpc>
              <a:buNone/>
            </a:pPr>
            <a:fld id="{518FFCF1-C58C-4DEC-8AD8-878E047BA5AB}" type="slidenum">
              <a:rPr lang="en-IN" sz="1800" b="0" strike="noStrike" spc="-1" smtClean="0">
                <a:solidFill>
                  <a:srgbClr val="FFFFFF"/>
                </a:solidFill>
                <a:latin typeface="Calibri"/>
              </a:rPr>
              <a:t>‹#›</a:t>
            </a:fld>
            <a:endParaRPr lang="en-IN" sz="1800" b="0" strike="noStrike" spc="-1">
              <a:latin typeface="Times New Roman"/>
            </a:endParaRPr>
          </a:p>
        </p:txBody>
      </p:sp>
    </p:spTree>
    <p:extLst>
      <p:ext uri="{BB962C8B-B14F-4D97-AF65-F5344CB8AC3E}">
        <p14:creationId xmlns:p14="http://schemas.microsoft.com/office/powerpoint/2010/main" val="38566289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nSpc>
                <a:spcPct val="100000"/>
              </a:lnSpc>
              <a:buNone/>
            </a:pPr>
            <a:r>
              <a:rPr lang="en-IN" sz="1200" b="0" strike="noStrike" spc="-1">
                <a:solidFill>
                  <a:srgbClr val="DFDCB7"/>
                </a:solidFill>
                <a:latin typeface="Calibri"/>
              </a:rPr>
              <a:t>&lt;date/time&gt;</a:t>
            </a:r>
            <a:endParaRPr lang="en-IN" sz="1200" b="0" strike="noStrike" spc="-1">
              <a:latin typeface="Times New Roman"/>
            </a:endParaRPr>
          </a:p>
        </p:txBody>
      </p:sp>
      <p:sp>
        <p:nvSpPr>
          <p:cNvPr id="6" name="Footer Placeholder 5"/>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7" name="Slide Number Placeholder 6"/>
          <p:cNvSpPr>
            <a:spLocks noGrp="1"/>
          </p:cNvSpPr>
          <p:nvPr>
            <p:ph type="sldNum" sz="quarter" idx="12"/>
          </p:nvPr>
        </p:nvSpPr>
        <p:spPr/>
        <p:txBody>
          <a:bodyPr/>
          <a:lstStyle/>
          <a:p>
            <a:pPr algn="ctr">
              <a:lnSpc>
                <a:spcPct val="100000"/>
              </a:lnSpc>
              <a:buNone/>
            </a:pPr>
            <a:fld id="{518FFCF1-C58C-4DEC-8AD8-878E047BA5AB}" type="slidenum">
              <a:rPr lang="en-IN" sz="1800" b="0" strike="noStrike" spc="-1" smtClean="0">
                <a:solidFill>
                  <a:srgbClr val="FFFFFF"/>
                </a:solidFill>
                <a:latin typeface="Calibri"/>
              </a:rPr>
              <a:t>‹#›</a:t>
            </a:fld>
            <a:endParaRPr lang="en-IN" sz="1800" b="0" strike="noStrike" spc="-1">
              <a:latin typeface="Times New Roman"/>
            </a:endParaRPr>
          </a:p>
        </p:txBody>
      </p:sp>
    </p:spTree>
    <p:extLst>
      <p:ext uri="{BB962C8B-B14F-4D97-AF65-F5344CB8AC3E}">
        <p14:creationId xmlns:p14="http://schemas.microsoft.com/office/powerpoint/2010/main" val="17517418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nSpc>
                <a:spcPct val="100000"/>
              </a:lnSpc>
              <a:buNone/>
            </a:pPr>
            <a:r>
              <a:rPr lang="en-IN" sz="1200" b="0" strike="noStrike" spc="-1">
                <a:solidFill>
                  <a:srgbClr val="DFDCB7"/>
                </a:solidFill>
                <a:latin typeface="Calibri"/>
              </a:rPr>
              <a:t>&lt;date/time&gt;</a:t>
            </a:r>
            <a:endParaRPr lang="en-IN" sz="1200" b="0" strike="noStrike" spc="-1">
              <a:latin typeface="Times New Roman"/>
            </a:endParaRPr>
          </a:p>
        </p:txBody>
      </p:sp>
      <p:sp>
        <p:nvSpPr>
          <p:cNvPr id="8" name="Footer Placeholder 7"/>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9" name="Slide Number Placeholder 8"/>
          <p:cNvSpPr>
            <a:spLocks noGrp="1"/>
          </p:cNvSpPr>
          <p:nvPr>
            <p:ph type="sldNum" sz="quarter" idx="12"/>
          </p:nvPr>
        </p:nvSpPr>
        <p:spPr/>
        <p:txBody>
          <a:bodyPr/>
          <a:lstStyle/>
          <a:p>
            <a:pPr algn="ctr">
              <a:lnSpc>
                <a:spcPct val="100000"/>
              </a:lnSpc>
              <a:buNone/>
            </a:pPr>
            <a:fld id="{518FFCF1-C58C-4DEC-8AD8-878E047BA5AB}" type="slidenum">
              <a:rPr lang="en-IN" sz="1800" b="0" strike="noStrike" spc="-1" smtClean="0">
                <a:solidFill>
                  <a:srgbClr val="FFFFFF"/>
                </a:solidFill>
                <a:latin typeface="Calibri"/>
              </a:rPr>
              <a:t>‹#›</a:t>
            </a:fld>
            <a:endParaRPr lang="en-IN" sz="1800" b="0" strike="noStrike" spc="-1">
              <a:latin typeface="Times New Roman"/>
            </a:endParaRPr>
          </a:p>
        </p:txBody>
      </p:sp>
    </p:spTree>
    <p:extLst>
      <p:ext uri="{BB962C8B-B14F-4D97-AF65-F5344CB8AC3E}">
        <p14:creationId xmlns:p14="http://schemas.microsoft.com/office/powerpoint/2010/main" val="24384261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r>
              <a:rPr lang="en-IN"/>
              <a:t>Footer</a:t>
            </a:r>
          </a:p>
        </p:txBody>
      </p:sp>
      <p:sp>
        <p:nvSpPr>
          <p:cNvPr id="5" name="Slide Number Placeholder 4"/>
          <p:cNvSpPr>
            <a:spLocks noGrp="1"/>
          </p:cNvSpPr>
          <p:nvPr>
            <p:ph type="sldNum" sz="quarter" idx="12"/>
          </p:nvPr>
        </p:nvSpPr>
        <p:spPr/>
        <p:txBody>
          <a:bodyPr/>
          <a:lstStyle/>
          <a:p>
            <a:fld id="{CFFA3511-5B2E-4B78-BAAB-05AE09F380A6}" type="slidenum">
              <a:rPr lang="en-IN" smtClean="0"/>
              <a:t>‹#›</a:t>
            </a:fld>
            <a:endParaRPr lang="en-IN"/>
          </a:p>
        </p:txBody>
      </p:sp>
    </p:spTree>
    <p:extLst>
      <p:ext uri="{BB962C8B-B14F-4D97-AF65-F5344CB8AC3E}">
        <p14:creationId xmlns:p14="http://schemas.microsoft.com/office/powerpoint/2010/main" val="6311927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nSpc>
                <a:spcPct val="100000"/>
              </a:lnSpc>
              <a:buNone/>
            </a:pPr>
            <a:r>
              <a:rPr lang="en-IN" sz="1200" b="0" strike="noStrike" spc="-1">
                <a:solidFill>
                  <a:srgbClr val="DFDCB7"/>
                </a:solidFill>
                <a:latin typeface="Calibri"/>
              </a:rPr>
              <a:t>&lt;date/time&gt;</a:t>
            </a:r>
            <a:endParaRPr lang="en-IN" sz="1200" b="0" strike="noStrike" spc="-1">
              <a:latin typeface="Times New Roman"/>
            </a:endParaRPr>
          </a:p>
        </p:txBody>
      </p:sp>
      <p:sp>
        <p:nvSpPr>
          <p:cNvPr id="3" name="Footer Placeholder 2"/>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4" name="Slide Number Placeholder 3"/>
          <p:cNvSpPr>
            <a:spLocks noGrp="1"/>
          </p:cNvSpPr>
          <p:nvPr>
            <p:ph type="sldNum" sz="quarter" idx="12"/>
          </p:nvPr>
        </p:nvSpPr>
        <p:spPr/>
        <p:txBody>
          <a:bodyPr/>
          <a:lstStyle/>
          <a:p>
            <a:pPr algn="ctr">
              <a:lnSpc>
                <a:spcPct val="100000"/>
              </a:lnSpc>
              <a:buNone/>
            </a:pPr>
            <a:fld id="{518FFCF1-C58C-4DEC-8AD8-878E047BA5AB}" type="slidenum">
              <a:rPr lang="en-IN" sz="1800" b="0" strike="noStrike" spc="-1" smtClean="0">
                <a:solidFill>
                  <a:srgbClr val="FFFFFF"/>
                </a:solidFill>
                <a:latin typeface="Calibri"/>
              </a:rPr>
              <a:t>‹#›</a:t>
            </a:fld>
            <a:endParaRPr lang="en-IN" sz="1800" b="0" strike="noStrike" spc="-1">
              <a:latin typeface="Times New Roman"/>
            </a:endParaRPr>
          </a:p>
        </p:txBody>
      </p:sp>
    </p:spTree>
    <p:extLst>
      <p:ext uri="{BB962C8B-B14F-4D97-AF65-F5344CB8AC3E}">
        <p14:creationId xmlns:p14="http://schemas.microsoft.com/office/powerpoint/2010/main" val="5292309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lnSpc>
                <a:spcPct val="100000"/>
              </a:lnSpc>
              <a:buNone/>
            </a:pPr>
            <a:r>
              <a:rPr lang="en-IN" sz="1200" b="0" strike="noStrike" spc="-1">
                <a:solidFill>
                  <a:srgbClr val="DFDCB7"/>
                </a:solidFill>
                <a:latin typeface="Calibri"/>
              </a:rPr>
              <a:t>&lt;date/time&gt;</a:t>
            </a:r>
            <a:endParaRPr lang="en-IN" sz="1200" b="0" strike="noStrike" spc="-1">
              <a:latin typeface="Times New Roman"/>
            </a:endParaRPr>
          </a:p>
        </p:txBody>
      </p:sp>
      <p:sp>
        <p:nvSpPr>
          <p:cNvPr id="6" name="Footer Placeholder 5"/>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7" name="Slide Number Placeholder 6"/>
          <p:cNvSpPr>
            <a:spLocks noGrp="1"/>
          </p:cNvSpPr>
          <p:nvPr>
            <p:ph type="sldNum" sz="quarter" idx="12"/>
          </p:nvPr>
        </p:nvSpPr>
        <p:spPr/>
        <p:txBody>
          <a:bodyPr/>
          <a:lstStyle/>
          <a:p>
            <a:pPr algn="ctr">
              <a:lnSpc>
                <a:spcPct val="100000"/>
              </a:lnSpc>
              <a:buNone/>
            </a:pPr>
            <a:fld id="{518FFCF1-C58C-4DEC-8AD8-878E047BA5AB}" type="slidenum">
              <a:rPr lang="en-IN" sz="1800" b="0" strike="noStrike" spc="-1" smtClean="0">
                <a:solidFill>
                  <a:srgbClr val="FFFFFF"/>
                </a:solidFill>
                <a:latin typeface="Calibri"/>
              </a:rPr>
              <a:t>‹#›</a:t>
            </a:fld>
            <a:endParaRPr lang="en-IN" sz="1800" b="0" strike="noStrike" spc="-1">
              <a:latin typeface="Times New Roman"/>
            </a:endParaRPr>
          </a:p>
        </p:txBody>
      </p:sp>
    </p:spTree>
    <p:extLst>
      <p:ext uri="{BB962C8B-B14F-4D97-AF65-F5344CB8AC3E}">
        <p14:creationId xmlns:p14="http://schemas.microsoft.com/office/powerpoint/2010/main" val="25455287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nSpc>
                <a:spcPct val="100000"/>
              </a:lnSpc>
              <a:buNone/>
            </a:pPr>
            <a:r>
              <a:rPr lang="en-IN" sz="1200" b="0" strike="noStrike" spc="-1">
                <a:solidFill>
                  <a:srgbClr val="DFDCB7"/>
                </a:solidFill>
                <a:latin typeface="Calibri"/>
              </a:rPr>
              <a:t>&lt;date/time&gt;</a:t>
            </a:r>
            <a:endParaRPr lang="en-IN" sz="1200" b="0" strike="noStrike" spc="-1">
              <a:latin typeface="Times New Roman"/>
            </a:endParaRPr>
          </a:p>
        </p:txBody>
      </p:sp>
      <p:sp>
        <p:nvSpPr>
          <p:cNvPr id="6" name="Footer Placeholder 5"/>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7" name="Slide Number Placeholder 6"/>
          <p:cNvSpPr>
            <a:spLocks noGrp="1"/>
          </p:cNvSpPr>
          <p:nvPr>
            <p:ph type="sldNum" sz="quarter" idx="12"/>
          </p:nvPr>
        </p:nvSpPr>
        <p:spPr/>
        <p:txBody>
          <a:bodyPr/>
          <a:lstStyle/>
          <a:p>
            <a:pPr algn="ctr">
              <a:lnSpc>
                <a:spcPct val="100000"/>
              </a:lnSpc>
              <a:buNone/>
            </a:pPr>
            <a:fld id="{518FFCF1-C58C-4DEC-8AD8-878E047BA5AB}" type="slidenum">
              <a:rPr lang="en-IN" sz="1800" b="0" strike="noStrike" spc="-1" smtClean="0">
                <a:solidFill>
                  <a:srgbClr val="FFFFFF"/>
                </a:solidFill>
                <a:latin typeface="Calibri"/>
              </a:rPr>
              <a:t>‹#›</a:t>
            </a:fld>
            <a:endParaRPr lang="en-IN" sz="1800" b="0" strike="noStrike" spc="-1">
              <a:latin typeface="Times New Roman"/>
            </a:endParaRPr>
          </a:p>
        </p:txBody>
      </p:sp>
    </p:spTree>
    <p:extLst>
      <p:ext uri="{BB962C8B-B14F-4D97-AF65-F5344CB8AC3E}">
        <p14:creationId xmlns:p14="http://schemas.microsoft.com/office/powerpoint/2010/main" val="3259769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nSpc>
                <a:spcPct val="100000"/>
              </a:lnSpc>
              <a:buNone/>
            </a:pPr>
            <a:r>
              <a:rPr lang="en-IN" sz="1200" b="0" strike="noStrike" spc="-1">
                <a:solidFill>
                  <a:srgbClr val="DFDCB7"/>
                </a:solidFill>
                <a:latin typeface="Calibri"/>
              </a:rPr>
              <a:t>&lt;date/time&gt;</a:t>
            </a:r>
            <a:endParaRPr lang="en-IN" sz="1200" b="0" strike="noStrike" spc="-1">
              <a:latin typeface="Times New Roman"/>
            </a:endParaRPr>
          </a:p>
        </p:txBody>
      </p:sp>
      <p:sp>
        <p:nvSpPr>
          <p:cNvPr id="5" name="Footer Placeholder 4"/>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gn="ctr">
              <a:lnSpc>
                <a:spcPct val="100000"/>
              </a:lnSpc>
              <a:buNone/>
            </a:pPr>
            <a:fld id="{518FFCF1-C58C-4DEC-8AD8-878E047BA5AB}" type="slidenum">
              <a:rPr lang="en-IN" sz="1800" b="0" strike="noStrike" spc="-1" smtClean="0">
                <a:solidFill>
                  <a:srgbClr val="FFFFFF"/>
                </a:solidFill>
                <a:latin typeface="Calibri"/>
              </a:rPr>
              <a:t>‹#›</a:t>
            </a:fld>
            <a:endParaRPr lang="en-IN" sz="1800" b="0" strike="noStrike" spc="-1">
              <a:latin typeface="Times New Roman"/>
            </a:endParaRPr>
          </a:p>
        </p:txBody>
      </p:sp>
    </p:spTree>
    <p:extLst>
      <p:ext uri="{BB962C8B-B14F-4D97-AF65-F5344CB8AC3E}">
        <p14:creationId xmlns:p14="http://schemas.microsoft.com/office/powerpoint/2010/main" val="24322778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nSpc>
                <a:spcPct val="100000"/>
              </a:lnSpc>
              <a:buNone/>
            </a:pPr>
            <a:r>
              <a:rPr lang="en-IN" sz="1200" b="0" strike="noStrike" spc="-1">
                <a:solidFill>
                  <a:srgbClr val="DFDCB7"/>
                </a:solidFill>
                <a:latin typeface="Calibri"/>
              </a:rPr>
              <a:t>&lt;date/time&gt;</a:t>
            </a:r>
            <a:endParaRPr lang="en-IN" sz="1200" b="0" strike="noStrike" spc="-1">
              <a:latin typeface="Times New Roman"/>
            </a:endParaRPr>
          </a:p>
        </p:txBody>
      </p:sp>
      <p:sp>
        <p:nvSpPr>
          <p:cNvPr id="5" name="Footer Placeholder 4"/>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gn="ctr">
              <a:lnSpc>
                <a:spcPct val="100000"/>
              </a:lnSpc>
              <a:buNone/>
            </a:pPr>
            <a:fld id="{518FFCF1-C58C-4DEC-8AD8-878E047BA5AB}" type="slidenum">
              <a:rPr lang="en-IN" sz="1800" b="0" strike="noStrike" spc="-1" smtClean="0">
                <a:solidFill>
                  <a:srgbClr val="FFFFFF"/>
                </a:solidFill>
                <a:latin typeface="Calibri"/>
              </a:rPr>
              <a:t>‹#›</a:t>
            </a:fld>
            <a:endParaRPr lang="en-IN" sz="1800" b="0" strike="noStrike" spc="-1">
              <a:latin typeface="Times New Roman"/>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166899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nSpc>
                <a:spcPct val="100000"/>
              </a:lnSpc>
              <a:buNone/>
            </a:pPr>
            <a:r>
              <a:rPr lang="en-IN" sz="1200" b="0" strike="noStrike" spc="-1">
                <a:solidFill>
                  <a:srgbClr val="DFDCB7"/>
                </a:solidFill>
                <a:latin typeface="Calibri"/>
              </a:rPr>
              <a:t>&lt;date/time&gt;</a:t>
            </a:r>
            <a:endParaRPr lang="en-IN" sz="1200" b="0" strike="noStrike" spc="-1">
              <a:latin typeface="Times New Roman"/>
            </a:endParaRPr>
          </a:p>
        </p:txBody>
      </p:sp>
      <p:sp>
        <p:nvSpPr>
          <p:cNvPr id="5" name="Footer Placeholder 4"/>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gn="ctr">
              <a:lnSpc>
                <a:spcPct val="100000"/>
              </a:lnSpc>
              <a:buNone/>
            </a:pPr>
            <a:fld id="{518FFCF1-C58C-4DEC-8AD8-878E047BA5AB}" type="slidenum">
              <a:rPr lang="en-IN" sz="1800" b="0" strike="noStrike" spc="-1" smtClean="0">
                <a:solidFill>
                  <a:srgbClr val="FFFFFF"/>
                </a:solidFill>
                <a:latin typeface="Calibri"/>
              </a:rPr>
              <a:t>‹#›</a:t>
            </a:fld>
            <a:endParaRPr lang="en-IN" sz="1800" b="0" strike="noStrike" spc="-1">
              <a:latin typeface="Times New Roman"/>
            </a:endParaRPr>
          </a:p>
        </p:txBody>
      </p:sp>
    </p:spTree>
    <p:extLst>
      <p:ext uri="{BB962C8B-B14F-4D97-AF65-F5344CB8AC3E}">
        <p14:creationId xmlns:p14="http://schemas.microsoft.com/office/powerpoint/2010/main" val="4282044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nSpc>
                <a:spcPct val="100000"/>
              </a:lnSpc>
              <a:buNone/>
            </a:pPr>
            <a:r>
              <a:rPr lang="en-IN" sz="1200" b="0" strike="noStrike" spc="-1">
                <a:solidFill>
                  <a:srgbClr val="DFDCB7"/>
                </a:solidFill>
                <a:latin typeface="Calibri"/>
              </a:rPr>
              <a:t>&lt;date/time&gt;</a:t>
            </a:r>
            <a:endParaRPr lang="en-IN" sz="1200" b="0" strike="noStrike" spc="-1">
              <a:latin typeface="Times New Roman"/>
            </a:endParaRPr>
          </a:p>
        </p:txBody>
      </p:sp>
      <p:sp>
        <p:nvSpPr>
          <p:cNvPr id="5" name="Footer Placeholder 4"/>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gn="ctr">
              <a:lnSpc>
                <a:spcPct val="100000"/>
              </a:lnSpc>
              <a:buNone/>
            </a:pPr>
            <a:fld id="{DAF6859F-89C6-4E53-8919-87BC2EA5EECC}" type="slidenum">
              <a:rPr lang="en-IN" sz="1800" b="0" strike="noStrike" spc="-1" smtClean="0">
                <a:solidFill>
                  <a:srgbClr val="FFFFFF"/>
                </a:solidFill>
                <a:latin typeface="Calibri"/>
              </a:rPr>
              <a:t>‹#›</a:t>
            </a:fld>
            <a:endParaRPr lang="en-IN" sz="1800" b="0" strike="noStrike" spc="-1">
              <a:latin typeface="Times New Roman"/>
            </a:endParaRPr>
          </a:p>
        </p:txBody>
      </p:sp>
    </p:spTree>
    <p:extLst>
      <p:ext uri="{BB962C8B-B14F-4D97-AF65-F5344CB8AC3E}">
        <p14:creationId xmlns:p14="http://schemas.microsoft.com/office/powerpoint/2010/main" val="40686057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nSpc>
                <a:spcPct val="100000"/>
              </a:lnSpc>
              <a:buNone/>
            </a:pPr>
            <a:r>
              <a:rPr lang="en-IN" sz="1200" b="0" strike="noStrike" spc="-1">
                <a:solidFill>
                  <a:srgbClr val="DFDCB7"/>
                </a:solidFill>
                <a:latin typeface="Calibri"/>
              </a:rPr>
              <a:t>&lt;date/time&gt;</a:t>
            </a:r>
            <a:endParaRPr lang="en-IN" sz="1200" b="0" strike="noStrike" spc="-1">
              <a:latin typeface="Times New Roman"/>
            </a:endParaRPr>
          </a:p>
        </p:txBody>
      </p:sp>
      <p:sp>
        <p:nvSpPr>
          <p:cNvPr id="5" name="Footer Placeholder 4"/>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gn="ctr">
              <a:lnSpc>
                <a:spcPct val="100000"/>
              </a:lnSpc>
              <a:buNone/>
            </a:pPr>
            <a:fld id="{518FFCF1-C58C-4DEC-8AD8-878E047BA5AB}" type="slidenum">
              <a:rPr lang="en-IN" sz="1800" b="0" strike="noStrike" spc="-1" smtClean="0">
                <a:solidFill>
                  <a:srgbClr val="FFFFFF"/>
                </a:solidFill>
                <a:latin typeface="Calibri"/>
              </a:rPr>
              <a:t>‹#›</a:t>
            </a:fld>
            <a:endParaRPr lang="en-IN" sz="1800" b="0" strike="noStrike" spc="-1">
              <a:latin typeface="Times New Roman"/>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159060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nSpc>
                <a:spcPct val="100000"/>
              </a:lnSpc>
              <a:buNone/>
            </a:pPr>
            <a:r>
              <a:rPr lang="en-IN" sz="1200" b="0" strike="noStrike" spc="-1">
                <a:solidFill>
                  <a:srgbClr val="DFDCB7"/>
                </a:solidFill>
                <a:latin typeface="Calibri"/>
              </a:rPr>
              <a:t>&lt;date/time&gt;</a:t>
            </a:r>
            <a:endParaRPr lang="en-IN" sz="1200" b="0" strike="noStrike" spc="-1">
              <a:latin typeface="Times New Roman"/>
            </a:endParaRPr>
          </a:p>
        </p:txBody>
      </p:sp>
      <p:sp>
        <p:nvSpPr>
          <p:cNvPr id="5" name="Footer Placeholder 4"/>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gn="ctr">
              <a:lnSpc>
                <a:spcPct val="100000"/>
              </a:lnSpc>
              <a:buNone/>
            </a:pPr>
            <a:fld id="{518FFCF1-C58C-4DEC-8AD8-878E047BA5AB}" type="slidenum">
              <a:rPr lang="en-IN" sz="1800" b="0" strike="noStrike" spc="-1" smtClean="0">
                <a:solidFill>
                  <a:srgbClr val="FFFFFF"/>
                </a:solidFill>
                <a:latin typeface="Calibri"/>
              </a:rPr>
              <a:t>‹#›</a:t>
            </a:fld>
            <a:endParaRPr lang="en-IN" sz="1800" b="0" strike="noStrike" spc="-1">
              <a:latin typeface="Times New Roman"/>
            </a:endParaRPr>
          </a:p>
        </p:txBody>
      </p:sp>
    </p:spTree>
    <p:extLst>
      <p:ext uri="{BB962C8B-B14F-4D97-AF65-F5344CB8AC3E}">
        <p14:creationId xmlns:p14="http://schemas.microsoft.com/office/powerpoint/2010/main" val="24456010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nSpc>
                <a:spcPct val="100000"/>
              </a:lnSpc>
              <a:buNone/>
            </a:pPr>
            <a:r>
              <a:rPr lang="en-IN" sz="1200" b="0" strike="noStrike" spc="-1">
                <a:solidFill>
                  <a:srgbClr val="DFDCB7"/>
                </a:solidFill>
                <a:latin typeface="Calibri"/>
              </a:rPr>
              <a:t>&lt;date/time&gt;</a:t>
            </a:r>
            <a:endParaRPr lang="en-IN" sz="1200" b="0" strike="noStrike" spc="-1">
              <a:latin typeface="Times New Roman"/>
            </a:endParaRPr>
          </a:p>
        </p:txBody>
      </p:sp>
      <p:sp>
        <p:nvSpPr>
          <p:cNvPr id="5" name="Footer Placeholder 4"/>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gn="ctr">
              <a:lnSpc>
                <a:spcPct val="100000"/>
              </a:lnSpc>
              <a:buNone/>
            </a:pPr>
            <a:fld id="{518FFCF1-C58C-4DEC-8AD8-878E047BA5AB}" type="slidenum">
              <a:rPr lang="en-IN" sz="1800" b="0" strike="noStrike" spc="-1" smtClean="0">
                <a:solidFill>
                  <a:srgbClr val="FFFFFF"/>
                </a:solidFill>
                <a:latin typeface="Calibri"/>
              </a:rPr>
              <a:t>‹#›</a:t>
            </a:fld>
            <a:endParaRPr lang="en-IN" sz="1800" b="0" strike="noStrike" spc="-1">
              <a:latin typeface="Times New Roman"/>
            </a:endParaRPr>
          </a:p>
        </p:txBody>
      </p:sp>
    </p:spTree>
    <p:extLst>
      <p:ext uri="{BB962C8B-B14F-4D97-AF65-F5344CB8AC3E}">
        <p14:creationId xmlns:p14="http://schemas.microsoft.com/office/powerpoint/2010/main" val="9866311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nSpc>
                <a:spcPct val="100000"/>
              </a:lnSpc>
              <a:buNone/>
            </a:pPr>
            <a:r>
              <a:rPr lang="en-IN" sz="1200" b="0" strike="noStrike" spc="-1">
                <a:solidFill>
                  <a:srgbClr val="DFDCB7"/>
                </a:solidFill>
                <a:latin typeface="Calibri"/>
              </a:rPr>
              <a:t>&lt;date/time&gt;</a:t>
            </a:r>
            <a:endParaRPr lang="en-IN" sz="1200" b="0" strike="noStrike" spc="-1">
              <a:latin typeface="Times New Roman"/>
            </a:endParaRPr>
          </a:p>
        </p:txBody>
      </p:sp>
      <p:sp>
        <p:nvSpPr>
          <p:cNvPr id="5" name="Footer Placeholder 4"/>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gn="ctr">
              <a:lnSpc>
                <a:spcPct val="100000"/>
              </a:lnSpc>
              <a:buNone/>
            </a:pPr>
            <a:fld id="{518FFCF1-C58C-4DEC-8AD8-878E047BA5AB}" type="slidenum">
              <a:rPr lang="en-IN" sz="1800" b="0" strike="noStrike" spc="-1" smtClean="0">
                <a:solidFill>
                  <a:srgbClr val="FFFFFF"/>
                </a:solidFill>
                <a:latin typeface="Calibri"/>
              </a:rPr>
              <a:t>‹#›</a:t>
            </a:fld>
            <a:endParaRPr lang="en-IN" sz="1800" b="0" strike="noStrike" spc="-1">
              <a:latin typeface="Times New Roman"/>
            </a:endParaRPr>
          </a:p>
        </p:txBody>
      </p:sp>
    </p:spTree>
    <p:extLst>
      <p:ext uri="{BB962C8B-B14F-4D97-AF65-F5344CB8AC3E}">
        <p14:creationId xmlns:p14="http://schemas.microsoft.com/office/powerpoint/2010/main" val="241724686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7619760" cy="1142640"/>
          </a:xfrm>
          <a:prstGeom prst="rect">
            <a:avLst/>
          </a:prstGeom>
          <a:noFill/>
          <a:ln w="0">
            <a:noFill/>
          </a:ln>
        </p:spPr>
        <p:txBody>
          <a:bodyPr lIns="0" tIns="0" rIns="0" bIns="0" anchor="ctr">
            <a:noAutofit/>
          </a:bodyPr>
          <a:lstStyle/>
          <a:p>
            <a:endParaRPr lang="en-US" sz="1800" b="0" strike="noStrike" spc="-1">
              <a:solidFill>
                <a:srgbClr val="2F2B20"/>
              </a:solidFill>
              <a:latin typeface="Calibri"/>
            </a:endParaRPr>
          </a:p>
        </p:txBody>
      </p:sp>
      <p:sp>
        <p:nvSpPr>
          <p:cNvPr id="8" name="PlaceHolder 2"/>
          <p:cNvSpPr>
            <a:spLocks noGrp="1"/>
          </p:cNvSpPr>
          <p:nvPr>
            <p:ph type="subTitle"/>
          </p:nvPr>
        </p:nvSpPr>
        <p:spPr>
          <a:xfrm>
            <a:off x="457200" y="1600200"/>
            <a:ext cx="7619760" cy="48002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EF08F055-F97C-457E-BA3D-7DCB35FFBDF4}" type="slidenum">
              <a:t>‹#›</a:t>
            </a:fld>
            <a:endParaRPr/>
          </a:p>
        </p:txBody>
      </p:sp>
      <p:sp>
        <p:nvSpPr>
          <p:cNvPr id="6" name="PlaceHolder 5"/>
          <p:cNvSpPr>
            <a:spLocks noGrp="1"/>
          </p:cNvSpPr>
          <p:nvPr>
            <p:ph type="dt" idx="1"/>
          </p:nvPr>
        </p:nvSpPr>
        <p:spPr/>
        <p:txBody>
          <a:bodyPr/>
          <a:lstStyle/>
          <a:p>
            <a:endParaRPr/>
          </a:p>
        </p:txBody>
      </p:sp>
    </p:spTree>
    <p:extLst>
      <p:ext uri="{BB962C8B-B14F-4D97-AF65-F5344CB8AC3E}">
        <p14:creationId xmlns:p14="http://schemas.microsoft.com/office/powerpoint/2010/main" val="1182730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nSpc>
                <a:spcPct val="100000"/>
              </a:lnSpc>
              <a:buNone/>
            </a:pPr>
            <a:r>
              <a:rPr lang="en-IN" sz="1200" b="0" strike="noStrike" spc="-1">
                <a:solidFill>
                  <a:srgbClr val="DFDCB7"/>
                </a:solidFill>
                <a:latin typeface="Calibri"/>
              </a:rPr>
              <a:t>&lt;date/time&gt;</a:t>
            </a:r>
            <a:endParaRPr lang="en-IN" sz="1200" b="0" strike="noStrike" spc="-1">
              <a:latin typeface="Times New Roman"/>
            </a:endParaRPr>
          </a:p>
        </p:txBody>
      </p:sp>
      <p:sp>
        <p:nvSpPr>
          <p:cNvPr id="6" name="Footer Placeholder 5"/>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7" name="Slide Number Placeholder 6"/>
          <p:cNvSpPr>
            <a:spLocks noGrp="1"/>
          </p:cNvSpPr>
          <p:nvPr>
            <p:ph type="sldNum" sz="quarter" idx="12"/>
          </p:nvPr>
        </p:nvSpPr>
        <p:spPr/>
        <p:txBody>
          <a:bodyPr/>
          <a:lstStyle/>
          <a:p>
            <a:pPr algn="ctr">
              <a:lnSpc>
                <a:spcPct val="100000"/>
              </a:lnSpc>
              <a:buNone/>
            </a:pPr>
            <a:fld id="{DAF6859F-89C6-4E53-8919-87BC2EA5EECC}" type="slidenum">
              <a:rPr lang="en-IN" sz="1800" b="0" strike="noStrike" spc="-1" smtClean="0">
                <a:solidFill>
                  <a:srgbClr val="FFFFFF"/>
                </a:solidFill>
                <a:latin typeface="Calibri"/>
              </a:rPr>
              <a:t>‹#›</a:t>
            </a:fld>
            <a:endParaRPr lang="en-IN" sz="1800" b="0" strike="noStrike" spc="-1">
              <a:latin typeface="Times New Roman"/>
            </a:endParaRPr>
          </a:p>
        </p:txBody>
      </p:sp>
    </p:spTree>
    <p:extLst>
      <p:ext uri="{BB962C8B-B14F-4D97-AF65-F5344CB8AC3E}">
        <p14:creationId xmlns:p14="http://schemas.microsoft.com/office/powerpoint/2010/main" val="561391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nSpc>
                <a:spcPct val="100000"/>
              </a:lnSpc>
              <a:buNone/>
            </a:pPr>
            <a:r>
              <a:rPr lang="en-IN" sz="1200" b="0" strike="noStrike" spc="-1">
                <a:solidFill>
                  <a:srgbClr val="DFDCB7"/>
                </a:solidFill>
                <a:latin typeface="Calibri"/>
              </a:rPr>
              <a:t>&lt;date/time&gt;</a:t>
            </a:r>
            <a:endParaRPr lang="en-IN" sz="1200" b="0" strike="noStrike" spc="-1">
              <a:latin typeface="Times New Roman"/>
            </a:endParaRPr>
          </a:p>
        </p:txBody>
      </p:sp>
      <p:sp>
        <p:nvSpPr>
          <p:cNvPr id="8" name="Footer Placeholder 7"/>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9" name="Slide Number Placeholder 8"/>
          <p:cNvSpPr>
            <a:spLocks noGrp="1"/>
          </p:cNvSpPr>
          <p:nvPr>
            <p:ph type="sldNum" sz="quarter" idx="12"/>
          </p:nvPr>
        </p:nvSpPr>
        <p:spPr/>
        <p:txBody>
          <a:bodyPr/>
          <a:lstStyle/>
          <a:p>
            <a:pPr algn="ctr">
              <a:lnSpc>
                <a:spcPct val="100000"/>
              </a:lnSpc>
              <a:buNone/>
            </a:pPr>
            <a:fld id="{DAF6859F-89C6-4E53-8919-87BC2EA5EECC}" type="slidenum">
              <a:rPr lang="en-IN" sz="1800" b="0" strike="noStrike" spc="-1" smtClean="0">
                <a:solidFill>
                  <a:srgbClr val="FFFFFF"/>
                </a:solidFill>
                <a:latin typeface="Calibri"/>
              </a:rPr>
              <a:t>‹#›</a:t>
            </a:fld>
            <a:endParaRPr lang="en-IN" sz="1800" b="0" strike="noStrike" spc="-1">
              <a:latin typeface="Times New Roman"/>
            </a:endParaRPr>
          </a:p>
        </p:txBody>
      </p:sp>
    </p:spTree>
    <p:extLst>
      <p:ext uri="{BB962C8B-B14F-4D97-AF65-F5344CB8AC3E}">
        <p14:creationId xmlns:p14="http://schemas.microsoft.com/office/powerpoint/2010/main" val="1266017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r>
              <a:rPr lang="en-IN"/>
              <a:t>Footer</a:t>
            </a:r>
          </a:p>
        </p:txBody>
      </p:sp>
      <p:sp>
        <p:nvSpPr>
          <p:cNvPr id="5" name="Slide Number Placeholder 4"/>
          <p:cNvSpPr>
            <a:spLocks noGrp="1"/>
          </p:cNvSpPr>
          <p:nvPr>
            <p:ph type="sldNum" sz="quarter" idx="12"/>
          </p:nvPr>
        </p:nvSpPr>
        <p:spPr/>
        <p:txBody>
          <a:bodyPr/>
          <a:lstStyle/>
          <a:p>
            <a:fld id="{D40AA0E0-E2BA-4015-8625-D7FB7BE7366D}" type="slidenum">
              <a:rPr lang="en-IN" smtClean="0"/>
              <a:t>‹#›</a:t>
            </a:fld>
            <a:endParaRPr lang="en-IN"/>
          </a:p>
        </p:txBody>
      </p:sp>
    </p:spTree>
    <p:extLst>
      <p:ext uri="{BB962C8B-B14F-4D97-AF65-F5344CB8AC3E}">
        <p14:creationId xmlns:p14="http://schemas.microsoft.com/office/powerpoint/2010/main" val="226447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nSpc>
                <a:spcPct val="100000"/>
              </a:lnSpc>
              <a:buNone/>
            </a:pPr>
            <a:r>
              <a:rPr lang="en-IN" sz="1200" b="0" strike="noStrike" spc="-1">
                <a:solidFill>
                  <a:srgbClr val="DFDCB7"/>
                </a:solidFill>
                <a:latin typeface="Calibri"/>
              </a:rPr>
              <a:t>&lt;date/time&gt;</a:t>
            </a:r>
            <a:endParaRPr lang="en-IN" sz="1200" b="0" strike="noStrike" spc="-1">
              <a:latin typeface="Times New Roman"/>
            </a:endParaRPr>
          </a:p>
        </p:txBody>
      </p:sp>
      <p:sp>
        <p:nvSpPr>
          <p:cNvPr id="3" name="Footer Placeholder 2"/>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4" name="Slide Number Placeholder 3"/>
          <p:cNvSpPr>
            <a:spLocks noGrp="1"/>
          </p:cNvSpPr>
          <p:nvPr>
            <p:ph type="sldNum" sz="quarter" idx="12"/>
          </p:nvPr>
        </p:nvSpPr>
        <p:spPr/>
        <p:txBody>
          <a:bodyPr/>
          <a:lstStyle/>
          <a:p>
            <a:pPr algn="ctr">
              <a:lnSpc>
                <a:spcPct val="100000"/>
              </a:lnSpc>
              <a:buNone/>
            </a:pPr>
            <a:fld id="{DAF6859F-89C6-4E53-8919-87BC2EA5EECC}" type="slidenum">
              <a:rPr lang="en-IN" sz="1800" b="0" strike="noStrike" spc="-1" smtClean="0">
                <a:solidFill>
                  <a:srgbClr val="FFFFFF"/>
                </a:solidFill>
                <a:latin typeface="Calibri"/>
              </a:rPr>
              <a:t>‹#›</a:t>
            </a:fld>
            <a:endParaRPr lang="en-IN" sz="1800" b="0" strike="noStrike" spc="-1">
              <a:latin typeface="Times New Roman"/>
            </a:endParaRPr>
          </a:p>
        </p:txBody>
      </p:sp>
    </p:spTree>
    <p:extLst>
      <p:ext uri="{BB962C8B-B14F-4D97-AF65-F5344CB8AC3E}">
        <p14:creationId xmlns:p14="http://schemas.microsoft.com/office/powerpoint/2010/main" val="643961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lnSpc>
                <a:spcPct val="100000"/>
              </a:lnSpc>
              <a:buNone/>
            </a:pPr>
            <a:r>
              <a:rPr lang="en-IN" sz="1200" b="0" strike="noStrike" spc="-1">
                <a:solidFill>
                  <a:srgbClr val="DFDCB7"/>
                </a:solidFill>
                <a:latin typeface="Calibri"/>
              </a:rPr>
              <a:t>&lt;date/time&gt;</a:t>
            </a:r>
            <a:endParaRPr lang="en-IN" sz="1200" b="0" strike="noStrike" spc="-1">
              <a:latin typeface="Times New Roman"/>
            </a:endParaRPr>
          </a:p>
        </p:txBody>
      </p:sp>
      <p:sp>
        <p:nvSpPr>
          <p:cNvPr id="6" name="Footer Placeholder 5"/>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7" name="Slide Number Placeholder 6"/>
          <p:cNvSpPr>
            <a:spLocks noGrp="1"/>
          </p:cNvSpPr>
          <p:nvPr>
            <p:ph type="sldNum" sz="quarter" idx="12"/>
          </p:nvPr>
        </p:nvSpPr>
        <p:spPr/>
        <p:txBody>
          <a:bodyPr/>
          <a:lstStyle/>
          <a:p>
            <a:pPr algn="ctr">
              <a:lnSpc>
                <a:spcPct val="100000"/>
              </a:lnSpc>
              <a:buNone/>
            </a:pPr>
            <a:fld id="{DAF6859F-89C6-4E53-8919-87BC2EA5EECC}" type="slidenum">
              <a:rPr lang="en-IN" sz="1800" b="0" strike="noStrike" spc="-1" smtClean="0">
                <a:solidFill>
                  <a:srgbClr val="FFFFFF"/>
                </a:solidFill>
                <a:latin typeface="Calibri"/>
              </a:rPr>
              <a:t>‹#›</a:t>
            </a:fld>
            <a:endParaRPr lang="en-IN" sz="1800" b="0" strike="noStrike" spc="-1">
              <a:latin typeface="Times New Roman"/>
            </a:endParaRPr>
          </a:p>
        </p:txBody>
      </p:sp>
    </p:spTree>
    <p:extLst>
      <p:ext uri="{BB962C8B-B14F-4D97-AF65-F5344CB8AC3E}">
        <p14:creationId xmlns:p14="http://schemas.microsoft.com/office/powerpoint/2010/main" val="2052164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nSpc>
                <a:spcPct val="100000"/>
              </a:lnSpc>
              <a:buNone/>
            </a:pPr>
            <a:r>
              <a:rPr lang="en-IN" sz="1200" b="0" strike="noStrike" spc="-1">
                <a:solidFill>
                  <a:srgbClr val="DFDCB7"/>
                </a:solidFill>
                <a:latin typeface="Calibri"/>
              </a:rPr>
              <a:t>&lt;date/time&gt;</a:t>
            </a:r>
            <a:endParaRPr lang="en-IN" sz="1200" b="0" strike="noStrike" spc="-1">
              <a:latin typeface="Times New Roman"/>
            </a:endParaRPr>
          </a:p>
        </p:txBody>
      </p:sp>
      <p:sp>
        <p:nvSpPr>
          <p:cNvPr id="6" name="Footer Placeholder 5"/>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7" name="Slide Number Placeholder 6"/>
          <p:cNvSpPr>
            <a:spLocks noGrp="1"/>
          </p:cNvSpPr>
          <p:nvPr>
            <p:ph type="sldNum" sz="quarter" idx="12"/>
          </p:nvPr>
        </p:nvSpPr>
        <p:spPr/>
        <p:txBody>
          <a:bodyPr/>
          <a:lstStyle/>
          <a:p>
            <a:pPr algn="ctr">
              <a:lnSpc>
                <a:spcPct val="100000"/>
              </a:lnSpc>
              <a:buNone/>
            </a:pPr>
            <a:fld id="{DAF6859F-89C6-4E53-8919-87BC2EA5EECC}" type="slidenum">
              <a:rPr lang="en-IN" sz="1800" b="0" strike="noStrike" spc="-1" smtClean="0">
                <a:solidFill>
                  <a:srgbClr val="FFFFFF"/>
                </a:solidFill>
                <a:latin typeface="Calibri"/>
              </a:rPr>
              <a:t>‹#›</a:t>
            </a:fld>
            <a:endParaRPr lang="en-IN" sz="1800" b="0" strike="noStrike" spc="-1">
              <a:latin typeface="Times New Roman"/>
            </a:endParaRPr>
          </a:p>
        </p:txBody>
      </p:sp>
    </p:spTree>
    <p:extLst>
      <p:ext uri="{BB962C8B-B14F-4D97-AF65-F5344CB8AC3E}">
        <p14:creationId xmlns:p14="http://schemas.microsoft.com/office/powerpoint/2010/main" val="3248879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lnSpc>
                <a:spcPct val="100000"/>
              </a:lnSpc>
              <a:buNone/>
            </a:pPr>
            <a:r>
              <a:rPr lang="en-IN" sz="1200" b="0" strike="noStrike" spc="-1">
                <a:solidFill>
                  <a:srgbClr val="DFDCB7"/>
                </a:solidFill>
                <a:latin typeface="Calibri"/>
              </a:rPr>
              <a:t>&lt;date/time&gt;</a:t>
            </a:r>
            <a:endParaRPr lang="en-IN" sz="1200" b="0" strike="noStrike" spc="-1">
              <a:latin typeface="Times New Roman"/>
            </a:endParaRPr>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lgn="ctr">
              <a:buNone/>
            </a:pPr>
            <a:r>
              <a:rPr lang="en-IN" sz="1400" b="0" strike="noStrike" spc="-1">
                <a:latin typeface="Times New Roman"/>
              </a:rPr>
              <a:t>&lt;footer&gt;</a:t>
            </a: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algn="ctr">
              <a:lnSpc>
                <a:spcPct val="100000"/>
              </a:lnSpc>
              <a:buNone/>
            </a:pPr>
            <a:fld id="{518FFCF1-C58C-4DEC-8AD8-878E047BA5AB}" type="slidenum">
              <a:rPr lang="en-IN" sz="1800" b="0" strike="noStrike" spc="-1" smtClean="0">
                <a:solidFill>
                  <a:srgbClr val="FFFFFF"/>
                </a:solidFill>
                <a:latin typeface="Calibri"/>
              </a:rPr>
              <a:t>‹#›</a:t>
            </a:fld>
            <a:endParaRPr lang="en-IN" sz="1800" b="0" strike="noStrike" spc="-1">
              <a:latin typeface="Times New Roman"/>
            </a:endParaRPr>
          </a:p>
        </p:txBody>
      </p:sp>
    </p:spTree>
    <p:extLst>
      <p:ext uri="{BB962C8B-B14F-4D97-AF65-F5344CB8AC3E}">
        <p14:creationId xmlns:p14="http://schemas.microsoft.com/office/powerpoint/2010/main" val="24675165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lnSpc>
                <a:spcPct val="100000"/>
              </a:lnSpc>
              <a:buNone/>
            </a:pPr>
            <a:r>
              <a:rPr lang="en-IN" sz="1200" b="0" strike="noStrike" spc="-1">
                <a:solidFill>
                  <a:srgbClr val="DFDCB7"/>
                </a:solidFill>
                <a:latin typeface="Calibri"/>
              </a:rPr>
              <a:t>&lt;date/time&gt;</a:t>
            </a:r>
            <a:endParaRPr lang="en-IN" sz="1200" b="0" strike="noStrike" spc="-1">
              <a:latin typeface="Times New Roman"/>
            </a:endParaRPr>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lgn="ctr">
              <a:buNone/>
            </a:pPr>
            <a:r>
              <a:rPr lang="en-IN" sz="1400" b="0" strike="noStrike" spc="-1">
                <a:latin typeface="Times New Roman"/>
              </a:rPr>
              <a:t>&lt;footer&gt;</a:t>
            </a: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algn="ctr">
              <a:lnSpc>
                <a:spcPct val="100000"/>
              </a:lnSpc>
              <a:buNone/>
            </a:pPr>
            <a:fld id="{518FFCF1-C58C-4DEC-8AD8-878E047BA5AB}" type="slidenum">
              <a:rPr lang="en-IN" sz="1800" b="0" strike="noStrike" spc="-1" smtClean="0">
                <a:solidFill>
                  <a:srgbClr val="FFFFFF"/>
                </a:solidFill>
                <a:latin typeface="Calibri"/>
              </a:rPr>
              <a:t>‹#›</a:t>
            </a:fld>
            <a:endParaRPr lang="en-IN" sz="1800" b="0" strike="noStrike" spc="-1">
              <a:latin typeface="Times New Roman"/>
            </a:endParaRPr>
          </a:p>
        </p:txBody>
      </p:sp>
    </p:spTree>
    <p:extLst>
      <p:ext uri="{BB962C8B-B14F-4D97-AF65-F5344CB8AC3E}">
        <p14:creationId xmlns:p14="http://schemas.microsoft.com/office/powerpoint/2010/main" val="1018733888"/>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PlaceHolder 1"/>
          <p:cNvSpPr>
            <a:spLocks noGrp="1"/>
          </p:cNvSpPr>
          <p:nvPr>
            <p:ph type="title"/>
          </p:nvPr>
        </p:nvSpPr>
        <p:spPr>
          <a:noFill/>
          <a:ln w="0">
            <a:noFill/>
          </a:ln>
        </p:spPr>
        <p:txBody>
          <a:bodyPr anchor="b">
            <a:noAutofit/>
          </a:bodyPr>
          <a:lstStyle/>
          <a:p>
            <a:r>
              <a:rPr lang="en-US" dirty="0"/>
              <a:t>Java Variables and Literals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0B292-ED65-2484-3F19-3E7D985D1773}"/>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4D51ADA6-E7BC-878C-CFA5-A08971DB4959}"/>
              </a:ext>
            </a:extLst>
          </p:cNvPr>
          <p:cNvSpPr>
            <a:spLocks noGrp="1"/>
          </p:cNvSpPr>
          <p:nvPr>
            <p:ph idx="1"/>
          </p:nvPr>
        </p:nvSpPr>
        <p:spPr/>
        <p:txBody>
          <a:bodyPr/>
          <a:lstStyle/>
          <a:p>
            <a:pPr marL="171450">
              <a:lnSpc>
                <a:spcPct val="100000"/>
              </a:lnSpc>
              <a:spcBef>
                <a:spcPts val="329"/>
              </a:spcBef>
              <a:buNone/>
              <a:tabLst>
                <a:tab pos="0" algn="l"/>
              </a:tabLst>
            </a:pPr>
            <a:r>
              <a:rPr lang="en-US" sz="1350" i="1" spc="-1" dirty="0">
                <a:solidFill>
                  <a:srgbClr val="2F2B20"/>
                </a:solidFill>
                <a:latin typeface="Times New Roman" panose="02020603050405020304" pitchFamily="18" charset="0"/>
                <a:cs typeface="Times New Roman" panose="02020603050405020304" pitchFamily="18" charset="0"/>
              </a:rPr>
              <a:t>// Example of variable</a:t>
            </a:r>
            <a:endParaRPr lang="en-US" sz="1350" spc="-1" dirty="0">
              <a:solidFill>
                <a:srgbClr val="2F2B20"/>
              </a:solidFill>
              <a:latin typeface="Times New Roman" panose="02020603050405020304" pitchFamily="18" charset="0"/>
              <a:cs typeface="Times New Roman" panose="02020603050405020304" pitchFamily="18" charset="0"/>
            </a:endParaRPr>
          </a:p>
          <a:p>
            <a:pPr marL="171450">
              <a:lnSpc>
                <a:spcPct val="100000"/>
              </a:lnSpc>
              <a:spcBef>
                <a:spcPts val="329"/>
              </a:spcBef>
              <a:buNone/>
              <a:tabLst>
                <a:tab pos="0" algn="l"/>
              </a:tabLst>
            </a:pPr>
            <a:r>
              <a:rPr lang="en-US" sz="1350" spc="-1" dirty="0">
                <a:solidFill>
                  <a:srgbClr val="2F2B20"/>
                </a:solidFill>
                <a:latin typeface="Times New Roman" panose="02020603050405020304" pitchFamily="18" charset="0"/>
                <a:cs typeface="Times New Roman" panose="02020603050405020304" pitchFamily="18" charset="0"/>
              </a:rPr>
              <a:t>int age;</a:t>
            </a:r>
          </a:p>
          <a:p>
            <a:pPr marL="171450">
              <a:lnSpc>
                <a:spcPct val="100000"/>
              </a:lnSpc>
              <a:spcBef>
                <a:spcPts val="329"/>
              </a:spcBef>
              <a:buNone/>
              <a:tabLst>
                <a:tab pos="0" algn="l"/>
              </a:tabLst>
            </a:pPr>
            <a:r>
              <a:rPr lang="en-US" sz="1350" spc="-1" dirty="0">
                <a:solidFill>
                  <a:srgbClr val="2F2B20"/>
                </a:solidFill>
                <a:latin typeface="Times New Roman" panose="02020603050405020304" pitchFamily="18" charset="0"/>
                <a:cs typeface="Times New Roman" panose="02020603050405020304" pitchFamily="18" charset="0"/>
              </a:rPr>
              <a:t>double </a:t>
            </a:r>
            <a:r>
              <a:rPr lang="en-US" sz="1350" spc="-1" dirty="0" err="1">
                <a:solidFill>
                  <a:srgbClr val="2F2B20"/>
                </a:solidFill>
                <a:latin typeface="Times New Roman" panose="02020603050405020304" pitchFamily="18" charset="0"/>
                <a:cs typeface="Times New Roman" panose="02020603050405020304" pitchFamily="18" charset="0"/>
              </a:rPr>
              <a:t>salaryRequired</a:t>
            </a:r>
            <a:r>
              <a:rPr lang="en-US" sz="1350" spc="-1" dirty="0">
                <a:solidFill>
                  <a:srgbClr val="2F2B20"/>
                </a:solidFill>
                <a:latin typeface="Times New Roman" panose="02020603050405020304" pitchFamily="18" charset="0"/>
                <a:cs typeface="Times New Roman" panose="02020603050405020304" pitchFamily="18" charset="0"/>
              </a:rPr>
              <a:t>;</a:t>
            </a:r>
          </a:p>
          <a:p>
            <a:pPr marL="171450">
              <a:lnSpc>
                <a:spcPct val="100000"/>
              </a:lnSpc>
              <a:spcBef>
                <a:spcPts val="329"/>
              </a:spcBef>
              <a:buNone/>
              <a:tabLst>
                <a:tab pos="0" algn="l"/>
              </a:tabLst>
            </a:pPr>
            <a:r>
              <a:rPr lang="en-US" sz="1350" spc="-1" dirty="0" err="1">
                <a:solidFill>
                  <a:srgbClr val="2F2B20"/>
                </a:solidFill>
                <a:latin typeface="Times New Roman" panose="02020603050405020304" pitchFamily="18" charset="0"/>
                <a:cs typeface="Times New Roman" panose="02020603050405020304" pitchFamily="18" charset="0"/>
              </a:rPr>
              <a:t>boolean</a:t>
            </a:r>
            <a:r>
              <a:rPr lang="en-US" sz="1350" spc="-1" dirty="0">
                <a:solidFill>
                  <a:srgbClr val="2F2B20"/>
                </a:solidFill>
                <a:latin typeface="Times New Roman" panose="02020603050405020304" pitchFamily="18" charset="0"/>
                <a:cs typeface="Times New Roman" panose="02020603050405020304" pitchFamily="18" charset="0"/>
              </a:rPr>
              <a:t> </a:t>
            </a:r>
            <a:r>
              <a:rPr lang="en-US" sz="1350" spc="-1" dirty="0" err="1">
                <a:solidFill>
                  <a:srgbClr val="2F2B20"/>
                </a:solidFill>
                <a:latin typeface="Times New Roman" panose="02020603050405020304" pitchFamily="18" charset="0"/>
                <a:cs typeface="Times New Roman" panose="02020603050405020304" pitchFamily="18" charset="0"/>
              </a:rPr>
              <a:t>isEmployed</a:t>
            </a:r>
            <a:r>
              <a:rPr lang="en-US" sz="1350" spc="-1" dirty="0">
                <a:solidFill>
                  <a:srgbClr val="2F2B20"/>
                </a:solidFill>
                <a:latin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1974326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3049C8-2F37-8142-9904-36E0F02D17B2}"/>
              </a:ext>
            </a:extLst>
          </p:cNvPr>
          <p:cNvSpPr>
            <a:spLocks noGrp="1"/>
          </p:cNvSpPr>
          <p:nvPr>
            <p:ph idx="1"/>
          </p:nvPr>
        </p:nvSpPr>
        <p:spPr/>
        <p:txBody>
          <a:bodyPr/>
          <a:lstStyle/>
          <a:p>
            <a:pPr marL="257310" indent="-171450">
              <a:lnSpc>
                <a:spcPct val="100000"/>
              </a:lnSpc>
              <a:spcBef>
                <a:spcPts val="329"/>
              </a:spcBef>
              <a:buClr>
                <a:srgbClr val="A9A57C"/>
              </a:buClr>
              <a:buFont typeface="Arial"/>
              <a:buChar char="•"/>
            </a:pPr>
            <a:r>
              <a:rPr lang="en-US" sz="1350" spc="-1" dirty="0">
                <a:solidFill>
                  <a:srgbClr val="2F2B20"/>
                </a:solidFill>
                <a:latin typeface="Calibri"/>
              </a:rPr>
              <a:t>These variables do not have any value associated with it</a:t>
            </a:r>
          </a:p>
          <a:p>
            <a:pPr marL="257310" indent="-171450">
              <a:lnSpc>
                <a:spcPct val="100000"/>
              </a:lnSpc>
              <a:spcBef>
                <a:spcPts val="329"/>
              </a:spcBef>
              <a:buClr>
                <a:srgbClr val="A9A57C"/>
              </a:buClr>
              <a:buFont typeface="Arial"/>
              <a:buChar char="•"/>
            </a:pPr>
            <a:r>
              <a:rPr lang="en-US" sz="1350" spc="-1" dirty="0">
                <a:solidFill>
                  <a:srgbClr val="2F2B20"/>
                </a:solidFill>
                <a:latin typeface="Calibri"/>
              </a:rPr>
              <a:t>To assign value to the variable we use “</a:t>
            </a:r>
            <a:r>
              <a:rPr lang="en-US" sz="1350" b="1" spc="-1" dirty="0">
                <a:solidFill>
                  <a:srgbClr val="2F2B20"/>
                </a:solidFill>
                <a:latin typeface="Calibri"/>
              </a:rPr>
              <a:t>=</a:t>
            </a:r>
            <a:r>
              <a:rPr lang="en-US" sz="1350" spc="-1" dirty="0">
                <a:solidFill>
                  <a:srgbClr val="2F2B20"/>
                </a:solidFill>
                <a:latin typeface="Calibri"/>
              </a:rPr>
              <a:t>” </a:t>
            </a:r>
            <a:r>
              <a:rPr lang="en-US" sz="1350" b="1" spc="-1" dirty="0">
                <a:solidFill>
                  <a:srgbClr val="2F2B20"/>
                </a:solidFill>
                <a:latin typeface="Calibri"/>
              </a:rPr>
              <a:t>assignment</a:t>
            </a:r>
            <a:r>
              <a:rPr lang="en-US" sz="1350" spc="-1" dirty="0">
                <a:solidFill>
                  <a:srgbClr val="2F2B20"/>
                </a:solidFill>
                <a:latin typeface="Calibri"/>
              </a:rPr>
              <a:t> operator.</a:t>
            </a:r>
          </a:p>
          <a:p>
            <a:pPr marL="257310" indent="-171450">
              <a:lnSpc>
                <a:spcPct val="100000"/>
              </a:lnSpc>
              <a:spcBef>
                <a:spcPts val="329"/>
              </a:spcBef>
              <a:buClr>
                <a:srgbClr val="A9A57C"/>
              </a:buClr>
              <a:buFont typeface="Arial"/>
              <a:buChar char="•"/>
            </a:pPr>
            <a:r>
              <a:rPr lang="en-US" sz="1350" spc="-1" dirty="0">
                <a:solidFill>
                  <a:srgbClr val="2F2B20"/>
                </a:solidFill>
                <a:latin typeface="Calibri"/>
              </a:rPr>
              <a:t>E.g.,</a:t>
            </a:r>
          </a:p>
          <a:p>
            <a:pPr marL="171450">
              <a:lnSpc>
                <a:spcPct val="100000"/>
              </a:lnSpc>
              <a:spcBef>
                <a:spcPts val="329"/>
              </a:spcBef>
              <a:buNone/>
              <a:tabLst>
                <a:tab pos="0" algn="l"/>
              </a:tabLst>
            </a:pPr>
            <a:r>
              <a:rPr lang="en-US" sz="1350" spc="-1" dirty="0">
                <a:solidFill>
                  <a:srgbClr val="2F2B20"/>
                </a:solidFill>
                <a:latin typeface="Calibri"/>
              </a:rPr>
              <a:t>age = 25;</a:t>
            </a:r>
          </a:p>
          <a:p>
            <a:pPr marL="171450">
              <a:lnSpc>
                <a:spcPct val="100000"/>
              </a:lnSpc>
              <a:spcBef>
                <a:spcPts val="329"/>
              </a:spcBef>
              <a:buNone/>
              <a:tabLst>
                <a:tab pos="0" algn="l"/>
              </a:tabLst>
            </a:pPr>
            <a:r>
              <a:rPr lang="en-US" sz="1350" spc="-1" dirty="0">
                <a:solidFill>
                  <a:srgbClr val="2F2B20"/>
                </a:solidFill>
                <a:latin typeface="Calibri"/>
              </a:rPr>
              <a:t>When code is used to represent a fixed value, like </a:t>
            </a:r>
            <a:r>
              <a:rPr lang="en-US" sz="1350" b="1" spc="-1" dirty="0">
                <a:solidFill>
                  <a:srgbClr val="FF0000">
                    <a:alpha val="70000"/>
                  </a:srgbClr>
                </a:solidFill>
                <a:latin typeface="Calibri"/>
              </a:rPr>
              <a:t>25</a:t>
            </a:r>
            <a:r>
              <a:rPr lang="en-US" sz="1350" b="1" spc="-1" dirty="0">
                <a:solidFill>
                  <a:srgbClr val="2F2B20"/>
                </a:solidFill>
                <a:latin typeface="Calibri"/>
              </a:rPr>
              <a:t>, </a:t>
            </a:r>
            <a:r>
              <a:rPr lang="en-US" sz="1350" spc="-1" dirty="0">
                <a:solidFill>
                  <a:srgbClr val="2F2B20"/>
                </a:solidFill>
                <a:latin typeface="Calibri"/>
              </a:rPr>
              <a:t>it is referred as</a:t>
            </a:r>
            <a:r>
              <a:rPr lang="en-US" sz="1350" b="1" spc="-1" dirty="0">
                <a:solidFill>
                  <a:srgbClr val="FF0000">
                    <a:alpha val="70000"/>
                  </a:srgbClr>
                </a:solidFill>
                <a:latin typeface="Calibri"/>
              </a:rPr>
              <a:t> literals </a:t>
            </a:r>
            <a:endParaRPr lang="en-US" sz="1350" spc="-1" dirty="0">
              <a:solidFill>
                <a:srgbClr val="2F2B20"/>
              </a:solidFill>
              <a:latin typeface="Calibri"/>
            </a:endParaRPr>
          </a:p>
          <a:p>
            <a:endParaRPr lang="en-IN" dirty="0"/>
          </a:p>
        </p:txBody>
      </p:sp>
    </p:spTree>
    <p:extLst>
      <p:ext uri="{BB962C8B-B14F-4D97-AF65-F5344CB8AC3E}">
        <p14:creationId xmlns:p14="http://schemas.microsoft.com/office/powerpoint/2010/main" val="408629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6FBFA-C1CB-8035-3685-A397501B431B}"/>
              </a:ext>
            </a:extLst>
          </p:cNvPr>
          <p:cNvSpPr>
            <a:spLocks noGrp="1"/>
          </p:cNvSpPr>
          <p:nvPr>
            <p:ph type="title"/>
          </p:nvPr>
        </p:nvSpPr>
        <p:spPr/>
        <p:txBody>
          <a:bodyPr/>
          <a:lstStyle/>
          <a:p>
            <a:r>
              <a:rPr lang="en-US" spc="-1" dirty="0">
                <a:solidFill>
                  <a:srgbClr val="90C226"/>
                </a:solidFill>
                <a:latin typeface="Times New Roman" panose="02020603050405020304" pitchFamily="18" charset="0"/>
                <a:cs typeface="Times New Roman" panose="02020603050405020304" pitchFamily="18" charset="0"/>
              </a:rPr>
              <a:t>Types of variables</a:t>
            </a:r>
            <a:endParaRPr lang="en-IN" dirty="0"/>
          </a:p>
        </p:txBody>
      </p:sp>
      <p:pic>
        <p:nvPicPr>
          <p:cNvPr id="1026" name="Picture 2" descr="Types of Variables in Java">
            <a:extLst>
              <a:ext uri="{FF2B5EF4-FFF2-40B4-BE49-F238E27FC236}">
                <a16:creationId xmlns:a16="http://schemas.microsoft.com/office/drawing/2014/main" id="{D556A244-81DA-1E3D-3FDC-61CE6265D205}"/>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44390" y="2477691"/>
            <a:ext cx="5175249" cy="2911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9159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71C074-3739-DAA9-705C-0326AD6ACFB0}"/>
              </a:ext>
            </a:extLst>
          </p:cNvPr>
          <p:cNvSpPr>
            <a:spLocks noGrp="1"/>
          </p:cNvSpPr>
          <p:nvPr>
            <p:ph idx="1"/>
          </p:nvPr>
        </p:nvSpPr>
        <p:spPr>
          <a:xfrm>
            <a:off x="508001" y="1408581"/>
            <a:ext cx="6447501" cy="3012140"/>
          </a:xfrm>
        </p:spPr>
        <p:txBody>
          <a:bodyPr/>
          <a:lstStyle/>
          <a:p>
            <a:r>
              <a:rPr lang="en-US" sz="1350" spc="-1" dirty="0">
                <a:solidFill>
                  <a:srgbClr val="000000"/>
                </a:solidFill>
                <a:latin typeface="Times New Roman" panose="02020603050405020304" pitchFamily="18" charset="0"/>
                <a:cs typeface="Times New Roman" panose="02020603050405020304" pitchFamily="18" charset="0"/>
              </a:rPr>
              <a:t>Local variables are declared in method, constructor or blocks. Local variables are initialized when method or constructor block start and will be destroyed once its end. Local variable reside in stack. Access modifiers are not used for local variables .</a:t>
            </a:r>
          </a:p>
          <a:p>
            <a:r>
              <a:rPr lang="en-US" sz="1350" spc="-1" dirty="0">
                <a:solidFill>
                  <a:srgbClr val="000000"/>
                </a:solidFill>
                <a:latin typeface="Times New Roman" panose="02020603050405020304" pitchFamily="18" charset="0"/>
                <a:cs typeface="Times New Roman" panose="02020603050405020304" pitchFamily="18" charset="0"/>
              </a:rPr>
              <a:t>Instance Variables that are declared inside a class but outside any method, constructor or block. Instance variable are also variable of object commonly known as field or property,</a:t>
            </a:r>
          </a:p>
          <a:p>
            <a:r>
              <a:rPr lang="en-US" sz="1350" spc="-1" dirty="0">
                <a:solidFill>
                  <a:srgbClr val="000000"/>
                </a:solidFill>
                <a:latin typeface="Times New Roman" panose="02020603050405020304" pitchFamily="18" charset="0"/>
                <a:cs typeface="Times New Roman" panose="02020603050405020304" pitchFamily="18" charset="0"/>
              </a:rPr>
              <a:t>Static are class variables declared with static keyword. Static variables are declared only once. Static variables are also used in declaring constant along with final keyword.</a:t>
            </a:r>
            <a:endParaRPr lang="en-IN" sz="1350" spc="-1" dirty="0">
              <a:latin typeface="Times New Roman" panose="02020603050405020304" pitchFamily="18" charset="0"/>
              <a:cs typeface="Times New Roman" panose="02020603050405020304" pitchFamily="18" charset="0"/>
            </a:endParaRPr>
          </a:p>
          <a:p>
            <a:endParaRPr lang="en-IN" sz="1350" spc="-1" dirty="0">
              <a:latin typeface="Times New Roman" panose="02020603050405020304" pitchFamily="18" charset="0"/>
              <a:cs typeface="Times New Roman" panose="02020603050405020304" pitchFamily="18" charset="0"/>
            </a:endParaRPr>
          </a:p>
          <a:p>
            <a:endParaRPr lang="en-IN" sz="1350" spc="-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83406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ounded Rectangle 5"/>
          <p:cNvSpPr/>
          <p:nvPr/>
        </p:nvSpPr>
        <p:spPr>
          <a:xfrm>
            <a:off x="4428000" y="3256560"/>
            <a:ext cx="2448000" cy="1079640"/>
          </a:xfrm>
          <a:prstGeom prst="roundRect">
            <a:avLst>
              <a:gd name="adj" fmla="val 16667"/>
            </a:avLst>
          </a:prstGeom>
          <a:solidFill>
            <a:srgbClr val="009900"/>
          </a:solidFill>
          <a:ln>
            <a:solidFill>
              <a:srgbClr val="AE9C84"/>
            </a:solidFill>
            <a:round/>
          </a:ln>
          <a:effectLst>
            <a:outerShdw blurRad="50760" dist="25560" algn="bl" rotWithShape="0">
              <a:srgbClr val="000000">
                <a:alpha val="60000"/>
              </a:srgbClr>
            </a:outerShdw>
          </a:effectLst>
        </p:spPr>
        <p:style>
          <a:lnRef idx="1">
            <a:schemeClr val="accent6"/>
          </a:lnRef>
          <a:fillRef idx="3">
            <a:schemeClr val="accent6"/>
          </a:fillRef>
          <a:effectRef idx="2">
            <a:schemeClr val="accent6"/>
          </a:effectRef>
          <a:fontRef idx="minor"/>
        </p:style>
        <p:txBody>
          <a:bodyPr/>
          <a:lstStyle/>
          <a:p>
            <a:endParaRPr lang="en-IN"/>
          </a:p>
        </p:txBody>
      </p:sp>
      <p:sp>
        <p:nvSpPr>
          <p:cNvPr id="137" name="PlaceHolder 1"/>
          <p:cNvSpPr>
            <a:spLocks noGrp="1"/>
          </p:cNvSpPr>
          <p:nvPr>
            <p:ph type="title" idx="4294967295"/>
          </p:nvPr>
        </p:nvSpPr>
        <p:spPr>
          <a:xfrm>
            <a:off x="0" y="274638"/>
            <a:ext cx="7620000" cy="1143000"/>
          </a:xfrm>
          <a:prstGeom prst="rect">
            <a:avLst/>
          </a:prstGeom>
          <a:noFill/>
          <a:ln w="0">
            <a:noFill/>
          </a:ln>
        </p:spPr>
        <p:txBody>
          <a:bodyPr anchor="ctr">
            <a:noAutofit/>
          </a:bodyPr>
          <a:lstStyle/>
          <a:p>
            <a:pPr>
              <a:lnSpc>
                <a:spcPct val="100000"/>
              </a:lnSpc>
              <a:buNone/>
            </a:pPr>
            <a:r>
              <a:rPr lang="en-US" sz="4600" b="0" strike="noStrike" spc="-100" dirty="0">
                <a:solidFill>
                  <a:srgbClr val="675E47"/>
                </a:solidFill>
                <a:latin typeface="Cambria"/>
              </a:rPr>
              <a:t>Quiz </a:t>
            </a:r>
            <a:endParaRPr lang="en-US" sz="4600" b="0" strike="noStrike" spc="-1" dirty="0">
              <a:solidFill>
                <a:srgbClr val="2F2B20"/>
              </a:solidFill>
              <a:latin typeface="Calibri"/>
            </a:endParaRPr>
          </a:p>
        </p:txBody>
      </p:sp>
      <p:sp>
        <p:nvSpPr>
          <p:cNvPr id="138" name="PlaceHolder 2"/>
          <p:cNvSpPr>
            <a:spLocks noGrp="1"/>
          </p:cNvSpPr>
          <p:nvPr>
            <p:ph idx="4294967295"/>
          </p:nvPr>
        </p:nvSpPr>
        <p:spPr>
          <a:xfrm>
            <a:off x="0" y="1600200"/>
            <a:ext cx="7620000" cy="4800600"/>
          </a:xfrm>
          <a:prstGeom prst="rect">
            <a:avLst/>
          </a:prstGeom>
          <a:noFill/>
          <a:ln w="0">
            <a:noFill/>
          </a:ln>
        </p:spPr>
        <p:txBody>
          <a:bodyPr anchor="t">
            <a:noAutofit/>
          </a:bodyPr>
          <a:lstStyle/>
          <a:p>
            <a:pPr marL="228600">
              <a:lnSpc>
                <a:spcPct val="100000"/>
              </a:lnSpc>
              <a:spcBef>
                <a:spcPts val="439"/>
              </a:spcBef>
              <a:buNone/>
              <a:tabLst>
                <a:tab pos="0" algn="l"/>
              </a:tabLst>
            </a:pPr>
            <a:r>
              <a:rPr lang="en-US" sz="2000" b="0" strike="noStrike" spc="-1" dirty="0">
                <a:solidFill>
                  <a:srgbClr val="2F2B20"/>
                </a:solidFill>
                <a:latin typeface="Calibri"/>
              </a:rPr>
              <a:t>1</a:t>
            </a:r>
            <a:r>
              <a:rPr lang="en-US" sz="2200" b="0" strike="noStrike" spc="-1" dirty="0">
                <a:solidFill>
                  <a:srgbClr val="2F2B20"/>
                </a:solidFill>
                <a:latin typeface="Calibri"/>
              </a:rPr>
              <a:t>. </a:t>
            </a:r>
            <a:r>
              <a:rPr lang="en-US" sz="2000" b="0" strike="noStrike" spc="-1" dirty="0">
                <a:solidFill>
                  <a:srgbClr val="2F2B20"/>
                </a:solidFill>
                <a:latin typeface="Calibri"/>
              </a:rPr>
              <a:t>Compiler translates the machine-language program into a high level-language.</a:t>
            </a:r>
          </a:p>
        </p:txBody>
      </p:sp>
      <p:sp>
        <p:nvSpPr>
          <p:cNvPr id="139" name="Rectangle 3"/>
          <p:cNvSpPr/>
          <p:nvPr/>
        </p:nvSpPr>
        <p:spPr>
          <a:xfrm>
            <a:off x="1115640" y="3357000"/>
            <a:ext cx="2448000" cy="863640"/>
          </a:xfrm>
          <a:prstGeom prst="rect">
            <a:avLst/>
          </a:prstGeom>
          <a:solidFill>
            <a:srgbClr val="C89F5D"/>
          </a:solidFill>
          <a:ln>
            <a:solidFill>
              <a:srgbClr val="C69C57"/>
            </a:solidFill>
            <a:round/>
          </a:ln>
          <a:effectLst>
            <a:outerShdw blurRad="50760" dist="25560" algn="bl" rotWithShape="0">
              <a:srgbClr val="000000">
                <a:alpha val="60000"/>
              </a:srgbClr>
            </a:outerShdw>
          </a:effectLst>
        </p:spPr>
        <p:style>
          <a:lnRef idx="1">
            <a:schemeClr val="accent5"/>
          </a:lnRef>
          <a:fillRef idx="3">
            <a:schemeClr val="accent5"/>
          </a:fillRef>
          <a:effectRef idx="2">
            <a:schemeClr val="accent5"/>
          </a:effectRef>
          <a:fontRef idx="minor"/>
        </p:style>
        <p:txBody>
          <a:bodyPr lIns="90000" tIns="45000" rIns="90000" bIns="45000" anchor="ctr">
            <a:noAutofit/>
          </a:bodyPr>
          <a:lstStyle/>
          <a:p>
            <a:pPr algn="ctr">
              <a:lnSpc>
                <a:spcPct val="100000"/>
              </a:lnSpc>
              <a:buNone/>
            </a:pPr>
            <a:r>
              <a:rPr lang="en-US" sz="2800" b="1" strike="noStrike" spc="-1">
                <a:solidFill>
                  <a:srgbClr val="2F2B20"/>
                </a:solidFill>
                <a:latin typeface="Calibri"/>
              </a:rPr>
              <a:t>True</a:t>
            </a:r>
            <a:endParaRPr lang="en-IN" sz="2800" b="0" strike="noStrike" spc="-1">
              <a:latin typeface="Arial"/>
            </a:endParaRPr>
          </a:p>
        </p:txBody>
      </p:sp>
      <p:sp>
        <p:nvSpPr>
          <p:cNvPr id="140" name="Rectangle 4"/>
          <p:cNvSpPr/>
          <p:nvPr/>
        </p:nvSpPr>
        <p:spPr>
          <a:xfrm>
            <a:off x="4572000" y="3364560"/>
            <a:ext cx="2160000" cy="856080"/>
          </a:xfrm>
          <a:prstGeom prst="rect">
            <a:avLst/>
          </a:prstGeom>
          <a:solidFill>
            <a:srgbClr val="C89F5D"/>
          </a:solidFill>
          <a:ln>
            <a:solidFill>
              <a:srgbClr val="C69C57"/>
            </a:solidFill>
            <a:round/>
          </a:ln>
          <a:effectLst>
            <a:outerShdw blurRad="50760" dist="25560" algn="bl" rotWithShape="0">
              <a:srgbClr val="000000">
                <a:alpha val="60000"/>
              </a:srgbClr>
            </a:outerShdw>
          </a:effectLst>
        </p:spPr>
        <p:style>
          <a:lnRef idx="1">
            <a:schemeClr val="accent5"/>
          </a:lnRef>
          <a:fillRef idx="3">
            <a:schemeClr val="accent5"/>
          </a:fillRef>
          <a:effectRef idx="2">
            <a:schemeClr val="accent5"/>
          </a:effectRef>
          <a:fontRef idx="minor"/>
        </p:style>
        <p:txBody>
          <a:bodyPr lIns="90000" tIns="45000" rIns="90000" bIns="45000" anchor="ctr">
            <a:noAutofit/>
          </a:bodyPr>
          <a:lstStyle/>
          <a:p>
            <a:pPr algn="ctr">
              <a:lnSpc>
                <a:spcPct val="100000"/>
              </a:lnSpc>
              <a:buNone/>
            </a:pPr>
            <a:r>
              <a:rPr lang="en-US" sz="2400" b="1" strike="noStrike" spc="-1">
                <a:solidFill>
                  <a:srgbClr val="2F2B20"/>
                </a:solidFill>
                <a:latin typeface="Calibri"/>
              </a:rPr>
              <a:t>False</a:t>
            </a:r>
            <a:endParaRPr lang="en-IN" sz="2400" b="0" strike="noStrike" spc="-1">
              <a:latin typeface="Arial"/>
            </a:endParaRPr>
          </a:p>
        </p:txBody>
      </p:sp>
      <p:sp>
        <p:nvSpPr>
          <p:cNvPr id="141" name="TextBox 6"/>
          <p:cNvSpPr/>
          <p:nvPr/>
        </p:nvSpPr>
        <p:spPr>
          <a:xfrm>
            <a:off x="1115640" y="4797000"/>
            <a:ext cx="633636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dirty="0">
                <a:solidFill>
                  <a:srgbClr val="48544F"/>
                </a:solidFill>
                <a:latin typeface="Calibri"/>
              </a:rPr>
              <a:t>A compiler translates high-level language program into a machine-language program</a:t>
            </a: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36"/>
                                        </p:tgtEl>
                                        <p:attrNameLst>
                                          <p:attrName>style.visibility</p:attrName>
                                        </p:attrNameLst>
                                      </p:cBhvr>
                                      <p:to>
                                        <p:strVal val="visible"/>
                                      </p:to>
                                    </p:set>
                                    <p:anim calcmode="lin" valueType="num">
                                      <p:cBhvr additive="repl">
                                        <p:cTn id="7" dur="500" fill="hold"/>
                                        <p:tgtEl>
                                          <p:spTgt spid="136"/>
                                        </p:tgtEl>
                                        <p:attrNameLst>
                                          <p:attrName>ppt_w</p:attrName>
                                        </p:attrNameLst>
                                      </p:cBhvr>
                                      <p:tavLst>
                                        <p:tav tm="0">
                                          <p:val>
                                            <p:fltVal val="0"/>
                                          </p:val>
                                        </p:tav>
                                        <p:tav tm="100000">
                                          <p:val>
                                            <p:strVal val="#ppt_w"/>
                                          </p:val>
                                        </p:tav>
                                      </p:tavLst>
                                    </p:anim>
                                    <p:anim calcmode="lin" valueType="num">
                                      <p:cBhvr additive="repl">
                                        <p:cTn id="8" dur="500" fill="hold"/>
                                        <p:tgtEl>
                                          <p:spTgt spid="136"/>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141"/>
                                        </p:tgtEl>
                                        <p:attrNameLst>
                                          <p:attrName>style.visibility</p:attrName>
                                        </p:attrNameLst>
                                      </p:cBhvr>
                                      <p:to>
                                        <p:strVal val="visible"/>
                                      </p:to>
                                    </p:set>
                                    <p:animEffect transition="in" filter="wipe(left)">
                                      <p:cBhvr additive="repl">
                                        <p:cTn id="13"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Rounded Rectangle 5"/>
          <p:cNvSpPr/>
          <p:nvPr/>
        </p:nvSpPr>
        <p:spPr>
          <a:xfrm>
            <a:off x="4680000" y="2069640"/>
            <a:ext cx="1872000" cy="899640"/>
          </a:xfrm>
          <a:prstGeom prst="roundRect">
            <a:avLst>
              <a:gd name="adj" fmla="val 16667"/>
            </a:avLst>
          </a:prstGeom>
          <a:solidFill>
            <a:srgbClr val="009900"/>
          </a:solidFill>
          <a:ln>
            <a:solidFill>
              <a:srgbClr val="AE9C84"/>
            </a:solidFill>
            <a:round/>
          </a:ln>
          <a:effectLst>
            <a:outerShdw blurRad="50760" dist="25560" algn="bl" rotWithShape="0">
              <a:srgbClr val="000000">
                <a:alpha val="60000"/>
              </a:srgbClr>
            </a:outerShdw>
          </a:effectLst>
        </p:spPr>
        <p:style>
          <a:lnRef idx="1">
            <a:schemeClr val="accent6"/>
          </a:lnRef>
          <a:fillRef idx="3">
            <a:schemeClr val="accent6"/>
          </a:fillRef>
          <a:effectRef idx="2">
            <a:schemeClr val="accent6"/>
          </a:effectRef>
          <a:fontRef idx="minor"/>
        </p:style>
        <p:txBody>
          <a:bodyPr/>
          <a:lstStyle/>
          <a:p>
            <a:endParaRPr lang="en-IN"/>
          </a:p>
        </p:txBody>
      </p:sp>
      <p:sp>
        <p:nvSpPr>
          <p:cNvPr id="143" name="PlaceHolder 1"/>
          <p:cNvSpPr>
            <a:spLocks noGrp="1"/>
          </p:cNvSpPr>
          <p:nvPr>
            <p:ph idx="4294967295"/>
          </p:nvPr>
        </p:nvSpPr>
        <p:spPr>
          <a:xfrm>
            <a:off x="0" y="692150"/>
            <a:ext cx="7886700" cy="5484813"/>
          </a:xfrm>
          <a:prstGeom prst="rect">
            <a:avLst/>
          </a:prstGeom>
          <a:noFill/>
          <a:ln w="0">
            <a:noFill/>
          </a:ln>
        </p:spPr>
        <p:txBody>
          <a:bodyPr anchor="t">
            <a:noAutofit/>
          </a:bodyPr>
          <a:lstStyle/>
          <a:p>
            <a:pPr marL="343080" indent="-228600">
              <a:lnSpc>
                <a:spcPct val="100000"/>
              </a:lnSpc>
              <a:spcBef>
                <a:spcPts val="439"/>
              </a:spcBef>
              <a:buClr>
                <a:srgbClr val="A9A57C"/>
              </a:buClr>
              <a:buFont typeface="Arial"/>
              <a:buChar char="•"/>
            </a:pPr>
            <a:r>
              <a:rPr lang="en-US" sz="2200" b="0" strike="noStrike" spc="-1" dirty="0">
                <a:solidFill>
                  <a:srgbClr val="2F2B20"/>
                </a:solidFill>
                <a:latin typeface="Calibri"/>
              </a:rPr>
              <a:t>A block of code is defined with the ( ) tokens.</a:t>
            </a:r>
          </a:p>
          <a:p>
            <a:pPr marL="228600">
              <a:lnSpc>
                <a:spcPct val="100000"/>
              </a:lnSpc>
              <a:spcBef>
                <a:spcPts val="439"/>
              </a:spcBef>
              <a:buNone/>
              <a:tabLst>
                <a:tab pos="0" algn="l"/>
              </a:tabLst>
            </a:pPr>
            <a:endParaRPr lang="en-US" sz="2200" b="0" strike="noStrike" spc="-1" dirty="0">
              <a:solidFill>
                <a:srgbClr val="2F2B20"/>
              </a:solidFill>
              <a:latin typeface="Calibri"/>
            </a:endParaRPr>
          </a:p>
        </p:txBody>
      </p:sp>
      <p:sp>
        <p:nvSpPr>
          <p:cNvPr id="144" name="Rectangle 3"/>
          <p:cNvSpPr/>
          <p:nvPr/>
        </p:nvSpPr>
        <p:spPr>
          <a:xfrm>
            <a:off x="1691640" y="2133000"/>
            <a:ext cx="1656000" cy="719640"/>
          </a:xfrm>
          <a:prstGeom prst="rect">
            <a:avLst/>
          </a:prstGeom>
          <a:solidFill>
            <a:srgbClr val="C89F5D"/>
          </a:solidFill>
          <a:ln>
            <a:solidFill>
              <a:srgbClr val="C69C57"/>
            </a:solidFill>
            <a:round/>
          </a:ln>
          <a:effectLst>
            <a:outerShdw blurRad="50760" dist="25560" algn="bl" rotWithShape="0">
              <a:srgbClr val="000000">
                <a:alpha val="60000"/>
              </a:srgbClr>
            </a:outerShdw>
          </a:effectLst>
        </p:spPr>
        <p:style>
          <a:lnRef idx="1">
            <a:schemeClr val="accent5"/>
          </a:lnRef>
          <a:fillRef idx="3">
            <a:schemeClr val="accent5"/>
          </a:fillRef>
          <a:effectRef idx="2">
            <a:schemeClr val="accent5"/>
          </a:effectRef>
          <a:fontRef idx="minor"/>
        </p:style>
        <p:txBody>
          <a:bodyPr lIns="90000" tIns="45000" rIns="90000" bIns="45000" anchor="ctr">
            <a:noAutofit/>
          </a:bodyPr>
          <a:lstStyle/>
          <a:p>
            <a:pPr algn="ctr">
              <a:lnSpc>
                <a:spcPct val="100000"/>
              </a:lnSpc>
              <a:buNone/>
            </a:pPr>
            <a:r>
              <a:rPr lang="en-US" sz="2400" b="1" strike="noStrike" spc="-1" dirty="0">
                <a:solidFill>
                  <a:srgbClr val="2F2B20"/>
                </a:solidFill>
                <a:latin typeface="Calibri"/>
              </a:rPr>
              <a:t>True</a:t>
            </a:r>
            <a:endParaRPr lang="en-IN" sz="2400" b="0" strike="noStrike" spc="-1" dirty="0">
              <a:latin typeface="Arial"/>
            </a:endParaRPr>
          </a:p>
        </p:txBody>
      </p:sp>
      <p:sp>
        <p:nvSpPr>
          <p:cNvPr id="145" name="Rectangle 4"/>
          <p:cNvSpPr/>
          <p:nvPr/>
        </p:nvSpPr>
        <p:spPr>
          <a:xfrm>
            <a:off x="4788000" y="2133000"/>
            <a:ext cx="1656000" cy="719640"/>
          </a:xfrm>
          <a:prstGeom prst="rect">
            <a:avLst/>
          </a:prstGeom>
          <a:solidFill>
            <a:srgbClr val="C89F5D"/>
          </a:solidFill>
          <a:ln>
            <a:solidFill>
              <a:srgbClr val="C69C57"/>
            </a:solidFill>
            <a:round/>
          </a:ln>
          <a:effectLst>
            <a:outerShdw blurRad="50760" dist="25560" algn="bl" rotWithShape="0">
              <a:srgbClr val="000000">
                <a:alpha val="60000"/>
              </a:srgbClr>
            </a:outerShdw>
          </a:effectLst>
        </p:spPr>
        <p:style>
          <a:lnRef idx="1">
            <a:schemeClr val="accent5"/>
          </a:lnRef>
          <a:fillRef idx="3">
            <a:schemeClr val="accent5"/>
          </a:fillRef>
          <a:effectRef idx="2">
            <a:schemeClr val="accent5"/>
          </a:effectRef>
          <a:fontRef idx="minor"/>
        </p:style>
        <p:txBody>
          <a:bodyPr lIns="90000" tIns="45000" rIns="90000" bIns="45000" anchor="ctr">
            <a:noAutofit/>
          </a:bodyPr>
          <a:lstStyle/>
          <a:p>
            <a:pPr algn="ctr">
              <a:lnSpc>
                <a:spcPct val="100000"/>
              </a:lnSpc>
              <a:buNone/>
            </a:pPr>
            <a:r>
              <a:rPr lang="en-US" sz="2400" b="1" strike="noStrike" spc="-1">
                <a:solidFill>
                  <a:srgbClr val="2F2B20"/>
                </a:solidFill>
                <a:latin typeface="Calibri"/>
              </a:rPr>
              <a:t>False</a:t>
            </a:r>
            <a:endParaRPr lang="en-IN" sz="2400" b="0" strike="noStrike" spc="-1">
              <a:latin typeface="Arial"/>
            </a:endParaRPr>
          </a:p>
        </p:txBody>
      </p:sp>
      <p:sp>
        <p:nvSpPr>
          <p:cNvPr id="146" name="TextBox 6"/>
          <p:cNvSpPr/>
          <p:nvPr/>
        </p:nvSpPr>
        <p:spPr>
          <a:xfrm>
            <a:off x="1187640" y="4077000"/>
            <a:ext cx="525636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dirty="0">
                <a:solidFill>
                  <a:srgbClr val="48544F"/>
                </a:solidFill>
                <a:latin typeface="Calibri"/>
              </a:rPr>
              <a:t>A block of code is defined with the { } tokens</a:t>
            </a: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42"/>
                                        </p:tgtEl>
                                        <p:attrNameLst>
                                          <p:attrName>style.visibility</p:attrName>
                                        </p:attrNameLst>
                                      </p:cBhvr>
                                      <p:to>
                                        <p:strVal val="visible"/>
                                      </p:to>
                                    </p:set>
                                    <p:anim calcmode="lin" valueType="num">
                                      <p:cBhvr additive="repl">
                                        <p:cTn id="7" dur="500" fill="hold"/>
                                        <p:tgtEl>
                                          <p:spTgt spid="142"/>
                                        </p:tgtEl>
                                        <p:attrNameLst>
                                          <p:attrName>ppt_w</p:attrName>
                                        </p:attrNameLst>
                                      </p:cBhvr>
                                      <p:tavLst>
                                        <p:tav tm="0">
                                          <p:val>
                                            <p:fltVal val="0"/>
                                          </p:val>
                                        </p:tav>
                                        <p:tav tm="100000">
                                          <p:val>
                                            <p:strVal val="#ppt_w"/>
                                          </p:val>
                                        </p:tav>
                                      </p:tavLst>
                                    </p:anim>
                                    <p:anim calcmode="lin" valueType="num">
                                      <p:cBhvr additive="repl">
                                        <p:cTn id="8" dur="500" fill="hold"/>
                                        <p:tgtEl>
                                          <p:spTgt spid="14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146"/>
                                        </p:tgtEl>
                                        <p:attrNameLst>
                                          <p:attrName>style.visibility</p:attrName>
                                        </p:attrNameLst>
                                      </p:cBhvr>
                                      <p:to>
                                        <p:strVal val="visible"/>
                                      </p:to>
                                    </p:set>
                                    <p:animEffect transition="in" filter="wipe(left)">
                                      <p:cBhvr additive="repl">
                                        <p:cTn id="13"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PlaceHolder 1"/>
          <p:cNvSpPr>
            <a:spLocks noGrp="1"/>
          </p:cNvSpPr>
          <p:nvPr>
            <p:ph idx="4294967295"/>
          </p:nvPr>
        </p:nvSpPr>
        <p:spPr>
          <a:xfrm>
            <a:off x="0" y="692150"/>
            <a:ext cx="7886700" cy="5484813"/>
          </a:xfrm>
          <a:prstGeom prst="rect">
            <a:avLst/>
          </a:prstGeom>
          <a:noFill/>
          <a:ln w="0">
            <a:noFill/>
          </a:ln>
        </p:spPr>
        <p:txBody>
          <a:bodyPr anchor="t">
            <a:noAutofit/>
          </a:bodyPr>
          <a:lstStyle/>
          <a:p>
            <a:pPr marL="343080" indent="-228600">
              <a:lnSpc>
                <a:spcPct val="100000"/>
              </a:lnSpc>
              <a:spcBef>
                <a:spcPts val="439"/>
              </a:spcBef>
              <a:buClr>
                <a:srgbClr val="A9A57C"/>
              </a:buClr>
              <a:buFont typeface="Arial"/>
              <a:buChar char="•"/>
            </a:pPr>
            <a:r>
              <a:rPr lang="en-US" sz="2200" b="0" strike="noStrike" spc="-1">
                <a:solidFill>
                  <a:srgbClr val="2F2B20"/>
                </a:solidFill>
                <a:latin typeface="Calibri"/>
              </a:rPr>
              <a:t>What is the purpose of (;) semicolon in program?</a:t>
            </a:r>
          </a:p>
          <a:p>
            <a:pPr marL="228600">
              <a:lnSpc>
                <a:spcPct val="100000"/>
              </a:lnSpc>
              <a:spcBef>
                <a:spcPts val="439"/>
              </a:spcBef>
              <a:buNone/>
              <a:tabLst>
                <a:tab pos="0" algn="l"/>
              </a:tabLst>
            </a:pPr>
            <a:endParaRPr lang="en-US" sz="2200" b="0" strike="noStrike" spc="-1">
              <a:solidFill>
                <a:srgbClr val="2F2B20"/>
              </a:solidFill>
              <a:latin typeface="Calibri"/>
            </a:endParaRPr>
          </a:p>
        </p:txBody>
      </p:sp>
      <p:sp>
        <p:nvSpPr>
          <p:cNvPr id="148" name="Rectangle 3"/>
          <p:cNvSpPr/>
          <p:nvPr/>
        </p:nvSpPr>
        <p:spPr>
          <a:xfrm>
            <a:off x="1178640" y="2205000"/>
            <a:ext cx="6768360" cy="719640"/>
          </a:xfrm>
          <a:prstGeom prst="rect">
            <a:avLst/>
          </a:prstGeom>
          <a:solidFill>
            <a:srgbClr val="FFFFFF"/>
          </a:solidFill>
          <a:ln>
            <a:solidFill>
              <a:srgbClr val="C89F5D"/>
            </a:solidFill>
            <a:round/>
          </a:ln>
        </p:spPr>
        <p:style>
          <a:lnRef idx="2">
            <a:schemeClr val="accent5"/>
          </a:lnRef>
          <a:fillRef idx="1">
            <a:schemeClr val="lt1"/>
          </a:fillRef>
          <a:effectRef idx="0">
            <a:schemeClr val="accent5"/>
          </a:effectRef>
          <a:fontRef idx="minor"/>
        </p:style>
        <p:txBody>
          <a:bodyPr lIns="90000" tIns="45000" rIns="90000" bIns="45000" anchor="ctr">
            <a:noAutofit/>
          </a:bodyPr>
          <a:lstStyle/>
          <a:p>
            <a:pPr>
              <a:lnSpc>
                <a:spcPct val="100000"/>
              </a:lnSpc>
              <a:buNone/>
            </a:pPr>
            <a:r>
              <a:rPr lang="en-US" sz="1800" b="0" strike="noStrike" spc="-1">
                <a:solidFill>
                  <a:srgbClr val="2F2B20"/>
                </a:solidFill>
                <a:latin typeface="Calibri"/>
              </a:rPr>
              <a:t>1) Looks Fancy</a:t>
            </a:r>
            <a:endParaRPr lang="en-IN" sz="1800" b="0" strike="noStrike" spc="-1">
              <a:latin typeface="Arial"/>
            </a:endParaRPr>
          </a:p>
        </p:txBody>
      </p:sp>
      <p:sp>
        <p:nvSpPr>
          <p:cNvPr id="149" name="Rectangle 4"/>
          <p:cNvSpPr/>
          <p:nvPr/>
        </p:nvSpPr>
        <p:spPr>
          <a:xfrm>
            <a:off x="1178640" y="3285000"/>
            <a:ext cx="6768360" cy="719640"/>
          </a:xfrm>
          <a:prstGeom prst="rect">
            <a:avLst/>
          </a:prstGeom>
          <a:solidFill>
            <a:srgbClr val="FFFFFF"/>
          </a:solidFill>
          <a:ln>
            <a:solidFill>
              <a:srgbClr val="C89F5D"/>
            </a:solidFill>
            <a:round/>
          </a:ln>
        </p:spPr>
        <p:style>
          <a:lnRef idx="2">
            <a:schemeClr val="accent5"/>
          </a:lnRef>
          <a:fillRef idx="1">
            <a:schemeClr val="lt1"/>
          </a:fillRef>
          <a:effectRef idx="0">
            <a:schemeClr val="accent5"/>
          </a:effectRef>
          <a:fontRef idx="minor"/>
        </p:style>
        <p:txBody>
          <a:bodyPr lIns="90000" tIns="45000" rIns="90000" bIns="45000" anchor="ctr">
            <a:noAutofit/>
          </a:bodyPr>
          <a:lstStyle/>
          <a:p>
            <a:pPr>
              <a:lnSpc>
                <a:spcPct val="100000"/>
              </a:lnSpc>
              <a:buNone/>
            </a:pPr>
            <a:r>
              <a:rPr lang="en-US" sz="1800" b="0" strike="noStrike" spc="-1">
                <a:solidFill>
                  <a:srgbClr val="2F2B20"/>
                </a:solidFill>
                <a:latin typeface="Calibri"/>
              </a:rPr>
              <a:t>2) We follow a convention	</a:t>
            </a:r>
            <a:endParaRPr lang="en-IN" sz="1800" b="0" strike="noStrike" spc="-1">
              <a:latin typeface="Arial"/>
            </a:endParaRPr>
          </a:p>
        </p:txBody>
      </p:sp>
      <p:sp>
        <p:nvSpPr>
          <p:cNvPr id="150" name="Rectangle 5"/>
          <p:cNvSpPr/>
          <p:nvPr/>
        </p:nvSpPr>
        <p:spPr>
          <a:xfrm>
            <a:off x="1162800" y="4293000"/>
            <a:ext cx="6768360" cy="719640"/>
          </a:xfrm>
          <a:prstGeom prst="rect">
            <a:avLst/>
          </a:prstGeom>
          <a:solidFill>
            <a:srgbClr val="FFFFFF"/>
          </a:solidFill>
          <a:ln>
            <a:solidFill>
              <a:srgbClr val="C89F5D"/>
            </a:solidFill>
            <a:round/>
          </a:ln>
        </p:spPr>
        <p:style>
          <a:lnRef idx="2">
            <a:schemeClr val="accent5"/>
          </a:lnRef>
          <a:fillRef idx="1">
            <a:schemeClr val="lt1"/>
          </a:fillRef>
          <a:effectRef idx="0">
            <a:schemeClr val="accent5"/>
          </a:effectRef>
          <a:fontRef idx="minor"/>
        </p:style>
        <p:txBody>
          <a:bodyPr lIns="90000" tIns="45000" rIns="90000" bIns="45000" anchor="ctr">
            <a:noAutofit/>
          </a:bodyPr>
          <a:lstStyle/>
          <a:p>
            <a:pPr>
              <a:lnSpc>
                <a:spcPct val="100000"/>
              </a:lnSpc>
              <a:buNone/>
            </a:pPr>
            <a:r>
              <a:rPr lang="en-US" sz="1800" b="0" strike="noStrike" spc="-1">
                <a:solidFill>
                  <a:srgbClr val="2F2B20"/>
                </a:solidFill>
                <a:latin typeface="Calibri"/>
              </a:rPr>
              <a:t>3) Java is derived from C++ ; hence we use it as it is in c++ </a:t>
            </a:r>
            <a:endParaRPr lang="en-IN" sz="1800" b="0" strike="noStrike" spc="-1">
              <a:latin typeface="Arial"/>
            </a:endParaRPr>
          </a:p>
        </p:txBody>
      </p:sp>
      <p:sp>
        <p:nvSpPr>
          <p:cNvPr id="151" name="Rectangle 6"/>
          <p:cNvSpPr/>
          <p:nvPr/>
        </p:nvSpPr>
        <p:spPr>
          <a:xfrm>
            <a:off x="1162800" y="5373360"/>
            <a:ext cx="6768360" cy="719640"/>
          </a:xfrm>
          <a:prstGeom prst="rect">
            <a:avLst/>
          </a:prstGeom>
          <a:solidFill>
            <a:srgbClr val="FFFFFF"/>
          </a:solidFill>
          <a:ln>
            <a:solidFill>
              <a:srgbClr val="C89F5D"/>
            </a:solidFill>
            <a:round/>
          </a:ln>
        </p:spPr>
        <p:style>
          <a:lnRef idx="2">
            <a:schemeClr val="accent5"/>
          </a:lnRef>
          <a:fillRef idx="1">
            <a:schemeClr val="lt1"/>
          </a:fillRef>
          <a:effectRef idx="0">
            <a:schemeClr val="accent5"/>
          </a:effectRef>
          <a:fontRef idx="minor"/>
        </p:style>
        <p:txBody>
          <a:bodyPr lIns="90000" tIns="45000" rIns="90000" bIns="45000" anchor="ctr">
            <a:noAutofit/>
          </a:bodyPr>
          <a:lstStyle/>
          <a:p>
            <a:pPr>
              <a:lnSpc>
                <a:spcPct val="100000"/>
              </a:lnSpc>
              <a:buNone/>
            </a:pPr>
            <a:r>
              <a:rPr lang="en-US" sz="1800" b="0" strike="noStrike" spc="-1">
                <a:solidFill>
                  <a:srgbClr val="2F2B20"/>
                </a:solidFill>
                <a:latin typeface="Calibri"/>
              </a:rPr>
              <a:t>4) To notify the compiler the end of each statement</a:t>
            </a:r>
            <a:endParaRPr lang="en-IN" sz="1800" b="0" strike="noStrike" spc="-1">
              <a:latin typeface="Arial"/>
            </a:endParaRPr>
          </a:p>
        </p:txBody>
      </p:sp>
      <p:pic>
        <p:nvPicPr>
          <p:cNvPr id="152" name="Picture 2" descr="✔️ Check Mark Emoji"/>
          <p:cNvPicPr/>
          <p:nvPr/>
        </p:nvPicPr>
        <p:blipFill>
          <a:blip r:embed="rId2"/>
          <a:stretch/>
        </p:blipFill>
        <p:spPr>
          <a:xfrm>
            <a:off x="971640" y="5407560"/>
            <a:ext cx="685440" cy="685440"/>
          </a:xfrm>
          <a:prstGeom prst="rect">
            <a:avLst/>
          </a:prstGeom>
          <a:ln w="0">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down)">
                                      <p:cBhvr additive="repl">
                                        <p:cTn id="7" dur="3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PlaceHolder 1"/>
          <p:cNvSpPr>
            <a:spLocks noGrp="1"/>
          </p:cNvSpPr>
          <p:nvPr>
            <p:ph type="title" idx="4294967295"/>
          </p:nvPr>
        </p:nvSpPr>
        <p:spPr>
          <a:xfrm>
            <a:off x="0" y="274638"/>
            <a:ext cx="7620000" cy="1143000"/>
          </a:xfrm>
          <a:prstGeom prst="rect">
            <a:avLst/>
          </a:prstGeom>
          <a:noFill/>
          <a:ln w="0">
            <a:noFill/>
          </a:ln>
        </p:spPr>
        <p:txBody>
          <a:bodyPr anchor="ctr">
            <a:noAutofit/>
          </a:bodyPr>
          <a:lstStyle/>
          <a:p>
            <a:pPr>
              <a:lnSpc>
                <a:spcPct val="100000"/>
              </a:lnSpc>
              <a:buNone/>
            </a:pPr>
            <a:r>
              <a:rPr lang="en-US" sz="4600" b="0" strike="noStrike" spc="-100">
                <a:solidFill>
                  <a:srgbClr val="675E47"/>
                </a:solidFill>
                <a:latin typeface="Cambria"/>
              </a:rPr>
              <a:t>Literals </a:t>
            </a:r>
            <a:endParaRPr lang="en-US" sz="4600" b="0" strike="noStrike" spc="-1">
              <a:solidFill>
                <a:srgbClr val="2F2B20"/>
              </a:solidFill>
              <a:latin typeface="Calibri"/>
            </a:endParaRPr>
          </a:p>
        </p:txBody>
      </p:sp>
      <p:sp>
        <p:nvSpPr>
          <p:cNvPr id="154" name="PlaceHolder 2"/>
          <p:cNvSpPr>
            <a:spLocks noGrp="1"/>
          </p:cNvSpPr>
          <p:nvPr>
            <p:ph idx="4294967295"/>
          </p:nvPr>
        </p:nvSpPr>
        <p:spPr>
          <a:xfrm>
            <a:off x="0" y="1600200"/>
            <a:ext cx="7620000" cy="4800600"/>
          </a:xfrm>
          <a:prstGeom prst="rect">
            <a:avLst/>
          </a:prstGeom>
          <a:noFill/>
          <a:ln w="0">
            <a:noFill/>
          </a:ln>
        </p:spPr>
        <p:txBody>
          <a:bodyPr anchor="t">
            <a:noAutofit/>
          </a:bodyPr>
          <a:lstStyle/>
          <a:p>
            <a:pPr marL="343080" indent="-228600">
              <a:lnSpc>
                <a:spcPct val="100000"/>
              </a:lnSpc>
              <a:spcBef>
                <a:spcPts val="439"/>
              </a:spcBef>
              <a:buClr>
                <a:srgbClr val="A9A57C"/>
              </a:buClr>
              <a:buFont typeface="Arial"/>
              <a:buChar char="•"/>
            </a:pPr>
            <a:r>
              <a:rPr lang="en-US" sz="2200" b="0" strike="noStrike" spc="-1">
                <a:solidFill>
                  <a:srgbClr val="2F2B20"/>
                </a:solidFill>
                <a:latin typeface="Calibri"/>
              </a:rPr>
              <a:t>Literals are data used for representing fixed values. They can be used directly in the code. For example</a:t>
            </a:r>
          </a:p>
          <a:p>
            <a:pPr marL="228600">
              <a:lnSpc>
                <a:spcPct val="100000"/>
              </a:lnSpc>
              <a:spcBef>
                <a:spcPts val="439"/>
              </a:spcBef>
              <a:buNone/>
              <a:tabLst>
                <a:tab pos="0" algn="l"/>
              </a:tabLst>
            </a:pPr>
            <a:r>
              <a:rPr lang="en-US" sz="2200" b="0" strike="noStrike" spc="-1">
                <a:solidFill>
                  <a:srgbClr val="2F2B20"/>
                </a:solidFill>
                <a:latin typeface="Courier New"/>
              </a:rPr>
              <a:t>int a = 1; </a:t>
            </a:r>
            <a:endParaRPr lang="en-US" sz="2200" b="0" strike="noStrike" spc="-1">
              <a:solidFill>
                <a:srgbClr val="2F2B20"/>
              </a:solidFill>
              <a:latin typeface="Calibri"/>
            </a:endParaRPr>
          </a:p>
          <a:p>
            <a:pPr marL="228600">
              <a:lnSpc>
                <a:spcPct val="100000"/>
              </a:lnSpc>
              <a:spcBef>
                <a:spcPts val="439"/>
              </a:spcBef>
              <a:buNone/>
              <a:tabLst>
                <a:tab pos="0" algn="l"/>
              </a:tabLst>
            </a:pPr>
            <a:r>
              <a:rPr lang="en-US" sz="2200" b="0" strike="noStrike" spc="-1">
                <a:solidFill>
                  <a:srgbClr val="2F2B20"/>
                </a:solidFill>
                <a:latin typeface="Courier New"/>
              </a:rPr>
              <a:t>float b = 2.5; </a:t>
            </a:r>
            <a:endParaRPr lang="en-US" sz="2200" b="0" strike="noStrike" spc="-1">
              <a:solidFill>
                <a:srgbClr val="2F2B20"/>
              </a:solidFill>
              <a:latin typeface="Calibri"/>
            </a:endParaRPr>
          </a:p>
          <a:p>
            <a:pPr marL="228600">
              <a:lnSpc>
                <a:spcPct val="100000"/>
              </a:lnSpc>
              <a:spcBef>
                <a:spcPts val="439"/>
              </a:spcBef>
              <a:buNone/>
              <a:tabLst>
                <a:tab pos="0" algn="l"/>
              </a:tabLst>
            </a:pPr>
            <a:r>
              <a:rPr lang="en-US" sz="2200" b="0" strike="noStrike" spc="-1">
                <a:solidFill>
                  <a:srgbClr val="2F2B20"/>
                </a:solidFill>
                <a:latin typeface="Courier New"/>
              </a:rPr>
              <a:t>char c = 'F';</a:t>
            </a:r>
            <a:endParaRPr lang="en-US" sz="2200" b="0" strike="noStrike" spc="-1">
              <a:solidFill>
                <a:srgbClr val="2F2B20"/>
              </a:solidFill>
              <a:latin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p:cNvSpPr>
          <p:nvPr>
            <p:ph type="title" idx="4294967295"/>
          </p:nvPr>
        </p:nvSpPr>
        <p:spPr>
          <a:xfrm>
            <a:off x="0" y="274638"/>
            <a:ext cx="7620000" cy="1143000"/>
          </a:xfrm>
          <a:prstGeom prst="rect">
            <a:avLst/>
          </a:prstGeom>
          <a:noFill/>
          <a:ln w="0">
            <a:noFill/>
          </a:ln>
        </p:spPr>
        <p:txBody>
          <a:bodyPr anchor="ctr">
            <a:noAutofit/>
          </a:bodyPr>
          <a:lstStyle/>
          <a:p>
            <a:pPr>
              <a:lnSpc>
                <a:spcPct val="100000"/>
              </a:lnSpc>
              <a:buNone/>
            </a:pPr>
            <a:r>
              <a:rPr lang="en-US" sz="4600" b="0" strike="noStrike" spc="-100">
                <a:solidFill>
                  <a:srgbClr val="675E47"/>
                </a:solidFill>
                <a:latin typeface="Cambria"/>
              </a:rPr>
              <a:t>Different types of literals</a:t>
            </a:r>
            <a:endParaRPr lang="en-US" sz="4600" b="0" strike="noStrike" spc="-1">
              <a:solidFill>
                <a:srgbClr val="2F2B20"/>
              </a:solidFill>
              <a:latin typeface="Calibri"/>
            </a:endParaRPr>
          </a:p>
        </p:txBody>
      </p:sp>
      <p:sp>
        <p:nvSpPr>
          <p:cNvPr id="156" name="PlaceHolder 2"/>
          <p:cNvSpPr>
            <a:spLocks noGrp="1"/>
          </p:cNvSpPr>
          <p:nvPr>
            <p:ph idx="4294967295"/>
          </p:nvPr>
        </p:nvSpPr>
        <p:spPr>
          <a:xfrm>
            <a:off x="0" y="1600200"/>
            <a:ext cx="7620000" cy="4800600"/>
          </a:xfrm>
          <a:prstGeom prst="rect">
            <a:avLst/>
          </a:prstGeom>
          <a:noFill/>
          <a:ln w="0">
            <a:noFill/>
          </a:ln>
        </p:spPr>
        <p:txBody>
          <a:bodyPr anchor="t">
            <a:noAutofit/>
          </a:bodyPr>
          <a:lstStyle/>
          <a:p>
            <a:pPr marL="228600">
              <a:lnSpc>
                <a:spcPct val="100000"/>
              </a:lnSpc>
              <a:spcBef>
                <a:spcPts val="439"/>
              </a:spcBef>
              <a:buNone/>
              <a:tabLst>
                <a:tab pos="0" algn="l"/>
              </a:tabLst>
            </a:pPr>
            <a:r>
              <a:rPr lang="en-US" sz="2200" b="0" strike="noStrike" spc="-1">
                <a:solidFill>
                  <a:srgbClr val="2F2B20"/>
                </a:solidFill>
                <a:latin typeface="Calibri"/>
              </a:rPr>
              <a:t>1. Boolean Literals</a:t>
            </a:r>
          </a:p>
          <a:p>
            <a:pPr marL="228600">
              <a:lnSpc>
                <a:spcPct val="100000"/>
              </a:lnSpc>
              <a:spcBef>
                <a:spcPts val="439"/>
              </a:spcBef>
              <a:buNone/>
              <a:tabLst>
                <a:tab pos="0" algn="l"/>
              </a:tabLst>
            </a:pPr>
            <a:r>
              <a:rPr lang="en-US" sz="2200" b="0" strike="noStrike" spc="-1">
                <a:solidFill>
                  <a:srgbClr val="2F2B20"/>
                </a:solidFill>
                <a:latin typeface="Calibri"/>
              </a:rPr>
              <a:t>Boolean literals are used to initialize boolean data types. They can store two values: true and false.</a:t>
            </a:r>
          </a:p>
          <a:p>
            <a:pPr marL="228600">
              <a:lnSpc>
                <a:spcPct val="100000"/>
              </a:lnSpc>
              <a:spcBef>
                <a:spcPts val="439"/>
              </a:spcBef>
              <a:buNone/>
              <a:tabLst>
                <a:tab pos="0" algn="l"/>
              </a:tabLst>
            </a:pPr>
            <a:r>
              <a:rPr lang="en-US" sz="2200" b="0" strike="noStrike" spc="-1">
                <a:solidFill>
                  <a:srgbClr val="2F2B20"/>
                </a:solidFill>
                <a:latin typeface="Calibri"/>
              </a:rPr>
              <a:t>e.g., boolean isEmployed = true;</a:t>
            </a:r>
          </a:p>
          <a:p>
            <a:pPr marL="228600">
              <a:lnSpc>
                <a:spcPct val="100000"/>
              </a:lnSpc>
              <a:spcBef>
                <a:spcPts val="439"/>
              </a:spcBef>
              <a:buNone/>
              <a:tabLst>
                <a:tab pos="0" algn="l"/>
              </a:tabLst>
            </a:pPr>
            <a:endParaRPr lang="en-US" sz="2200" b="0" strike="noStrike" spc="-1">
              <a:solidFill>
                <a:srgbClr val="2F2B20"/>
              </a:solidFill>
              <a:latin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p:cNvSpPr>
          <p:nvPr>
            <p:ph idx="4294967295"/>
          </p:nvPr>
        </p:nvSpPr>
        <p:spPr>
          <a:xfrm>
            <a:off x="0" y="765175"/>
            <a:ext cx="7886700" cy="5411788"/>
          </a:xfrm>
          <a:prstGeom prst="rect">
            <a:avLst/>
          </a:prstGeom>
          <a:noFill/>
          <a:ln w="0">
            <a:noFill/>
          </a:ln>
        </p:spPr>
        <p:txBody>
          <a:bodyPr anchor="t">
            <a:normAutofit fontScale="98000"/>
          </a:bodyPr>
          <a:lstStyle/>
          <a:p>
            <a:pPr marL="228600">
              <a:lnSpc>
                <a:spcPct val="100000"/>
              </a:lnSpc>
              <a:spcBef>
                <a:spcPts val="400"/>
              </a:spcBef>
              <a:buNone/>
              <a:tabLst>
                <a:tab pos="0" algn="l"/>
              </a:tabLst>
            </a:pPr>
            <a:r>
              <a:rPr lang="en-US" sz="2000" b="0" strike="noStrike" spc="-1">
                <a:solidFill>
                  <a:srgbClr val="2F2B20"/>
                </a:solidFill>
                <a:latin typeface="Calibri"/>
              </a:rPr>
              <a:t>2. Integer Literals</a:t>
            </a:r>
          </a:p>
          <a:p>
            <a:pPr marL="228600">
              <a:lnSpc>
                <a:spcPct val="100000"/>
              </a:lnSpc>
              <a:spcBef>
                <a:spcPts val="400"/>
              </a:spcBef>
              <a:buNone/>
              <a:tabLst>
                <a:tab pos="0" algn="l"/>
              </a:tabLst>
            </a:pPr>
            <a:r>
              <a:rPr lang="en-US" sz="2000" b="0" strike="noStrike" spc="-1">
                <a:solidFill>
                  <a:srgbClr val="2F2B20"/>
                </a:solidFill>
                <a:latin typeface="Calibri"/>
              </a:rPr>
              <a:t>An integer literal is a numeric value(associated with numbers) without any fractional or exponential part. There are 4 types of integer literals in Java: </a:t>
            </a:r>
          </a:p>
          <a:p>
            <a:pPr marL="743040" indent="-514440">
              <a:lnSpc>
                <a:spcPct val="100000"/>
              </a:lnSpc>
              <a:spcBef>
                <a:spcPts val="400"/>
              </a:spcBef>
              <a:buClr>
                <a:srgbClr val="A9A57C"/>
              </a:buClr>
              <a:buFont typeface="Arial"/>
              <a:buAutoNum type="romanLcParenR"/>
              <a:tabLst>
                <a:tab pos="0" algn="l"/>
              </a:tabLst>
            </a:pPr>
            <a:r>
              <a:rPr lang="en-US" sz="2000" b="0" strike="noStrike" spc="-1">
                <a:solidFill>
                  <a:srgbClr val="2F2B20"/>
                </a:solidFill>
                <a:latin typeface="Calibri"/>
              </a:rPr>
              <a:t>Binary (base 2)</a:t>
            </a:r>
          </a:p>
          <a:p>
            <a:pPr marL="743040" indent="-514440">
              <a:lnSpc>
                <a:spcPct val="100000"/>
              </a:lnSpc>
              <a:spcBef>
                <a:spcPts val="400"/>
              </a:spcBef>
              <a:buClr>
                <a:srgbClr val="A9A57C"/>
              </a:buClr>
              <a:buFont typeface="Arial"/>
              <a:buAutoNum type="romanLcParenR"/>
              <a:tabLst>
                <a:tab pos="0" algn="l"/>
              </a:tabLst>
            </a:pPr>
            <a:r>
              <a:rPr lang="en-US" sz="2000" b="0" strike="noStrike" spc="-1">
                <a:solidFill>
                  <a:srgbClr val="2F2B20"/>
                </a:solidFill>
                <a:latin typeface="Calibri"/>
              </a:rPr>
              <a:t>Decimal (base 10)</a:t>
            </a:r>
          </a:p>
          <a:p>
            <a:pPr marL="743040" indent="-514440">
              <a:lnSpc>
                <a:spcPct val="100000"/>
              </a:lnSpc>
              <a:spcBef>
                <a:spcPts val="400"/>
              </a:spcBef>
              <a:buClr>
                <a:srgbClr val="A9A57C"/>
              </a:buClr>
              <a:buFont typeface="Arial"/>
              <a:buAutoNum type="romanLcParenR"/>
              <a:tabLst>
                <a:tab pos="0" algn="l"/>
              </a:tabLst>
            </a:pPr>
            <a:r>
              <a:rPr lang="en-US" sz="2000" b="0" strike="noStrike" spc="-1">
                <a:solidFill>
                  <a:srgbClr val="2F2B20"/>
                </a:solidFill>
                <a:latin typeface="Calibri"/>
              </a:rPr>
              <a:t>Octal (base 8)</a:t>
            </a:r>
          </a:p>
          <a:p>
            <a:pPr marL="743040" indent="-514440">
              <a:lnSpc>
                <a:spcPct val="100000"/>
              </a:lnSpc>
              <a:spcBef>
                <a:spcPts val="400"/>
              </a:spcBef>
              <a:buClr>
                <a:srgbClr val="A9A57C"/>
              </a:buClr>
              <a:buFont typeface="Arial"/>
              <a:buAutoNum type="romanLcParenR"/>
              <a:tabLst>
                <a:tab pos="0" algn="l"/>
              </a:tabLst>
            </a:pPr>
            <a:r>
              <a:rPr lang="en-US" sz="2000" b="0" strike="noStrike" spc="-1">
                <a:solidFill>
                  <a:srgbClr val="2F2B20"/>
                </a:solidFill>
                <a:latin typeface="Calibri"/>
              </a:rPr>
              <a:t>Hexadecimal (base 16)</a:t>
            </a:r>
          </a:p>
          <a:p>
            <a:pPr marL="228600">
              <a:lnSpc>
                <a:spcPct val="100000"/>
              </a:lnSpc>
              <a:spcBef>
                <a:spcPts val="400"/>
              </a:spcBef>
              <a:buNone/>
              <a:tabLst>
                <a:tab pos="0" algn="l"/>
              </a:tabLst>
            </a:pPr>
            <a:r>
              <a:rPr lang="en-US" sz="2000" b="0" strike="noStrike" spc="-1">
                <a:solidFill>
                  <a:srgbClr val="2F2B20"/>
                </a:solidFill>
                <a:latin typeface="Calibri"/>
              </a:rPr>
              <a:t>e.g.</a:t>
            </a:r>
          </a:p>
          <a:p>
            <a:pPr marL="228600">
              <a:lnSpc>
                <a:spcPct val="100000"/>
              </a:lnSpc>
              <a:spcBef>
                <a:spcPts val="400"/>
              </a:spcBef>
              <a:buNone/>
              <a:tabLst>
                <a:tab pos="0" algn="l"/>
              </a:tabLst>
            </a:pPr>
            <a:r>
              <a:rPr lang="en-IN" sz="2000" b="0" strike="noStrike" spc="-1">
                <a:solidFill>
                  <a:srgbClr val="2F2B20"/>
                </a:solidFill>
                <a:latin typeface="Calibri"/>
              </a:rPr>
              <a:t>// binary int binaryNumber = 0b10010; </a:t>
            </a:r>
            <a:endParaRPr lang="en-US" sz="2000" b="0" strike="noStrike" spc="-1">
              <a:solidFill>
                <a:srgbClr val="2F2B20"/>
              </a:solidFill>
              <a:latin typeface="Calibri"/>
            </a:endParaRPr>
          </a:p>
          <a:p>
            <a:pPr marL="228600">
              <a:lnSpc>
                <a:spcPct val="100000"/>
              </a:lnSpc>
              <a:spcBef>
                <a:spcPts val="400"/>
              </a:spcBef>
              <a:buNone/>
              <a:tabLst>
                <a:tab pos="0" algn="l"/>
              </a:tabLst>
            </a:pPr>
            <a:r>
              <a:rPr lang="en-IN" sz="2000" b="0" strike="noStrike" spc="-1">
                <a:solidFill>
                  <a:srgbClr val="2F2B20"/>
                </a:solidFill>
                <a:latin typeface="Calibri"/>
              </a:rPr>
              <a:t>// octal int octalNumber = 027; </a:t>
            </a:r>
            <a:endParaRPr lang="en-US" sz="2000" b="0" strike="noStrike" spc="-1">
              <a:solidFill>
                <a:srgbClr val="2F2B20"/>
              </a:solidFill>
              <a:latin typeface="Calibri"/>
            </a:endParaRPr>
          </a:p>
          <a:p>
            <a:pPr marL="228600">
              <a:lnSpc>
                <a:spcPct val="100000"/>
              </a:lnSpc>
              <a:spcBef>
                <a:spcPts val="400"/>
              </a:spcBef>
              <a:buNone/>
              <a:tabLst>
                <a:tab pos="0" algn="l"/>
              </a:tabLst>
            </a:pPr>
            <a:r>
              <a:rPr lang="en-IN" sz="2000" b="0" strike="noStrike" spc="-1">
                <a:solidFill>
                  <a:srgbClr val="2F2B20"/>
                </a:solidFill>
                <a:latin typeface="Calibri"/>
              </a:rPr>
              <a:t>// decimal int decNumber = 34; </a:t>
            </a:r>
            <a:endParaRPr lang="en-US" sz="2000" b="0" strike="noStrike" spc="-1">
              <a:solidFill>
                <a:srgbClr val="2F2B20"/>
              </a:solidFill>
              <a:latin typeface="Calibri"/>
            </a:endParaRPr>
          </a:p>
          <a:p>
            <a:pPr marL="228600">
              <a:lnSpc>
                <a:spcPct val="100000"/>
              </a:lnSpc>
              <a:spcBef>
                <a:spcPts val="400"/>
              </a:spcBef>
              <a:buNone/>
              <a:tabLst>
                <a:tab pos="0" algn="l"/>
              </a:tabLst>
            </a:pPr>
            <a:r>
              <a:rPr lang="en-IN" sz="2000" b="0" strike="noStrike" spc="-1">
                <a:solidFill>
                  <a:srgbClr val="2F2B20"/>
                </a:solidFill>
                <a:latin typeface="Calibri"/>
              </a:rPr>
              <a:t>// hexadecimal int hexNumber = 0x2F;  // 0x represents hexadecimal </a:t>
            </a:r>
            <a:endParaRPr lang="en-US" sz="2000" b="0" strike="noStrike" spc="-1">
              <a:solidFill>
                <a:srgbClr val="2F2B20"/>
              </a:solidFill>
              <a:latin typeface="Calibri"/>
            </a:endParaRPr>
          </a:p>
          <a:p>
            <a:pPr marL="228600">
              <a:lnSpc>
                <a:spcPct val="100000"/>
              </a:lnSpc>
              <a:spcBef>
                <a:spcPts val="400"/>
              </a:spcBef>
              <a:buNone/>
              <a:tabLst>
                <a:tab pos="0" algn="l"/>
              </a:tabLst>
            </a:pPr>
            <a:r>
              <a:rPr lang="en-IN" sz="2000" b="0" strike="noStrike" spc="-1">
                <a:solidFill>
                  <a:srgbClr val="2F2B20"/>
                </a:solidFill>
                <a:latin typeface="Calibri"/>
              </a:rPr>
              <a:t>// binary int binNumber = 0b10010; // 0b represents binary</a:t>
            </a:r>
            <a:endParaRPr lang="en-US" sz="2000" b="0" strike="noStrike" spc="-1">
              <a:solidFill>
                <a:srgbClr val="2F2B20"/>
              </a:solidFill>
              <a:latin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3C81D-240A-0396-E47E-8041A4D53009}"/>
              </a:ext>
            </a:extLst>
          </p:cNvPr>
          <p:cNvSpPr>
            <a:spLocks noGrp="1"/>
          </p:cNvSpPr>
          <p:nvPr>
            <p:ph type="title"/>
          </p:nvPr>
        </p:nvSpPr>
        <p:spPr>
          <a:xfrm>
            <a:off x="508001" y="1327897"/>
            <a:ext cx="6447501" cy="977153"/>
          </a:xfrm>
        </p:spPr>
        <p:txBody>
          <a:bodyPr>
            <a:normAutofit/>
          </a:bodyPr>
          <a:lstStyle/>
          <a:p>
            <a:r>
              <a:rPr lang="en-US" sz="2400" dirty="0">
                <a:latin typeface="Times New Roman" panose="02020603050405020304" pitchFamily="18" charset="0"/>
                <a:cs typeface="Times New Roman" panose="02020603050405020304" pitchFamily="18" charset="0"/>
              </a:rPr>
              <a:t>List of Keywords</a:t>
            </a:r>
            <a:endParaRPr lang="en-IN" sz="2400" dirty="0">
              <a:latin typeface="Times New Roman" panose="02020603050405020304" pitchFamily="18" charset="0"/>
              <a:cs typeface="Times New Roman" panose="02020603050405020304" pitchFamily="18" charset="0"/>
            </a:endParaRPr>
          </a:p>
        </p:txBody>
      </p:sp>
      <p:pic>
        <p:nvPicPr>
          <p:cNvPr id="4" name="Picture 2" descr="Java keywords list – BytesofGigabytes">
            <a:extLst>
              <a:ext uri="{FF2B5EF4-FFF2-40B4-BE49-F238E27FC236}">
                <a16:creationId xmlns:a16="http://schemas.microsoft.com/office/drawing/2014/main" id="{436EB559-65F5-16B5-E2D1-78B9DB1585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3030" y="2486312"/>
            <a:ext cx="5997968" cy="2893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2426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idx="4294967295"/>
          </p:nvPr>
        </p:nvSpPr>
        <p:spPr>
          <a:xfrm>
            <a:off x="0" y="620713"/>
            <a:ext cx="7886700" cy="5556250"/>
          </a:xfrm>
          <a:prstGeom prst="rect">
            <a:avLst/>
          </a:prstGeom>
          <a:noFill/>
          <a:ln w="0">
            <a:noFill/>
          </a:ln>
        </p:spPr>
        <p:txBody>
          <a:bodyPr anchor="t">
            <a:noAutofit/>
          </a:bodyPr>
          <a:lstStyle/>
          <a:p>
            <a:pPr marL="228600">
              <a:lnSpc>
                <a:spcPct val="100000"/>
              </a:lnSpc>
              <a:spcBef>
                <a:spcPts val="439"/>
              </a:spcBef>
              <a:buNone/>
              <a:tabLst>
                <a:tab pos="0" algn="l"/>
              </a:tabLst>
            </a:pPr>
            <a:r>
              <a:rPr lang="en-US" sz="2200" b="0" strike="noStrike" spc="-1">
                <a:solidFill>
                  <a:srgbClr val="2F2B20"/>
                </a:solidFill>
                <a:latin typeface="Calibri"/>
              </a:rPr>
              <a:t>3. Floating point Literals</a:t>
            </a:r>
          </a:p>
          <a:p>
            <a:pPr marL="228600">
              <a:lnSpc>
                <a:spcPct val="100000"/>
              </a:lnSpc>
              <a:spcBef>
                <a:spcPts val="439"/>
              </a:spcBef>
              <a:buNone/>
              <a:tabLst>
                <a:tab pos="0" algn="l"/>
              </a:tabLst>
            </a:pPr>
            <a:r>
              <a:rPr lang="en-US" sz="2200" b="0" strike="noStrike" spc="-1">
                <a:solidFill>
                  <a:srgbClr val="2F2B20"/>
                </a:solidFill>
                <a:latin typeface="Calibri"/>
              </a:rPr>
              <a:t>A floating-point literal is a numeric literal that has either a fractional form or an exponential form. For example,</a:t>
            </a:r>
          </a:p>
          <a:p>
            <a:pPr marL="228600">
              <a:lnSpc>
                <a:spcPct val="100000"/>
              </a:lnSpc>
              <a:spcBef>
                <a:spcPts val="439"/>
              </a:spcBef>
              <a:buNone/>
              <a:tabLst>
                <a:tab pos="0" algn="l"/>
              </a:tabLst>
            </a:pPr>
            <a:r>
              <a:rPr lang="fr-FR" sz="2200" b="0" strike="noStrike" spc="-1">
                <a:solidFill>
                  <a:srgbClr val="2F2B20"/>
                </a:solidFill>
                <a:latin typeface="Courier New"/>
              </a:rPr>
              <a:t>double myDouble = 3.4; </a:t>
            </a:r>
            <a:endParaRPr lang="en-US" sz="2200" b="0" strike="noStrike" spc="-1">
              <a:solidFill>
                <a:srgbClr val="2F2B20"/>
              </a:solidFill>
              <a:latin typeface="Calibri"/>
            </a:endParaRPr>
          </a:p>
          <a:p>
            <a:pPr marL="228600">
              <a:lnSpc>
                <a:spcPct val="100000"/>
              </a:lnSpc>
              <a:spcBef>
                <a:spcPts val="439"/>
              </a:spcBef>
              <a:buNone/>
              <a:tabLst>
                <a:tab pos="0" algn="l"/>
              </a:tabLst>
            </a:pPr>
            <a:r>
              <a:rPr lang="fr-FR" sz="2200" b="0" strike="noStrike" spc="-1">
                <a:solidFill>
                  <a:srgbClr val="2F2B20"/>
                </a:solidFill>
                <a:latin typeface="Courier New"/>
              </a:rPr>
              <a:t>float myFloat = 3.4F; </a:t>
            </a:r>
            <a:endParaRPr lang="en-US" sz="2200" b="0" strike="noStrike" spc="-1">
              <a:solidFill>
                <a:srgbClr val="2F2B20"/>
              </a:solidFill>
              <a:latin typeface="Calibri"/>
            </a:endParaRPr>
          </a:p>
          <a:p>
            <a:pPr marL="228600">
              <a:lnSpc>
                <a:spcPct val="100000"/>
              </a:lnSpc>
              <a:spcBef>
                <a:spcPts val="439"/>
              </a:spcBef>
              <a:buNone/>
              <a:tabLst>
                <a:tab pos="0" algn="l"/>
              </a:tabLst>
            </a:pPr>
            <a:r>
              <a:rPr lang="fr-FR" sz="2200" b="0" strike="noStrike" spc="-1">
                <a:solidFill>
                  <a:srgbClr val="2F2B20"/>
                </a:solidFill>
                <a:latin typeface="Courier New"/>
              </a:rPr>
              <a:t>// 3.445*10^2 double myDoubleScientific = 3.445e2;</a:t>
            </a:r>
            <a:r>
              <a:rPr lang="fr-FR" sz="2200" b="0" strike="noStrike" spc="-1">
                <a:solidFill>
                  <a:srgbClr val="2F2B20"/>
                </a:solidFill>
                <a:latin typeface="Calibri"/>
              </a:rPr>
              <a:t> </a:t>
            </a:r>
            <a:br>
              <a:rPr sz="2200"/>
            </a:br>
            <a:endParaRPr lang="en-US" sz="2200" b="0" strike="noStrike" spc="-1">
              <a:solidFill>
                <a:srgbClr val="2F2B20"/>
              </a:solidFill>
              <a:latin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PlaceHolder 1"/>
          <p:cNvSpPr>
            <a:spLocks noGrp="1"/>
          </p:cNvSpPr>
          <p:nvPr>
            <p:ph idx="4294967295"/>
          </p:nvPr>
        </p:nvSpPr>
        <p:spPr>
          <a:xfrm>
            <a:off x="0" y="692150"/>
            <a:ext cx="7886700" cy="5484813"/>
          </a:xfrm>
          <a:prstGeom prst="rect">
            <a:avLst/>
          </a:prstGeom>
          <a:noFill/>
          <a:ln w="0">
            <a:noFill/>
          </a:ln>
        </p:spPr>
        <p:txBody>
          <a:bodyPr anchor="t">
            <a:noAutofit/>
          </a:bodyPr>
          <a:lstStyle/>
          <a:p>
            <a:pPr marL="228600">
              <a:lnSpc>
                <a:spcPct val="100000"/>
              </a:lnSpc>
              <a:spcBef>
                <a:spcPts val="439"/>
              </a:spcBef>
              <a:buNone/>
              <a:tabLst>
                <a:tab pos="0" algn="l"/>
              </a:tabLst>
            </a:pPr>
            <a:r>
              <a:rPr lang="en-US" sz="2200" b="0" strike="noStrike" spc="-1">
                <a:solidFill>
                  <a:srgbClr val="2F2B20"/>
                </a:solidFill>
                <a:latin typeface="Calibri"/>
              </a:rPr>
              <a:t>4. Character Literals</a:t>
            </a:r>
          </a:p>
          <a:p>
            <a:pPr marL="228600">
              <a:lnSpc>
                <a:spcPct val="100000"/>
              </a:lnSpc>
              <a:spcBef>
                <a:spcPts val="439"/>
              </a:spcBef>
              <a:buNone/>
              <a:tabLst>
                <a:tab pos="0" algn="l"/>
              </a:tabLst>
            </a:pPr>
            <a:r>
              <a:rPr lang="en-US" sz="2200" b="0" strike="noStrike" spc="-1">
                <a:solidFill>
                  <a:srgbClr val="2F2B20"/>
                </a:solidFill>
                <a:latin typeface="Calibri"/>
              </a:rPr>
              <a:t>Character literals are unicode character enclosed inside single quotes. For example,</a:t>
            </a:r>
          </a:p>
          <a:p>
            <a:pPr marL="228600">
              <a:lnSpc>
                <a:spcPct val="100000"/>
              </a:lnSpc>
              <a:spcBef>
                <a:spcPts val="439"/>
              </a:spcBef>
              <a:buNone/>
              <a:tabLst>
                <a:tab pos="0" algn="l"/>
              </a:tabLst>
            </a:pPr>
            <a:r>
              <a:rPr lang="en-IN" sz="2200" b="0" strike="noStrike" spc="-1">
                <a:solidFill>
                  <a:srgbClr val="2F2B20"/>
                </a:solidFill>
                <a:latin typeface="Courier New"/>
              </a:rPr>
              <a:t>char letter = 'a';</a:t>
            </a:r>
            <a:endParaRPr lang="en-US" sz="2200" b="0" strike="noStrike" spc="-1">
              <a:solidFill>
                <a:srgbClr val="2F2B20"/>
              </a:solidFill>
              <a:latin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idx="4294967295"/>
          </p:nvPr>
        </p:nvSpPr>
        <p:spPr>
          <a:xfrm>
            <a:off x="0" y="765175"/>
            <a:ext cx="7886700" cy="5411788"/>
          </a:xfrm>
          <a:prstGeom prst="rect">
            <a:avLst/>
          </a:prstGeom>
          <a:noFill/>
          <a:ln w="0">
            <a:noFill/>
          </a:ln>
        </p:spPr>
        <p:txBody>
          <a:bodyPr anchor="t">
            <a:normAutofit/>
          </a:bodyPr>
          <a:lstStyle/>
          <a:p>
            <a:pPr marL="228600">
              <a:lnSpc>
                <a:spcPct val="100000"/>
              </a:lnSpc>
              <a:spcBef>
                <a:spcPts val="479"/>
              </a:spcBef>
              <a:buNone/>
              <a:tabLst>
                <a:tab pos="0" algn="l"/>
              </a:tabLst>
            </a:pPr>
            <a:r>
              <a:rPr lang="en-US" sz="2400" b="0" strike="noStrike" spc="-1">
                <a:solidFill>
                  <a:srgbClr val="2F2B20"/>
                </a:solidFill>
                <a:latin typeface="Calibri"/>
              </a:rPr>
              <a:t>5. String Literals</a:t>
            </a:r>
          </a:p>
          <a:p>
            <a:pPr marL="228600">
              <a:lnSpc>
                <a:spcPct val="100000"/>
              </a:lnSpc>
              <a:spcBef>
                <a:spcPts val="479"/>
              </a:spcBef>
              <a:buNone/>
              <a:tabLst>
                <a:tab pos="0" algn="l"/>
              </a:tabLst>
            </a:pPr>
            <a:r>
              <a:rPr lang="en-US" sz="2400" b="0" strike="noStrike" spc="-1">
                <a:solidFill>
                  <a:srgbClr val="2F2B20"/>
                </a:solidFill>
                <a:latin typeface="Calibri"/>
              </a:rPr>
              <a:t>A string literal is a sequence of characters enclosed inside double-quotes. For example,</a:t>
            </a:r>
          </a:p>
          <a:p>
            <a:pPr marL="228600">
              <a:lnSpc>
                <a:spcPct val="100000"/>
              </a:lnSpc>
              <a:spcBef>
                <a:spcPts val="479"/>
              </a:spcBef>
              <a:buNone/>
              <a:tabLst>
                <a:tab pos="0" algn="l"/>
              </a:tabLst>
            </a:pPr>
            <a:r>
              <a:rPr lang="en-IN" sz="2400" b="0" strike="noStrike" spc="-1">
                <a:solidFill>
                  <a:srgbClr val="2F2B20"/>
                </a:solidFill>
                <a:latin typeface="Courier New"/>
              </a:rPr>
              <a:t>String str1 = "Java Programming"; </a:t>
            </a:r>
            <a:endParaRPr lang="en-US" sz="2400" b="0" strike="noStrike" spc="-1">
              <a:solidFill>
                <a:srgbClr val="2F2B20"/>
              </a:solidFill>
              <a:latin typeface="Calibri"/>
            </a:endParaRPr>
          </a:p>
          <a:p>
            <a:pPr marL="228600">
              <a:lnSpc>
                <a:spcPct val="100000"/>
              </a:lnSpc>
              <a:spcBef>
                <a:spcPts val="479"/>
              </a:spcBef>
              <a:buNone/>
              <a:tabLst>
                <a:tab pos="0" algn="l"/>
              </a:tabLst>
            </a:pPr>
            <a:r>
              <a:rPr lang="en-IN" sz="2400" b="0" strike="noStrike" spc="-1">
                <a:solidFill>
                  <a:srgbClr val="2F2B20"/>
                </a:solidFill>
                <a:latin typeface="Courier New"/>
              </a:rPr>
              <a:t>String str2 = “is Fun";</a:t>
            </a:r>
            <a:endParaRPr lang="en-US" sz="2400" b="0" strike="noStrike" spc="-1">
              <a:solidFill>
                <a:srgbClr val="2F2B20"/>
              </a:solidFill>
              <a:latin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PlaceHolder 1"/>
          <p:cNvSpPr>
            <a:spLocks noGrp="1"/>
          </p:cNvSpPr>
          <p:nvPr>
            <p:ph type="title" idx="4294967295"/>
          </p:nvPr>
        </p:nvSpPr>
        <p:spPr>
          <a:xfrm>
            <a:off x="0" y="274638"/>
            <a:ext cx="7620000" cy="1143000"/>
          </a:xfrm>
          <a:prstGeom prst="rect">
            <a:avLst/>
          </a:prstGeom>
          <a:noFill/>
          <a:ln w="0">
            <a:noFill/>
          </a:ln>
        </p:spPr>
        <p:txBody>
          <a:bodyPr anchor="ctr">
            <a:noAutofit/>
          </a:bodyPr>
          <a:lstStyle/>
          <a:p>
            <a:pPr>
              <a:lnSpc>
                <a:spcPct val="100000"/>
              </a:lnSpc>
              <a:buNone/>
            </a:pPr>
            <a:r>
              <a:rPr lang="en-US" sz="4600" b="0" strike="noStrike" spc="-100">
                <a:solidFill>
                  <a:srgbClr val="675E47"/>
                </a:solidFill>
                <a:latin typeface="Cambria"/>
              </a:rPr>
              <a:t>Task </a:t>
            </a:r>
            <a:endParaRPr lang="en-US" sz="4600" b="0" strike="noStrike" spc="-1">
              <a:solidFill>
                <a:srgbClr val="2F2B20"/>
              </a:solidFill>
              <a:latin typeface="Calibri"/>
            </a:endParaRPr>
          </a:p>
        </p:txBody>
      </p:sp>
      <p:sp>
        <p:nvSpPr>
          <p:cNvPr id="172" name="PlaceHolder 2"/>
          <p:cNvSpPr>
            <a:spLocks noGrp="1"/>
          </p:cNvSpPr>
          <p:nvPr>
            <p:ph idx="4294967295"/>
          </p:nvPr>
        </p:nvSpPr>
        <p:spPr>
          <a:xfrm>
            <a:off x="0" y="1600200"/>
            <a:ext cx="7620000" cy="4800600"/>
          </a:xfrm>
          <a:prstGeom prst="rect">
            <a:avLst/>
          </a:prstGeom>
          <a:noFill/>
          <a:ln w="0">
            <a:noFill/>
          </a:ln>
        </p:spPr>
        <p:txBody>
          <a:bodyPr anchor="t">
            <a:normAutofit/>
          </a:bodyPr>
          <a:lstStyle/>
          <a:p>
            <a:pPr marL="228600">
              <a:lnSpc>
                <a:spcPct val="100000"/>
              </a:lnSpc>
              <a:spcBef>
                <a:spcPts val="439"/>
              </a:spcBef>
              <a:buNone/>
              <a:tabLst>
                <a:tab pos="0" algn="l"/>
              </a:tabLst>
            </a:pPr>
            <a:r>
              <a:rPr lang="en-US" sz="2200" b="0" strike="noStrike" spc="-1">
                <a:solidFill>
                  <a:srgbClr val="2F2B20"/>
                </a:solidFill>
                <a:latin typeface="Courier New"/>
              </a:rPr>
              <a:t>public class Creator{</a:t>
            </a:r>
            <a:endParaRPr lang="en-US" sz="2200" b="0" strike="noStrike" spc="-1">
              <a:solidFill>
                <a:srgbClr val="2F2B20"/>
              </a:solidFill>
              <a:latin typeface="Calibri"/>
            </a:endParaRPr>
          </a:p>
          <a:p>
            <a:pPr marL="228600">
              <a:lnSpc>
                <a:spcPct val="100000"/>
              </a:lnSpc>
              <a:spcBef>
                <a:spcPts val="439"/>
              </a:spcBef>
              <a:buNone/>
              <a:tabLst>
                <a:tab pos="0" algn="l"/>
              </a:tabLst>
            </a:pPr>
            <a:r>
              <a:rPr lang="en-US" sz="2200" b="0" strike="noStrike" spc="-1">
                <a:solidFill>
                  <a:srgbClr val="2F2B20"/>
                </a:solidFill>
                <a:latin typeface="Courier New"/>
              </a:rPr>
              <a:t>	public static void main(String args[]){</a:t>
            </a:r>
            <a:endParaRPr lang="en-US" sz="2200" b="0" strike="noStrike" spc="-1">
              <a:solidFill>
                <a:srgbClr val="2F2B20"/>
              </a:solidFill>
              <a:latin typeface="Calibri"/>
            </a:endParaRPr>
          </a:p>
          <a:p>
            <a:pPr marL="228600">
              <a:lnSpc>
                <a:spcPct val="100000"/>
              </a:lnSpc>
              <a:spcBef>
                <a:spcPts val="439"/>
              </a:spcBef>
              <a:buNone/>
              <a:tabLst>
                <a:tab pos="0" algn="l"/>
              </a:tabLst>
            </a:pPr>
            <a:r>
              <a:rPr lang="en-US" sz="2200" b="0" strike="noStrike" spc="-1">
                <a:solidFill>
                  <a:srgbClr val="2F2B20"/>
                </a:solidFill>
                <a:latin typeface="Courier New"/>
              </a:rPr>
              <a:t>		String name = “James Gosling”;</a:t>
            </a:r>
            <a:endParaRPr lang="en-US" sz="2200" b="0" strike="noStrike" spc="-1">
              <a:solidFill>
                <a:srgbClr val="2F2B20"/>
              </a:solidFill>
              <a:latin typeface="Calibri"/>
            </a:endParaRPr>
          </a:p>
          <a:p>
            <a:pPr marL="228600">
              <a:lnSpc>
                <a:spcPct val="100000"/>
              </a:lnSpc>
              <a:spcBef>
                <a:spcPts val="439"/>
              </a:spcBef>
              <a:buNone/>
              <a:tabLst>
                <a:tab pos="0" algn="l"/>
              </a:tabLst>
            </a:pPr>
            <a:r>
              <a:rPr lang="en-US" sz="2200" b="0" strike="noStrike" spc="-1">
                <a:solidFill>
                  <a:srgbClr val="2F2B20"/>
                </a:solidFill>
                <a:latin typeface="Courier New"/>
              </a:rPr>
              <a:t>		int yearCreated = 1995;</a:t>
            </a:r>
            <a:endParaRPr lang="en-US" sz="2200" b="0" strike="noStrike" spc="-1">
              <a:solidFill>
                <a:srgbClr val="2F2B20"/>
              </a:solidFill>
              <a:latin typeface="Calibri"/>
            </a:endParaRPr>
          </a:p>
          <a:p>
            <a:pPr marL="228600">
              <a:lnSpc>
                <a:spcPct val="100000"/>
              </a:lnSpc>
              <a:spcBef>
                <a:spcPts val="439"/>
              </a:spcBef>
              <a:buNone/>
              <a:tabLst>
                <a:tab pos="0" algn="l"/>
              </a:tabLst>
            </a:pPr>
            <a:r>
              <a:rPr lang="en-US" sz="2200" b="0" strike="noStrike" spc="-1">
                <a:solidFill>
                  <a:srgbClr val="2F2B20"/>
                </a:solidFill>
                <a:latin typeface="Courier New"/>
              </a:rPr>
              <a:t>	}</a:t>
            </a:r>
            <a:endParaRPr lang="en-US" sz="2200" b="0" strike="noStrike" spc="-1">
              <a:solidFill>
                <a:srgbClr val="2F2B20"/>
              </a:solidFill>
              <a:latin typeface="Calibri"/>
            </a:endParaRPr>
          </a:p>
          <a:p>
            <a:pPr marL="228600">
              <a:lnSpc>
                <a:spcPct val="100000"/>
              </a:lnSpc>
              <a:spcBef>
                <a:spcPts val="439"/>
              </a:spcBef>
              <a:buNone/>
              <a:tabLst>
                <a:tab pos="0" algn="l"/>
              </a:tabLst>
            </a:pPr>
            <a:r>
              <a:rPr lang="en-US" sz="2200" b="0" strike="noStrike" spc="-1">
                <a:solidFill>
                  <a:srgbClr val="2F2B20"/>
                </a:solidFill>
                <a:latin typeface="Courier New"/>
              </a:rPr>
              <a:t>}</a:t>
            </a:r>
            <a:endParaRPr lang="en-US" sz="2200" b="0" strike="noStrike" spc="-1">
              <a:solidFill>
                <a:srgbClr val="2F2B20"/>
              </a:solidFill>
              <a:latin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PlaceHolder 1"/>
          <p:cNvSpPr>
            <a:spLocks noGrp="1"/>
          </p:cNvSpPr>
          <p:nvPr>
            <p:ph idx="4294967295"/>
          </p:nvPr>
        </p:nvSpPr>
        <p:spPr>
          <a:xfrm>
            <a:off x="0" y="908050"/>
            <a:ext cx="7886700" cy="5268913"/>
          </a:xfrm>
          <a:prstGeom prst="rect">
            <a:avLst/>
          </a:prstGeom>
          <a:noFill/>
          <a:ln w="0">
            <a:noFill/>
          </a:ln>
        </p:spPr>
        <p:txBody>
          <a:bodyPr anchor="t">
            <a:normAutofit/>
          </a:bodyPr>
          <a:lstStyle/>
          <a:p>
            <a:pPr marL="343080" indent="-228600">
              <a:lnSpc>
                <a:spcPct val="100000"/>
              </a:lnSpc>
              <a:spcBef>
                <a:spcPts val="400"/>
              </a:spcBef>
              <a:buClr>
                <a:srgbClr val="A9A57C"/>
              </a:buClr>
              <a:buFont typeface="Arial"/>
              <a:buChar char="•"/>
            </a:pPr>
            <a:r>
              <a:rPr lang="en-US" sz="2000" b="0" strike="noStrike" spc="-1">
                <a:solidFill>
                  <a:srgbClr val="2F2B20"/>
                </a:solidFill>
                <a:latin typeface="Calibri"/>
              </a:rPr>
              <a:t>In </a:t>
            </a:r>
            <a:r>
              <a:rPr lang="en-US" sz="2000" b="1" strike="noStrike" spc="-1">
                <a:solidFill>
                  <a:srgbClr val="2F2B20"/>
                </a:solidFill>
                <a:latin typeface="Calibri"/>
              </a:rPr>
              <a:t>Creator.java</a:t>
            </a:r>
            <a:r>
              <a:rPr lang="en-US" sz="2000" b="0" strike="noStrike" spc="-1">
                <a:solidFill>
                  <a:srgbClr val="2F2B20"/>
                </a:solidFill>
                <a:latin typeface="Calibri"/>
              </a:rPr>
              <a:t>, we have defined some variables related to James Gosling, the creator of Java.</a:t>
            </a:r>
          </a:p>
          <a:p>
            <a:pPr marL="343080" indent="-228600">
              <a:lnSpc>
                <a:spcPct val="100000"/>
              </a:lnSpc>
              <a:spcBef>
                <a:spcPts val="400"/>
              </a:spcBef>
              <a:buClr>
                <a:srgbClr val="A9A57C"/>
              </a:buClr>
              <a:buFont typeface="Arial"/>
              <a:buChar char="•"/>
            </a:pPr>
            <a:r>
              <a:rPr lang="en-US" sz="2000" b="0" strike="noStrike" spc="-1">
                <a:solidFill>
                  <a:srgbClr val="2F2B20"/>
                </a:solidFill>
                <a:latin typeface="Calibri"/>
              </a:rPr>
              <a:t>Inside main(), use System.out.println() to print out the variable name.</a:t>
            </a:r>
          </a:p>
          <a:p>
            <a:pPr marL="343080" indent="-228600">
              <a:lnSpc>
                <a:spcPct val="100000"/>
              </a:lnSpc>
              <a:spcBef>
                <a:spcPts val="400"/>
              </a:spcBef>
              <a:buClr>
                <a:srgbClr val="A9A57C"/>
              </a:buClr>
              <a:buFont typeface="Arial"/>
              <a:buChar char="•"/>
            </a:pPr>
            <a:r>
              <a:rPr lang="en-US" sz="2000" b="0" strike="noStrike" spc="-1">
                <a:solidFill>
                  <a:srgbClr val="2F2B20"/>
                </a:solidFill>
                <a:latin typeface="Calibri"/>
              </a:rPr>
              <a:t>Use the same command to print out yearCreated.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laceHolder 1"/>
          <p:cNvSpPr>
            <a:spLocks noGrp="1"/>
          </p:cNvSpPr>
          <p:nvPr>
            <p:ph type="title" idx="4294967295"/>
          </p:nvPr>
        </p:nvSpPr>
        <p:spPr>
          <a:xfrm>
            <a:off x="0" y="274638"/>
            <a:ext cx="7620000" cy="1143000"/>
          </a:xfrm>
          <a:prstGeom prst="rect">
            <a:avLst/>
          </a:prstGeom>
          <a:noFill/>
          <a:ln w="0">
            <a:noFill/>
          </a:ln>
        </p:spPr>
        <p:txBody>
          <a:bodyPr anchor="ctr">
            <a:noAutofit/>
          </a:bodyPr>
          <a:lstStyle/>
          <a:p>
            <a:pPr>
              <a:lnSpc>
                <a:spcPct val="100000"/>
              </a:lnSpc>
              <a:buNone/>
            </a:pPr>
            <a:r>
              <a:rPr lang="en-US" sz="4600" b="0" strike="noStrike" spc="-100">
                <a:solidFill>
                  <a:srgbClr val="675E47"/>
                </a:solidFill>
                <a:latin typeface="Cambria"/>
              </a:rPr>
              <a:t>Task </a:t>
            </a:r>
            <a:endParaRPr lang="en-US" sz="4600" b="0" strike="noStrike" spc="-1">
              <a:solidFill>
                <a:srgbClr val="2F2B20"/>
              </a:solidFill>
              <a:latin typeface="Calibri"/>
            </a:endParaRPr>
          </a:p>
        </p:txBody>
      </p:sp>
      <p:sp>
        <p:nvSpPr>
          <p:cNvPr id="175" name="PlaceHolder 2"/>
          <p:cNvSpPr>
            <a:spLocks noGrp="1"/>
          </p:cNvSpPr>
          <p:nvPr>
            <p:ph idx="4294967295"/>
          </p:nvPr>
        </p:nvSpPr>
        <p:spPr>
          <a:xfrm>
            <a:off x="0" y="1600200"/>
            <a:ext cx="7620000" cy="4800600"/>
          </a:xfrm>
          <a:prstGeom prst="rect">
            <a:avLst/>
          </a:prstGeom>
          <a:noFill/>
          <a:ln w="0">
            <a:noFill/>
          </a:ln>
        </p:spPr>
        <p:txBody>
          <a:bodyPr anchor="t">
            <a:noAutofit/>
          </a:bodyPr>
          <a:lstStyle/>
          <a:p>
            <a:pPr marL="343080" indent="-228600">
              <a:lnSpc>
                <a:spcPct val="100000"/>
              </a:lnSpc>
              <a:spcBef>
                <a:spcPts val="439"/>
              </a:spcBef>
              <a:buClr>
                <a:srgbClr val="A9A57C"/>
              </a:buClr>
              <a:buFont typeface="Arial"/>
              <a:buChar char="•"/>
            </a:pPr>
            <a:r>
              <a:rPr lang="en-US" sz="2200" b="0" strike="noStrike" spc="-1">
                <a:solidFill>
                  <a:srgbClr val="2F2B20"/>
                </a:solidFill>
                <a:latin typeface="Calibri"/>
              </a:rPr>
              <a:t>Declare an integer variable named “myVariable”.</a:t>
            </a:r>
          </a:p>
          <a:p>
            <a:pPr marL="343080" indent="-228600">
              <a:lnSpc>
                <a:spcPct val="100000"/>
              </a:lnSpc>
              <a:spcBef>
                <a:spcPts val="439"/>
              </a:spcBef>
              <a:buClr>
                <a:srgbClr val="A9A57C"/>
              </a:buClr>
              <a:buFont typeface="Arial"/>
              <a:buChar char="•"/>
            </a:pPr>
            <a:r>
              <a:rPr lang="en-US" sz="2200" b="0" strike="noStrike" spc="-1">
                <a:solidFill>
                  <a:srgbClr val="2F2B20"/>
                </a:solidFill>
                <a:latin typeface="Calibri"/>
              </a:rPr>
              <a:t>Assign integer “9” to it.</a:t>
            </a:r>
          </a:p>
          <a:p>
            <a:pPr marL="343080" indent="-228600">
              <a:lnSpc>
                <a:spcPct val="100000"/>
              </a:lnSpc>
              <a:spcBef>
                <a:spcPts val="439"/>
              </a:spcBef>
              <a:buClr>
                <a:srgbClr val="A9A57C"/>
              </a:buClr>
              <a:buFont typeface="Arial"/>
              <a:buChar char="•"/>
            </a:pPr>
            <a:r>
              <a:rPr lang="en-US" sz="2200" b="0" strike="noStrike" spc="-1">
                <a:solidFill>
                  <a:srgbClr val="2F2B20"/>
                </a:solidFill>
                <a:latin typeface="Calibri"/>
              </a:rPr>
              <a:t>Print the variable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PlaceHolder 1"/>
          <p:cNvSpPr>
            <a:spLocks noGrp="1"/>
          </p:cNvSpPr>
          <p:nvPr>
            <p:ph type="title" idx="4294967295"/>
          </p:nvPr>
        </p:nvSpPr>
        <p:spPr>
          <a:xfrm>
            <a:off x="0" y="274638"/>
            <a:ext cx="7620000" cy="1143000"/>
          </a:xfrm>
          <a:prstGeom prst="rect">
            <a:avLst/>
          </a:prstGeom>
          <a:noFill/>
          <a:ln w="0">
            <a:noFill/>
          </a:ln>
        </p:spPr>
        <p:txBody>
          <a:bodyPr anchor="ctr">
            <a:noAutofit/>
          </a:bodyPr>
          <a:lstStyle/>
          <a:p>
            <a:pPr>
              <a:lnSpc>
                <a:spcPct val="100000"/>
              </a:lnSpc>
              <a:buNone/>
            </a:pPr>
            <a:r>
              <a:rPr lang="en-US" sz="4600" b="0" strike="noStrike" spc="-100">
                <a:solidFill>
                  <a:srgbClr val="675E47"/>
                </a:solidFill>
                <a:latin typeface="Cambria"/>
              </a:rPr>
              <a:t>Formatting the output</a:t>
            </a:r>
            <a:endParaRPr lang="en-US" sz="4600" b="0" strike="noStrike" spc="-1">
              <a:solidFill>
                <a:srgbClr val="2F2B20"/>
              </a:solidFill>
              <a:latin typeface="Calibri"/>
            </a:endParaRPr>
          </a:p>
        </p:txBody>
      </p:sp>
      <p:sp>
        <p:nvSpPr>
          <p:cNvPr id="177" name="PlaceHolder 2"/>
          <p:cNvSpPr>
            <a:spLocks noGrp="1"/>
          </p:cNvSpPr>
          <p:nvPr>
            <p:ph idx="4294967295"/>
          </p:nvPr>
        </p:nvSpPr>
        <p:spPr>
          <a:xfrm>
            <a:off x="0" y="1600200"/>
            <a:ext cx="7620000" cy="4800600"/>
          </a:xfrm>
          <a:prstGeom prst="rect">
            <a:avLst/>
          </a:prstGeom>
          <a:noFill/>
          <a:ln w="0">
            <a:noFill/>
          </a:ln>
        </p:spPr>
        <p:txBody>
          <a:bodyPr anchor="t">
            <a:normAutofit/>
          </a:bodyPr>
          <a:lstStyle/>
          <a:p>
            <a:pPr marL="343080" indent="-228600">
              <a:lnSpc>
                <a:spcPct val="100000"/>
              </a:lnSpc>
              <a:spcBef>
                <a:spcPts val="400"/>
              </a:spcBef>
              <a:buClr>
                <a:srgbClr val="A9A57C"/>
              </a:buClr>
              <a:buFont typeface="Arial"/>
              <a:buChar char="•"/>
            </a:pPr>
            <a:r>
              <a:rPr lang="en-US" sz="2000" b="0" strike="noStrike" spc="-1">
                <a:solidFill>
                  <a:srgbClr val="2F2B20"/>
                </a:solidFill>
                <a:latin typeface="Calibri"/>
              </a:rPr>
              <a:t>To avoid any confusion for the user. We can display the output in following format.</a:t>
            </a:r>
          </a:p>
          <a:p>
            <a:pPr marL="343080" indent="-228600">
              <a:lnSpc>
                <a:spcPct val="100000"/>
              </a:lnSpc>
              <a:spcBef>
                <a:spcPts val="400"/>
              </a:spcBef>
              <a:buClr>
                <a:srgbClr val="A9A57C"/>
              </a:buClr>
              <a:buFont typeface="Arial"/>
              <a:buChar char="•"/>
            </a:pPr>
            <a:r>
              <a:rPr lang="en-US" sz="2000" b="0" strike="noStrike" spc="-1">
                <a:solidFill>
                  <a:srgbClr val="2F2B20"/>
                </a:solidFill>
                <a:latin typeface="Calibri"/>
              </a:rPr>
              <a:t>E.g.,</a:t>
            </a:r>
          </a:p>
          <a:p>
            <a:pPr marL="228600">
              <a:lnSpc>
                <a:spcPct val="100000"/>
              </a:lnSpc>
              <a:spcBef>
                <a:spcPts val="400"/>
              </a:spcBef>
              <a:buNone/>
              <a:tabLst>
                <a:tab pos="0" algn="l"/>
              </a:tabLst>
            </a:pPr>
            <a:r>
              <a:rPr lang="en-US" sz="2000" b="0" strike="noStrike" spc="-1">
                <a:solidFill>
                  <a:srgbClr val="2F2B20"/>
                </a:solidFill>
                <a:latin typeface="Courier New"/>
              </a:rPr>
              <a:t>System.out.println(“Age of Employee is = ”+age);</a:t>
            </a:r>
            <a:endParaRPr lang="en-US" sz="2000" b="0" strike="noStrike" spc="-1">
              <a:solidFill>
                <a:srgbClr val="2F2B20"/>
              </a:solidFill>
              <a:latin typeface="Calibri"/>
            </a:endParaRPr>
          </a:p>
          <a:p>
            <a:pPr marL="228600">
              <a:lnSpc>
                <a:spcPct val="100000"/>
              </a:lnSpc>
              <a:spcBef>
                <a:spcPts val="400"/>
              </a:spcBef>
              <a:buNone/>
              <a:tabLst>
                <a:tab pos="0" algn="l"/>
              </a:tabLst>
            </a:pPr>
            <a:r>
              <a:rPr lang="en-US" sz="2000" b="0" strike="noStrike" spc="-1">
                <a:solidFill>
                  <a:srgbClr val="2F2B20"/>
                </a:solidFill>
                <a:latin typeface="Calibri"/>
              </a:rPr>
              <a:t>Here we use ‘+’ to join the string ”Age of Employee is = ” and the numeric variable of “age”.</a:t>
            </a:r>
          </a:p>
          <a:p>
            <a:pPr marL="228600">
              <a:lnSpc>
                <a:spcPct val="100000"/>
              </a:lnSpc>
              <a:spcBef>
                <a:spcPts val="400"/>
              </a:spcBef>
              <a:buNone/>
              <a:tabLst>
                <a:tab pos="0" algn="l"/>
              </a:tabLst>
            </a:pPr>
            <a:r>
              <a:rPr lang="en-US" sz="2000" b="0" strike="noStrike" spc="-1">
                <a:solidFill>
                  <a:srgbClr val="2F2B20"/>
                </a:solidFill>
                <a:latin typeface="Calibri"/>
              </a:rPr>
              <a:t>The reason is that print() statement can not display more than one value. So if two values like string and a numeric value need to be displayed using a single </a:t>
            </a:r>
            <a:r>
              <a:rPr lang="en-US" sz="2000" b="0" strike="noStrike" spc="-1">
                <a:solidFill>
                  <a:srgbClr val="2F2B20"/>
                </a:solidFill>
                <a:latin typeface="Courier New"/>
              </a:rPr>
              <a:t>print()</a:t>
            </a:r>
            <a:r>
              <a:rPr lang="en-US" sz="2000" b="0" strike="noStrike" spc="-1">
                <a:solidFill>
                  <a:srgbClr val="2F2B20"/>
                </a:solidFill>
                <a:latin typeface="Calibri"/>
              </a:rPr>
              <a:t>method we should combine them using a ‘+’ operator.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p:cNvSpPr>
          <p:nvPr>
            <p:ph type="title" idx="4294967295"/>
          </p:nvPr>
        </p:nvSpPr>
        <p:spPr>
          <a:xfrm>
            <a:off x="0" y="274638"/>
            <a:ext cx="7620000" cy="1143000"/>
          </a:xfrm>
          <a:prstGeom prst="rect">
            <a:avLst/>
          </a:prstGeom>
          <a:noFill/>
          <a:ln w="0">
            <a:noFill/>
          </a:ln>
        </p:spPr>
        <p:txBody>
          <a:bodyPr anchor="ctr">
            <a:noAutofit/>
          </a:bodyPr>
          <a:lstStyle/>
          <a:p>
            <a:pPr>
              <a:lnSpc>
                <a:spcPct val="100000"/>
              </a:lnSpc>
              <a:buNone/>
            </a:pPr>
            <a:r>
              <a:rPr lang="en-US" sz="4600" b="0" strike="noStrike" spc="-100">
                <a:solidFill>
                  <a:srgbClr val="675E47"/>
                </a:solidFill>
                <a:latin typeface="Cambria"/>
              </a:rPr>
              <a:t>Example </a:t>
            </a:r>
            <a:endParaRPr lang="en-US" sz="4600" b="0" strike="noStrike" spc="-1">
              <a:solidFill>
                <a:srgbClr val="2F2B20"/>
              </a:solidFill>
              <a:latin typeface="Calibri"/>
            </a:endParaRPr>
          </a:p>
        </p:txBody>
      </p:sp>
      <p:sp>
        <p:nvSpPr>
          <p:cNvPr id="179" name="PlaceHolder 2"/>
          <p:cNvSpPr>
            <a:spLocks noGrp="1"/>
          </p:cNvSpPr>
          <p:nvPr>
            <p:ph idx="4294967295"/>
          </p:nvPr>
        </p:nvSpPr>
        <p:spPr>
          <a:xfrm>
            <a:off x="0" y="1600200"/>
            <a:ext cx="7620000" cy="4800600"/>
          </a:xfrm>
          <a:prstGeom prst="rect">
            <a:avLst/>
          </a:prstGeom>
          <a:noFill/>
          <a:ln w="0">
            <a:noFill/>
          </a:ln>
        </p:spPr>
        <p:txBody>
          <a:bodyPr anchor="t">
            <a:noAutofit/>
          </a:bodyPr>
          <a:lstStyle/>
          <a:p>
            <a:pPr marL="228600">
              <a:lnSpc>
                <a:spcPct val="100000"/>
              </a:lnSpc>
              <a:spcBef>
                <a:spcPts val="439"/>
              </a:spcBef>
              <a:buNone/>
              <a:tabLst>
                <a:tab pos="0" algn="l"/>
              </a:tabLst>
            </a:pPr>
            <a:r>
              <a:rPr lang="en-US" sz="2200" b="0" strike="noStrike" spc="-1">
                <a:solidFill>
                  <a:srgbClr val="2F2B20"/>
                </a:solidFill>
                <a:latin typeface="Courier New"/>
              </a:rPr>
              <a:t>public class Variable{</a:t>
            </a:r>
            <a:endParaRPr lang="en-US" sz="2200" b="0" strike="noStrike" spc="-1">
              <a:solidFill>
                <a:srgbClr val="2F2B20"/>
              </a:solidFill>
              <a:latin typeface="Calibri"/>
            </a:endParaRPr>
          </a:p>
          <a:p>
            <a:pPr marL="228600">
              <a:lnSpc>
                <a:spcPct val="100000"/>
              </a:lnSpc>
              <a:spcBef>
                <a:spcPts val="439"/>
              </a:spcBef>
              <a:buNone/>
              <a:tabLst>
                <a:tab pos="0" algn="l"/>
              </a:tabLst>
            </a:pPr>
            <a:r>
              <a:rPr lang="en-US" sz="2200" b="0" strike="noStrike" spc="-1">
                <a:solidFill>
                  <a:srgbClr val="2F2B20"/>
                </a:solidFill>
                <a:latin typeface="Courier New"/>
              </a:rPr>
              <a:t>	int x,y;</a:t>
            </a:r>
            <a:endParaRPr lang="en-US" sz="2200" b="0" strike="noStrike" spc="-1">
              <a:solidFill>
                <a:srgbClr val="2F2B20"/>
              </a:solidFill>
              <a:latin typeface="Calibri"/>
            </a:endParaRPr>
          </a:p>
          <a:p>
            <a:pPr marL="228600">
              <a:lnSpc>
                <a:spcPct val="100000"/>
              </a:lnSpc>
              <a:spcBef>
                <a:spcPts val="439"/>
              </a:spcBef>
              <a:buNone/>
              <a:tabLst>
                <a:tab pos="0" algn="l"/>
              </a:tabLst>
            </a:pPr>
            <a:r>
              <a:rPr lang="en-US" sz="2200" b="0" strike="noStrike" spc="-1">
                <a:solidFill>
                  <a:srgbClr val="2F2B20"/>
                </a:solidFill>
                <a:latin typeface="Courier New"/>
              </a:rPr>
              <a:t>	x=10;</a:t>
            </a:r>
            <a:endParaRPr lang="en-US" sz="2200" b="0" strike="noStrike" spc="-1">
              <a:solidFill>
                <a:srgbClr val="2F2B20"/>
              </a:solidFill>
              <a:latin typeface="Calibri"/>
            </a:endParaRPr>
          </a:p>
          <a:p>
            <a:pPr marL="228600">
              <a:lnSpc>
                <a:spcPct val="100000"/>
              </a:lnSpc>
              <a:spcBef>
                <a:spcPts val="439"/>
              </a:spcBef>
              <a:buNone/>
              <a:tabLst>
                <a:tab pos="0" algn="l"/>
              </a:tabLst>
            </a:pPr>
            <a:r>
              <a:rPr lang="en-US" sz="2200" b="0" strike="noStrike" spc="-1">
                <a:solidFill>
                  <a:srgbClr val="2F2B20"/>
                </a:solidFill>
                <a:latin typeface="Courier New"/>
              </a:rPr>
              <a:t>	y=20;</a:t>
            </a:r>
            <a:endParaRPr lang="en-US" sz="2200" b="0" strike="noStrike" spc="-1">
              <a:solidFill>
                <a:srgbClr val="2F2B20"/>
              </a:solidFill>
              <a:latin typeface="Calibri"/>
            </a:endParaRPr>
          </a:p>
          <a:p>
            <a:pPr marL="228600">
              <a:lnSpc>
                <a:spcPct val="100000"/>
              </a:lnSpc>
              <a:spcBef>
                <a:spcPts val="439"/>
              </a:spcBef>
              <a:buNone/>
              <a:tabLst>
                <a:tab pos="0" algn="l"/>
              </a:tabLst>
            </a:pPr>
            <a:r>
              <a:rPr lang="en-US" sz="2200" b="0" strike="noStrike" spc="-1">
                <a:solidFill>
                  <a:srgbClr val="2F2B20"/>
                </a:solidFill>
                <a:latin typeface="Courier New"/>
              </a:rPr>
              <a:t>	System.out.println(x+y);</a:t>
            </a:r>
            <a:endParaRPr lang="en-US" sz="2200" b="0" strike="noStrike" spc="-1">
              <a:solidFill>
                <a:srgbClr val="2F2B20"/>
              </a:solidFill>
              <a:latin typeface="Calibri"/>
            </a:endParaRPr>
          </a:p>
          <a:p>
            <a:pPr marL="228600">
              <a:lnSpc>
                <a:spcPct val="100000"/>
              </a:lnSpc>
              <a:spcBef>
                <a:spcPts val="439"/>
              </a:spcBef>
              <a:buNone/>
              <a:tabLst>
                <a:tab pos="0" algn="l"/>
              </a:tabLst>
            </a:pPr>
            <a:r>
              <a:rPr lang="en-US" sz="2200" b="0" strike="noStrike" spc="-1">
                <a:solidFill>
                  <a:srgbClr val="2F2B20"/>
                </a:solidFill>
                <a:latin typeface="Courier New"/>
              </a:rPr>
              <a:t>}</a:t>
            </a:r>
            <a:endParaRPr lang="en-US" sz="2200" b="0" strike="noStrike" spc="-1">
              <a:solidFill>
                <a:srgbClr val="2F2B20"/>
              </a:solidFill>
              <a:latin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laceHolder 1"/>
          <p:cNvSpPr>
            <a:spLocks noGrp="1"/>
          </p:cNvSpPr>
          <p:nvPr>
            <p:ph type="title" idx="4294967295"/>
          </p:nvPr>
        </p:nvSpPr>
        <p:spPr>
          <a:xfrm>
            <a:off x="0" y="274638"/>
            <a:ext cx="7620000" cy="1143000"/>
          </a:xfrm>
          <a:prstGeom prst="rect">
            <a:avLst/>
          </a:prstGeom>
          <a:noFill/>
          <a:ln w="0">
            <a:noFill/>
          </a:ln>
        </p:spPr>
        <p:txBody>
          <a:bodyPr anchor="ctr">
            <a:noAutofit/>
          </a:bodyPr>
          <a:lstStyle/>
          <a:p>
            <a:pPr>
              <a:lnSpc>
                <a:spcPct val="100000"/>
              </a:lnSpc>
              <a:buNone/>
            </a:pPr>
            <a:r>
              <a:rPr lang="en-US" sz="4600" b="0" strike="noStrike" spc="-100">
                <a:solidFill>
                  <a:srgbClr val="675E47"/>
                </a:solidFill>
                <a:latin typeface="Cambria"/>
              </a:rPr>
              <a:t>example</a:t>
            </a:r>
            <a:endParaRPr lang="en-US" sz="4600" b="0" strike="noStrike" spc="-1">
              <a:solidFill>
                <a:srgbClr val="2F2B20"/>
              </a:solidFill>
              <a:latin typeface="Calibri"/>
            </a:endParaRPr>
          </a:p>
        </p:txBody>
      </p:sp>
      <p:sp>
        <p:nvSpPr>
          <p:cNvPr id="181" name="PlaceHolder 2"/>
          <p:cNvSpPr>
            <a:spLocks noGrp="1"/>
          </p:cNvSpPr>
          <p:nvPr>
            <p:ph idx="4294967295"/>
          </p:nvPr>
        </p:nvSpPr>
        <p:spPr>
          <a:xfrm>
            <a:off x="0" y="1600200"/>
            <a:ext cx="7620000" cy="4800600"/>
          </a:xfrm>
          <a:prstGeom prst="rect">
            <a:avLst/>
          </a:prstGeom>
          <a:noFill/>
          <a:ln w="0">
            <a:noFill/>
          </a:ln>
        </p:spPr>
        <p:txBody>
          <a:bodyPr anchor="t">
            <a:noAutofit/>
          </a:bodyPr>
          <a:lstStyle/>
          <a:p>
            <a:pPr marL="343080" indent="-228600">
              <a:lnSpc>
                <a:spcPct val="100000"/>
              </a:lnSpc>
              <a:spcBef>
                <a:spcPts val="439"/>
              </a:spcBef>
              <a:buClr>
                <a:srgbClr val="A9A57C"/>
              </a:buClr>
              <a:buFont typeface="Arial"/>
              <a:buChar char="•"/>
            </a:pPr>
            <a:r>
              <a:rPr lang="en-US" sz="2200" b="0" strike="noStrike" spc="-1">
                <a:solidFill>
                  <a:srgbClr val="2F2B20"/>
                </a:solidFill>
                <a:latin typeface="Calibri"/>
              </a:rPr>
              <a:t>What will be the output of following?</a:t>
            </a:r>
          </a:p>
          <a:p>
            <a:pPr marL="228600">
              <a:lnSpc>
                <a:spcPct val="100000"/>
              </a:lnSpc>
              <a:spcBef>
                <a:spcPts val="439"/>
              </a:spcBef>
              <a:buNone/>
              <a:tabLst>
                <a:tab pos="0" algn="l"/>
              </a:tabLst>
            </a:pPr>
            <a:r>
              <a:rPr lang="en-US" sz="2200" b="0" strike="noStrike" spc="-1">
                <a:solidFill>
                  <a:srgbClr val="2F2B20"/>
                </a:solidFill>
                <a:latin typeface="Courier New"/>
              </a:rPr>
              <a:t>public class Addition{</a:t>
            </a:r>
            <a:endParaRPr lang="en-US" sz="2200" b="0" strike="noStrike" spc="-1">
              <a:solidFill>
                <a:srgbClr val="2F2B20"/>
              </a:solidFill>
              <a:latin typeface="Calibri"/>
            </a:endParaRPr>
          </a:p>
          <a:p>
            <a:pPr marL="228600">
              <a:lnSpc>
                <a:spcPct val="100000"/>
              </a:lnSpc>
              <a:spcBef>
                <a:spcPts val="439"/>
              </a:spcBef>
              <a:buNone/>
              <a:tabLst>
                <a:tab pos="0" algn="l"/>
              </a:tabLst>
            </a:pPr>
            <a:r>
              <a:rPr lang="en-US" sz="2200" b="0" strike="noStrike" spc="-1">
                <a:solidFill>
                  <a:srgbClr val="2F2B20"/>
                </a:solidFill>
                <a:latin typeface="Courier New"/>
              </a:rPr>
              <a:t>	int x=10, y=20;</a:t>
            </a:r>
            <a:endParaRPr lang="en-US" sz="2200" b="0" strike="noStrike" spc="-1">
              <a:solidFill>
                <a:srgbClr val="2F2B20"/>
              </a:solidFill>
              <a:latin typeface="Calibri"/>
            </a:endParaRPr>
          </a:p>
          <a:p>
            <a:pPr marL="228600">
              <a:lnSpc>
                <a:spcPct val="100000"/>
              </a:lnSpc>
              <a:spcBef>
                <a:spcPts val="439"/>
              </a:spcBef>
              <a:buNone/>
              <a:tabLst>
                <a:tab pos="0" algn="l"/>
              </a:tabLst>
            </a:pPr>
            <a:r>
              <a:rPr lang="en-US" sz="2200" b="0" strike="noStrike" spc="-1">
                <a:solidFill>
                  <a:srgbClr val="2F2B20"/>
                </a:solidFill>
                <a:latin typeface="Courier New"/>
              </a:rPr>
              <a:t>	System.out.println(“Summation of two numbers = ”+ x+y);</a:t>
            </a:r>
            <a:endParaRPr lang="en-US" sz="2200" b="0" strike="noStrike" spc="-1">
              <a:solidFill>
                <a:srgbClr val="2F2B20"/>
              </a:solidFill>
              <a:latin typeface="Calibri"/>
            </a:endParaRPr>
          </a:p>
          <a:p>
            <a:pPr marL="228600">
              <a:lnSpc>
                <a:spcPct val="100000"/>
              </a:lnSpc>
              <a:spcBef>
                <a:spcPts val="439"/>
              </a:spcBef>
              <a:buNone/>
              <a:tabLst>
                <a:tab pos="0" algn="l"/>
              </a:tabLst>
            </a:pPr>
            <a:r>
              <a:rPr lang="en-US" sz="2200" b="0" strike="noStrike" spc="-1">
                <a:solidFill>
                  <a:srgbClr val="2F2B20"/>
                </a:solidFill>
                <a:latin typeface="Courier New"/>
              </a:rPr>
              <a:t>}</a:t>
            </a:r>
            <a:endParaRPr lang="en-US" sz="2200" b="0" strike="noStrike" spc="-1">
              <a:solidFill>
                <a:srgbClr val="2F2B20"/>
              </a:solidFill>
              <a:latin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p:cNvSpPr>
          <p:nvPr>
            <p:ph idx="4294967295"/>
          </p:nvPr>
        </p:nvSpPr>
        <p:spPr>
          <a:xfrm>
            <a:off x="0" y="620713"/>
            <a:ext cx="7886700" cy="5556250"/>
          </a:xfrm>
          <a:prstGeom prst="rect">
            <a:avLst/>
          </a:prstGeom>
          <a:noFill/>
          <a:ln w="0">
            <a:noFill/>
          </a:ln>
        </p:spPr>
        <p:txBody>
          <a:bodyPr anchor="t">
            <a:normAutofit/>
          </a:bodyPr>
          <a:lstStyle/>
          <a:p>
            <a:pPr marL="228600">
              <a:lnSpc>
                <a:spcPct val="100000"/>
              </a:lnSpc>
              <a:spcBef>
                <a:spcPts val="479"/>
              </a:spcBef>
              <a:buNone/>
              <a:tabLst>
                <a:tab pos="0" algn="l"/>
              </a:tabLst>
            </a:pPr>
            <a:r>
              <a:rPr lang="en-US" sz="2400" b="0" strike="noStrike" spc="-1">
                <a:solidFill>
                  <a:srgbClr val="2F2B20"/>
                </a:solidFill>
                <a:latin typeface="Courier New"/>
              </a:rPr>
              <a:t>System.out.println(“Sum of two numbers = ”);</a:t>
            </a:r>
            <a:endParaRPr lang="en-US" sz="2400" b="0" strike="noStrike" spc="-1">
              <a:solidFill>
                <a:srgbClr val="2F2B20"/>
              </a:solidFill>
              <a:latin typeface="Calibri"/>
            </a:endParaRPr>
          </a:p>
          <a:p>
            <a:pPr marL="228600">
              <a:lnSpc>
                <a:spcPct val="100000"/>
              </a:lnSpc>
              <a:spcBef>
                <a:spcPts val="479"/>
              </a:spcBef>
              <a:buNone/>
              <a:tabLst>
                <a:tab pos="0" algn="l"/>
              </a:tabLst>
            </a:pPr>
            <a:r>
              <a:rPr lang="en-US" sz="2400" b="0" strike="noStrike" spc="-1">
                <a:solidFill>
                  <a:srgbClr val="2F2B20"/>
                </a:solidFill>
                <a:latin typeface="Courier New"/>
              </a:rPr>
              <a:t>System.out.println(x+y);</a:t>
            </a:r>
            <a:endParaRPr lang="en-US" sz="2400" b="0" strike="noStrike" spc="-1">
              <a:solidFill>
                <a:srgbClr val="2F2B20"/>
              </a:solidFill>
              <a:latin typeface="Calibri"/>
            </a:endParaRPr>
          </a:p>
          <a:p>
            <a:pPr marL="228600">
              <a:lnSpc>
                <a:spcPct val="100000"/>
              </a:lnSpc>
              <a:spcBef>
                <a:spcPts val="479"/>
              </a:spcBef>
              <a:buNone/>
              <a:tabLst>
                <a:tab pos="0" algn="l"/>
              </a:tabLst>
            </a:pPr>
            <a:endParaRPr lang="en-US" sz="2400" b="0" strike="noStrike" spc="-1">
              <a:solidFill>
                <a:srgbClr val="2F2B20"/>
              </a:solidFill>
              <a:latin typeface="Calibri"/>
            </a:endParaRPr>
          </a:p>
          <a:p>
            <a:pPr marL="228600">
              <a:lnSpc>
                <a:spcPct val="100000"/>
              </a:lnSpc>
              <a:spcBef>
                <a:spcPts val="479"/>
              </a:spcBef>
              <a:buNone/>
              <a:tabLst>
                <a:tab pos="0" algn="l"/>
              </a:tabLst>
            </a:pPr>
            <a:r>
              <a:rPr lang="en-US" sz="2400" b="0" strike="noStrike" spc="-1">
                <a:solidFill>
                  <a:srgbClr val="2F2B20"/>
                </a:solidFill>
                <a:latin typeface="Calibri"/>
              </a:rPr>
              <a:t>To avoid this above multiple lines and print both the lines in a single </a:t>
            </a:r>
            <a:r>
              <a:rPr lang="en-US" sz="2400" b="0" strike="noStrike" spc="-1">
                <a:solidFill>
                  <a:srgbClr val="2F2B20"/>
                </a:solidFill>
                <a:latin typeface="Courier New"/>
              </a:rPr>
              <a:t>println()</a:t>
            </a:r>
            <a:r>
              <a:rPr lang="en-US" sz="2400" b="0" strike="noStrike" spc="-1">
                <a:solidFill>
                  <a:srgbClr val="2F2B20"/>
                </a:solidFill>
                <a:latin typeface="Calibri"/>
              </a:rPr>
              <a:t> statement, </a:t>
            </a:r>
            <a:r>
              <a:rPr lang="en-US" sz="2400" b="0" strike="noStrike" spc="-1">
                <a:solidFill>
                  <a:srgbClr val="2F2B20"/>
                </a:solidFill>
                <a:latin typeface="Courier New"/>
              </a:rPr>
              <a:t>\n</a:t>
            </a:r>
            <a:r>
              <a:rPr lang="en-US" sz="2400" b="0" strike="noStrike" spc="-1">
                <a:solidFill>
                  <a:srgbClr val="2F2B20"/>
                </a:solidFill>
                <a:latin typeface="Calibri"/>
              </a:rPr>
              <a:t> is used.</a:t>
            </a:r>
          </a:p>
          <a:p>
            <a:pPr marL="228600">
              <a:lnSpc>
                <a:spcPct val="100000"/>
              </a:lnSpc>
              <a:spcBef>
                <a:spcPts val="479"/>
              </a:spcBef>
              <a:buNone/>
              <a:tabLst>
                <a:tab pos="0" algn="l"/>
              </a:tabLst>
            </a:pPr>
            <a:r>
              <a:rPr lang="en-US" sz="2400" b="0" strike="noStrike" spc="-1">
                <a:solidFill>
                  <a:srgbClr val="2F2B20"/>
                </a:solidFill>
                <a:latin typeface="Calibri"/>
              </a:rPr>
              <a:t>e.g.,</a:t>
            </a:r>
          </a:p>
          <a:p>
            <a:pPr marL="228600">
              <a:lnSpc>
                <a:spcPct val="100000"/>
              </a:lnSpc>
              <a:spcBef>
                <a:spcPts val="479"/>
              </a:spcBef>
              <a:buNone/>
              <a:tabLst>
                <a:tab pos="0" algn="l"/>
              </a:tabLst>
            </a:pPr>
            <a:r>
              <a:rPr lang="en-US" sz="2400" b="0" strike="noStrike" spc="-1">
                <a:solidFill>
                  <a:srgbClr val="2F2B20"/>
                </a:solidFill>
                <a:latin typeface="Courier New"/>
              </a:rPr>
              <a:t>System.out.println(“Sum of two numbers = \n”+ (x+y));</a:t>
            </a:r>
            <a:endParaRPr lang="en-US" sz="2400" b="0" strike="noStrike" spc="-1">
              <a:solidFill>
                <a:srgbClr val="2F2B20"/>
              </a:solidFill>
              <a:latin typeface="Calibri"/>
            </a:endParaRPr>
          </a:p>
          <a:p>
            <a:pPr marL="228600">
              <a:lnSpc>
                <a:spcPct val="100000"/>
              </a:lnSpc>
              <a:spcBef>
                <a:spcPts val="479"/>
              </a:spcBef>
              <a:buNone/>
              <a:tabLst>
                <a:tab pos="0" algn="l"/>
              </a:tabLst>
            </a:pPr>
            <a:r>
              <a:rPr lang="en-US" sz="2400" b="0" strike="noStrike" spc="-1">
                <a:solidFill>
                  <a:srgbClr val="2F2B20"/>
                </a:solidFill>
                <a:latin typeface="Calibri"/>
              </a:rPr>
              <a:t>This means \n is throwing the cursor into the next line at that place. This is called </a:t>
            </a:r>
            <a:r>
              <a:rPr lang="en-US" sz="2400" b="0" strike="noStrike" spc="-1">
                <a:solidFill>
                  <a:srgbClr val="FF0000">
                    <a:alpha val="70000"/>
                  </a:srgbClr>
                </a:solidFill>
                <a:latin typeface="Calibri"/>
              </a:rPr>
              <a:t>backslash code</a:t>
            </a:r>
            <a:r>
              <a:rPr lang="en-US" sz="2400" b="0" strike="noStrike" spc="-1">
                <a:solidFill>
                  <a:srgbClr val="2F2B20"/>
                </a:solidFill>
                <a:latin typeface="Calibri"/>
              </a:rPr>
              <a:t> or </a:t>
            </a:r>
            <a:r>
              <a:rPr lang="en-US" sz="2400" b="0" strike="noStrike" spc="-1">
                <a:solidFill>
                  <a:srgbClr val="FF0000">
                    <a:alpha val="70000"/>
                  </a:srgbClr>
                </a:solidFill>
                <a:latin typeface="Calibri"/>
              </a:rPr>
              <a:t>escape sequence</a:t>
            </a:r>
            <a:r>
              <a:rPr lang="en-US" sz="2400" b="0" strike="noStrike" spc="-1">
                <a:solidFill>
                  <a:srgbClr val="2F2B20"/>
                </a:solidFill>
                <a:latin typeface="Calibri"/>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47F63-9351-D67A-42FC-89C5FCE47C1E}"/>
              </a:ext>
            </a:extLst>
          </p:cNvPr>
          <p:cNvSpPr>
            <a:spLocks noGrp="1"/>
          </p:cNvSpPr>
          <p:nvPr>
            <p:ph type="title"/>
          </p:nvPr>
        </p:nvSpPr>
        <p:spPr/>
        <p:txBody>
          <a:bodyPr/>
          <a:lstStyle/>
          <a:p>
            <a:r>
              <a:rPr lang="en-US" spc="-1" dirty="0">
                <a:solidFill>
                  <a:srgbClr val="90C226"/>
                </a:solidFill>
                <a:latin typeface="Trebuchet MS"/>
              </a:rPr>
              <a:t>keywords</a:t>
            </a:r>
            <a:endParaRPr lang="en-IN" dirty="0"/>
          </a:p>
        </p:txBody>
      </p:sp>
      <p:sp>
        <p:nvSpPr>
          <p:cNvPr id="3" name="Content Placeholder 2">
            <a:extLst>
              <a:ext uri="{FF2B5EF4-FFF2-40B4-BE49-F238E27FC236}">
                <a16:creationId xmlns:a16="http://schemas.microsoft.com/office/drawing/2014/main" id="{94A64DF5-5C75-1302-79AF-D64BAEF30295}"/>
              </a:ext>
            </a:extLst>
          </p:cNvPr>
          <p:cNvSpPr>
            <a:spLocks noGrp="1"/>
          </p:cNvSpPr>
          <p:nvPr>
            <p:ph idx="1"/>
          </p:nvPr>
        </p:nvSpPr>
        <p:spPr/>
        <p:txBody>
          <a:bodyPr/>
          <a:lstStyle/>
          <a:p>
            <a:pPr marL="257310" indent="-257310">
              <a:lnSpc>
                <a:spcPct val="100000"/>
              </a:lnSpc>
              <a:spcBef>
                <a:spcPts val="751"/>
              </a:spcBef>
              <a:buClr>
                <a:srgbClr val="90C226"/>
              </a:buClr>
              <a:buSzPct val="80000"/>
              <a:buFont typeface="Wingdings 3" charset="2"/>
              <a:buChar char=""/>
            </a:pPr>
            <a:r>
              <a:rPr lang="en-US" sz="1350" spc="-1" dirty="0">
                <a:solidFill>
                  <a:srgbClr val="595959"/>
                </a:solidFill>
                <a:latin typeface="Trebuchet MS"/>
              </a:rPr>
              <a:t>Keywords are the predefined words which contain </a:t>
            </a:r>
            <a:r>
              <a:rPr lang="en-US" sz="1350" b="1" spc="-1" dirty="0">
                <a:solidFill>
                  <a:srgbClr val="595959"/>
                </a:solidFill>
                <a:latin typeface="Trebuchet MS"/>
              </a:rPr>
              <a:t>functionality</a:t>
            </a:r>
            <a:endParaRPr lang="en-US" sz="1350" spc="-1" dirty="0">
              <a:solidFill>
                <a:srgbClr val="404040"/>
              </a:solidFill>
              <a:latin typeface="Trebuchet MS"/>
            </a:endParaRPr>
          </a:p>
          <a:p>
            <a:pPr marL="257310" indent="-257310">
              <a:lnSpc>
                <a:spcPct val="100000"/>
              </a:lnSpc>
              <a:spcBef>
                <a:spcPts val="751"/>
              </a:spcBef>
              <a:buClr>
                <a:srgbClr val="90C226"/>
              </a:buClr>
              <a:buSzPct val="80000"/>
              <a:buFont typeface="Wingdings 3" charset="2"/>
              <a:buChar char=""/>
            </a:pPr>
            <a:r>
              <a:rPr lang="en-US" sz="1350" spc="-1" dirty="0">
                <a:solidFill>
                  <a:srgbClr val="595959"/>
                </a:solidFill>
                <a:latin typeface="Trebuchet MS"/>
              </a:rPr>
              <a:t>There are </a:t>
            </a:r>
            <a:r>
              <a:rPr lang="en-US" sz="1350" spc="-1" dirty="0">
                <a:solidFill>
                  <a:srgbClr val="7030A0"/>
                </a:solidFill>
                <a:latin typeface="Trebuchet MS"/>
              </a:rPr>
              <a:t>50</a:t>
            </a:r>
            <a:r>
              <a:rPr lang="en-US" sz="1350" spc="-1" dirty="0">
                <a:solidFill>
                  <a:srgbClr val="595959"/>
                </a:solidFill>
                <a:latin typeface="Trebuchet MS"/>
              </a:rPr>
              <a:t> number of keywords </a:t>
            </a:r>
            <a:r>
              <a:rPr lang="en-US" sz="1350" spc="-1" dirty="0">
                <a:solidFill>
                  <a:srgbClr val="7030A0"/>
                </a:solidFill>
                <a:latin typeface="Trebuchet MS"/>
              </a:rPr>
              <a:t>3</a:t>
            </a:r>
            <a:r>
              <a:rPr lang="en-US" sz="1350" spc="-1" dirty="0">
                <a:solidFill>
                  <a:srgbClr val="404040"/>
                </a:solidFill>
                <a:latin typeface="Trebuchet MS"/>
              </a:rPr>
              <a:t> reserved words which are the words which does not contain any functionality.</a:t>
            </a:r>
          </a:p>
          <a:p>
            <a:pPr marL="257310" indent="-257310">
              <a:lnSpc>
                <a:spcPct val="100000"/>
              </a:lnSpc>
              <a:spcBef>
                <a:spcPts val="751"/>
              </a:spcBef>
              <a:buClr>
                <a:srgbClr val="90C226"/>
              </a:buClr>
              <a:buSzPct val="80000"/>
              <a:buFont typeface="Wingdings 3" charset="2"/>
              <a:buChar char=""/>
            </a:pPr>
            <a:r>
              <a:rPr lang="en-US" sz="1350" spc="-1" dirty="0">
                <a:solidFill>
                  <a:srgbClr val="595959"/>
                </a:solidFill>
                <a:latin typeface="Trebuchet MS"/>
              </a:rPr>
              <a:t>We can not use keywords as:</a:t>
            </a:r>
            <a:endParaRPr lang="en-US" sz="1350" spc="-1" dirty="0">
              <a:solidFill>
                <a:srgbClr val="404040"/>
              </a:solidFill>
              <a:latin typeface="Trebuchet MS"/>
            </a:endParaRPr>
          </a:p>
          <a:p>
            <a:pPr marL="557280" lvl="1" indent="-214380">
              <a:lnSpc>
                <a:spcPct val="100000"/>
              </a:lnSpc>
              <a:spcBef>
                <a:spcPts val="751"/>
              </a:spcBef>
              <a:buClr>
                <a:srgbClr val="90C226"/>
              </a:buClr>
              <a:buSzPct val="80000"/>
              <a:buFont typeface="Wingdings 3" charset="2"/>
              <a:buChar char=""/>
            </a:pPr>
            <a:r>
              <a:rPr lang="en-US" sz="1200" spc="-1" dirty="0">
                <a:solidFill>
                  <a:srgbClr val="595959"/>
                </a:solidFill>
                <a:latin typeface="Trebuchet MS"/>
              </a:rPr>
              <a:t>Names for variables</a:t>
            </a:r>
            <a:endParaRPr lang="en-US" sz="1200" spc="-1" dirty="0">
              <a:solidFill>
                <a:srgbClr val="404040"/>
              </a:solidFill>
              <a:latin typeface="Trebuchet MS"/>
            </a:endParaRPr>
          </a:p>
          <a:p>
            <a:pPr marL="557280" lvl="1" indent="-214380">
              <a:lnSpc>
                <a:spcPct val="100000"/>
              </a:lnSpc>
              <a:spcBef>
                <a:spcPts val="751"/>
              </a:spcBef>
              <a:buClr>
                <a:srgbClr val="90C226"/>
              </a:buClr>
              <a:buSzPct val="80000"/>
              <a:buFont typeface="Wingdings 3" charset="2"/>
              <a:buChar char=""/>
            </a:pPr>
            <a:r>
              <a:rPr lang="en-US" sz="1200" spc="-1" dirty="0">
                <a:solidFill>
                  <a:srgbClr val="595959"/>
                </a:solidFill>
                <a:latin typeface="Trebuchet MS"/>
              </a:rPr>
              <a:t>Methods</a:t>
            </a:r>
            <a:endParaRPr lang="en-US" sz="1200" spc="-1" dirty="0">
              <a:solidFill>
                <a:srgbClr val="404040"/>
              </a:solidFill>
              <a:latin typeface="Trebuchet MS"/>
            </a:endParaRPr>
          </a:p>
          <a:p>
            <a:pPr marL="557280" lvl="1" indent="-214380">
              <a:lnSpc>
                <a:spcPct val="100000"/>
              </a:lnSpc>
              <a:spcBef>
                <a:spcPts val="751"/>
              </a:spcBef>
              <a:buClr>
                <a:srgbClr val="90C226"/>
              </a:buClr>
              <a:buSzPct val="80000"/>
              <a:buFont typeface="Wingdings 3" charset="2"/>
              <a:buChar char=""/>
            </a:pPr>
            <a:r>
              <a:rPr lang="en-US" sz="1200" spc="-1" dirty="0">
                <a:solidFill>
                  <a:srgbClr val="595959"/>
                </a:solidFill>
                <a:latin typeface="Trebuchet MS"/>
              </a:rPr>
              <a:t>Classes or any identifier</a:t>
            </a:r>
            <a:endParaRPr lang="en-IN" dirty="0"/>
          </a:p>
        </p:txBody>
      </p:sp>
    </p:spTree>
    <p:extLst>
      <p:ext uri="{BB962C8B-B14F-4D97-AF65-F5344CB8AC3E}">
        <p14:creationId xmlns:p14="http://schemas.microsoft.com/office/powerpoint/2010/main" val="3687898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PlaceHolder 1"/>
          <p:cNvSpPr>
            <a:spLocks noGrp="1"/>
          </p:cNvSpPr>
          <p:nvPr>
            <p:ph type="title" idx="4294967295"/>
          </p:nvPr>
        </p:nvSpPr>
        <p:spPr>
          <a:xfrm>
            <a:off x="0" y="274638"/>
            <a:ext cx="7620000" cy="1143000"/>
          </a:xfrm>
          <a:prstGeom prst="rect">
            <a:avLst/>
          </a:prstGeom>
          <a:noFill/>
          <a:ln w="0">
            <a:noFill/>
          </a:ln>
        </p:spPr>
        <p:txBody>
          <a:bodyPr anchor="ctr">
            <a:noAutofit/>
          </a:bodyPr>
          <a:lstStyle/>
          <a:p>
            <a:pPr>
              <a:lnSpc>
                <a:spcPct val="100000"/>
              </a:lnSpc>
              <a:buNone/>
            </a:pPr>
            <a:r>
              <a:rPr lang="en-US" sz="4600" b="0" strike="noStrike" spc="-100">
                <a:solidFill>
                  <a:srgbClr val="675E47"/>
                </a:solidFill>
                <a:latin typeface="Cambria"/>
              </a:rPr>
              <a:t>Control sequence</a:t>
            </a:r>
            <a:endParaRPr lang="en-US" sz="4600" b="0" strike="noStrike" spc="-1">
              <a:solidFill>
                <a:srgbClr val="2F2B20"/>
              </a:solidFill>
              <a:latin typeface="Calibri"/>
            </a:endParaRPr>
          </a:p>
        </p:txBody>
      </p:sp>
      <p:sp>
        <p:nvSpPr>
          <p:cNvPr id="184" name="PlaceHolder 2"/>
          <p:cNvSpPr>
            <a:spLocks noGrp="1"/>
          </p:cNvSpPr>
          <p:nvPr>
            <p:ph idx="4294967295"/>
          </p:nvPr>
        </p:nvSpPr>
        <p:spPr>
          <a:xfrm>
            <a:off x="0" y="1600200"/>
            <a:ext cx="7620000" cy="4800600"/>
          </a:xfrm>
          <a:prstGeom prst="rect">
            <a:avLst/>
          </a:prstGeom>
          <a:noFill/>
          <a:ln w="0">
            <a:noFill/>
          </a:ln>
        </p:spPr>
        <p:txBody>
          <a:bodyPr anchor="t">
            <a:noAutofit/>
          </a:bodyPr>
          <a:lstStyle/>
          <a:p>
            <a:pPr marL="343080" indent="-228600">
              <a:lnSpc>
                <a:spcPct val="100000"/>
              </a:lnSpc>
              <a:spcBef>
                <a:spcPts val="439"/>
              </a:spcBef>
              <a:buClr>
                <a:srgbClr val="A9A57C"/>
              </a:buClr>
              <a:buFont typeface="Arial"/>
              <a:buChar char="•"/>
            </a:pPr>
            <a:r>
              <a:rPr lang="en-US" sz="2200" b="0" strike="noStrike" spc="-1">
                <a:solidFill>
                  <a:srgbClr val="2F2B20"/>
                </a:solidFill>
                <a:latin typeface="Calibri"/>
              </a:rPr>
              <a:t>A control sequence is nothing however the backslash(\) glued with a character (the character which has to be escaped) is called a control sequence.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PlaceHolder 1"/>
          <p:cNvSpPr>
            <a:spLocks noGrp="1"/>
          </p:cNvSpPr>
          <p:nvPr>
            <p:ph type="title" idx="4294967295"/>
          </p:nvPr>
        </p:nvSpPr>
        <p:spPr>
          <a:xfrm>
            <a:off x="0" y="274638"/>
            <a:ext cx="7620000" cy="1143000"/>
          </a:xfrm>
          <a:prstGeom prst="rect">
            <a:avLst/>
          </a:prstGeom>
          <a:noFill/>
          <a:ln w="0">
            <a:noFill/>
          </a:ln>
        </p:spPr>
        <p:txBody>
          <a:bodyPr anchor="ctr">
            <a:noAutofit/>
          </a:bodyPr>
          <a:lstStyle/>
          <a:p>
            <a:pPr>
              <a:lnSpc>
                <a:spcPct val="100000"/>
              </a:lnSpc>
              <a:buNone/>
            </a:pPr>
            <a:r>
              <a:rPr lang="en-US" sz="4600" b="0" strike="noStrike" spc="-100">
                <a:solidFill>
                  <a:srgbClr val="675E47"/>
                </a:solidFill>
                <a:latin typeface="Cambria"/>
              </a:rPr>
              <a:t>Example </a:t>
            </a:r>
            <a:endParaRPr lang="en-US" sz="4600" b="0" strike="noStrike" spc="-1">
              <a:solidFill>
                <a:srgbClr val="2F2B20"/>
              </a:solidFill>
              <a:latin typeface="Calibri"/>
            </a:endParaRPr>
          </a:p>
        </p:txBody>
      </p:sp>
      <p:sp>
        <p:nvSpPr>
          <p:cNvPr id="186" name="PlaceHolder 2"/>
          <p:cNvSpPr>
            <a:spLocks noGrp="1"/>
          </p:cNvSpPr>
          <p:nvPr>
            <p:ph idx="4294967295"/>
          </p:nvPr>
        </p:nvSpPr>
        <p:spPr>
          <a:xfrm>
            <a:off x="0" y="1600200"/>
            <a:ext cx="7620000" cy="4800600"/>
          </a:xfrm>
          <a:prstGeom prst="rect">
            <a:avLst/>
          </a:prstGeom>
          <a:noFill/>
          <a:ln w="0">
            <a:noFill/>
          </a:ln>
        </p:spPr>
        <p:txBody>
          <a:bodyPr anchor="t">
            <a:noAutofit/>
          </a:bodyPr>
          <a:lstStyle/>
          <a:p>
            <a:pPr marL="228600">
              <a:lnSpc>
                <a:spcPct val="100000"/>
              </a:lnSpc>
              <a:spcBef>
                <a:spcPts val="439"/>
              </a:spcBef>
              <a:buNone/>
              <a:tabLst>
                <a:tab pos="0" algn="l"/>
              </a:tabLst>
            </a:pPr>
            <a:r>
              <a:rPr lang="en-US" sz="2200" b="0" strike="noStrike" spc="-1">
                <a:solidFill>
                  <a:srgbClr val="2F2B20"/>
                </a:solidFill>
                <a:latin typeface="Courier New"/>
              </a:rPr>
              <a:t>System.out.println(“Hello”World”!”);</a:t>
            </a:r>
            <a:endParaRPr lang="en-US" sz="2200" b="0" strike="noStrike" spc="-1">
              <a:solidFill>
                <a:srgbClr val="2F2B20"/>
              </a:solidFill>
              <a:latin typeface="Calibri"/>
            </a:endParaRPr>
          </a:p>
          <a:p>
            <a:pPr marL="228600">
              <a:lnSpc>
                <a:spcPct val="100000"/>
              </a:lnSpc>
              <a:spcBef>
                <a:spcPts val="439"/>
              </a:spcBef>
              <a:buNone/>
              <a:tabLst>
                <a:tab pos="0" algn="l"/>
              </a:tabLst>
            </a:pPr>
            <a:r>
              <a:rPr lang="en-US" sz="2200" b="0" strike="noStrike" spc="-1">
                <a:solidFill>
                  <a:srgbClr val="2F2B20"/>
                </a:solidFill>
                <a:latin typeface="Courier New"/>
              </a:rPr>
              <a:t>Output:</a:t>
            </a:r>
            <a:endParaRPr lang="en-US" sz="2200" b="0" strike="noStrike" spc="-1">
              <a:solidFill>
                <a:srgbClr val="2F2B20"/>
              </a:solidFill>
              <a:latin typeface="Calibri"/>
            </a:endParaRPr>
          </a:p>
          <a:p>
            <a:pPr marL="228600">
              <a:lnSpc>
                <a:spcPct val="100000"/>
              </a:lnSpc>
              <a:spcBef>
                <a:spcPts val="439"/>
              </a:spcBef>
              <a:buNone/>
              <a:tabLst>
                <a:tab pos="0" algn="l"/>
              </a:tabLst>
            </a:pPr>
            <a:endParaRPr lang="en-US" sz="2200" b="0" strike="noStrike" spc="-1">
              <a:solidFill>
                <a:srgbClr val="2F2B20"/>
              </a:solidFill>
              <a:latin typeface="Calibri"/>
            </a:endParaRPr>
          </a:p>
          <a:p>
            <a:pPr marL="228600">
              <a:lnSpc>
                <a:spcPct val="100000"/>
              </a:lnSpc>
              <a:spcBef>
                <a:spcPts val="439"/>
              </a:spcBef>
              <a:buNone/>
              <a:tabLst>
                <a:tab pos="0" algn="l"/>
              </a:tabLst>
            </a:pPr>
            <a:endParaRPr lang="en-US" sz="2200" b="0" strike="noStrike" spc="-1">
              <a:solidFill>
                <a:srgbClr val="2F2B20"/>
              </a:solidFill>
              <a:latin typeface="Calibri"/>
            </a:endParaRPr>
          </a:p>
        </p:txBody>
      </p:sp>
      <p:pic>
        <p:nvPicPr>
          <p:cNvPr id="187" name="Picture 3"/>
          <p:cNvPicPr/>
          <p:nvPr/>
        </p:nvPicPr>
        <p:blipFill>
          <a:blip r:embed="rId2"/>
          <a:stretch/>
        </p:blipFill>
        <p:spPr>
          <a:xfrm>
            <a:off x="1440000" y="3078360"/>
            <a:ext cx="5086080" cy="1961640"/>
          </a:xfrm>
          <a:prstGeom prst="rect">
            <a:avLst/>
          </a:prstGeom>
          <a:ln w="0">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PlaceHolder 1"/>
          <p:cNvSpPr>
            <a:spLocks noGrp="1"/>
          </p:cNvSpPr>
          <p:nvPr>
            <p:ph idx="4294967295"/>
          </p:nvPr>
        </p:nvSpPr>
        <p:spPr>
          <a:xfrm>
            <a:off x="0" y="620713"/>
            <a:ext cx="7886700" cy="5556250"/>
          </a:xfrm>
          <a:prstGeom prst="rect">
            <a:avLst/>
          </a:prstGeom>
          <a:noFill/>
          <a:ln w="0">
            <a:noFill/>
          </a:ln>
        </p:spPr>
        <p:txBody>
          <a:bodyPr anchor="t">
            <a:noAutofit/>
          </a:bodyPr>
          <a:lstStyle/>
          <a:p>
            <a:pPr marL="343080" indent="-228600">
              <a:lnSpc>
                <a:spcPct val="100000"/>
              </a:lnSpc>
              <a:spcBef>
                <a:spcPts val="439"/>
              </a:spcBef>
              <a:buClr>
                <a:srgbClr val="A9A57C"/>
              </a:buClr>
              <a:buFont typeface="Arial"/>
              <a:buChar char="•"/>
            </a:pPr>
            <a:r>
              <a:rPr lang="en-US" sz="2200" b="1" strike="noStrike" spc="-1">
                <a:solidFill>
                  <a:srgbClr val="2F2B20"/>
                </a:solidFill>
                <a:latin typeface="Calibri"/>
              </a:rPr>
              <a:t>\\</a:t>
            </a:r>
            <a:r>
              <a:rPr lang="en-US" sz="2200" b="0" strike="noStrike" spc="-1">
                <a:solidFill>
                  <a:srgbClr val="2F2B20"/>
                </a:solidFill>
                <a:latin typeface="Calibri"/>
              </a:rPr>
              <a:t> is a control sequence used for displaying a backslash as output.</a:t>
            </a:r>
          </a:p>
          <a:p>
            <a:pPr marL="343080" indent="-228600">
              <a:lnSpc>
                <a:spcPct val="100000"/>
              </a:lnSpc>
              <a:spcBef>
                <a:spcPts val="439"/>
              </a:spcBef>
              <a:buClr>
                <a:srgbClr val="A9A57C"/>
              </a:buClr>
              <a:buFont typeface="Arial"/>
              <a:buChar char="•"/>
            </a:pPr>
            <a:r>
              <a:rPr lang="en-US" sz="2200" b="0" strike="noStrike" spc="-1">
                <a:solidFill>
                  <a:srgbClr val="2F2B20"/>
                </a:solidFill>
                <a:latin typeface="Calibri"/>
              </a:rPr>
              <a:t>E.g.,</a:t>
            </a:r>
          </a:p>
          <a:p>
            <a:pPr marL="228600">
              <a:lnSpc>
                <a:spcPct val="100000"/>
              </a:lnSpc>
              <a:spcBef>
                <a:spcPts val="439"/>
              </a:spcBef>
              <a:buNone/>
              <a:tabLst>
                <a:tab pos="0" algn="l"/>
              </a:tabLst>
            </a:pPr>
            <a:r>
              <a:rPr lang="en-US" sz="2200" b="0" strike="noStrike" spc="-1">
                <a:solidFill>
                  <a:srgbClr val="2F2B20"/>
                </a:solidFill>
                <a:latin typeface="Courier New"/>
              </a:rPr>
              <a:t>System.out.println(“Hello\”world/”!”);</a:t>
            </a:r>
            <a:endParaRPr lang="en-US" sz="2200" b="0" strike="noStrike" spc="-1">
              <a:solidFill>
                <a:srgbClr val="2F2B20"/>
              </a:solidFill>
              <a:latin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PlaceHolder 1"/>
          <p:cNvSpPr>
            <a:spLocks noGrp="1"/>
          </p:cNvSpPr>
          <p:nvPr>
            <p:ph type="title" idx="4294967295"/>
          </p:nvPr>
        </p:nvSpPr>
        <p:spPr>
          <a:xfrm>
            <a:off x="0" y="274638"/>
            <a:ext cx="7620000" cy="1143000"/>
          </a:xfrm>
          <a:prstGeom prst="rect">
            <a:avLst/>
          </a:prstGeom>
          <a:noFill/>
          <a:ln w="0">
            <a:noFill/>
          </a:ln>
        </p:spPr>
        <p:txBody>
          <a:bodyPr anchor="ctr">
            <a:noAutofit/>
          </a:bodyPr>
          <a:lstStyle/>
          <a:p>
            <a:pPr>
              <a:lnSpc>
                <a:spcPct val="100000"/>
              </a:lnSpc>
              <a:buNone/>
            </a:pPr>
            <a:r>
              <a:rPr lang="en-US" sz="4600" b="0" strike="noStrike" spc="-100">
                <a:solidFill>
                  <a:srgbClr val="675E47"/>
                </a:solidFill>
                <a:latin typeface="Cambria"/>
              </a:rPr>
              <a:t>Backslash codes</a:t>
            </a:r>
            <a:endParaRPr lang="en-US" sz="4600" b="0" strike="noStrike" spc="-1">
              <a:solidFill>
                <a:srgbClr val="2F2B20"/>
              </a:solidFill>
              <a:latin typeface="Calibri"/>
            </a:endParaRPr>
          </a:p>
        </p:txBody>
      </p:sp>
      <p:graphicFrame>
        <p:nvGraphicFramePr>
          <p:cNvPr id="190" name="Content Placeholder 3"/>
          <p:cNvGraphicFramePr/>
          <p:nvPr/>
        </p:nvGraphicFramePr>
        <p:xfrm>
          <a:off x="261720" y="1362960"/>
          <a:ext cx="7886520" cy="5139720"/>
        </p:xfrm>
        <a:graphic>
          <a:graphicData uri="http://schemas.openxmlformats.org/drawingml/2006/table">
            <a:tbl>
              <a:tblPr/>
              <a:tblGrid>
                <a:gridCol w="1872000">
                  <a:extLst>
                    <a:ext uri="{9D8B030D-6E8A-4147-A177-3AD203B41FA5}">
                      <a16:colId xmlns:a16="http://schemas.microsoft.com/office/drawing/2014/main" val="20000"/>
                    </a:ext>
                  </a:extLst>
                </a:gridCol>
                <a:gridCol w="6014520">
                  <a:extLst>
                    <a:ext uri="{9D8B030D-6E8A-4147-A177-3AD203B41FA5}">
                      <a16:colId xmlns:a16="http://schemas.microsoft.com/office/drawing/2014/main" val="20001"/>
                    </a:ext>
                  </a:extLst>
                </a:gridCol>
              </a:tblGrid>
              <a:tr h="622440">
                <a:tc>
                  <a:txBody>
                    <a:bodyPr/>
                    <a:lstStyle/>
                    <a:p>
                      <a:pPr algn="ctr">
                        <a:lnSpc>
                          <a:spcPct val="100000"/>
                        </a:lnSpc>
                        <a:buNone/>
                      </a:pPr>
                      <a:r>
                        <a:rPr lang="en-US" sz="1800" b="1" strike="noStrike" spc="-1">
                          <a:solidFill>
                            <a:srgbClr val="675E47"/>
                          </a:solidFill>
                          <a:latin typeface="Calibri"/>
                        </a:rPr>
                        <a:t>Backslash code</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95A39D"/>
                    </a:solidFill>
                  </a:tcPr>
                </a:tc>
                <a:tc>
                  <a:txBody>
                    <a:bodyPr/>
                    <a:lstStyle/>
                    <a:p>
                      <a:pPr algn="ctr">
                        <a:lnSpc>
                          <a:spcPct val="100000"/>
                        </a:lnSpc>
                        <a:buNone/>
                      </a:pPr>
                      <a:r>
                        <a:rPr lang="en-US" sz="1800" b="1" strike="noStrike" spc="-1">
                          <a:solidFill>
                            <a:srgbClr val="675E47"/>
                          </a:solidFill>
                          <a:latin typeface="Calibri"/>
                        </a:rPr>
                        <a:t>Meaning</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95A39D"/>
                    </a:solidFill>
                  </a:tcPr>
                </a:tc>
                <a:extLst>
                  <a:ext uri="{0D108BD9-81ED-4DB2-BD59-A6C34878D82A}">
                    <a16:rowId xmlns:a16="http://schemas.microsoft.com/office/drawing/2014/main" val="10000"/>
                  </a:ext>
                </a:extLst>
              </a:tr>
              <a:tr h="370800">
                <a:tc>
                  <a:txBody>
                    <a:bodyPr/>
                    <a:lstStyle/>
                    <a:p>
                      <a:pPr algn="ctr">
                        <a:lnSpc>
                          <a:spcPct val="100000"/>
                        </a:lnSpc>
                        <a:buNone/>
                      </a:pPr>
                      <a:r>
                        <a:rPr lang="en-US" sz="1800" b="0" strike="noStrike" spc="-1">
                          <a:solidFill>
                            <a:srgbClr val="675E47"/>
                          </a:solidFill>
                          <a:latin typeface="Calibri"/>
                        </a:rPr>
                        <a:t>\n</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CE0DE"/>
                    </a:solidFill>
                  </a:tcPr>
                </a:tc>
                <a:tc>
                  <a:txBody>
                    <a:bodyPr/>
                    <a:lstStyle/>
                    <a:p>
                      <a:pPr>
                        <a:lnSpc>
                          <a:spcPct val="100000"/>
                        </a:lnSpc>
                        <a:buNone/>
                      </a:pPr>
                      <a:r>
                        <a:rPr lang="en-US" sz="1800" b="0" strike="noStrike" spc="-1">
                          <a:solidFill>
                            <a:srgbClr val="675E47"/>
                          </a:solidFill>
                          <a:latin typeface="Calibri"/>
                        </a:rPr>
                        <a:t>Next Line</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CE0DE"/>
                    </a:solidFill>
                  </a:tcPr>
                </a:tc>
                <a:extLst>
                  <a:ext uri="{0D108BD9-81ED-4DB2-BD59-A6C34878D82A}">
                    <a16:rowId xmlns:a16="http://schemas.microsoft.com/office/drawing/2014/main" val="10001"/>
                  </a:ext>
                </a:extLst>
              </a:tr>
              <a:tr h="622440">
                <a:tc>
                  <a:txBody>
                    <a:bodyPr/>
                    <a:lstStyle/>
                    <a:p>
                      <a:pPr algn="ctr">
                        <a:lnSpc>
                          <a:spcPct val="100000"/>
                        </a:lnSpc>
                        <a:buNone/>
                      </a:pPr>
                      <a:r>
                        <a:rPr lang="en-US" sz="1800" b="0" strike="noStrike" spc="-1">
                          <a:solidFill>
                            <a:srgbClr val="675E47"/>
                          </a:solidFill>
                          <a:latin typeface="Calibri"/>
                        </a:rPr>
                        <a:t>\t</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EF0EF"/>
                    </a:solidFill>
                  </a:tcPr>
                </a:tc>
                <a:tc>
                  <a:txBody>
                    <a:bodyPr/>
                    <a:lstStyle/>
                    <a:p>
                      <a:pPr>
                        <a:lnSpc>
                          <a:spcPct val="100000"/>
                        </a:lnSpc>
                        <a:buNone/>
                      </a:pPr>
                      <a:r>
                        <a:rPr lang="en-US" sz="1800" b="0" strike="noStrike" spc="-1">
                          <a:solidFill>
                            <a:srgbClr val="675E47"/>
                          </a:solidFill>
                          <a:latin typeface="Calibri"/>
                        </a:rPr>
                        <a:t>Horizontal tab space, </a:t>
                      </a:r>
                      <a:r>
                        <a:rPr lang="en-US" sz="1800" b="0" strike="noStrike" spc="-1">
                          <a:solidFill>
                            <a:srgbClr val="2F2B20"/>
                          </a:solidFill>
                          <a:latin typeface="Calibri"/>
                        </a:rPr>
                        <a:t>gives a tab between two words.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EF0EF"/>
                    </a:solidFill>
                  </a:tcPr>
                </a:tc>
                <a:extLst>
                  <a:ext uri="{0D108BD9-81ED-4DB2-BD59-A6C34878D82A}">
                    <a16:rowId xmlns:a16="http://schemas.microsoft.com/office/drawing/2014/main" val="10002"/>
                  </a:ext>
                </a:extLst>
              </a:tr>
              <a:tr h="887760">
                <a:tc>
                  <a:txBody>
                    <a:bodyPr/>
                    <a:lstStyle/>
                    <a:p>
                      <a:pPr algn="ctr">
                        <a:lnSpc>
                          <a:spcPct val="100000"/>
                        </a:lnSpc>
                        <a:buNone/>
                      </a:pPr>
                      <a:r>
                        <a:rPr lang="en-US" sz="1800" b="0" strike="noStrike" spc="-1">
                          <a:solidFill>
                            <a:srgbClr val="675E47"/>
                          </a:solidFill>
                          <a:latin typeface="Calibri"/>
                        </a:rPr>
                        <a:t>\r</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CE0DE"/>
                    </a:solidFill>
                  </a:tcPr>
                </a:tc>
                <a:tc>
                  <a:txBody>
                    <a:bodyPr/>
                    <a:lstStyle/>
                    <a:p>
                      <a:pPr>
                        <a:lnSpc>
                          <a:spcPct val="100000"/>
                        </a:lnSpc>
                        <a:buNone/>
                      </a:pPr>
                      <a:r>
                        <a:rPr lang="en-US" sz="1800" b="0" strike="noStrike" spc="-1">
                          <a:solidFill>
                            <a:srgbClr val="675E47"/>
                          </a:solidFill>
                          <a:latin typeface="Calibri"/>
                        </a:rPr>
                        <a:t>Enter Key, </a:t>
                      </a:r>
                      <a:r>
                        <a:rPr lang="en-US" sz="1800" b="0" strike="noStrike" spc="-1">
                          <a:solidFill>
                            <a:srgbClr val="2F2B20"/>
                          </a:solidFill>
                          <a:latin typeface="Calibri"/>
                        </a:rPr>
                        <a:t>It moves the output point back to the beginning of the line without moving down a line (usually).</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CE0DE"/>
                    </a:solidFill>
                  </a:tcPr>
                </a:tc>
                <a:extLst>
                  <a:ext uri="{0D108BD9-81ED-4DB2-BD59-A6C34878D82A}">
                    <a16:rowId xmlns:a16="http://schemas.microsoft.com/office/drawing/2014/main" val="10003"/>
                  </a:ext>
                </a:extLst>
              </a:tr>
              <a:tr h="1153080">
                <a:tc>
                  <a:txBody>
                    <a:bodyPr/>
                    <a:lstStyle/>
                    <a:p>
                      <a:pPr algn="ctr">
                        <a:lnSpc>
                          <a:spcPct val="100000"/>
                        </a:lnSpc>
                        <a:buNone/>
                      </a:pPr>
                      <a:r>
                        <a:rPr lang="en-US" sz="1800" b="0" strike="noStrike" spc="-1">
                          <a:solidFill>
                            <a:srgbClr val="675E47"/>
                          </a:solidFill>
                          <a:latin typeface="Calibri"/>
                        </a:rPr>
                        <a:t>\b</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EF0EF"/>
                    </a:solidFill>
                  </a:tcPr>
                </a:tc>
                <a:tc>
                  <a:txBody>
                    <a:bodyPr/>
                    <a:lstStyle/>
                    <a:p>
                      <a:pPr>
                        <a:lnSpc>
                          <a:spcPct val="100000"/>
                        </a:lnSpc>
                        <a:buNone/>
                      </a:pPr>
                      <a:r>
                        <a:rPr lang="en-US" sz="1800" b="0" strike="noStrike" spc="-1">
                          <a:solidFill>
                            <a:srgbClr val="675E47"/>
                          </a:solidFill>
                          <a:latin typeface="Calibri"/>
                        </a:rPr>
                        <a:t>Backspace, </a:t>
                      </a:r>
                      <a:r>
                        <a:rPr lang="en-US" sz="1800" b="0" strike="noStrike" spc="-1">
                          <a:solidFill>
                            <a:srgbClr val="2F2B20"/>
                          </a:solidFill>
                          <a:latin typeface="Calibri"/>
                        </a:rPr>
                        <a:t>It moves the cursor one character back with</a:t>
                      </a:r>
                      <a:endParaRPr lang="en-IN" sz="1800" b="0" strike="noStrike" spc="-1">
                        <a:latin typeface="Arial"/>
                      </a:endParaRPr>
                    </a:p>
                    <a:p>
                      <a:pPr>
                        <a:lnSpc>
                          <a:spcPct val="100000"/>
                        </a:lnSpc>
                        <a:buNone/>
                      </a:pPr>
                      <a:r>
                        <a:rPr lang="en-US" sz="1800" b="0" strike="noStrike" spc="-1">
                          <a:solidFill>
                            <a:srgbClr val="2F2B20"/>
                          </a:solidFill>
                          <a:latin typeface="Calibri"/>
                        </a:rPr>
                        <a:t>or without deleting the character(depending upon compiler)</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EF0EF"/>
                    </a:solidFill>
                  </a:tcPr>
                </a:tc>
                <a:extLst>
                  <a:ext uri="{0D108BD9-81ED-4DB2-BD59-A6C34878D82A}">
                    <a16:rowId xmlns:a16="http://schemas.microsoft.com/office/drawing/2014/main" val="10004"/>
                  </a:ext>
                </a:extLst>
              </a:tr>
              <a:tr h="370800">
                <a:tc>
                  <a:txBody>
                    <a:bodyPr/>
                    <a:lstStyle/>
                    <a:p>
                      <a:pPr algn="ctr">
                        <a:lnSpc>
                          <a:spcPct val="100000"/>
                        </a:lnSpc>
                        <a:buNone/>
                      </a:pPr>
                      <a:r>
                        <a:rPr lang="en-US" sz="1800" b="0" strike="noStrike" spc="-1">
                          <a:solidFill>
                            <a:srgbClr val="675E47"/>
                          </a:solidFill>
                          <a:latin typeface="Calibri"/>
                        </a:rPr>
                        <a:t>\f</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CE0DE"/>
                    </a:solidFill>
                  </a:tcPr>
                </a:tc>
                <a:tc>
                  <a:txBody>
                    <a:bodyPr/>
                    <a:lstStyle/>
                    <a:p>
                      <a:pPr>
                        <a:lnSpc>
                          <a:spcPct val="100000"/>
                        </a:lnSpc>
                        <a:buNone/>
                      </a:pPr>
                      <a:r>
                        <a:rPr lang="en-US" sz="1800" b="0" strike="noStrike" spc="-1">
                          <a:solidFill>
                            <a:srgbClr val="675E47"/>
                          </a:solidFill>
                          <a:latin typeface="Calibri"/>
                        </a:rPr>
                        <a:t>Form feed, used to indicate page break</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CE0DE"/>
                    </a:solidFill>
                  </a:tcPr>
                </a:tc>
                <a:extLst>
                  <a:ext uri="{0D108BD9-81ED-4DB2-BD59-A6C34878D82A}">
                    <a16:rowId xmlns:a16="http://schemas.microsoft.com/office/drawing/2014/main" val="10005"/>
                  </a:ext>
                </a:extLst>
              </a:tr>
              <a:tr h="370800">
                <a:tc>
                  <a:txBody>
                    <a:bodyPr/>
                    <a:lstStyle/>
                    <a:p>
                      <a:pPr algn="ctr">
                        <a:lnSpc>
                          <a:spcPct val="100000"/>
                        </a:lnSpc>
                        <a:buNone/>
                      </a:pPr>
                      <a:r>
                        <a:rPr lang="en-US" sz="1800" b="0" strike="noStrike" spc="-1">
                          <a:solidFill>
                            <a:srgbClr val="675E47"/>
                          </a:solidFill>
                          <a:latin typeface="Calibri"/>
                        </a:rPr>
                        <a:t>\\</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EF0EF"/>
                    </a:solidFill>
                  </a:tcPr>
                </a:tc>
                <a:tc>
                  <a:txBody>
                    <a:bodyPr/>
                    <a:lstStyle/>
                    <a:p>
                      <a:pPr>
                        <a:lnSpc>
                          <a:spcPct val="100000"/>
                        </a:lnSpc>
                        <a:buNone/>
                      </a:pPr>
                      <a:r>
                        <a:rPr lang="en-US" sz="1800" b="0" strike="noStrike" spc="-1">
                          <a:solidFill>
                            <a:srgbClr val="675E47"/>
                          </a:solidFill>
                          <a:latin typeface="Calibri"/>
                        </a:rPr>
                        <a:t>Displays \</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EF0EF"/>
                    </a:solidFill>
                  </a:tcPr>
                </a:tc>
                <a:extLst>
                  <a:ext uri="{0D108BD9-81ED-4DB2-BD59-A6C34878D82A}">
                    <a16:rowId xmlns:a16="http://schemas.microsoft.com/office/drawing/2014/main" val="10006"/>
                  </a:ext>
                </a:extLst>
              </a:tr>
              <a:tr h="370800">
                <a:tc>
                  <a:txBody>
                    <a:bodyPr/>
                    <a:lstStyle/>
                    <a:p>
                      <a:pPr algn="ctr">
                        <a:lnSpc>
                          <a:spcPct val="100000"/>
                        </a:lnSpc>
                        <a:buNone/>
                      </a:pPr>
                      <a:r>
                        <a:rPr lang="en-US" sz="1800" b="0" strike="noStrike" spc="-1">
                          <a:solidFill>
                            <a:srgbClr val="675E47"/>
                          </a:solidFill>
                          <a:latin typeface="Calibri"/>
                        </a:rPr>
                        <a:t>\”</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CE0DE"/>
                    </a:solidFill>
                  </a:tcPr>
                </a:tc>
                <a:tc>
                  <a:txBody>
                    <a:bodyPr/>
                    <a:lstStyle/>
                    <a:p>
                      <a:pPr>
                        <a:lnSpc>
                          <a:spcPct val="100000"/>
                        </a:lnSpc>
                        <a:buNone/>
                      </a:pPr>
                      <a:r>
                        <a:rPr lang="en-US" sz="1800" b="0" strike="noStrike" spc="-1">
                          <a:solidFill>
                            <a:srgbClr val="675E47"/>
                          </a:solidFill>
                          <a:latin typeface="Calibri"/>
                        </a:rPr>
                        <a:t>Displays “</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CE0DE"/>
                    </a:solidFill>
                  </a:tcPr>
                </a:tc>
                <a:extLst>
                  <a:ext uri="{0D108BD9-81ED-4DB2-BD59-A6C34878D82A}">
                    <a16:rowId xmlns:a16="http://schemas.microsoft.com/office/drawing/2014/main" val="10007"/>
                  </a:ext>
                </a:extLst>
              </a:tr>
              <a:tr h="370800">
                <a:tc>
                  <a:txBody>
                    <a:bodyPr/>
                    <a:lstStyle/>
                    <a:p>
                      <a:pPr algn="ctr">
                        <a:lnSpc>
                          <a:spcPct val="100000"/>
                        </a:lnSpc>
                        <a:buNone/>
                      </a:pPr>
                      <a:r>
                        <a:rPr lang="en-US" sz="1800" b="0" strike="noStrike" spc="-1">
                          <a:solidFill>
                            <a:srgbClr val="675E47"/>
                          </a:solidFill>
                          <a:latin typeface="Calibri"/>
                        </a:rPr>
                        <a:t>\’</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EF0EF"/>
                    </a:solidFill>
                  </a:tcPr>
                </a:tc>
                <a:tc>
                  <a:txBody>
                    <a:bodyPr/>
                    <a:lstStyle/>
                    <a:p>
                      <a:pPr>
                        <a:lnSpc>
                          <a:spcPct val="100000"/>
                        </a:lnSpc>
                        <a:buNone/>
                      </a:pPr>
                      <a:r>
                        <a:rPr lang="en-US" sz="1800" b="0" strike="noStrike" spc="-1">
                          <a:solidFill>
                            <a:srgbClr val="675E47"/>
                          </a:solidFill>
                          <a:latin typeface="Calibri"/>
                        </a:rPr>
                        <a:t>Displays ‘</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EF0EF"/>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PlaceHolder 1"/>
          <p:cNvSpPr>
            <a:spLocks noGrp="1"/>
          </p:cNvSpPr>
          <p:nvPr>
            <p:ph type="title" idx="4294967295"/>
          </p:nvPr>
        </p:nvSpPr>
        <p:spPr>
          <a:xfrm>
            <a:off x="0" y="274638"/>
            <a:ext cx="7620000" cy="1143000"/>
          </a:xfrm>
          <a:prstGeom prst="rect">
            <a:avLst/>
          </a:prstGeom>
          <a:noFill/>
          <a:ln w="0">
            <a:noFill/>
          </a:ln>
        </p:spPr>
        <p:txBody>
          <a:bodyPr anchor="ctr">
            <a:noAutofit/>
          </a:bodyPr>
          <a:lstStyle/>
          <a:p>
            <a:pPr>
              <a:lnSpc>
                <a:spcPct val="100000"/>
              </a:lnSpc>
              <a:buNone/>
            </a:pPr>
            <a:r>
              <a:rPr lang="en-US" sz="4600" b="0" strike="noStrike" spc="-100">
                <a:solidFill>
                  <a:srgbClr val="675E47"/>
                </a:solidFill>
                <a:latin typeface="Cambria"/>
              </a:rPr>
              <a:t>Task </a:t>
            </a:r>
            <a:endParaRPr lang="en-US" sz="4600" b="0" strike="noStrike" spc="-1">
              <a:solidFill>
                <a:srgbClr val="2F2B20"/>
              </a:solidFill>
              <a:latin typeface="Calibri"/>
            </a:endParaRPr>
          </a:p>
        </p:txBody>
      </p:sp>
      <p:sp>
        <p:nvSpPr>
          <p:cNvPr id="192" name="PlaceHolder 2"/>
          <p:cNvSpPr>
            <a:spLocks noGrp="1"/>
          </p:cNvSpPr>
          <p:nvPr>
            <p:ph idx="4294967295"/>
          </p:nvPr>
        </p:nvSpPr>
        <p:spPr>
          <a:xfrm>
            <a:off x="0" y="1600200"/>
            <a:ext cx="7620000" cy="4800600"/>
          </a:xfrm>
          <a:prstGeom prst="rect">
            <a:avLst/>
          </a:prstGeom>
          <a:noFill/>
          <a:ln w="0">
            <a:noFill/>
          </a:ln>
        </p:spPr>
        <p:txBody>
          <a:bodyPr anchor="t">
            <a:noAutofit/>
          </a:bodyPr>
          <a:lstStyle/>
          <a:p>
            <a:pPr marL="343080" indent="-228600">
              <a:lnSpc>
                <a:spcPct val="100000"/>
              </a:lnSpc>
              <a:spcBef>
                <a:spcPts val="439"/>
              </a:spcBef>
              <a:buClr>
                <a:srgbClr val="A9A57C"/>
              </a:buClr>
              <a:buFont typeface="Arial"/>
              <a:buChar char="•"/>
            </a:pPr>
            <a:r>
              <a:rPr lang="en-US" sz="2200" b="0" strike="noStrike" spc="-1">
                <a:solidFill>
                  <a:srgbClr val="2F2B20"/>
                </a:solidFill>
                <a:latin typeface="Calibri"/>
              </a:rPr>
              <a:t>Print a newline</a:t>
            </a:r>
          </a:p>
          <a:p>
            <a:pPr marL="228600">
              <a:lnSpc>
                <a:spcPct val="100000"/>
              </a:lnSpc>
              <a:spcBef>
                <a:spcPts val="439"/>
              </a:spcBef>
              <a:buNone/>
              <a:tabLst>
                <a:tab pos="0" algn="l"/>
              </a:tabLst>
            </a:pPr>
            <a:r>
              <a:rPr lang="en-US" sz="2200" b="0" strike="noStrike" spc="-1">
                <a:solidFill>
                  <a:srgbClr val="2F2B20"/>
                </a:solidFill>
                <a:latin typeface="Calibri"/>
              </a:rPr>
              <a:t>Using </a:t>
            </a:r>
            <a:r>
              <a:rPr lang="en-US" sz="2200" b="0" strike="noStrike" spc="-1">
                <a:solidFill>
                  <a:srgbClr val="2F2B20"/>
                </a:solidFill>
                <a:latin typeface="Courier New"/>
              </a:rPr>
              <a:t>System.out.println();</a:t>
            </a:r>
            <a:endParaRPr lang="en-US" sz="2200" b="0" strike="noStrike" spc="-1">
              <a:solidFill>
                <a:srgbClr val="2F2B20"/>
              </a:solidFill>
              <a:latin typeface="Calibri"/>
            </a:endParaRPr>
          </a:p>
          <a:p>
            <a:pPr marL="343080" indent="-228600">
              <a:lnSpc>
                <a:spcPct val="100000"/>
              </a:lnSpc>
              <a:spcBef>
                <a:spcPts val="439"/>
              </a:spcBef>
              <a:buClr>
                <a:srgbClr val="675E47"/>
              </a:buClr>
              <a:buFont typeface="Arial"/>
              <a:buChar char="•"/>
              <a:tabLst>
                <a:tab pos="0" algn="l"/>
              </a:tabLst>
            </a:pPr>
            <a:r>
              <a:rPr lang="en-US" sz="2200" b="0" strike="noStrike" spc="-1">
                <a:solidFill>
                  <a:srgbClr val="2F2B20"/>
                </a:solidFill>
                <a:latin typeface="Calibri"/>
              </a:rPr>
              <a:t>Print the line “Java”.</a:t>
            </a:r>
          </a:p>
          <a:p>
            <a:pPr marL="343080" indent="-228600">
              <a:lnSpc>
                <a:spcPct val="100000"/>
              </a:lnSpc>
              <a:spcBef>
                <a:spcPts val="439"/>
              </a:spcBef>
              <a:buClr>
                <a:srgbClr val="675E47"/>
              </a:buClr>
              <a:buFont typeface="Arial"/>
              <a:buChar char="•"/>
              <a:tabLst>
                <a:tab pos="0" algn="l"/>
              </a:tabLst>
            </a:pPr>
            <a:r>
              <a:rPr lang="en-US" sz="2200" b="0" strike="noStrike" spc="-1">
                <a:solidFill>
                  <a:srgbClr val="2F2B20"/>
                </a:solidFill>
                <a:latin typeface="Calibri"/>
              </a:rPr>
              <a:t>Print a new line using “\n”.</a:t>
            </a:r>
          </a:p>
          <a:p>
            <a:pPr marL="343080" indent="-228600">
              <a:lnSpc>
                <a:spcPct val="100000"/>
              </a:lnSpc>
              <a:spcBef>
                <a:spcPts val="439"/>
              </a:spcBef>
              <a:buClr>
                <a:srgbClr val="675E47"/>
              </a:buClr>
              <a:buFont typeface="Arial"/>
              <a:buChar char="•"/>
              <a:tabLst>
                <a:tab pos="0" algn="l"/>
              </a:tabLst>
            </a:pPr>
            <a:r>
              <a:rPr lang="en-US" sz="2200" b="0" strike="noStrike" spc="-1">
                <a:solidFill>
                  <a:srgbClr val="2F2B20"/>
                </a:solidFill>
                <a:latin typeface="Calibri"/>
              </a:rPr>
              <a:t>Print another line “programming”.</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PlaceHolder 2"/>
          <p:cNvSpPr>
            <a:spLocks noGrp="1"/>
          </p:cNvSpPr>
          <p:nvPr>
            <p:ph/>
          </p:nvPr>
        </p:nvSpPr>
        <p:spPr>
          <a:xfrm>
            <a:off x="457200" y="1600200"/>
            <a:ext cx="7619760" cy="4800240"/>
          </a:xfrm>
          <a:prstGeom prst="rect">
            <a:avLst/>
          </a:prstGeom>
          <a:noFill/>
          <a:ln w="0">
            <a:noFill/>
          </a:ln>
        </p:spPr>
        <p:txBody>
          <a:bodyPr anchor="t">
            <a:noAutofit/>
          </a:bodyPr>
          <a:lstStyle/>
          <a:p>
            <a:pPr marL="343080" indent="-228600">
              <a:lnSpc>
                <a:spcPct val="100000"/>
              </a:lnSpc>
              <a:spcBef>
                <a:spcPts val="439"/>
              </a:spcBef>
              <a:buClr>
                <a:srgbClr val="A9A57C"/>
              </a:buClr>
              <a:buFont typeface="Arial"/>
              <a:buChar char="•"/>
            </a:pPr>
            <a:r>
              <a:rPr lang="en-US" sz="2200" b="0" strike="noStrike" spc="-1">
                <a:solidFill>
                  <a:srgbClr val="2F2B20"/>
                </a:solidFill>
                <a:latin typeface="Calibri"/>
              </a:rPr>
              <a:t>Define a </a:t>
            </a:r>
            <a:r>
              <a:rPr lang="en-US" sz="2200" b="0" strike="noStrike" spc="-1">
                <a:solidFill>
                  <a:srgbClr val="FF0000">
                    <a:alpha val="70000"/>
                  </a:srgbClr>
                </a:solidFill>
                <a:latin typeface="Calibri"/>
              </a:rPr>
              <a:t>double</a:t>
            </a:r>
            <a:r>
              <a:rPr lang="en-US" sz="2200" b="0" strike="noStrike" spc="-1">
                <a:solidFill>
                  <a:srgbClr val="2F2B20"/>
                </a:solidFill>
                <a:latin typeface="Calibri"/>
              </a:rPr>
              <a:t> variable </a:t>
            </a:r>
            <a:r>
              <a:rPr lang="en-US" sz="2200" b="0" strike="noStrike" spc="-1">
                <a:solidFill>
                  <a:srgbClr val="FF0000">
                    <a:alpha val="70000"/>
                  </a:srgbClr>
                </a:solidFill>
                <a:latin typeface="Calibri"/>
              </a:rPr>
              <a:t>“first”</a:t>
            </a:r>
            <a:r>
              <a:rPr lang="en-US" sz="2200" b="0" strike="noStrike" spc="-1">
                <a:solidFill>
                  <a:srgbClr val="2F2B20"/>
                </a:solidFill>
                <a:latin typeface="Calibri"/>
              </a:rPr>
              <a:t> with value </a:t>
            </a:r>
            <a:r>
              <a:rPr lang="en-US" sz="2200" b="0" strike="noStrike" spc="-1">
                <a:solidFill>
                  <a:srgbClr val="FF0000">
                    <a:alpha val="70000"/>
                  </a:srgbClr>
                </a:solidFill>
                <a:latin typeface="Calibri"/>
              </a:rPr>
              <a:t>68.99</a:t>
            </a:r>
            <a:r>
              <a:rPr lang="en-US" sz="2200" b="0" strike="noStrike" spc="-1">
                <a:solidFill>
                  <a:srgbClr val="2F2B20"/>
                </a:solidFill>
                <a:latin typeface="Calibri"/>
              </a:rPr>
              <a:t>.</a:t>
            </a:r>
          </a:p>
          <a:p>
            <a:pPr marL="343080" indent="-228600">
              <a:lnSpc>
                <a:spcPct val="100000"/>
              </a:lnSpc>
              <a:spcBef>
                <a:spcPts val="439"/>
              </a:spcBef>
              <a:buClr>
                <a:srgbClr val="A9A57C"/>
              </a:buClr>
              <a:buFont typeface="Arial"/>
              <a:buChar char="•"/>
            </a:pPr>
            <a:r>
              <a:rPr lang="en-US" sz="2200" b="0" strike="noStrike" spc="-1">
                <a:solidFill>
                  <a:srgbClr val="2F2B20"/>
                </a:solidFill>
                <a:latin typeface="Calibri"/>
              </a:rPr>
              <a:t>Define a </a:t>
            </a:r>
            <a:r>
              <a:rPr lang="en-US" sz="2200" b="0" strike="noStrike" spc="-1">
                <a:solidFill>
                  <a:srgbClr val="FF0000">
                    <a:alpha val="70000"/>
                  </a:srgbClr>
                </a:solidFill>
                <a:latin typeface="Calibri"/>
              </a:rPr>
              <a:t>float</a:t>
            </a:r>
            <a:r>
              <a:rPr lang="en-US" sz="2200" b="0" strike="noStrike" spc="-1">
                <a:solidFill>
                  <a:srgbClr val="2F2B20"/>
                </a:solidFill>
                <a:latin typeface="Calibri"/>
              </a:rPr>
              <a:t> variable </a:t>
            </a:r>
            <a:r>
              <a:rPr lang="en-US" sz="2200" b="0" strike="noStrike" spc="-1">
                <a:solidFill>
                  <a:srgbClr val="FF0000">
                    <a:alpha val="70000"/>
                  </a:srgbClr>
                </a:solidFill>
                <a:latin typeface="Calibri"/>
              </a:rPr>
              <a:t>“second”</a:t>
            </a:r>
            <a:r>
              <a:rPr lang="en-US" sz="2200" b="0" strike="noStrike" spc="-1">
                <a:solidFill>
                  <a:srgbClr val="2F2B20"/>
                </a:solidFill>
                <a:latin typeface="Calibri"/>
              </a:rPr>
              <a:t> with value </a:t>
            </a:r>
            <a:r>
              <a:rPr lang="en-US" sz="2200" b="0" strike="noStrike" spc="-1">
                <a:solidFill>
                  <a:srgbClr val="FF0000">
                    <a:alpha val="70000"/>
                  </a:srgbClr>
                </a:solidFill>
                <a:latin typeface="Calibri"/>
              </a:rPr>
              <a:t>168.996</a:t>
            </a:r>
            <a:r>
              <a:rPr lang="en-US" sz="2200" b="0" strike="noStrike" spc="-1">
                <a:solidFill>
                  <a:srgbClr val="2F2B20"/>
                </a:solidFill>
                <a:latin typeface="Calibri"/>
              </a:rPr>
              <a:t> using </a:t>
            </a:r>
            <a:r>
              <a:rPr lang="en-US" sz="2200" b="0" i="1" strike="noStrike" spc="-1">
                <a:solidFill>
                  <a:srgbClr val="2F2B20"/>
                </a:solidFill>
                <a:latin typeface="Calibri"/>
              </a:rPr>
              <a:t>f</a:t>
            </a:r>
            <a:r>
              <a:rPr lang="en-US" sz="2200" b="0" strike="noStrike" spc="-1">
                <a:solidFill>
                  <a:srgbClr val="2F2B20"/>
                </a:solidFill>
                <a:latin typeface="Calibri"/>
              </a:rPr>
              <a:t> or </a:t>
            </a:r>
            <a:r>
              <a:rPr lang="en-US" sz="2200" b="0" i="1" strike="noStrike" spc="-1">
                <a:solidFill>
                  <a:srgbClr val="2F2B20"/>
                </a:solidFill>
                <a:latin typeface="Calibri"/>
              </a:rPr>
              <a:t>F</a:t>
            </a:r>
            <a:r>
              <a:rPr lang="en-US" sz="2200" b="0" strike="noStrike" spc="-1">
                <a:solidFill>
                  <a:srgbClr val="2F2B20"/>
                </a:solidFill>
                <a:latin typeface="Calibri"/>
              </a:rPr>
              <a:t> at the end.</a:t>
            </a:r>
          </a:p>
          <a:p>
            <a:pPr marL="343080" indent="-228600">
              <a:lnSpc>
                <a:spcPct val="100000"/>
              </a:lnSpc>
              <a:spcBef>
                <a:spcPts val="439"/>
              </a:spcBef>
              <a:buClr>
                <a:srgbClr val="A9A57C"/>
              </a:buClr>
              <a:buFont typeface="Arial"/>
              <a:buChar char="•"/>
            </a:pPr>
            <a:r>
              <a:rPr lang="en-US" sz="2200" b="0" strike="noStrike" spc="-1">
                <a:solidFill>
                  <a:srgbClr val="2F2B20"/>
                </a:solidFill>
                <a:latin typeface="Calibri"/>
              </a:rPr>
              <a:t>Print “</a:t>
            </a:r>
            <a:r>
              <a:rPr lang="en-US" sz="2200" b="1" strike="noStrike" spc="-1">
                <a:solidFill>
                  <a:srgbClr val="2F2B20"/>
                </a:solidFill>
                <a:latin typeface="Calibri"/>
              </a:rPr>
              <a:t>first”</a:t>
            </a:r>
            <a:r>
              <a:rPr lang="en-US" sz="2200" b="0" strike="noStrike" spc="-1">
                <a:solidFill>
                  <a:srgbClr val="2F2B20"/>
                </a:solidFill>
                <a:latin typeface="Calibri"/>
              </a:rPr>
              <a:t> and “</a:t>
            </a:r>
            <a:r>
              <a:rPr lang="en-US" sz="2200" b="1" strike="noStrike" spc="-1">
                <a:solidFill>
                  <a:srgbClr val="2F2B20"/>
                </a:solidFill>
                <a:latin typeface="Calibri"/>
              </a:rPr>
              <a:t>second”</a:t>
            </a:r>
            <a:r>
              <a:rPr lang="en-US" sz="2200" b="0" strike="noStrike" spc="-1">
                <a:solidFill>
                  <a:srgbClr val="2F2B20"/>
                </a:solidFill>
                <a:latin typeface="Calibri"/>
              </a:rPr>
              <a:t> in separate lines.</a:t>
            </a:r>
          </a:p>
        </p:txBody>
      </p:sp>
      <p:sp>
        <p:nvSpPr>
          <p:cNvPr id="193" name="PlaceHolder 1"/>
          <p:cNvSpPr>
            <a:spLocks noGrp="1"/>
          </p:cNvSpPr>
          <p:nvPr>
            <p:ph type="title"/>
          </p:nvPr>
        </p:nvSpPr>
        <p:spPr>
          <a:prstGeom prst="rect">
            <a:avLst/>
          </a:prstGeom>
          <a:noFill/>
          <a:ln w="0">
            <a:noFill/>
          </a:ln>
        </p:spPr>
        <p:txBody>
          <a:bodyPr anchor="ctr">
            <a:noAutofit/>
          </a:bodyPr>
          <a:lstStyle/>
          <a:p>
            <a:pPr>
              <a:lnSpc>
                <a:spcPct val="100000"/>
              </a:lnSpc>
              <a:buNone/>
            </a:pPr>
            <a:r>
              <a:rPr lang="en-US" sz="4600" b="0" strike="noStrike" spc="-100">
                <a:solidFill>
                  <a:srgbClr val="675E47"/>
                </a:solidFill>
                <a:latin typeface="Cambria"/>
              </a:rPr>
              <a:t>Task </a:t>
            </a:r>
            <a:endParaRPr lang="en-US" sz="4600" b="0" strike="noStrike" spc="-1">
              <a:solidFill>
                <a:srgbClr val="2F2B20"/>
              </a:solidFill>
              <a:latin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A4593-F8DF-E983-713D-DA7969C50B1D}"/>
              </a:ext>
            </a:extLst>
          </p:cNvPr>
          <p:cNvSpPr>
            <a:spLocks noGrp="1"/>
          </p:cNvSpPr>
          <p:nvPr>
            <p:ph type="title"/>
          </p:nvPr>
        </p:nvSpPr>
        <p:spPr/>
        <p:txBody>
          <a:bodyPr/>
          <a:lstStyle/>
          <a:p>
            <a:r>
              <a:rPr lang="en-US" dirty="0"/>
              <a:t>Data Types</a:t>
            </a:r>
            <a:endParaRPr lang="en-IN" dirty="0"/>
          </a:p>
        </p:txBody>
      </p:sp>
      <p:sp>
        <p:nvSpPr>
          <p:cNvPr id="3" name="Content Placeholder 2">
            <a:extLst>
              <a:ext uri="{FF2B5EF4-FFF2-40B4-BE49-F238E27FC236}">
                <a16:creationId xmlns:a16="http://schemas.microsoft.com/office/drawing/2014/main" id="{55BACCA8-CF71-0B59-2266-FF44C8D00EA5}"/>
              </a:ext>
            </a:extLst>
          </p:cNvPr>
          <p:cNvSpPr>
            <a:spLocks noGrp="1"/>
          </p:cNvSpPr>
          <p:nvPr>
            <p:ph idx="1"/>
          </p:nvPr>
        </p:nvSpPr>
        <p:spPr/>
        <p:txBody>
          <a:bodyPr/>
          <a:lstStyle/>
          <a:p>
            <a:pPr marL="257310" indent="-257310">
              <a:lnSpc>
                <a:spcPct val="100000"/>
              </a:lnSpc>
              <a:spcBef>
                <a:spcPts val="751"/>
              </a:spcBef>
              <a:buClr>
                <a:srgbClr val="90C226"/>
              </a:buClr>
              <a:buSzPct val="80000"/>
              <a:buFont typeface="Wingdings 3" charset="2"/>
              <a:buChar char=""/>
            </a:pPr>
            <a:r>
              <a:rPr lang="en-US" sz="1350" spc="-1" dirty="0">
                <a:solidFill>
                  <a:srgbClr val="404040"/>
                </a:solidFill>
                <a:latin typeface="Trebuchet MS"/>
              </a:rPr>
              <a:t>There are two types of datatypes in java:</a:t>
            </a:r>
          </a:p>
          <a:p>
            <a:pPr marL="557280" lvl="1" indent="-214380">
              <a:lnSpc>
                <a:spcPct val="100000"/>
              </a:lnSpc>
              <a:spcBef>
                <a:spcPts val="751"/>
              </a:spcBef>
              <a:buClr>
                <a:srgbClr val="90C226"/>
              </a:buClr>
              <a:buSzPct val="80000"/>
              <a:buFont typeface="Wingdings 3" charset="2"/>
              <a:buChar char=""/>
            </a:pPr>
            <a:r>
              <a:rPr lang="en-US" sz="1200" spc="-1" dirty="0">
                <a:solidFill>
                  <a:srgbClr val="404040"/>
                </a:solidFill>
                <a:latin typeface="Trebuchet MS"/>
              </a:rPr>
              <a:t>Primitive datatypes</a:t>
            </a:r>
          </a:p>
          <a:p>
            <a:pPr marL="557280" lvl="1" indent="-214380">
              <a:lnSpc>
                <a:spcPct val="100000"/>
              </a:lnSpc>
              <a:spcBef>
                <a:spcPts val="751"/>
              </a:spcBef>
              <a:buClr>
                <a:srgbClr val="90C226"/>
              </a:buClr>
              <a:buSzPct val="80000"/>
              <a:buFont typeface="Wingdings 3" charset="2"/>
              <a:buChar char=""/>
            </a:pPr>
            <a:r>
              <a:rPr lang="en-US" sz="1200" spc="-1" dirty="0">
                <a:solidFill>
                  <a:srgbClr val="404040"/>
                </a:solidFill>
                <a:latin typeface="Trebuchet MS"/>
              </a:rPr>
              <a:t>Non-primitive Datatypes</a:t>
            </a:r>
          </a:p>
          <a:p>
            <a:endParaRPr lang="en-IN" dirty="0"/>
          </a:p>
        </p:txBody>
      </p:sp>
    </p:spTree>
    <p:extLst>
      <p:ext uri="{BB962C8B-B14F-4D97-AF65-F5344CB8AC3E}">
        <p14:creationId xmlns:p14="http://schemas.microsoft.com/office/powerpoint/2010/main" val="3718887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A2007-6291-FC98-0F74-9CA5908F3846}"/>
              </a:ext>
            </a:extLst>
          </p:cNvPr>
          <p:cNvSpPr>
            <a:spLocks noGrp="1"/>
          </p:cNvSpPr>
          <p:nvPr>
            <p:ph type="title"/>
          </p:nvPr>
        </p:nvSpPr>
        <p:spPr/>
        <p:txBody>
          <a:bodyPr/>
          <a:lstStyle/>
          <a:p>
            <a:r>
              <a:rPr lang="en-US" spc="-1" dirty="0">
                <a:solidFill>
                  <a:srgbClr val="90C226"/>
                </a:solidFill>
                <a:latin typeface="Trebuchet MS"/>
              </a:rPr>
              <a:t>Primitive Datatypes</a:t>
            </a:r>
            <a:endParaRPr lang="en-IN" dirty="0"/>
          </a:p>
        </p:txBody>
      </p:sp>
      <p:sp>
        <p:nvSpPr>
          <p:cNvPr id="3" name="Content Placeholder 2">
            <a:extLst>
              <a:ext uri="{FF2B5EF4-FFF2-40B4-BE49-F238E27FC236}">
                <a16:creationId xmlns:a16="http://schemas.microsoft.com/office/drawing/2014/main" id="{0BE09869-F356-AAD2-FC29-023BA6D527AE}"/>
              </a:ext>
            </a:extLst>
          </p:cNvPr>
          <p:cNvSpPr>
            <a:spLocks noGrp="1"/>
          </p:cNvSpPr>
          <p:nvPr>
            <p:ph idx="1"/>
          </p:nvPr>
        </p:nvSpPr>
        <p:spPr/>
        <p:txBody>
          <a:bodyPr/>
          <a:lstStyle/>
          <a:p>
            <a:pPr algn="just">
              <a:lnSpc>
                <a:spcPct val="100000"/>
              </a:lnSpc>
              <a:spcBef>
                <a:spcPts val="751"/>
              </a:spcBef>
              <a:buNone/>
              <a:tabLst>
                <a:tab pos="0" algn="l"/>
              </a:tabLst>
            </a:pPr>
            <a:r>
              <a:rPr lang="en-US" sz="1350" spc="-1" dirty="0">
                <a:solidFill>
                  <a:srgbClr val="404040"/>
                </a:solidFill>
                <a:latin typeface="Times New Roman" panose="02020603050405020304" pitchFamily="18" charset="0"/>
                <a:cs typeface="Times New Roman" panose="02020603050405020304" pitchFamily="18" charset="0"/>
              </a:rPr>
              <a:t>There are 8 types of datatypes as following:</a:t>
            </a:r>
          </a:p>
          <a:p>
            <a:pPr algn="just">
              <a:lnSpc>
                <a:spcPct val="100000"/>
              </a:lnSpc>
              <a:spcBef>
                <a:spcPts val="751"/>
              </a:spcBef>
              <a:buNone/>
              <a:tabLst>
                <a:tab pos="0" algn="l"/>
              </a:tabLst>
            </a:pPr>
            <a:r>
              <a:rPr lang="en-US" sz="1350" spc="-1" dirty="0">
                <a:solidFill>
                  <a:srgbClr val="404040"/>
                </a:solidFill>
                <a:latin typeface="Times New Roman" panose="02020603050405020304" pitchFamily="18" charset="0"/>
                <a:cs typeface="Times New Roman" panose="02020603050405020304" pitchFamily="18" charset="0"/>
              </a:rPr>
              <a:t>1) </a:t>
            </a:r>
            <a:r>
              <a:rPr lang="en-US" sz="1350" spc="-1" dirty="0" err="1">
                <a:solidFill>
                  <a:srgbClr val="404040"/>
                </a:solidFill>
                <a:latin typeface="Times New Roman" panose="02020603050405020304" pitchFamily="18" charset="0"/>
                <a:cs typeface="Times New Roman" panose="02020603050405020304" pitchFamily="18" charset="0"/>
              </a:rPr>
              <a:t>boolean</a:t>
            </a:r>
            <a:r>
              <a:rPr lang="en-US" sz="1350" spc="-1" dirty="0">
                <a:solidFill>
                  <a:srgbClr val="404040"/>
                </a:solidFill>
                <a:latin typeface="Times New Roman" panose="02020603050405020304" pitchFamily="18" charset="0"/>
                <a:cs typeface="Times New Roman" panose="02020603050405020304" pitchFamily="18" charset="0"/>
              </a:rPr>
              <a:t>: the type whose values are either ‘true’ or ‘false’</a:t>
            </a:r>
          </a:p>
          <a:p>
            <a:pPr algn="just">
              <a:lnSpc>
                <a:spcPct val="100000"/>
              </a:lnSpc>
              <a:spcBef>
                <a:spcPts val="751"/>
              </a:spcBef>
              <a:buNone/>
              <a:tabLst>
                <a:tab pos="0" algn="l"/>
              </a:tabLst>
            </a:pPr>
            <a:r>
              <a:rPr lang="en-US" sz="1350" spc="-1" dirty="0">
                <a:solidFill>
                  <a:srgbClr val="404040"/>
                </a:solidFill>
                <a:latin typeface="Times New Roman" panose="02020603050405020304" pitchFamily="18" charset="0"/>
                <a:cs typeface="Times New Roman" panose="02020603050405020304" pitchFamily="18" charset="0"/>
              </a:rPr>
              <a:t>Size is 1 bit only, range = true or false, default = false</a:t>
            </a:r>
          </a:p>
          <a:p>
            <a:pPr algn="just">
              <a:lnSpc>
                <a:spcPct val="100000"/>
              </a:lnSpc>
              <a:spcBef>
                <a:spcPts val="751"/>
              </a:spcBef>
              <a:buNone/>
              <a:tabLst>
                <a:tab pos="0" algn="l"/>
              </a:tabLst>
            </a:pPr>
            <a:r>
              <a:rPr lang="en-US" sz="1350" spc="-1" dirty="0">
                <a:solidFill>
                  <a:srgbClr val="404040"/>
                </a:solidFill>
                <a:latin typeface="Times New Roman" panose="02020603050405020304" pitchFamily="18" charset="0"/>
                <a:cs typeface="Times New Roman" panose="02020603050405020304" pitchFamily="18" charset="0"/>
              </a:rPr>
              <a:t>2) byte: </a:t>
            </a:r>
          </a:p>
          <a:p>
            <a:pPr algn="just">
              <a:lnSpc>
                <a:spcPct val="100000"/>
              </a:lnSpc>
              <a:spcBef>
                <a:spcPts val="751"/>
              </a:spcBef>
              <a:buNone/>
              <a:tabLst>
                <a:tab pos="0" algn="l"/>
              </a:tabLst>
            </a:pPr>
            <a:r>
              <a:rPr lang="en-US" sz="1350" spc="-1" dirty="0">
                <a:solidFill>
                  <a:srgbClr val="404040"/>
                </a:solidFill>
                <a:latin typeface="Times New Roman" panose="02020603050405020304" pitchFamily="18" charset="0"/>
                <a:cs typeface="Times New Roman" panose="02020603050405020304" pitchFamily="18" charset="0"/>
              </a:rPr>
              <a:t>size = 1 byte, range = -128 to 127, default=0</a:t>
            </a:r>
          </a:p>
          <a:p>
            <a:pPr algn="just">
              <a:lnSpc>
                <a:spcPct val="100000"/>
              </a:lnSpc>
              <a:spcBef>
                <a:spcPts val="751"/>
              </a:spcBef>
              <a:buNone/>
              <a:tabLst>
                <a:tab pos="0" algn="l"/>
              </a:tabLst>
            </a:pPr>
            <a:r>
              <a:rPr lang="en-US" sz="1350" spc="-1" dirty="0">
                <a:solidFill>
                  <a:srgbClr val="404040"/>
                </a:solidFill>
                <a:latin typeface="Times New Roman" panose="02020603050405020304" pitchFamily="18" charset="0"/>
                <a:cs typeface="Times New Roman" panose="02020603050405020304" pitchFamily="18" charset="0"/>
              </a:rPr>
              <a:t>3) char: the character type whose values are 16-bit Unicode characters </a:t>
            </a:r>
          </a:p>
          <a:p>
            <a:pPr algn="just">
              <a:lnSpc>
                <a:spcPct val="100000"/>
              </a:lnSpc>
              <a:spcBef>
                <a:spcPts val="751"/>
              </a:spcBef>
              <a:buNone/>
              <a:tabLst>
                <a:tab pos="0" algn="l"/>
              </a:tabLst>
            </a:pPr>
            <a:r>
              <a:rPr lang="en-US" sz="1350" spc="-1" dirty="0">
                <a:solidFill>
                  <a:srgbClr val="404040"/>
                </a:solidFill>
                <a:latin typeface="Times New Roman" panose="02020603050405020304" pitchFamily="18" charset="0"/>
                <a:cs typeface="Times New Roman" panose="02020603050405020304" pitchFamily="18" charset="0"/>
              </a:rPr>
              <a:t>Size = 2 Byte, range = one character or 0 to 65,536(unsigned), default=\u0000</a:t>
            </a:r>
          </a:p>
          <a:p>
            <a:pPr algn="just">
              <a:lnSpc>
                <a:spcPct val="100000"/>
              </a:lnSpc>
              <a:spcBef>
                <a:spcPts val="751"/>
              </a:spcBef>
              <a:buNone/>
              <a:tabLst>
                <a:tab pos="0" algn="l"/>
              </a:tabLst>
            </a:pPr>
            <a:r>
              <a:rPr lang="en-US" sz="1350" spc="-1" dirty="0">
                <a:solidFill>
                  <a:srgbClr val="404040"/>
                </a:solidFill>
                <a:latin typeface="Times New Roman" panose="02020603050405020304" pitchFamily="18" charset="0"/>
                <a:cs typeface="Times New Roman" panose="02020603050405020304" pitchFamily="18" charset="0"/>
              </a:rPr>
              <a:t>4) short:</a:t>
            </a:r>
          </a:p>
          <a:p>
            <a:pPr algn="just">
              <a:lnSpc>
                <a:spcPct val="100000"/>
              </a:lnSpc>
              <a:spcBef>
                <a:spcPts val="751"/>
              </a:spcBef>
              <a:buNone/>
              <a:tabLst>
                <a:tab pos="0" algn="l"/>
              </a:tabLst>
            </a:pPr>
            <a:r>
              <a:rPr lang="en-US" sz="1350" spc="-1" dirty="0">
                <a:solidFill>
                  <a:srgbClr val="404040"/>
                </a:solidFill>
                <a:latin typeface="Times New Roman" panose="02020603050405020304" pitchFamily="18" charset="0"/>
                <a:cs typeface="Times New Roman" panose="02020603050405020304" pitchFamily="18" charset="0"/>
              </a:rPr>
              <a:t>Size = 2 bytes, range = -32,768 to 37,767 , default = 0 </a:t>
            </a:r>
          </a:p>
          <a:p>
            <a:endParaRPr lang="en-IN" dirty="0"/>
          </a:p>
        </p:txBody>
      </p:sp>
    </p:spTree>
    <p:extLst>
      <p:ext uri="{BB962C8B-B14F-4D97-AF65-F5344CB8AC3E}">
        <p14:creationId xmlns:p14="http://schemas.microsoft.com/office/powerpoint/2010/main" val="2808238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DBFA78-2DD2-54EE-FCF2-166229A05D51}"/>
              </a:ext>
            </a:extLst>
          </p:cNvPr>
          <p:cNvSpPr>
            <a:spLocks noGrp="1"/>
          </p:cNvSpPr>
          <p:nvPr>
            <p:ph idx="1"/>
          </p:nvPr>
        </p:nvSpPr>
        <p:spPr/>
        <p:txBody>
          <a:bodyPr/>
          <a:lstStyle/>
          <a:p>
            <a:pPr algn="just">
              <a:lnSpc>
                <a:spcPct val="100000"/>
              </a:lnSpc>
              <a:spcBef>
                <a:spcPts val="751"/>
              </a:spcBef>
              <a:buNone/>
              <a:tabLst>
                <a:tab pos="0" algn="l"/>
              </a:tabLst>
            </a:pPr>
            <a:r>
              <a:rPr lang="en-US" sz="1350" spc="-1" dirty="0">
                <a:solidFill>
                  <a:srgbClr val="404040"/>
                </a:solidFill>
                <a:latin typeface="Times New Roman" panose="02020603050405020304" pitchFamily="18" charset="0"/>
                <a:cs typeface="Times New Roman" panose="02020603050405020304" pitchFamily="18" charset="0"/>
              </a:rPr>
              <a:t>5) int: </a:t>
            </a:r>
          </a:p>
          <a:p>
            <a:pPr algn="just">
              <a:lnSpc>
                <a:spcPct val="100000"/>
              </a:lnSpc>
              <a:spcBef>
                <a:spcPts val="751"/>
              </a:spcBef>
              <a:buNone/>
              <a:tabLst>
                <a:tab pos="0" algn="l"/>
              </a:tabLst>
            </a:pPr>
            <a:r>
              <a:rPr lang="en-US" sz="1350" spc="-1" dirty="0">
                <a:solidFill>
                  <a:srgbClr val="404040"/>
                </a:solidFill>
                <a:latin typeface="Times New Roman" panose="02020603050405020304" pitchFamily="18" charset="0"/>
                <a:cs typeface="Times New Roman" panose="02020603050405020304" pitchFamily="18" charset="0"/>
              </a:rPr>
              <a:t>Size = 4 bytes, Range = -2,147,483,648 to 2,147,483,647, default = 0</a:t>
            </a:r>
          </a:p>
          <a:p>
            <a:pPr algn="just">
              <a:lnSpc>
                <a:spcPct val="100000"/>
              </a:lnSpc>
              <a:spcBef>
                <a:spcPts val="751"/>
              </a:spcBef>
              <a:buNone/>
              <a:tabLst>
                <a:tab pos="0" algn="l"/>
              </a:tabLst>
            </a:pPr>
            <a:r>
              <a:rPr lang="en-US" sz="1350" spc="-1" dirty="0">
                <a:solidFill>
                  <a:srgbClr val="404040"/>
                </a:solidFill>
                <a:latin typeface="Times New Roman" panose="02020603050405020304" pitchFamily="18" charset="0"/>
                <a:cs typeface="Times New Roman" panose="02020603050405020304" pitchFamily="18" charset="0"/>
              </a:rPr>
              <a:t>6) float:</a:t>
            </a:r>
          </a:p>
          <a:p>
            <a:pPr algn="just">
              <a:lnSpc>
                <a:spcPct val="100000"/>
              </a:lnSpc>
              <a:spcBef>
                <a:spcPts val="751"/>
              </a:spcBef>
              <a:buNone/>
              <a:tabLst>
                <a:tab pos="0" algn="l"/>
              </a:tabLst>
            </a:pPr>
            <a:r>
              <a:rPr lang="en-US" sz="1350" spc="-1" dirty="0">
                <a:solidFill>
                  <a:srgbClr val="404040"/>
                </a:solidFill>
                <a:latin typeface="Times New Roman" panose="02020603050405020304" pitchFamily="18" charset="0"/>
                <a:cs typeface="Times New Roman" panose="02020603050405020304" pitchFamily="18" charset="0"/>
              </a:rPr>
              <a:t>Size = 4 bytes, range = </a:t>
            </a:r>
            <a:r>
              <a:rPr lang="en-IN" sz="1350" spc="-1" dirty="0">
                <a:solidFill>
                  <a:srgbClr val="404040"/>
                </a:solidFill>
                <a:latin typeface="Times New Roman" panose="02020603050405020304" pitchFamily="18" charset="0"/>
                <a:cs typeface="Times New Roman" panose="02020603050405020304" pitchFamily="18" charset="0"/>
              </a:rPr>
              <a:t>± 3.40282347E+38F (6-7 significant decimal digits), default=0.0</a:t>
            </a:r>
            <a:r>
              <a:rPr lang="en-US" sz="1350" spc="-1" dirty="0">
                <a:solidFill>
                  <a:srgbClr val="404040"/>
                </a:solidFill>
                <a:latin typeface="Times New Roman" panose="02020603050405020304" pitchFamily="18" charset="0"/>
                <a:cs typeface="Times New Roman" panose="02020603050405020304" pitchFamily="18" charset="0"/>
              </a:rPr>
              <a:t>  </a:t>
            </a:r>
          </a:p>
          <a:p>
            <a:pPr algn="just">
              <a:lnSpc>
                <a:spcPct val="100000"/>
              </a:lnSpc>
              <a:spcBef>
                <a:spcPts val="751"/>
              </a:spcBef>
              <a:buNone/>
              <a:tabLst>
                <a:tab pos="0" algn="l"/>
              </a:tabLst>
            </a:pPr>
            <a:r>
              <a:rPr lang="en-US" sz="1350" spc="-1" dirty="0">
                <a:solidFill>
                  <a:srgbClr val="404040"/>
                </a:solidFill>
                <a:latin typeface="Times New Roman" panose="02020603050405020304" pitchFamily="18" charset="0"/>
                <a:cs typeface="Times New Roman" panose="02020603050405020304" pitchFamily="18" charset="0"/>
              </a:rPr>
              <a:t>7) long:</a:t>
            </a:r>
          </a:p>
          <a:p>
            <a:pPr algn="just">
              <a:lnSpc>
                <a:spcPct val="100000"/>
              </a:lnSpc>
              <a:spcBef>
                <a:spcPts val="751"/>
              </a:spcBef>
              <a:buNone/>
              <a:tabLst>
                <a:tab pos="0" algn="l"/>
              </a:tabLst>
            </a:pPr>
            <a:r>
              <a:rPr lang="en-US" sz="1350" spc="-1" dirty="0">
                <a:solidFill>
                  <a:srgbClr val="404040"/>
                </a:solidFill>
                <a:latin typeface="Times New Roman" panose="02020603050405020304" pitchFamily="18" charset="0"/>
                <a:cs typeface="Times New Roman" panose="02020603050405020304" pitchFamily="18" charset="0"/>
              </a:rPr>
              <a:t>Size = 8 bytes, Range = </a:t>
            </a:r>
            <a:r>
              <a:rPr lang="en-IN" sz="1350" spc="-1" dirty="0">
                <a:solidFill>
                  <a:srgbClr val="404040"/>
                </a:solidFill>
                <a:latin typeface="Times New Roman" panose="02020603050405020304" pitchFamily="18" charset="0"/>
                <a:cs typeface="Times New Roman" panose="02020603050405020304" pitchFamily="18" charset="0"/>
              </a:rPr>
              <a:t>± 9,223,372,036,854,775,808, default = 0</a:t>
            </a:r>
            <a:endParaRPr lang="en-US" sz="1350" spc="-1" dirty="0">
              <a:solidFill>
                <a:srgbClr val="404040"/>
              </a:solidFill>
              <a:latin typeface="Times New Roman" panose="02020603050405020304" pitchFamily="18" charset="0"/>
              <a:cs typeface="Times New Roman" panose="02020603050405020304" pitchFamily="18" charset="0"/>
            </a:endParaRPr>
          </a:p>
          <a:p>
            <a:pPr algn="just">
              <a:lnSpc>
                <a:spcPct val="100000"/>
              </a:lnSpc>
              <a:spcBef>
                <a:spcPts val="751"/>
              </a:spcBef>
              <a:buNone/>
              <a:tabLst>
                <a:tab pos="0" algn="l"/>
              </a:tabLst>
            </a:pPr>
            <a:r>
              <a:rPr lang="en-US" sz="1350" spc="-1" dirty="0">
                <a:solidFill>
                  <a:srgbClr val="404040"/>
                </a:solidFill>
                <a:latin typeface="Times New Roman" panose="02020603050405020304" pitchFamily="18" charset="0"/>
                <a:cs typeface="Times New Roman" panose="02020603050405020304" pitchFamily="18" charset="0"/>
              </a:rPr>
              <a:t>8) double:</a:t>
            </a:r>
          </a:p>
          <a:p>
            <a:pPr algn="just">
              <a:lnSpc>
                <a:spcPct val="100000"/>
              </a:lnSpc>
              <a:spcBef>
                <a:spcPts val="751"/>
              </a:spcBef>
              <a:buNone/>
              <a:tabLst>
                <a:tab pos="0" algn="l"/>
              </a:tabLst>
            </a:pPr>
            <a:r>
              <a:rPr lang="en-US" sz="1350" spc="-1" dirty="0">
                <a:solidFill>
                  <a:srgbClr val="404040"/>
                </a:solidFill>
                <a:latin typeface="Times New Roman" panose="02020603050405020304" pitchFamily="18" charset="0"/>
                <a:cs typeface="Times New Roman" panose="02020603050405020304" pitchFamily="18" charset="0"/>
              </a:rPr>
              <a:t>Size = 8 bytes, Range = approx. </a:t>
            </a:r>
            <a:r>
              <a:rPr lang="en-IN" sz="1350" spc="-1" dirty="0">
                <a:solidFill>
                  <a:srgbClr val="404040"/>
                </a:solidFill>
                <a:latin typeface="Times New Roman" panose="02020603050405020304" pitchFamily="18" charset="0"/>
                <a:cs typeface="Times New Roman" panose="02020603050405020304" pitchFamily="18" charset="0"/>
              </a:rPr>
              <a:t>± 1.79769313486231570E+308 (15 significant decimal digits.), default = 0.0</a:t>
            </a:r>
            <a:endParaRPr lang="en-US" sz="1350" spc="-1" dirty="0">
              <a:solidFill>
                <a:srgbClr val="404040"/>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34767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1E4A1-2643-32E6-3481-260F973D9264}"/>
              </a:ext>
            </a:extLst>
          </p:cNvPr>
          <p:cNvSpPr>
            <a:spLocks noGrp="1"/>
          </p:cNvSpPr>
          <p:nvPr>
            <p:ph type="title"/>
          </p:nvPr>
        </p:nvSpPr>
        <p:spPr/>
        <p:txBody>
          <a:bodyPr/>
          <a:lstStyle/>
          <a:p>
            <a:r>
              <a:rPr lang="en-US" dirty="0"/>
              <a:t>Variables</a:t>
            </a:r>
            <a:endParaRPr lang="en-IN" dirty="0"/>
          </a:p>
        </p:txBody>
      </p:sp>
      <p:sp>
        <p:nvSpPr>
          <p:cNvPr id="3" name="Content Placeholder 2">
            <a:extLst>
              <a:ext uri="{FF2B5EF4-FFF2-40B4-BE49-F238E27FC236}">
                <a16:creationId xmlns:a16="http://schemas.microsoft.com/office/drawing/2014/main" id="{9EC19E87-2ED1-E0C2-9053-91B8E366CC2A}"/>
              </a:ext>
            </a:extLst>
          </p:cNvPr>
          <p:cNvSpPr>
            <a:spLocks noGrp="1"/>
          </p:cNvSpPr>
          <p:nvPr>
            <p:ph idx="1"/>
          </p:nvPr>
        </p:nvSpPr>
        <p:spPr/>
        <p:txBody>
          <a:bodyPr/>
          <a:lstStyle/>
          <a:p>
            <a:pPr marL="385763" indent="-385763">
              <a:buFont typeface="+mj-lt"/>
              <a:buAutoNum type="arabicPeriod"/>
            </a:pPr>
            <a:r>
              <a:rPr lang="en-US" sz="1350" spc="-1" dirty="0">
                <a:solidFill>
                  <a:srgbClr val="2F2B20"/>
                </a:solidFill>
                <a:latin typeface="Times New Roman" panose="02020603050405020304" pitchFamily="18" charset="0"/>
                <a:cs typeface="Times New Roman" panose="02020603050405020304" pitchFamily="18" charset="0"/>
              </a:rPr>
              <a:t>Variables are just like containers which hold the values while the program is executed.</a:t>
            </a:r>
          </a:p>
          <a:p>
            <a:pPr marL="385763" indent="-385763">
              <a:buFont typeface="+mj-lt"/>
              <a:buAutoNum type="arabicPeriod"/>
            </a:pPr>
            <a:r>
              <a:rPr lang="en-US" sz="1350" spc="-1" dirty="0">
                <a:solidFill>
                  <a:srgbClr val="2F2B20"/>
                </a:solidFill>
                <a:latin typeface="Times New Roman" panose="02020603050405020304" pitchFamily="18" charset="0"/>
                <a:cs typeface="Times New Roman" panose="02020603050405020304" pitchFamily="18" charset="0"/>
              </a:rPr>
              <a:t>A </a:t>
            </a:r>
            <a:r>
              <a:rPr lang="en-US" sz="1350" b="1" spc="-1" dirty="0">
                <a:solidFill>
                  <a:srgbClr val="2F2B20"/>
                </a:solidFill>
                <a:latin typeface="Times New Roman" panose="02020603050405020304" pitchFamily="18" charset="0"/>
                <a:cs typeface="Times New Roman" panose="02020603050405020304" pitchFamily="18" charset="0"/>
              </a:rPr>
              <a:t>variable</a:t>
            </a:r>
            <a:r>
              <a:rPr lang="en-US" sz="1350" spc="-1" dirty="0">
                <a:solidFill>
                  <a:srgbClr val="2F2B20"/>
                </a:solidFill>
                <a:latin typeface="Times New Roman" panose="02020603050405020304" pitchFamily="18" charset="0"/>
                <a:cs typeface="Times New Roman" panose="02020603050405020304" pitchFamily="18" charset="0"/>
              </a:rPr>
              <a:t> is a storage location paired with an associated symbolic name (an identifier), which contains some known or unknown quantity of information referred to as a value.</a:t>
            </a:r>
          </a:p>
          <a:p>
            <a:pPr marL="385763" indent="-385763">
              <a:buFont typeface="+mj-lt"/>
              <a:buAutoNum type="arabicPeriod"/>
            </a:pPr>
            <a:r>
              <a:rPr lang="en-US" sz="1350" spc="-1" dirty="0">
                <a:solidFill>
                  <a:srgbClr val="2F2B20"/>
                </a:solidFill>
                <a:latin typeface="Times New Roman" panose="02020603050405020304" pitchFamily="18" charset="0"/>
                <a:cs typeface="Times New Roman" panose="02020603050405020304" pitchFamily="18" charset="0"/>
              </a:rPr>
              <a:t>Variables in Java are </a:t>
            </a:r>
            <a:r>
              <a:rPr lang="en-US" sz="1350" b="1" spc="-1" dirty="0">
                <a:solidFill>
                  <a:srgbClr val="2F2B20"/>
                </a:solidFill>
                <a:latin typeface="Times New Roman" panose="02020603050405020304" pitchFamily="18" charset="0"/>
                <a:cs typeface="Times New Roman" panose="02020603050405020304" pitchFamily="18" charset="0"/>
              </a:rPr>
              <a:t>strongly typed</a:t>
            </a:r>
            <a:r>
              <a:rPr lang="en-US" sz="1350" spc="-1" dirty="0">
                <a:solidFill>
                  <a:srgbClr val="2F2B20"/>
                </a:solidFill>
                <a:latin typeface="Times New Roman" panose="02020603050405020304" pitchFamily="18" charset="0"/>
                <a:cs typeface="Times New Roman" panose="02020603050405020304" pitchFamily="18" charset="0"/>
              </a:rPr>
              <a:t>; thus they all must have a </a:t>
            </a:r>
            <a:r>
              <a:rPr lang="en-US" sz="1350" b="1" spc="-1" dirty="0">
                <a:solidFill>
                  <a:srgbClr val="2F2B20"/>
                </a:solidFill>
                <a:latin typeface="Times New Roman" panose="02020603050405020304" pitchFamily="18" charset="0"/>
                <a:cs typeface="Times New Roman" panose="02020603050405020304" pitchFamily="18" charset="0"/>
              </a:rPr>
              <a:t>data type</a:t>
            </a:r>
            <a:r>
              <a:rPr lang="en-US" sz="1350" spc="-1" dirty="0">
                <a:solidFill>
                  <a:srgbClr val="2F2B20"/>
                </a:solidFill>
                <a:latin typeface="Times New Roman" panose="02020603050405020304" pitchFamily="18" charset="0"/>
                <a:cs typeface="Times New Roman" panose="02020603050405020304" pitchFamily="18" charset="0"/>
              </a:rPr>
              <a:t> declared with their </a:t>
            </a:r>
            <a:r>
              <a:rPr lang="en-US" sz="1350" b="1" spc="-1" dirty="0">
                <a:solidFill>
                  <a:srgbClr val="2F2B20"/>
                </a:solidFill>
                <a:latin typeface="Times New Roman" panose="02020603050405020304" pitchFamily="18" charset="0"/>
                <a:cs typeface="Times New Roman" panose="02020603050405020304" pitchFamily="18" charset="0"/>
              </a:rPr>
              <a:t>identifier</a:t>
            </a:r>
            <a:r>
              <a:rPr lang="en-US" sz="1350" spc="-1" dirty="0">
                <a:solidFill>
                  <a:srgbClr val="2F2B20"/>
                </a:solidFill>
                <a:latin typeface="Times New Roman" panose="02020603050405020304" pitchFamily="18" charset="0"/>
                <a:cs typeface="Times New Roman" panose="02020603050405020304" pitchFamily="18" charset="0"/>
              </a:rPr>
              <a:t>. </a:t>
            </a:r>
          </a:p>
          <a:p>
            <a:pPr marL="385763" indent="-385763">
              <a:buFont typeface="+mj-lt"/>
              <a:buAutoNum type="arabicPeriod"/>
            </a:pPr>
            <a:endParaRPr lang="en-US" sz="1500" spc="-1" dirty="0">
              <a:solidFill>
                <a:srgbClr val="2F2B20"/>
              </a:solidFill>
              <a:latin typeface="Calibri"/>
            </a:endParaRPr>
          </a:p>
          <a:p>
            <a:endParaRPr lang="en-IN" dirty="0"/>
          </a:p>
        </p:txBody>
      </p:sp>
    </p:spTree>
    <p:extLst>
      <p:ext uri="{BB962C8B-B14F-4D97-AF65-F5344CB8AC3E}">
        <p14:creationId xmlns:p14="http://schemas.microsoft.com/office/powerpoint/2010/main" val="2703941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364B0-2A1F-3070-86E3-2DB0BC818F8B}"/>
              </a:ext>
            </a:extLst>
          </p:cNvPr>
          <p:cNvSpPr>
            <a:spLocks noGrp="1"/>
          </p:cNvSpPr>
          <p:nvPr>
            <p:ph type="title"/>
          </p:nvPr>
        </p:nvSpPr>
        <p:spPr/>
        <p:txBody>
          <a:bodyPr/>
          <a:lstStyle/>
          <a:p>
            <a:r>
              <a:rPr lang="en-US" dirty="0"/>
              <a:t>Naming a Variable</a:t>
            </a:r>
            <a:endParaRPr lang="en-IN" dirty="0"/>
          </a:p>
        </p:txBody>
      </p:sp>
      <p:sp>
        <p:nvSpPr>
          <p:cNvPr id="3" name="Content Placeholder 2">
            <a:extLst>
              <a:ext uri="{FF2B5EF4-FFF2-40B4-BE49-F238E27FC236}">
                <a16:creationId xmlns:a16="http://schemas.microsoft.com/office/drawing/2014/main" id="{01E1F265-46E8-BD79-B436-7416ECF8DC64}"/>
              </a:ext>
            </a:extLst>
          </p:cNvPr>
          <p:cNvSpPr>
            <a:spLocks noGrp="1"/>
          </p:cNvSpPr>
          <p:nvPr>
            <p:ph idx="1"/>
          </p:nvPr>
        </p:nvSpPr>
        <p:spPr/>
        <p:txBody>
          <a:bodyPr/>
          <a:lstStyle/>
          <a:p>
            <a:pPr marL="257310" indent="-171450">
              <a:lnSpc>
                <a:spcPct val="100000"/>
              </a:lnSpc>
              <a:spcBef>
                <a:spcPts val="300"/>
              </a:spcBef>
              <a:buClr>
                <a:srgbClr val="A9A57C"/>
              </a:buClr>
              <a:buFont typeface="Arial"/>
              <a:buChar char="•"/>
            </a:pPr>
            <a:r>
              <a:rPr lang="en-US" sz="1350" spc="-1" dirty="0">
                <a:solidFill>
                  <a:srgbClr val="2F2B20"/>
                </a:solidFill>
                <a:latin typeface="Times New Roman" panose="02020603050405020304" pitchFamily="18" charset="0"/>
                <a:cs typeface="Times New Roman" panose="02020603050405020304" pitchFamily="18" charset="0"/>
              </a:rPr>
              <a:t>Just as every person has a name to identify them, every variable has a name associated with it.</a:t>
            </a:r>
          </a:p>
          <a:p>
            <a:pPr marL="257310" indent="-171450">
              <a:lnSpc>
                <a:spcPct val="100000"/>
              </a:lnSpc>
              <a:spcBef>
                <a:spcPts val="300"/>
              </a:spcBef>
              <a:buClr>
                <a:srgbClr val="A9A57C"/>
              </a:buClr>
              <a:buFont typeface="Arial"/>
              <a:buChar char="•"/>
            </a:pPr>
            <a:r>
              <a:rPr lang="en-US" sz="1350" spc="-1" dirty="0">
                <a:solidFill>
                  <a:srgbClr val="2F2B20"/>
                </a:solidFill>
                <a:latin typeface="Times New Roman" panose="02020603050405020304" pitchFamily="18" charset="0"/>
                <a:cs typeface="Times New Roman" panose="02020603050405020304" pitchFamily="18" charset="0"/>
              </a:rPr>
              <a:t>There are certain naming conventions that one must follow in order to decide a name for the variable. This name is called the variable’s </a:t>
            </a:r>
            <a:r>
              <a:rPr lang="en-US" sz="1350" i="1" spc="-1" dirty="0">
                <a:solidFill>
                  <a:srgbClr val="2F2B20"/>
                </a:solidFill>
                <a:latin typeface="Times New Roman" panose="02020603050405020304" pitchFamily="18" charset="0"/>
                <a:cs typeface="Times New Roman" panose="02020603050405020304" pitchFamily="18" charset="0"/>
              </a:rPr>
              <a:t>identifier</a:t>
            </a:r>
            <a:r>
              <a:rPr lang="en-US" sz="1350" spc="-1" dirty="0">
                <a:solidFill>
                  <a:srgbClr val="2F2B20"/>
                </a:solidFill>
                <a:latin typeface="Times New Roman" panose="02020603050405020304" pitchFamily="18" charset="0"/>
                <a:cs typeface="Times New Roman" panose="02020603050405020304" pitchFamily="18" charset="0"/>
              </a:rPr>
              <a:t>. Variable names should be descriptive based on what data item they are declared to store.</a:t>
            </a:r>
          </a:p>
          <a:p>
            <a:endParaRPr lang="en-IN" dirty="0"/>
          </a:p>
        </p:txBody>
      </p:sp>
    </p:spTree>
    <p:extLst>
      <p:ext uri="{BB962C8B-B14F-4D97-AF65-F5344CB8AC3E}">
        <p14:creationId xmlns:p14="http://schemas.microsoft.com/office/powerpoint/2010/main" val="1797080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F547F-F045-CF23-2EA7-9725A205B130}"/>
              </a:ext>
            </a:extLst>
          </p:cNvPr>
          <p:cNvSpPr>
            <a:spLocks noGrp="1"/>
          </p:cNvSpPr>
          <p:nvPr>
            <p:ph type="title"/>
          </p:nvPr>
        </p:nvSpPr>
        <p:spPr/>
        <p:txBody>
          <a:bodyPr/>
          <a:lstStyle/>
          <a:p>
            <a:r>
              <a:rPr lang="en-US" spc="-75" dirty="0">
                <a:solidFill>
                  <a:srgbClr val="675E47"/>
                </a:solidFill>
                <a:latin typeface="Times New Roman" panose="02020603050405020304" pitchFamily="18" charset="0"/>
                <a:cs typeface="Times New Roman" panose="02020603050405020304" pitchFamily="18" charset="0"/>
              </a:rPr>
              <a:t>Rules to create an Identifier</a:t>
            </a:r>
            <a:endParaRPr lang="en-IN" dirty="0"/>
          </a:p>
        </p:txBody>
      </p:sp>
      <p:sp>
        <p:nvSpPr>
          <p:cNvPr id="3" name="Content Placeholder 2">
            <a:extLst>
              <a:ext uri="{FF2B5EF4-FFF2-40B4-BE49-F238E27FC236}">
                <a16:creationId xmlns:a16="http://schemas.microsoft.com/office/drawing/2014/main" id="{78519139-CE6D-5789-F677-5AEC59CDEE02}"/>
              </a:ext>
            </a:extLst>
          </p:cNvPr>
          <p:cNvSpPr>
            <a:spLocks noGrp="1"/>
          </p:cNvSpPr>
          <p:nvPr>
            <p:ph idx="1"/>
          </p:nvPr>
        </p:nvSpPr>
        <p:spPr/>
        <p:txBody>
          <a:bodyPr/>
          <a:lstStyle/>
          <a:p>
            <a:pPr marL="257310" indent="-171450">
              <a:lnSpc>
                <a:spcPct val="100000"/>
              </a:lnSpc>
              <a:spcBef>
                <a:spcPts val="300"/>
              </a:spcBef>
              <a:buClr>
                <a:srgbClr val="A9A57C"/>
              </a:buClr>
              <a:buFont typeface="Arial"/>
              <a:buChar char="•"/>
            </a:pPr>
            <a:r>
              <a:rPr lang="en-US" sz="1350" spc="-1" dirty="0">
                <a:solidFill>
                  <a:srgbClr val="2F2B20"/>
                </a:solidFill>
                <a:latin typeface="Times New Roman" panose="02020603050405020304" pitchFamily="18" charset="0"/>
                <a:cs typeface="Times New Roman" panose="02020603050405020304" pitchFamily="18" charset="0"/>
              </a:rPr>
              <a:t>Characters from </a:t>
            </a:r>
            <a:r>
              <a:rPr lang="en-US" sz="1350" b="1" spc="-1" dirty="0">
                <a:solidFill>
                  <a:srgbClr val="2F2B20"/>
                </a:solidFill>
                <a:latin typeface="Times New Roman" panose="02020603050405020304" pitchFamily="18" charset="0"/>
                <a:cs typeface="Times New Roman" panose="02020603050405020304" pitchFamily="18" charset="0"/>
              </a:rPr>
              <a:t>A to Z</a:t>
            </a:r>
            <a:r>
              <a:rPr lang="en-US" sz="1350" spc="-1" dirty="0">
                <a:solidFill>
                  <a:srgbClr val="2F2B20"/>
                </a:solidFill>
                <a:latin typeface="Times New Roman" panose="02020603050405020304" pitchFamily="18" charset="0"/>
                <a:cs typeface="Times New Roman" panose="02020603050405020304" pitchFamily="18" charset="0"/>
              </a:rPr>
              <a:t>, as well as their lowercase counterparts, can be used.</a:t>
            </a:r>
          </a:p>
          <a:p>
            <a:pPr marL="257310" indent="-171450">
              <a:lnSpc>
                <a:spcPct val="100000"/>
              </a:lnSpc>
              <a:spcBef>
                <a:spcPts val="300"/>
              </a:spcBef>
              <a:buClr>
                <a:srgbClr val="A9A57C"/>
              </a:buClr>
              <a:buFont typeface="Arial"/>
              <a:buChar char="•"/>
            </a:pPr>
            <a:r>
              <a:rPr lang="en-US" sz="1350" spc="-1" dirty="0">
                <a:solidFill>
                  <a:srgbClr val="2F2B20"/>
                </a:solidFill>
                <a:latin typeface="Times New Roman" panose="02020603050405020304" pitchFamily="18" charset="0"/>
                <a:cs typeface="Times New Roman" panose="02020603050405020304" pitchFamily="18" charset="0"/>
              </a:rPr>
              <a:t>Numbers from </a:t>
            </a:r>
            <a:r>
              <a:rPr lang="en-US" sz="1350" b="1" spc="-1" dirty="0">
                <a:solidFill>
                  <a:srgbClr val="2F2B20"/>
                </a:solidFill>
                <a:latin typeface="Times New Roman" panose="02020603050405020304" pitchFamily="18" charset="0"/>
                <a:cs typeface="Times New Roman" panose="02020603050405020304" pitchFamily="18" charset="0"/>
              </a:rPr>
              <a:t>0-9</a:t>
            </a:r>
            <a:r>
              <a:rPr lang="en-US" sz="1350" spc="-1" dirty="0">
                <a:solidFill>
                  <a:srgbClr val="2F2B20"/>
                </a:solidFill>
                <a:latin typeface="Times New Roman" panose="02020603050405020304" pitchFamily="18" charset="0"/>
                <a:cs typeface="Times New Roman" panose="02020603050405020304" pitchFamily="18" charset="0"/>
              </a:rPr>
              <a:t> can be used.</a:t>
            </a:r>
          </a:p>
          <a:p>
            <a:pPr marL="257310" indent="-171450">
              <a:lnSpc>
                <a:spcPct val="100000"/>
              </a:lnSpc>
              <a:spcBef>
                <a:spcPts val="300"/>
              </a:spcBef>
              <a:buClr>
                <a:srgbClr val="A9A57C"/>
              </a:buClr>
              <a:buFont typeface="Arial"/>
              <a:buChar char="•"/>
            </a:pPr>
            <a:r>
              <a:rPr lang="en-US" sz="1350" spc="-1" dirty="0">
                <a:solidFill>
                  <a:srgbClr val="2F2B20"/>
                </a:solidFill>
                <a:latin typeface="Times New Roman" panose="02020603050405020304" pitchFamily="18" charset="0"/>
                <a:cs typeface="Times New Roman" panose="02020603050405020304" pitchFamily="18" charset="0"/>
              </a:rPr>
              <a:t>Special characters that can be used are </a:t>
            </a:r>
            <a:r>
              <a:rPr lang="en-US" sz="1350" b="1" spc="-1" dirty="0">
                <a:solidFill>
                  <a:srgbClr val="2F2B20"/>
                </a:solidFill>
                <a:latin typeface="Times New Roman" panose="02020603050405020304" pitchFamily="18" charset="0"/>
                <a:cs typeface="Times New Roman" panose="02020603050405020304" pitchFamily="18" charset="0"/>
              </a:rPr>
              <a:t>$</a:t>
            </a:r>
            <a:r>
              <a:rPr lang="en-US" sz="1350" spc="-1" dirty="0">
                <a:solidFill>
                  <a:srgbClr val="2F2B20"/>
                </a:solidFill>
                <a:latin typeface="Times New Roman" panose="02020603050405020304" pitchFamily="18" charset="0"/>
                <a:cs typeface="Times New Roman" panose="02020603050405020304" pitchFamily="18" charset="0"/>
              </a:rPr>
              <a:t> (the dollar sign) and _ (underscore).</a:t>
            </a:r>
          </a:p>
          <a:p>
            <a:endParaRPr lang="en-IN" dirty="0"/>
          </a:p>
        </p:txBody>
      </p:sp>
    </p:spTree>
    <p:extLst>
      <p:ext uri="{BB962C8B-B14F-4D97-AF65-F5344CB8AC3E}">
        <p14:creationId xmlns:p14="http://schemas.microsoft.com/office/powerpoint/2010/main" val="109417851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1474</TotalTime>
  <Words>1623</Words>
  <Application>Microsoft Office PowerPoint</Application>
  <PresentationFormat>On-screen Show (4:3)</PresentationFormat>
  <Paragraphs>186</Paragraphs>
  <Slides>35</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35</vt:i4>
      </vt:variant>
    </vt:vector>
  </HeadingPairs>
  <TitlesOfParts>
    <vt:vector size="44" baseType="lpstr">
      <vt:lpstr>Arial</vt:lpstr>
      <vt:lpstr>Calibri</vt:lpstr>
      <vt:lpstr>Cambria</vt:lpstr>
      <vt:lpstr>Courier New</vt:lpstr>
      <vt:lpstr>Times New Roman</vt:lpstr>
      <vt:lpstr>Trebuchet MS</vt:lpstr>
      <vt:lpstr>Wingdings 3</vt:lpstr>
      <vt:lpstr>Facet</vt:lpstr>
      <vt:lpstr>1_Facet</vt:lpstr>
      <vt:lpstr>Java Variables and Literals</vt:lpstr>
      <vt:lpstr>List of Keywords</vt:lpstr>
      <vt:lpstr>keywords</vt:lpstr>
      <vt:lpstr>Data Types</vt:lpstr>
      <vt:lpstr>Primitive Datatypes</vt:lpstr>
      <vt:lpstr>PowerPoint Presentation</vt:lpstr>
      <vt:lpstr>Variables</vt:lpstr>
      <vt:lpstr>Naming a Variable</vt:lpstr>
      <vt:lpstr>Rules to create an Identifier</vt:lpstr>
      <vt:lpstr>example</vt:lpstr>
      <vt:lpstr>PowerPoint Presentation</vt:lpstr>
      <vt:lpstr>Types of variables</vt:lpstr>
      <vt:lpstr>PowerPoint Presentation</vt:lpstr>
      <vt:lpstr>Quiz </vt:lpstr>
      <vt:lpstr>PowerPoint Presentation</vt:lpstr>
      <vt:lpstr>PowerPoint Presentation</vt:lpstr>
      <vt:lpstr>Literals </vt:lpstr>
      <vt:lpstr>Different types of literals</vt:lpstr>
      <vt:lpstr>PowerPoint Presentation</vt:lpstr>
      <vt:lpstr>PowerPoint Presentation</vt:lpstr>
      <vt:lpstr>PowerPoint Presentation</vt:lpstr>
      <vt:lpstr>PowerPoint Presentation</vt:lpstr>
      <vt:lpstr>Task </vt:lpstr>
      <vt:lpstr>PowerPoint Presentation</vt:lpstr>
      <vt:lpstr>Task </vt:lpstr>
      <vt:lpstr>Formatting the output</vt:lpstr>
      <vt:lpstr>Example </vt:lpstr>
      <vt:lpstr>example</vt:lpstr>
      <vt:lpstr>PowerPoint Presentation</vt:lpstr>
      <vt:lpstr>Control sequence</vt:lpstr>
      <vt:lpstr>Example </vt:lpstr>
      <vt:lpstr>PowerPoint Presentation</vt:lpstr>
      <vt:lpstr>Backslash codes</vt:lpstr>
      <vt:lpstr>Task </vt:lpstr>
      <vt:lpstr>Task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Variables</dc:title>
  <dc:subject/>
  <dc:creator>DELL</dc:creator>
  <dc:description/>
  <cp:lastModifiedBy>Smita Rathod</cp:lastModifiedBy>
  <cp:revision>69</cp:revision>
  <dcterms:created xsi:type="dcterms:W3CDTF">2023-08-07T06:59:49Z</dcterms:created>
  <dcterms:modified xsi:type="dcterms:W3CDTF">2023-08-11T04:33:47Z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3</vt:i4>
  </property>
  <property fmtid="{D5CDD505-2E9C-101B-9397-08002B2CF9AE}" pid="3" name="PresentationFormat">
    <vt:lpwstr>On-screen Show (4:3)</vt:lpwstr>
  </property>
  <property fmtid="{D5CDD505-2E9C-101B-9397-08002B2CF9AE}" pid="4" name="Slides">
    <vt:i4>29</vt:i4>
  </property>
</Properties>
</file>