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ED65-477E-8B52-7265-25CCCF7F8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FB25F-B22D-17BF-3A15-8DBCD0591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FB04-7303-27C6-CA1D-FA55AC5A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DC9F-9AD9-4A02-8491-F179E4ED193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8DA61-0FAB-50C6-2F05-32F4C379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918DB-5AC3-41B0-3312-0393D616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408F-E103-4E8F-893B-D17C97DDB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34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60DB-1A8E-B10B-F5B0-94B39959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957EC-26D1-8088-C616-4D696044A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B1D28-591E-239E-D5BD-FFB6851C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DC9F-9AD9-4A02-8491-F179E4ED193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A18A8-E415-F7E2-68E6-D25A946E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BE212-DCE0-FE31-7A92-E324B34E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408F-E103-4E8F-893B-D17C97DDB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96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0073FB-A45A-99BC-66C8-E7219E405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7951E-53C5-5A56-B5F6-4DB76B55F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6CA0E-C1B6-CC95-130B-A3CC623B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DC9F-9AD9-4A02-8491-F179E4ED193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C560E-2CDA-6B19-2948-D3636AF3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B5C42-1B6E-9CDF-4F4E-E974F1DD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408F-E103-4E8F-893B-D17C97DDB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18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6E2E-5A91-0B72-E34F-81DB203F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8E0E-9CE2-9EFF-D621-409E25E3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34589-E624-0A89-2EA9-11F433DF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DC9F-9AD9-4A02-8491-F179E4ED193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EFA0-ABA0-BE6D-DE68-D2CC67FF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C87BB-A3BD-0C35-3EB1-9A69FCB7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408F-E103-4E8F-893B-D17C97DDB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69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951D-9828-516C-E004-E948117F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0DBB2-2756-6F3E-01B9-A171D595C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90175-6FE5-1A8C-3333-D7208C1D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DC9F-9AD9-4A02-8491-F179E4ED193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1FB4C-EA00-50A7-F363-D754F713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AF273-5DEB-C072-254C-8D625DB4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408F-E103-4E8F-893B-D17C97DDB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26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288D-9942-A01B-75F3-2808D983F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64960-E0C8-CD11-69EF-AF9088F7E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C08A8-5B1C-8A74-A861-77CD1F7AF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C6A4D-1FA4-5275-C63E-30640419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DC9F-9AD9-4A02-8491-F179E4ED193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251A1-5A4A-988E-55ED-D8E9F7A0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21CB0-E7F7-03B1-1971-2BA018EF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408F-E103-4E8F-893B-D17C97DDB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03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0093-09A8-7E9B-9686-387340A4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A4FF6-0656-C23D-D349-5B5B579E6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BD03B-177C-C63A-AA54-BBBAF6DD3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FC714C-9DB9-E5E3-FAB2-D0D0FA9D9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80F34-122C-F968-168F-2FAAD3BF6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DEADA-4E0B-0F99-52EE-25958547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DC9F-9AD9-4A02-8491-F179E4ED193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7349D-AF5E-7AD6-C184-F16F2F5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DFDB0-C899-1799-3B2C-97BCE98C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408F-E103-4E8F-893B-D17C97DDB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07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4D22-0843-A75B-E620-35DBD610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03FE8-3118-D50B-D5AA-53D47330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DC9F-9AD9-4A02-8491-F179E4ED193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672AA-0538-2B9D-23BF-22775C3A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734F9-3761-7C77-3516-EFDC05AC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408F-E103-4E8F-893B-D17C97DDB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79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24463-8AC5-0993-F5ED-842171E9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DC9F-9AD9-4A02-8491-F179E4ED193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FD698-ED6C-C5A9-8CB4-891FD9A8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3377B-F131-F748-4E1F-CCA573A0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408F-E103-4E8F-893B-D17C97DDB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76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E00B-FF41-782C-CAF2-59C05446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E71A-1D4E-7CD9-31D5-B09574008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6FBCD-6032-E450-55F0-48482941C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11923-9537-BE2C-982D-DE54CFD1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DC9F-9AD9-4A02-8491-F179E4ED193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52E3A-E28D-DC22-5FD2-9D6E1217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B24F0-ACE0-0AF0-E965-06EB7AE2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408F-E103-4E8F-893B-D17C97DDB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9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58EE7-CE0B-1B2C-392A-9F75919D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5CEB3-D869-EF54-D166-217A2017C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1B9ED-B39C-CCC1-6AE2-B24914AEC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C79DE-A670-F9A7-5CAA-D3FE28E8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DC9F-9AD9-4A02-8491-F179E4ED193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84B93-E0B0-13B6-1E78-1D922A0C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D6DD7-7A11-6E3D-2A94-24B391D4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408F-E103-4E8F-893B-D17C97DDB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17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30C28-2445-7AA7-97E5-A8D41EC1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34759-F4FA-3EE0-BFF4-8C3B22769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0671D-6C9F-ADA9-6625-B9F89C4F3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FDC9F-9AD9-4A02-8491-F179E4ED193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78485-2E37-CEBD-87CC-F1425B66C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984AC-081E-3D35-A5D6-81A78C9EB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7408F-E103-4E8F-893B-D17C97DDB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81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RuFGW_963Fo?si=_ZhziAzAQX6cM4N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0A03-E475-706F-B1E5-0412DA3D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                                        Module:- 2  Technology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57E6C-E838-8163-4FB5-0BAA119EF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2400" b="1" dirty="0"/>
              <a:t>Discuss plans for upgrading your technology skills.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400" b="1" dirty="0"/>
              <a:t> Currently </a:t>
            </a:r>
            <a:r>
              <a:rPr lang="en-US" sz="2400" b="1" dirty="0" err="1"/>
              <a:t>Im</a:t>
            </a:r>
            <a:r>
              <a:rPr lang="en-US" sz="2400" b="1" dirty="0"/>
              <a:t> learning PHP language PHP language is used create website,</a:t>
            </a:r>
          </a:p>
          <a:p>
            <a:pPr marL="0" indent="0">
              <a:buNone/>
            </a:pPr>
            <a:r>
              <a:rPr lang="en-US" sz="2400" b="1" dirty="0"/>
              <a:t>Applications. To upgrade my technology skills, I practice regularly and learn new skills  every day. Also, I want to work on my own project.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77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A67820-4175-DE88-0620-BE265135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24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109C61-E272-39EC-E6EA-DEFAA523B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Mention any relevant courses, certifications, or resources you are pursuing </a:t>
            </a:r>
          </a:p>
          <a:p>
            <a:pPr marL="0" indent="0">
              <a:buNone/>
            </a:pPr>
            <a:r>
              <a:rPr lang="en-US" dirty="0"/>
              <a:t>=&gt;The relevant courses I currently learning  at top. But I use resources like Google and YouTube to learn more about my technology and improve my skills.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904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9B2F-FFF8-47A6-42EE-71278C1C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EC8E6-1DF1-6423-99FB-FF309E8BF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4273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3. Share your approach to continuous learning and professional development.</a:t>
            </a:r>
          </a:p>
          <a:p>
            <a:pPr marL="0" indent="0">
              <a:buNone/>
            </a:pPr>
            <a:r>
              <a:rPr lang="en-US" b="1" dirty="0"/>
              <a:t>=&gt;First I just figured it out what I am interested to learning. Than I join tops technologies to learn PHP language and than I set my goal to learn PHP and exploring new stuff in this field. not just that I started watching the videos on deferent platform. In future whenever new technology come I will be ready to switch on that.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=&gt;YouTube video link.</a:t>
            </a:r>
          </a:p>
          <a:p>
            <a:pPr marL="0" indent="0">
              <a:buNone/>
            </a:pPr>
            <a:r>
              <a:rPr lang="en-IN" b="1" dirty="0">
                <a:hlinkClick r:id="rId2"/>
              </a:rPr>
              <a:t>https://youtu.be/RuFGW_963Fo?si=_ZhziAzAQX6cM4Nm</a:t>
            </a:r>
            <a:endParaRPr lang="en-US" b="1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1016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195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Office Theme</vt:lpstr>
      <vt:lpstr>                                        Module:- 2  Technology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Module:- 2  Technology</dc:title>
  <dc:creator>Tops</dc:creator>
  <cp:lastModifiedBy>Tops</cp:lastModifiedBy>
  <cp:revision>5</cp:revision>
  <dcterms:created xsi:type="dcterms:W3CDTF">2024-07-11T10:23:14Z</dcterms:created>
  <dcterms:modified xsi:type="dcterms:W3CDTF">2024-07-12T13:23:55Z</dcterms:modified>
</cp:coreProperties>
</file>