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8" r:id="rId2"/>
    <p:sldId id="259"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0F9DB1-FB77-4216-8BF4-3003D12A6A9B}" type="datetimeFigureOut">
              <a:rPr lang="en-IN" smtClean="0"/>
              <a:t>15-08-2024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8B4DF1-7CB8-4083-9A93-236994A68E5B}" type="slidenum">
              <a:rPr lang="en-IN" smtClean="0"/>
              <a:t>‹#›</a:t>
            </a:fld>
            <a:endParaRPr lang="en-IN"/>
          </a:p>
        </p:txBody>
      </p:sp>
    </p:spTree>
    <p:extLst>
      <p:ext uri="{BB962C8B-B14F-4D97-AF65-F5344CB8AC3E}">
        <p14:creationId xmlns:p14="http://schemas.microsoft.com/office/powerpoint/2010/main" val="3747076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C8B4DF1-7CB8-4083-9A93-236994A68E5B}" type="slidenum">
              <a:rPr lang="en-IN" smtClean="0"/>
              <a:t>2</a:t>
            </a:fld>
            <a:endParaRPr lang="en-IN"/>
          </a:p>
        </p:txBody>
      </p:sp>
    </p:spTree>
    <p:extLst>
      <p:ext uri="{BB962C8B-B14F-4D97-AF65-F5344CB8AC3E}">
        <p14:creationId xmlns:p14="http://schemas.microsoft.com/office/powerpoint/2010/main" val="2315899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CCB4A-37AE-3CB8-B298-11FFBE1014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85CC3ED-6F6A-2140-7B35-C182414632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C35F2DF-B788-671A-11AC-16099B883814}"/>
              </a:ext>
            </a:extLst>
          </p:cNvPr>
          <p:cNvSpPr>
            <a:spLocks noGrp="1"/>
          </p:cNvSpPr>
          <p:nvPr>
            <p:ph type="dt" sz="half" idx="10"/>
          </p:nvPr>
        </p:nvSpPr>
        <p:spPr/>
        <p:txBody>
          <a:bodyPr/>
          <a:lstStyle/>
          <a:p>
            <a:fld id="{3828F828-E64E-4D57-AEF7-B5DF1BE29922}" type="datetimeFigureOut">
              <a:rPr lang="en-IN" smtClean="0"/>
              <a:t>15-08-2024</a:t>
            </a:fld>
            <a:endParaRPr lang="en-IN"/>
          </a:p>
        </p:txBody>
      </p:sp>
      <p:sp>
        <p:nvSpPr>
          <p:cNvPr id="5" name="Footer Placeholder 4">
            <a:extLst>
              <a:ext uri="{FF2B5EF4-FFF2-40B4-BE49-F238E27FC236}">
                <a16:creationId xmlns:a16="http://schemas.microsoft.com/office/drawing/2014/main" id="{D0DC3F4D-3876-2DD1-28D3-05B4087442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768362-1773-F47A-68F5-417FE5679B13}"/>
              </a:ext>
            </a:extLst>
          </p:cNvPr>
          <p:cNvSpPr>
            <a:spLocks noGrp="1"/>
          </p:cNvSpPr>
          <p:nvPr>
            <p:ph type="sldNum" sz="quarter" idx="12"/>
          </p:nvPr>
        </p:nvSpPr>
        <p:spPr/>
        <p:txBody>
          <a:bodyPr/>
          <a:lstStyle/>
          <a:p>
            <a:fld id="{7EF29833-8E1A-4CF7-AA36-2DA915F2CE3D}" type="slidenum">
              <a:rPr lang="en-IN" smtClean="0"/>
              <a:t>‹#›</a:t>
            </a:fld>
            <a:endParaRPr lang="en-IN"/>
          </a:p>
        </p:txBody>
      </p:sp>
    </p:spTree>
    <p:extLst>
      <p:ext uri="{BB962C8B-B14F-4D97-AF65-F5344CB8AC3E}">
        <p14:creationId xmlns:p14="http://schemas.microsoft.com/office/powerpoint/2010/main" val="2267032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45F43-AA09-B4AA-BDF5-63C8E766E12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5C7075B-15D9-207A-7CD1-A9C2E19ECA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728EC0-0F25-C180-ADEC-5F643566D9D6}"/>
              </a:ext>
            </a:extLst>
          </p:cNvPr>
          <p:cNvSpPr>
            <a:spLocks noGrp="1"/>
          </p:cNvSpPr>
          <p:nvPr>
            <p:ph type="dt" sz="half" idx="10"/>
          </p:nvPr>
        </p:nvSpPr>
        <p:spPr/>
        <p:txBody>
          <a:bodyPr/>
          <a:lstStyle/>
          <a:p>
            <a:fld id="{3828F828-E64E-4D57-AEF7-B5DF1BE29922}" type="datetimeFigureOut">
              <a:rPr lang="en-IN" smtClean="0"/>
              <a:t>15-08-2024</a:t>
            </a:fld>
            <a:endParaRPr lang="en-IN"/>
          </a:p>
        </p:txBody>
      </p:sp>
      <p:sp>
        <p:nvSpPr>
          <p:cNvPr id="5" name="Footer Placeholder 4">
            <a:extLst>
              <a:ext uri="{FF2B5EF4-FFF2-40B4-BE49-F238E27FC236}">
                <a16:creationId xmlns:a16="http://schemas.microsoft.com/office/drawing/2014/main" id="{602EC9D1-00FE-ECDC-EAEF-F2161CD4FD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8841F9-1782-DB03-D1A9-560B71E03DA0}"/>
              </a:ext>
            </a:extLst>
          </p:cNvPr>
          <p:cNvSpPr>
            <a:spLocks noGrp="1"/>
          </p:cNvSpPr>
          <p:nvPr>
            <p:ph type="sldNum" sz="quarter" idx="12"/>
          </p:nvPr>
        </p:nvSpPr>
        <p:spPr/>
        <p:txBody>
          <a:bodyPr/>
          <a:lstStyle/>
          <a:p>
            <a:fld id="{7EF29833-8E1A-4CF7-AA36-2DA915F2CE3D}" type="slidenum">
              <a:rPr lang="en-IN" smtClean="0"/>
              <a:t>‹#›</a:t>
            </a:fld>
            <a:endParaRPr lang="en-IN"/>
          </a:p>
        </p:txBody>
      </p:sp>
    </p:spTree>
    <p:extLst>
      <p:ext uri="{BB962C8B-B14F-4D97-AF65-F5344CB8AC3E}">
        <p14:creationId xmlns:p14="http://schemas.microsoft.com/office/powerpoint/2010/main" val="3924846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32B661-027B-5F9A-10B5-764F395373C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B01138B-3B89-419C-ACA3-5F6766E37A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99F793-46CE-F2AB-5AEB-ECB307729F90}"/>
              </a:ext>
            </a:extLst>
          </p:cNvPr>
          <p:cNvSpPr>
            <a:spLocks noGrp="1"/>
          </p:cNvSpPr>
          <p:nvPr>
            <p:ph type="dt" sz="half" idx="10"/>
          </p:nvPr>
        </p:nvSpPr>
        <p:spPr/>
        <p:txBody>
          <a:bodyPr/>
          <a:lstStyle/>
          <a:p>
            <a:fld id="{3828F828-E64E-4D57-AEF7-B5DF1BE29922}" type="datetimeFigureOut">
              <a:rPr lang="en-IN" smtClean="0"/>
              <a:t>15-08-2024</a:t>
            </a:fld>
            <a:endParaRPr lang="en-IN"/>
          </a:p>
        </p:txBody>
      </p:sp>
      <p:sp>
        <p:nvSpPr>
          <p:cNvPr id="5" name="Footer Placeholder 4">
            <a:extLst>
              <a:ext uri="{FF2B5EF4-FFF2-40B4-BE49-F238E27FC236}">
                <a16:creationId xmlns:a16="http://schemas.microsoft.com/office/drawing/2014/main" id="{182F74B4-F910-0F66-6EFB-144C1223AB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0998F5-3178-F6F6-84C4-4691D4D177A2}"/>
              </a:ext>
            </a:extLst>
          </p:cNvPr>
          <p:cNvSpPr>
            <a:spLocks noGrp="1"/>
          </p:cNvSpPr>
          <p:nvPr>
            <p:ph type="sldNum" sz="quarter" idx="12"/>
          </p:nvPr>
        </p:nvSpPr>
        <p:spPr/>
        <p:txBody>
          <a:bodyPr/>
          <a:lstStyle/>
          <a:p>
            <a:fld id="{7EF29833-8E1A-4CF7-AA36-2DA915F2CE3D}" type="slidenum">
              <a:rPr lang="en-IN" smtClean="0"/>
              <a:t>‹#›</a:t>
            </a:fld>
            <a:endParaRPr lang="en-IN"/>
          </a:p>
        </p:txBody>
      </p:sp>
    </p:spTree>
    <p:extLst>
      <p:ext uri="{BB962C8B-B14F-4D97-AF65-F5344CB8AC3E}">
        <p14:creationId xmlns:p14="http://schemas.microsoft.com/office/powerpoint/2010/main" val="3714310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C12B1-ADB3-CDDA-D7D4-CCA506A2273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82A01A0-4E5F-04F0-C048-DA2D7F15C00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E6C4F2-EC1C-9B11-3773-CAC949C0F0AB}"/>
              </a:ext>
            </a:extLst>
          </p:cNvPr>
          <p:cNvSpPr>
            <a:spLocks noGrp="1"/>
          </p:cNvSpPr>
          <p:nvPr>
            <p:ph type="dt" sz="half" idx="10"/>
          </p:nvPr>
        </p:nvSpPr>
        <p:spPr/>
        <p:txBody>
          <a:bodyPr/>
          <a:lstStyle/>
          <a:p>
            <a:fld id="{3828F828-E64E-4D57-AEF7-B5DF1BE29922}" type="datetimeFigureOut">
              <a:rPr lang="en-IN" smtClean="0"/>
              <a:t>15-08-2024</a:t>
            </a:fld>
            <a:endParaRPr lang="en-IN"/>
          </a:p>
        </p:txBody>
      </p:sp>
      <p:sp>
        <p:nvSpPr>
          <p:cNvPr id="5" name="Footer Placeholder 4">
            <a:extLst>
              <a:ext uri="{FF2B5EF4-FFF2-40B4-BE49-F238E27FC236}">
                <a16:creationId xmlns:a16="http://schemas.microsoft.com/office/drawing/2014/main" id="{72BE6F7E-9175-9E0F-DF08-595572C7A5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D5CEBA-F4C9-1CEC-5B41-F7BCA482B00A}"/>
              </a:ext>
            </a:extLst>
          </p:cNvPr>
          <p:cNvSpPr>
            <a:spLocks noGrp="1"/>
          </p:cNvSpPr>
          <p:nvPr>
            <p:ph type="sldNum" sz="quarter" idx="12"/>
          </p:nvPr>
        </p:nvSpPr>
        <p:spPr/>
        <p:txBody>
          <a:bodyPr/>
          <a:lstStyle/>
          <a:p>
            <a:fld id="{7EF29833-8E1A-4CF7-AA36-2DA915F2CE3D}" type="slidenum">
              <a:rPr lang="en-IN" smtClean="0"/>
              <a:t>‹#›</a:t>
            </a:fld>
            <a:endParaRPr lang="en-IN"/>
          </a:p>
        </p:txBody>
      </p:sp>
    </p:spTree>
    <p:extLst>
      <p:ext uri="{BB962C8B-B14F-4D97-AF65-F5344CB8AC3E}">
        <p14:creationId xmlns:p14="http://schemas.microsoft.com/office/powerpoint/2010/main" val="476105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2AF41-6EC5-3A61-7049-249DCADDC2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D6D7297-E77F-FFD5-3A97-93DD049A14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A04B5D-1B0A-428A-D77B-BFCBB489B61B}"/>
              </a:ext>
            </a:extLst>
          </p:cNvPr>
          <p:cNvSpPr>
            <a:spLocks noGrp="1"/>
          </p:cNvSpPr>
          <p:nvPr>
            <p:ph type="dt" sz="half" idx="10"/>
          </p:nvPr>
        </p:nvSpPr>
        <p:spPr/>
        <p:txBody>
          <a:bodyPr/>
          <a:lstStyle/>
          <a:p>
            <a:fld id="{3828F828-E64E-4D57-AEF7-B5DF1BE29922}" type="datetimeFigureOut">
              <a:rPr lang="en-IN" smtClean="0"/>
              <a:t>15-08-2024</a:t>
            </a:fld>
            <a:endParaRPr lang="en-IN"/>
          </a:p>
        </p:txBody>
      </p:sp>
      <p:sp>
        <p:nvSpPr>
          <p:cNvPr id="5" name="Footer Placeholder 4">
            <a:extLst>
              <a:ext uri="{FF2B5EF4-FFF2-40B4-BE49-F238E27FC236}">
                <a16:creationId xmlns:a16="http://schemas.microsoft.com/office/drawing/2014/main" id="{018FBB7D-4D5B-67C9-0803-4ADF90863E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050865-5B6A-5A8E-ABFE-03711467DF84}"/>
              </a:ext>
            </a:extLst>
          </p:cNvPr>
          <p:cNvSpPr>
            <a:spLocks noGrp="1"/>
          </p:cNvSpPr>
          <p:nvPr>
            <p:ph type="sldNum" sz="quarter" idx="12"/>
          </p:nvPr>
        </p:nvSpPr>
        <p:spPr/>
        <p:txBody>
          <a:bodyPr/>
          <a:lstStyle/>
          <a:p>
            <a:fld id="{7EF29833-8E1A-4CF7-AA36-2DA915F2CE3D}" type="slidenum">
              <a:rPr lang="en-IN" smtClean="0"/>
              <a:t>‹#›</a:t>
            </a:fld>
            <a:endParaRPr lang="en-IN"/>
          </a:p>
        </p:txBody>
      </p:sp>
    </p:spTree>
    <p:extLst>
      <p:ext uri="{BB962C8B-B14F-4D97-AF65-F5344CB8AC3E}">
        <p14:creationId xmlns:p14="http://schemas.microsoft.com/office/powerpoint/2010/main" val="909016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3EF16-C6E2-1B3E-92A6-43681900AAD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9C406CE-0D85-C930-6C11-7E227B07B4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A0D7557-40EF-E5E6-B0E0-089A57D3E17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F41069C-9DAE-B9DF-9C2F-C022CE2F2DDC}"/>
              </a:ext>
            </a:extLst>
          </p:cNvPr>
          <p:cNvSpPr>
            <a:spLocks noGrp="1"/>
          </p:cNvSpPr>
          <p:nvPr>
            <p:ph type="dt" sz="half" idx="10"/>
          </p:nvPr>
        </p:nvSpPr>
        <p:spPr/>
        <p:txBody>
          <a:bodyPr/>
          <a:lstStyle/>
          <a:p>
            <a:fld id="{3828F828-E64E-4D57-AEF7-B5DF1BE29922}" type="datetimeFigureOut">
              <a:rPr lang="en-IN" smtClean="0"/>
              <a:t>15-08-2024</a:t>
            </a:fld>
            <a:endParaRPr lang="en-IN"/>
          </a:p>
        </p:txBody>
      </p:sp>
      <p:sp>
        <p:nvSpPr>
          <p:cNvPr id="6" name="Footer Placeholder 5">
            <a:extLst>
              <a:ext uri="{FF2B5EF4-FFF2-40B4-BE49-F238E27FC236}">
                <a16:creationId xmlns:a16="http://schemas.microsoft.com/office/drawing/2014/main" id="{245E7858-121A-E857-E48B-2CA53E47D1C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9612991-D9FB-3C36-128D-0DD8A2C0CB58}"/>
              </a:ext>
            </a:extLst>
          </p:cNvPr>
          <p:cNvSpPr>
            <a:spLocks noGrp="1"/>
          </p:cNvSpPr>
          <p:nvPr>
            <p:ph type="sldNum" sz="quarter" idx="12"/>
          </p:nvPr>
        </p:nvSpPr>
        <p:spPr/>
        <p:txBody>
          <a:bodyPr/>
          <a:lstStyle/>
          <a:p>
            <a:fld id="{7EF29833-8E1A-4CF7-AA36-2DA915F2CE3D}" type="slidenum">
              <a:rPr lang="en-IN" smtClean="0"/>
              <a:t>‹#›</a:t>
            </a:fld>
            <a:endParaRPr lang="en-IN"/>
          </a:p>
        </p:txBody>
      </p:sp>
    </p:spTree>
    <p:extLst>
      <p:ext uri="{BB962C8B-B14F-4D97-AF65-F5344CB8AC3E}">
        <p14:creationId xmlns:p14="http://schemas.microsoft.com/office/powerpoint/2010/main" val="884083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7D44E-1C0C-92C8-CDF0-A9462FB364A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ACD694C-B646-5AD9-A0FB-FC5E24A735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AAEB8-70F1-1176-2724-42914AE89B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B36F117-33A2-4DCE-EA97-B54428239F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B4FAD06-1BFC-97F3-043D-7372AA1A243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B5EF476-12D2-5B8A-5AB6-A4FDC7E512AB}"/>
              </a:ext>
            </a:extLst>
          </p:cNvPr>
          <p:cNvSpPr>
            <a:spLocks noGrp="1"/>
          </p:cNvSpPr>
          <p:nvPr>
            <p:ph type="dt" sz="half" idx="10"/>
          </p:nvPr>
        </p:nvSpPr>
        <p:spPr/>
        <p:txBody>
          <a:bodyPr/>
          <a:lstStyle/>
          <a:p>
            <a:fld id="{3828F828-E64E-4D57-AEF7-B5DF1BE29922}" type="datetimeFigureOut">
              <a:rPr lang="en-IN" smtClean="0"/>
              <a:t>15-08-2024</a:t>
            </a:fld>
            <a:endParaRPr lang="en-IN"/>
          </a:p>
        </p:txBody>
      </p:sp>
      <p:sp>
        <p:nvSpPr>
          <p:cNvPr id="8" name="Footer Placeholder 7">
            <a:extLst>
              <a:ext uri="{FF2B5EF4-FFF2-40B4-BE49-F238E27FC236}">
                <a16:creationId xmlns:a16="http://schemas.microsoft.com/office/drawing/2014/main" id="{A5CDE068-805D-0387-78EE-748A64B4F3E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9B96D9D-3CF5-7F00-C592-B1B490EDD50C}"/>
              </a:ext>
            </a:extLst>
          </p:cNvPr>
          <p:cNvSpPr>
            <a:spLocks noGrp="1"/>
          </p:cNvSpPr>
          <p:nvPr>
            <p:ph type="sldNum" sz="quarter" idx="12"/>
          </p:nvPr>
        </p:nvSpPr>
        <p:spPr/>
        <p:txBody>
          <a:bodyPr/>
          <a:lstStyle/>
          <a:p>
            <a:fld id="{7EF29833-8E1A-4CF7-AA36-2DA915F2CE3D}" type="slidenum">
              <a:rPr lang="en-IN" smtClean="0"/>
              <a:t>‹#›</a:t>
            </a:fld>
            <a:endParaRPr lang="en-IN"/>
          </a:p>
        </p:txBody>
      </p:sp>
    </p:spTree>
    <p:extLst>
      <p:ext uri="{BB962C8B-B14F-4D97-AF65-F5344CB8AC3E}">
        <p14:creationId xmlns:p14="http://schemas.microsoft.com/office/powerpoint/2010/main" val="320028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5F487-E070-373C-B662-8F80AA9588A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B7209E8-ED3A-EBF1-872E-9C97981D5116}"/>
              </a:ext>
            </a:extLst>
          </p:cNvPr>
          <p:cNvSpPr>
            <a:spLocks noGrp="1"/>
          </p:cNvSpPr>
          <p:nvPr>
            <p:ph type="dt" sz="half" idx="10"/>
          </p:nvPr>
        </p:nvSpPr>
        <p:spPr/>
        <p:txBody>
          <a:bodyPr/>
          <a:lstStyle/>
          <a:p>
            <a:fld id="{3828F828-E64E-4D57-AEF7-B5DF1BE29922}" type="datetimeFigureOut">
              <a:rPr lang="en-IN" smtClean="0"/>
              <a:t>15-08-2024</a:t>
            </a:fld>
            <a:endParaRPr lang="en-IN"/>
          </a:p>
        </p:txBody>
      </p:sp>
      <p:sp>
        <p:nvSpPr>
          <p:cNvPr id="4" name="Footer Placeholder 3">
            <a:extLst>
              <a:ext uri="{FF2B5EF4-FFF2-40B4-BE49-F238E27FC236}">
                <a16:creationId xmlns:a16="http://schemas.microsoft.com/office/drawing/2014/main" id="{4C343A80-3C3E-867F-83AC-D0AADB8869B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F8567A0-0683-797E-A230-D9A6800C89F3}"/>
              </a:ext>
            </a:extLst>
          </p:cNvPr>
          <p:cNvSpPr>
            <a:spLocks noGrp="1"/>
          </p:cNvSpPr>
          <p:nvPr>
            <p:ph type="sldNum" sz="quarter" idx="12"/>
          </p:nvPr>
        </p:nvSpPr>
        <p:spPr/>
        <p:txBody>
          <a:bodyPr/>
          <a:lstStyle/>
          <a:p>
            <a:fld id="{7EF29833-8E1A-4CF7-AA36-2DA915F2CE3D}" type="slidenum">
              <a:rPr lang="en-IN" smtClean="0"/>
              <a:t>‹#›</a:t>
            </a:fld>
            <a:endParaRPr lang="en-IN"/>
          </a:p>
        </p:txBody>
      </p:sp>
    </p:spTree>
    <p:extLst>
      <p:ext uri="{BB962C8B-B14F-4D97-AF65-F5344CB8AC3E}">
        <p14:creationId xmlns:p14="http://schemas.microsoft.com/office/powerpoint/2010/main" val="2273469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AE542F-125E-D8DF-175D-0AA87B02AFB4}"/>
              </a:ext>
            </a:extLst>
          </p:cNvPr>
          <p:cNvSpPr>
            <a:spLocks noGrp="1"/>
          </p:cNvSpPr>
          <p:nvPr>
            <p:ph type="dt" sz="half" idx="10"/>
          </p:nvPr>
        </p:nvSpPr>
        <p:spPr/>
        <p:txBody>
          <a:bodyPr/>
          <a:lstStyle/>
          <a:p>
            <a:fld id="{3828F828-E64E-4D57-AEF7-B5DF1BE29922}" type="datetimeFigureOut">
              <a:rPr lang="en-IN" smtClean="0"/>
              <a:t>15-08-2024</a:t>
            </a:fld>
            <a:endParaRPr lang="en-IN"/>
          </a:p>
        </p:txBody>
      </p:sp>
      <p:sp>
        <p:nvSpPr>
          <p:cNvPr id="3" name="Footer Placeholder 2">
            <a:extLst>
              <a:ext uri="{FF2B5EF4-FFF2-40B4-BE49-F238E27FC236}">
                <a16:creationId xmlns:a16="http://schemas.microsoft.com/office/drawing/2014/main" id="{A3FD4B07-F9F5-BBBC-20DB-50F938066AA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16BB486-173E-3F80-4EBA-8F7755D9876A}"/>
              </a:ext>
            </a:extLst>
          </p:cNvPr>
          <p:cNvSpPr>
            <a:spLocks noGrp="1"/>
          </p:cNvSpPr>
          <p:nvPr>
            <p:ph type="sldNum" sz="quarter" idx="12"/>
          </p:nvPr>
        </p:nvSpPr>
        <p:spPr/>
        <p:txBody>
          <a:bodyPr/>
          <a:lstStyle/>
          <a:p>
            <a:fld id="{7EF29833-8E1A-4CF7-AA36-2DA915F2CE3D}" type="slidenum">
              <a:rPr lang="en-IN" smtClean="0"/>
              <a:t>‹#›</a:t>
            </a:fld>
            <a:endParaRPr lang="en-IN"/>
          </a:p>
        </p:txBody>
      </p:sp>
    </p:spTree>
    <p:extLst>
      <p:ext uri="{BB962C8B-B14F-4D97-AF65-F5344CB8AC3E}">
        <p14:creationId xmlns:p14="http://schemas.microsoft.com/office/powerpoint/2010/main" val="2818113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0F37E-BCE0-9E22-3510-726F0A5DE8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783C605-1722-939E-FFD8-85C261EBE9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D045D2C-3A2F-B4F8-0B6B-768C82D8B5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E79DD3-7AD0-0A40-1E56-F6CBE0C1CC60}"/>
              </a:ext>
            </a:extLst>
          </p:cNvPr>
          <p:cNvSpPr>
            <a:spLocks noGrp="1"/>
          </p:cNvSpPr>
          <p:nvPr>
            <p:ph type="dt" sz="half" idx="10"/>
          </p:nvPr>
        </p:nvSpPr>
        <p:spPr/>
        <p:txBody>
          <a:bodyPr/>
          <a:lstStyle/>
          <a:p>
            <a:fld id="{3828F828-E64E-4D57-AEF7-B5DF1BE29922}" type="datetimeFigureOut">
              <a:rPr lang="en-IN" smtClean="0"/>
              <a:t>15-08-2024</a:t>
            </a:fld>
            <a:endParaRPr lang="en-IN"/>
          </a:p>
        </p:txBody>
      </p:sp>
      <p:sp>
        <p:nvSpPr>
          <p:cNvPr id="6" name="Footer Placeholder 5">
            <a:extLst>
              <a:ext uri="{FF2B5EF4-FFF2-40B4-BE49-F238E27FC236}">
                <a16:creationId xmlns:a16="http://schemas.microsoft.com/office/drawing/2014/main" id="{5BD3CBA3-3740-31DD-D188-4C174741F81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6F19340-E296-A978-360F-7569E827C1D1}"/>
              </a:ext>
            </a:extLst>
          </p:cNvPr>
          <p:cNvSpPr>
            <a:spLocks noGrp="1"/>
          </p:cNvSpPr>
          <p:nvPr>
            <p:ph type="sldNum" sz="quarter" idx="12"/>
          </p:nvPr>
        </p:nvSpPr>
        <p:spPr/>
        <p:txBody>
          <a:bodyPr/>
          <a:lstStyle/>
          <a:p>
            <a:fld id="{7EF29833-8E1A-4CF7-AA36-2DA915F2CE3D}" type="slidenum">
              <a:rPr lang="en-IN" smtClean="0"/>
              <a:t>‹#›</a:t>
            </a:fld>
            <a:endParaRPr lang="en-IN"/>
          </a:p>
        </p:txBody>
      </p:sp>
    </p:spTree>
    <p:extLst>
      <p:ext uri="{BB962C8B-B14F-4D97-AF65-F5344CB8AC3E}">
        <p14:creationId xmlns:p14="http://schemas.microsoft.com/office/powerpoint/2010/main" val="592285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7D089-7084-855F-03DD-E9212C529B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B6B7718-726B-8F9D-E5C6-9C63F0A269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BB8885F-C831-0DC7-99B7-CAFFBFB849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E7A303-56EF-4C0C-AB60-A757769FA147}"/>
              </a:ext>
            </a:extLst>
          </p:cNvPr>
          <p:cNvSpPr>
            <a:spLocks noGrp="1"/>
          </p:cNvSpPr>
          <p:nvPr>
            <p:ph type="dt" sz="half" idx="10"/>
          </p:nvPr>
        </p:nvSpPr>
        <p:spPr/>
        <p:txBody>
          <a:bodyPr/>
          <a:lstStyle/>
          <a:p>
            <a:fld id="{3828F828-E64E-4D57-AEF7-B5DF1BE29922}" type="datetimeFigureOut">
              <a:rPr lang="en-IN" smtClean="0"/>
              <a:t>15-08-2024</a:t>
            </a:fld>
            <a:endParaRPr lang="en-IN"/>
          </a:p>
        </p:txBody>
      </p:sp>
      <p:sp>
        <p:nvSpPr>
          <p:cNvPr id="6" name="Footer Placeholder 5">
            <a:extLst>
              <a:ext uri="{FF2B5EF4-FFF2-40B4-BE49-F238E27FC236}">
                <a16:creationId xmlns:a16="http://schemas.microsoft.com/office/drawing/2014/main" id="{29D425CA-7A7C-4436-EFBE-7DD90148484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8C91D6-17BC-AA36-2FFA-477E4FDD5B59}"/>
              </a:ext>
            </a:extLst>
          </p:cNvPr>
          <p:cNvSpPr>
            <a:spLocks noGrp="1"/>
          </p:cNvSpPr>
          <p:nvPr>
            <p:ph type="sldNum" sz="quarter" idx="12"/>
          </p:nvPr>
        </p:nvSpPr>
        <p:spPr/>
        <p:txBody>
          <a:bodyPr/>
          <a:lstStyle/>
          <a:p>
            <a:fld id="{7EF29833-8E1A-4CF7-AA36-2DA915F2CE3D}" type="slidenum">
              <a:rPr lang="en-IN" smtClean="0"/>
              <a:t>‹#›</a:t>
            </a:fld>
            <a:endParaRPr lang="en-IN"/>
          </a:p>
        </p:txBody>
      </p:sp>
    </p:spTree>
    <p:extLst>
      <p:ext uri="{BB962C8B-B14F-4D97-AF65-F5344CB8AC3E}">
        <p14:creationId xmlns:p14="http://schemas.microsoft.com/office/powerpoint/2010/main" val="2010912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AEB7FD-3554-B7B1-1156-DB2279A48A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AD5676A-8F28-7FED-A760-693414A4EB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2CC76B-F440-5B11-959C-2F51CF1C0E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28F828-E64E-4D57-AEF7-B5DF1BE29922}" type="datetimeFigureOut">
              <a:rPr lang="en-IN" smtClean="0"/>
              <a:t>15-08-2024</a:t>
            </a:fld>
            <a:endParaRPr lang="en-IN"/>
          </a:p>
        </p:txBody>
      </p:sp>
      <p:sp>
        <p:nvSpPr>
          <p:cNvPr id="5" name="Footer Placeholder 4">
            <a:extLst>
              <a:ext uri="{FF2B5EF4-FFF2-40B4-BE49-F238E27FC236}">
                <a16:creationId xmlns:a16="http://schemas.microsoft.com/office/drawing/2014/main" id="{E7FA53BD-2D2F-7523-D7E7-BF450C8A2B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6E3D75A-F5B0-3E86-2BB3-D366017E44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F29833-8E1A-4CF7-AA36-2DA915F2CE3D}" type="slidenum">
              <a:rPr lang="en-IN" smtClean="0"/>
              <a:t>‹#›</a:t>
            </a:fld>
            <a:endParaRPr lang="en-IN"/>
          </a:p>
        </p:txBody>
      </p:sp>
    </p:spTree>
    <p:extLst>
      <p:ext uri="{BB962C8B-B14F-4D97-AF65-F5344CB8AC3E}">
        <p14:creationId xmlns:p14="http://schemas.microsoft.com/office/powerpoint/2010/main" val="2680206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youtube.com/shorts/dEPj0sTVBaA?si=TIboxpZKPOm81Oz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B8CB2-7EFF-9120-05EE-E5F1FDFD65AE}"/>
              </a:ext>
            </a:extLst>
          </p:cNvPr>
          <p:cNvSpPr>
            <a:spLocks noGrp="1"/>
          </p:cNvSpPr>
          <p:nvPr>
            <p:ph type="title"/>
          </p:nvPr>
        </p:nvSpPr>
        <p:spPr/>
        <p:txBody>
          <a:bodyPr>
            <a:normAutofit/>
          </a:bodyPr>
          <a:lstStyle/>
          <a:p>
            <a:r>
              <a:rPr lang="en-US" sz="3200" b="1" dirty="0"/>
              <a:t>                                             Module :- 3</a:t>
            </a:r>
            <a:endParaRPr lang="en-IN" sz="3200" b="1" dirty="0"/>
          </a:p>
        </p:txBody>
      </p:sp>
      <p:sp>
        <p:nvSpPr>
          <p:cNvPr id="3" name="Content Placeholder 2">
            <a:extLst>
              <a:ext uri="{FF2B5EF4-FFF2-40B4-BE49-F238E27FC236}">
                <a16:creationId xmlns:a16="http://schemas.microsoft.com/office/drawing/2014/main" id="{E8B25688-526B-62DF-8A39-9D4790ACC376}"/>
              </a:ext>
            </a:extLst>
          </p:cNvPr>
          <p:cNvSpPr>
            <a:spLocks noGrp="1"/>
          </p:cNvSpPr>
          <p:nvPr>
            <p:ph idx="1"/>
          </p:nvPr>
        </p:nvSpPr>
        <p:spPr/>
        <p:txBody>
          <a:bodyPr>
            <a:normAutofit lnSpcReduction="10000"/>
          </a:bodyPr>
          <a:lstStyle/>
          <a:p>
            <a:r>
              <a:rPr lang="en-US" b="1" dirty="0"/>
              <a:t>Answer :- 1</a:t>
            </a:r>
          </a:p>
          <a:p>
            <a:pPr marL="0" indent="0">
              <a:buNone/>
            </a:pPr>
            <a:r>
              <a:rPr lang="en-US" dirty="0"/>
              <a:t>Well I were work on small project called book barter. Garage sales and half-priced bookstores can be a great way to clean out those bookshelves, but you aren't going to get back the money you put into it. That's where book swapping and book exchanges come into the picture. Instead of selling your book back for a fraction of the cost, you participate in a book exchange by mailing your book to someone who requests it and receiving your own request in the mail. Your old book finds a reader, and in return, you get a book to read. Most booklovers share two things in common.</a:t>
            </a:r>
          </a:p>
          <a:p>
            <a:pPr marL="0" indent="0">
              <a:buNone/>
            </a:pPr>
            <a:r>
              <a:rPr lang="en-US" dirty="0"/>
              <a:t> (1) The love of a great Book. (2) Sharing that book with friends. </a:t>
            </a:r>
            <a:endParaRPr lang="en-IN" b="1" dirty="0"/>
          </a:p>
        </p:txBody>
      </p:sp>
    </p:spTree>
    <p:extLst>
      <p:ext uri="{BB962C8B-B14F-4D97-AF65-F5344CB8AC3E}">
        <p14:creationId xmlns:p14="http://schemas.microsoft.com/office/powerpoint/2010/main" val="2156759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8F5A7-E8D7-D257-7417-321578D259E5}"/>
              </a:ext>
            </a:extLst>
          </p:cNvPr>
          <p:cNvSpPr>
            <a:spLocks noGrp="1"/>
          </p:cNvSpPr>
          <p:nvPr>
            <p:ph type="title"/>
          </p:nvPr>
        </p:nvSpPr>
        <p:spPr>
          <a:xfrm>
            <a:off x="0" y="-1654629"/>
            <a:ext cx="11404600" cy="391886"/>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8EC2C3EB-1334-1C36-617A-B46E45C14021}"/>
              </a:ext>
            </a:extLst>
          </p:cNvPr>
          <p:cNvSpPr>
            <a:spLocks noGrp="1"/>
          </p:cNvSpPr>
          <p:nvPr>
            <p:ph idx="1"/>
          </p:nvPr>
        </p:nvSpPr>
        <p:spPr>
          <a:xfrm>
            <a:off x="457200" y="1447800"/>
            <a:ext cx="11734800" cy="6182360"/>
          </a:xfrm>
        </p:spPr>
        <p:txBody>
          <a:bodyPr>
            <a:normAutofit/>
          </a:bodyPr>
          <a:lstStyle/>
          <a:p>
            <a:pPr marL="0" indent="0">
              <a:buNone/>
            </a:pPr>
            <a:r>
              <a:rPr lang="en-US" b="1" dirty="0"/>
              <a:t>Answer :- 2</a:t>
            </a:r>
          </a:p>
          <a:p>
            <a:pPr marL="0" indent="0">
              <a:buNone/>
            </a:pPr>
            <a:r>
              <a:rPr lang="en-US" b="1" dirty="0"/>
              <a:t>Well I this application I used PHP language for back end side and I used html and CSS. As you know PHP is fast and secured that Complete all task so quickly and easy to connect with database.</a:t>
            </a:r>
            <a:endParaRPr lang="en-IN" b="1" dirty="0"/>
          </a:p>
          <a:p>
            <a:pPr marL="0" indent="0">
              <a:buNone/>
            </a:pPr>
            <a:r>
              <a:rPr lang="en-IN" b="1" dirty="0"/>
              <a:t>Answer :- 3</a:t>
            </a:r>
          </a:p>
          <a:p>
            <a:pPr marL="0" indent="0">
              <a:buNone/>
            </a:pPr>
            <a:r>
              <a:rPr lang="en-IN" b="1" dirty="0"/>
              <a:t>  I made this project I’ll faced so many different challenges. for solving them I’ll took a help of google and ChatGPT to gather information and I also ask to my few faculties not just even I’ll watch few videos form different platforms that’s help me to solve my all query’s.</a:t>
            </a:r>
          </a:p>
          <a:p>
            <a:pPr>
              <a:buFont typeface="Symbol" panose="05050102010706020507" pitchFamily="18" charset="2"/>
              <a:buChar char="Þ"/>
            </a:pPr>
            <a:r>
              <a:rPr lang="en-IN" b="1" dirty="0"/>
              <a:t>You tube link :-</a:t>
            </a:r>
          </a:p>
          <a:p>
            <a:pPr marL="0" indent="0">
              <a:buNone/>
            </a:pPr>
            <a:r>
              <a:rPr lang="en-IN" b="1" dirty="0">
                <a:hlinkClick r:id="rId3"/>
              </a:rPr>
              <a:t>https://youtube.com/shorts/dEPj0sTVBaA?si=TIboxpZKPOm81Ozm</a:t>
            </a:r>
            <a:endParaRPr lang="en-IN" b="1" dirty="0"/>
          </a:p>
          <a:p>
            <a:pPr marL="0" indent="0">
              <a:buNone/>
            </a:pPr>
            <a:endParaRPr lang="en-IN" b="1" dirty="0"/>
          </a:p>
          <a:p>
            <a:pPr marL="0" indent="0">
              <a:buNone/>
            </a:pPr>
            <a:endParaRPr lang="en-IN" b="1" dirty="0"/>
          </a:p>
          <a:p>
            <a:pPr marL="0" indent="0">
              <a:buNone/>
            </a:pPr>
            <a:endParaRPr lang="en-US" b="1" dirty="0"/>
          </a:p>
        </p:txBody>
      </p:sp>
    </p:spTree>
    <p:extLst>
      <p:ext uri="{BB962C8B-B14F-4D97-AF65-F5344CB8AC3E}">
        <p14:creationId xmlns:p14="http://schemas.microsoft.com/office/powerpoint/2010/main" val="36329545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TotalTime>
  <Words>260</Words>
  <Application>Microsoft Office PowerPoint</Application>
  <PresentationFormat>Widescreen</PresentationFormat>
  <Paragraphs>12</Paragraphs>
  <Slides>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Symbol</vt:lpstr>
      <vt:lpstr>Office Theme</vt:lpstr>
      <vt:lpstr>                                             Module :- 3</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HP</dc:creator>
  <cp:lastModifiedBy>HP</cp:lastModifiedBy>
  <cp:revision>5</cp:revision>
  <dcterms:created xsi:type="dcterms:W3CDTF">2024-08-12T09:00:40Z</dcterms:created>
  <dcterms:modified xsi:type="dcterms:W3CDTF">2024-08-15T11:22:17Z</dcterms:modified>
</cp:coreProperties>
</file>