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Montserrat Classic Bold" panose="020B0604020202020204" charset="0"/>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739"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65328">
            <a:off x="11120480" y="1055557"/>
            <a:ext cx="10443683" cy="8487866"/>
          </a:xfrm>
          <a:custGeom>
            <a:avLst/>
            <a:gdLst/>
            <a:ahLst/>
            <a:cxnLst/>
            <a:rect l="l" t="t" r="r" b="b"/>
            <a:pathLst>
              <a:path w="10443683" h="8487866">
                <a:moveTo>
                  <a:pt x="0" y="0"/>
                </a:moveTo>
                <a:lnTo>
                  <a:pt x="10443683" y="0"/>
                </a:lnTo>
                <a:lnTo>
                  <a:pt x="10443683" y="8487866"/>
                </a:lnTo>
                <a:lnTo>
                  <a:pt x="0" y="8487866"/>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4318441" y="9258300"/>
            <a:ext cx="9727319" cy="3106962"/>
          </a:xfrm>
          <a:custGeom>
            <a:avLst/>
            <a:gdLst/>
            <a:ahLst/>
            <a:cxnLst/>
            <a:rect l="l" t="t" r="r" b="b"/>
            <a:pathLst>
              <a:path w="9727319" h="3106962">
                <a:moveTo>
                  <a:pt x="0" y="0"/>
                </a:moveTo>
                <a:lnTo>
                  <a:pt x="9727318" y="0"/>
                </a:lnTo>
                <a:lnTo>
                  <a:pt x="9727318" y="3106962"/>
                </a:lnTo>
                <a:lnTo>
                  <a:pt x="0" y="31069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a:off x="-10336" y="0"/>
            <a:ext cx="6779419" cy="1304188"/>
          </a:xfrm>
          <a:custGeom>
            <a:avLst/>
            <a:gdLst/>
            <a:ahLst/>
            <a:cxnLst/>
            <a:rect l="l" t="t" r="r" b="b"/>
            <a:pathLst>
              <a:path w="6779419" h="1304188">
                <a:moveTo>
                  <a:pt x="0" y="0"/>
                </a:moveTo>
                <a:lnTo>
                  <a:pt x="6779420" y="0"/>
                </a:lnTo>
                <a:lnTo>
                  <a:pt x="6779420" y="1304188"/>
                </a:lnTo>
                <a:lnTo>
                  <a:pt x="0" y="1304188"/>
                </a:lnTo>
                <a:lnTo>
                  <a:pt x="0" y="0"/>
                </a:lnTo>
                <a:close/>
              </a:path>
            </a:pathLst>
          </a:custGeom>
          <a:blipFill>
            <a:blip r:embed="rId6"/>
            <a:stretch>
              <a:fillRect t="-21884" b="-27563"/>
            </a:stretch>
          </a:blipFill>
        </p:spPr>
        <p:txBody>
          <a:bodyPr/>
          <a:lstStyle/>
          <a:p>
            <a:endParaRPr lang="en-IN"/>
          </a:p>
        </p:txBody>
      </p:sp>
      <p:sp>
        <p:nvSpPr>
          <p:cNvPr id="5" name="Freeform 5"/>
          <p:cNvSpPr/>
          <p:nvPr/>
        </p:nvSpPr>
        <p:spPr>
          <a:xfrm>
            <a:off x="0" y="9222951"/>
            <a:ext cx="3483925" cy="1064049"/>
          </a:xfrm>
          <a:custGeom>
            <a:avLst/>
            <a:gdLst/>
            <a:ahLst/>
            <a:cxnLst/>
            <a:rect l="l" t="t" r="r" b="b"/>
            <a:pathLst>
              <a:path w="3483925" h="1064049">
                <a:moveTo>
                  <a:pt x="0" y="0"/>
                </a:moveTo>
                <a:lnTo>
                  <a:pt x="3483925" y="0"/>
                </a:lnTo>
                <a:lnTo>
                  <a:pt x="3483925" y="1064049"/>
                </a:lnTo>
                <a:lnTo>
                  <a:pt x="0" y="1064049"/>
                </a:lnTo>
                <a:lnTo>
                  <a:pt x="0" y="0"/>
                </a:lnTo>
                <a:close/>
              </a:path>
            </a:pathLst>
          </a:custGeom>
          <a:blipFill>
            <a:blip r:embed="rId7"/>
            <a:stretch>
              <a:fillRect/>
            </a:stretch>
          </a:blipFill>
        </p:spPr>
        <p:txBody>
          <a:bodyPr/>
          <a:lstStyle/>
          <a:p>
            <a:endParaRPr lang="en-IN"/>
          </a:p>
        </p:txBody>
      </p:sp>
      <p:sp>
        <p:nvSpPr>
          <p:cNvPr id="6" name="Freeform 6"/>
          <p:cNvSpPr/>
          <p:nvPr/>
        </p:nvSpPr>
        <p:spPr>
          <a:xfrm>
            <a:off x="16342321" y="0"/>
            <a:ext cx="1901015" cy="1364202"/>
          </a:xfrm>
          <a:custGeom>
            <a:avLst/>
            <a:gdLst/>
            <a:ahLst/>
            <a:cxnLst/>
            <a:rect l="l" t="t" r="r" b="b"/>
            <a:pathLst>
              <a:path w="1901015" h="1364202">
                <a:moveTo>
                  <a:pt x="0" y="0"/>
                </a:moveTo>
                <a:lnTo>
                  <a:pt x="1901015" y="0"/>
                </a:lnTo>
                <a:lnTo>
                  <a:pt x="1901015" y="1364202"/>
                </a:lnTo>
                <a:lnTo>
                  <a:pt x="0" y="1364202"/>
                </a:lnTo>
                <a:lnTo>
                  <a:pt x="0" y="0"/>
                </a:lnTo>
                <a:close/>
              </a:path>
            </a:pathLst>
          </a:custGeom>
          <a:blipFill>
            <a:blip r:embed="rId8"/>
            <a:stretch>
              <a:fillRect t="-7009" b="-28624"/>
            </a:stretch>
          </a:blipFill>
        </p:spPr>
        <p:txBody>
          <a:bodyPr/>
          <a:lstStyle/>
          <a:p>
            <a:endParaRPr lang="en-IN"/>
          </a:p>
        </p:txBody>
      </p:sp>
      <p:sp>
        <p:nvSpPr>
          <p:cNvPr id="7" name="TextBox 7"/>
          <p:cNvSpPr txBox="1"/>
          <p:nvPr/>
        </p:nvSpPr>
        <p:spPr>
          <a:xfrm>
            <a:off x="503998" y="1773305"/>
            <a:ext cx="5750752" cy="1061086"/>
          </a:xfrm>
          <a:prstGeom prst="rect">
            <a:avLst/>
          </a:prstGeom>
        </p:spPr>
        <p:txBody>
          <a:bodyPr lIns="0" tIns="0" rIns="0" bIns="0" rtlCol="0" anchor="t">
            <a:spAutoFit/>
          </a:bodyPr>
          <a:lstStyle/>
          <a:p>
            <a:pPr>
              <a:lnSpc>
                <a:spcPts val="7920"/>
              </a:lnSpc>
            </a:pPr>
            <a:r>
              <a:rPr lang="en-US" sz="8000">
                <a:solidFill>
                  <a:srgbClr val="004AAD"/>
                </a:solidFill>
                <a:latin typeface="Montserrat Classic Bold"/>
              </a:rPr>
              <a:t>TANCAM’S</a:t>
            </a:r>
          </a:p>
        </p:txBody>
      </p:sp>
      <p:sp>
        <p:nvSpPr>
          <p:cNvPr id="8" name="TextBox 8"/>
          <p:cNvSpPr txBox="1"/>
          <p:nvPr/>
        </p:nvSpPr>
        <p:spPr>
          <a:xfrm>
            <a:off x="503998" y="2995363"/>
            <a:ext cx="10783127" cy="1550670"/>
          </a:xfrm>
          <a:prstGeom prst="rect">
            <a:avLst/>
          </a:prstGeom>
        </p:spPr>
        <p:txBody>
          <a:bodyPr lIns="0" tIns="0" rIns="0" bIns="0" rtlCol="0" anchor="t">
            <a:spAutoFit/>
          </a:bodyPr>
          <a:lstStyle/>
          <a:p>
            <a:pPr>
              <a:lnSpc>
                <a:spcPts val="5940"/>
              </a:lnSpc>
            </a:pPr>
            <a:r>
              <a:rPr lang="en-US" sz="6000">
                <a:solidFill>
                  <a:srgbClr val="2BB4D4"/>
                </a:solidFill>
                <a:latin typeface="Montserrat Classic Bold"/>
              </a:rPr>
              <a:t>HACKATHON FOR WOMEN </a:t>
            </a:r>
          </a:p>
          <a:p>
            <a:pPr>
              <a:lnSpc>
                <a:spcPts val="5940"/>
              </a:lnSpc>
            </a:pPr>
            <a:r>
              <a:rPr lang="en-US" sz="6000">
                <a:solidFill>
                  <a:srgbClr val="2BB4D4"/>
                </a:solidFill>
                <a:latin typeface="Montserrat Classic Bold"/>
              </a:rPr>
              <a:t>IN ENGINEERING</a:t>
            </a:r>
          </a:p>
        </p:txBody>
      </p:sp>
      <p:sp>
        <p:nvSpPr>
          <p:cNvPr id="9" name="TextBox 9"/>
          <p:cNvSpPr txBox="1"/>
          <p:nvPr/>
        </p:nvSpPr>
        <p:spPr>
          <a:xfrm>
            <a:off x="503998" y="4907983"/>
            <a:ext cx="10783127" cy="525780"/>
          </a:xfrm>
          <a:prstGeom prst="rect">
            <a:avLst/>
          </a:prstGeom>
        </p:spPr>
        <p:txBody>
          <a:bodyPr lIns="0" tIns="0" rIns="0" bIns="0" rtlCol="0" anchor="t">
            <a:spAutoFit/>
          </a:bodyPr>
          <a:lstStyle/>
          <a:p>
            <a:pPr>
              <a:lnSpc>
                <a:spcPts val="3959"/>
              </a:lnSpc>
            </a:pPr>
            <a:r>
              <a:rPr lang="en-US" sz="3999">
                <a:solidFill>
                  <a:srgbClr val="2BB4D4"/>
                </a:solidFill>
                <a:latin typeface="Montserrat Classic Bold"/>
              </a:rPr>
              <a:t>THEME:</a:t>
            </a:r>
          </a:p>
        </p:txBody>
      </p:sp>
      <p:sp>
        <p:nvSpPr>
          <p:cNvPr id="10" name="TextBox 10"/>
          <p:cNvSpPr txBox="1"/>
          <p:nvPr/>
        </p:nvSpPr>
        <p:spPr>
          <a:xfrm>
            <a:off x="503998" y="5795713"/>
            <a:ext cx="10783127" cy="525780"/>
          </a:xfrm>
          <a:prstGeom prst="rect">
            <a:avLst/>
          </a:prstGeom>
        </p:spPr>
        <p:txBody>
          <a:bodyPr lIns="0" tIns="0" rIns="0" bIns="0" rtlCol="0" anchor="t">
            <a:spAutoFit/>
          </a:bodyPr>
          <a:lstStyle/>
          <a:p>
            <a:pPr>
              <a:lnSpc>
                <a:spcPts val="3959"/>
              </a:lnSpc>
            </a:pPr>
            <a:r>
              <a:rPr lang="en-US" sz="3999">
                <a:solidFill>
                  <a:srgbClr val="2BB4D4"/>
                </a:solidFill>
                <a:latin typeface="Montserrat Classic Bold"/>
              </a:rPr>
              <a:t>TITLE:</a:t>
            </a:r>
          </a:p>
        </p:txBody>
      </p:sp>
      <p:sp>
        <p:nvSpPr>
          <p:cNvPr id="11" name="TextBox 11"/>
          <p:cNvSpPr txBox="1"/>
          <p:nvPr/>
        </p:nvSpPr>
        <p:spPr>
          <a:xfrm>
            <a:off x="503998" y="6691611"/>
            <a:ext cx="10783127" cy="525780"/>
          </a:xfrm>
          <a:prstGeom prst="rect">
            <a:avLst/>
          </a:prstGeom>
        </p:spPr>
        <p:txBody>
          <a:bodyPr lIns="0" tIns="0" rIns="0" bIns="0" rtlCol="0" anchor="t">
            <a:spAutoFit/>
          </a:bodyPr>
          <a:lstStyle/>
          <a:p>
            <a:pPr>
              <a:lnSpc>
                <a:spcPts val="3959"/>
              </a:lnSpc>
            </a:pPr>
            <a:r>
              <a:rPr lang="en-US" sz="3999">
                <a:solidFill>
                  <a:srgbClr val="2BB4D4"/>
                </a:solidFill>
                <a:latin typeface="Montserrat Classic Bold"/>
              </a:rPr>
              <a:t>VENUE:</a:t>
            </a:r>
          </a:p>
        </p:txBody>
      </p:sp>
      <p:sp>
        <p:nvSpPr>
          <p:cNvPr id="12" name="TextBox 12"/>
          <p:cNvSpPr txBox="1"/>
          <p:nvPr/>
        </p:nvSpPr>
        <p:spPr>
          <a:xfrm>
            <a:off x="503998" y="7551516"/>
            <a:ext cx="10783127" cy="525780"/>
          </a:xfrm>
          <a:prstGeom prst="rect">
            <a:avLst/>
          </a:prstGeom>
        </p:spPr>
        <p:txBody>
          <a:bodyPr lIns="0" tIns="0" rIns="0" bIns="0" rtlCol="0" anchor="t">
            <a:spAutoFit/>
          </a:bodyPr>
          <a:lstStyle/>
          <a:p>
            <a:pPr>
              <a:lnSpc>
                <a:spcPts val="3959"/>
              </a:lnSpc>
            </a:pPr>
            <a:r>
              <a:rPr lang="en-US" sz="3999">
                <a:solidFill>
                  <a:srgbClr val="2BB4D4"/>
                </a:solidFill>
                <a:latin typeface="Montserrat Classic Bold"/>
              </a:rPr>
              <a:t>TEAM LEADER NAME: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08138" y="4399317"/>
            <a:ext cx="15071725" cy="5073772"/>
            <a:chOff x="0" y="0"/>
            <a:chExt cx="3969508" cy="1404840"/>
          </a:xfrm>
        </p:grpSpPr>
        <p:sp>
          <p:nvSpPr>
            <p:cNvPr id="3" name="Freeform 3"/>
            <p:cNvSpPr/>
            <p:nvPr/>
          </p:nvSpPr>
          <p:spPr>
            <a:xfrm>
              <a:off x="0" y="0"/>
              <a:ext cx="3969508" cy="1404840"/>
            </a:xfrm>
            <a:custGeom>
              <a:avLst/>
              <a:gdLst/>
              <a:ahLst/>
              <a:cxnLst/>
              <a:rect l="l" t="t" r="r" b="b"/>
              <a:pathLst>
                <a:path w="3969508" h="1404840">
                  <a:moveTo>
                    <a:pt x="12842" y="0"/>
                  </a:moveTo>
                  <a:lnTo>
                    <a:pt x="3956666" y="0"/>
                  </a:lnTo>
                  <a:cubicBezTo>
                    <a:pt x="3960072" y="0"/>
                    <a:pt x="3963338" y="1353"/>
                    <a:pt x="3965746" y="3761"/>
                  </a:cubicBezTo>
                  <a:cubicBezTo>
                    <a:pt x="3968155" y="6170"/>
                    <a:pt x="3969508" y="9436"/>
                    <a:pt x="3969508" y="12842"/>
                  </a:cubicBezTo>
                  <a:lnTo>
                    <a:pt x="3969508" y="1391998"/>
                  </a:lnTo>
                  <a:cubicBezTo>
                    <a:pt x="3969508" y="1399090"/>
                    <a:pt x="3963758" y="1404840"/>
                    <a:pt x="3956666" y="1404840"/>
                  </a:cubicBezTo>
                  <a:lnTo>
                    <a:pt x="12842" y="1404840"/>
                  </a:lnTo>
                  <a:cubicBezTo>
                    <a:pt x="5749" y="1404840"/>
                    <a:pt x="0" y="1399090"/>
                    <a:pt x="0" y="1391998"/>
                  </a:cubicBezTo>
                  <a:lnTo>
                    <a:pt x="0" y="12842"/>
                  </a:lnTo>
                  <a:cubicBezTo>
                    <a:pt x="0" y="5749"/>
                    <a:pt x="5749" y="0"/>
                    <a:pt x="12842" y="0"/>
                  </a:cubicBezTo>
                  <a:close/>
                </a:path>
              </a:pathLst>
            </a:custGeom>
            <a:solidFill>
              <a:srgbClr val="FFFFFF"/>
            </a:solidFill>
            <a:ln w="28575" cap="rnd">
              <a:solidFill>
                <a:srgbClr val="000000"/>
              </a:solidFill>
              <a:prstDash val="solid"/>
              <a:round/>
            </a:ln>
          </p:spPr>
          <p:txBody>
            <a:bodyPr/>
            <a:lstStyle/>
            <a:p>
              <a:endParaRPr lang="en-IN"/>
            </a:p>
          </p:txBody>
        </p:sp>
        <p:sp>
          <p:nvSpPr>
            <p:cNvPr id="4" name="TextBox 4"/>
            <p:cNvSpPr txBox="1"/>
            <p:nvPr/>
          </p:nvSpPr>
          <p:spPr>
            <a:xfrm>
              <a:off x="0" y="-38100"/>
              <a:ext cx="3969508" cy="1442940"/>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608137" y="1236145"/>
            <a:ext cx="15689262" cy="2195473"/>
          </a:xfrm>
          <a:prstGeom prst="rect">
            <a:avLst/>
          </a:prstGeom>
        </p:spPr>
        <p:txBody>
          <a:bodyPr wrap="square" lIns="0" tIns="0" rIns="0" bIns="0" rtlCol="0" anchor="t">
            <a:spAutoFit/>
          </a:bodyPr>
          <a:lstStyle/>
          <a:p>
            <a:pPr>
              <a:lnSpc>
                <a:spcPts val="5599"/>
              </a:lnSpc>
              <a:spcBef>
                <a:spcPct val="0"/>
              </a:spcBef>
            </a:pPr>
            <a:r>
              <a:rPr lang="en-US" sz="3999" dirty="0">
                <a:solidFill>
                  <a:srgbClr val="004AAD"/>
                </a:solidFill>
                <a:latin typeface="Montserrat Classic Bold"/>
              </a:rPr>
              <a:t>PROBLEM STATEMENT :</a:t>
            </a:r>
          </a:p>
          <a:p>
            <a:pPr>
              <a:spcBef>
                <a:spcPct val="0"/>
              </a:spcBef>
            </a:pPr>
            <a:r>
              <a:rPr lang="en-US" sz="2400" dirty="0">
                <a:solidFill>
                  <a:srgbClr val="004AAD"/>
                </a:solidFill>
                <a:latin typeface="Montserrat Classic Bold"/>
              </a:rPr>
              <a:t>Selecting the right crops is essential for farmers' success, affecting yield, profitability, and sustainability. Informed decisions rely on considering critical factors, including environmental and soil data analysis, to ensure optimal crop choices, thereby enhancing agricultural productivity and fostering long-term resilience in farming practices</a:t>
            </a:r>
          </a:p>
        </p:txBody>
      </p:sp>
      <p:sp>
        <p:nvSpPr>
          <p:cNvPr id="6" name="TextBox 6"/>
          <p:cNvSpPr txBox="1"/>
          <p:nvPr/>
        </p:nvSpPr>
        <p:spPr>
          <a:xfrm>
            <a:off x="1608137" y="3651066"/>
            <a:ext cx="7198519" cy="679450"/>
          </a:xfrm>
          <a:prstGeom prst="rect">
            <a:avLst/>
          </a:prstGeom>
        </p:spPr>
        <p:txBody>
          <a:bodyPr lIns="0" tIns="0" rIns="0" bIns="0" rtlCol="0" anchor="t">
            <a:spAutoFit/>
          </a:bodyPr>
          <a:lstStyle/>
          <a:p>
            <a:pPr algn="ctr">
              <a:lnSpc>
                <a:spcPts val="5599"/>
              </a:lnSpc>
              <a:spcBef>
                <a:spcPct val="0"/>
              </a:spcBef>
            </a:pPr>
            <a:r>
              <a:rPr lang="en-US" sz="3999" dirty="0">
                <a:solidFill>
                  <a:srgbClr val="004AAD"/>
                </a:solidFill>
                <a:latin typeface="Montserrat Classic Bold"/>
              </a:rPr>
              <a:t>OBJECTIVES OF THE WORK:</a:t>
            </a:r>
          </a:p>
        </p:txBody>
      </p:sp>
      <p:sp>
        <p:nvSpPr>
          <p:cNvPr id="7" name="TextBox 7"/>
          <p:cNvSpPr txBox="1"/>
          <p:nvPr/>
        </p:nvSpPr>
        <p:spPr>
          <a:xfrm>
            <a:off x="2046822" y="4572952"/>
            <a:ext cx="11214100" cy="701675"/>
          </a:xfrm>
          <a:prstGeom prst="rect">
            <a:avLst/>
          </a:prstGeom>
        </p:spPr>
        <p:txBody>
          <a:bodyPr lIns="0" tIns="0" rIns="0" bIns="0" rtlCol="0" anchor="t">
            <a:spAutoFit/>
          </a:bodyPr>
          <a:lstStyle/>
          <a:p>
            <a:pPr marL="431801" lvl="1" indent="-215900">
              <a:lnSpc>
                <a:spcPts val="2800"/>
              </a:lnSpc>
              <a:buFont typeface="Arial"/>
              <a:buChar char="•"/>
            </a:pPr>
            <a:r>
              <a:rPr lang="en-US" sz="2000">
                <a:solidFill>
                  <a:srgbClr val="004AAD"/>
                </a:solidFill>
                <a:latin typeface="Montserrat Classic Bold"/>
              </a:rPr>
              <a:t>WRITE YOUR OBJECTIVES AS BULLET POINTS.</a:t>
            </a:r>
          </a:p>
          <a:p>
            <a:pPr>
              <a:lnSpc>
                <a:spcPts val="2800"/>
              </a:lnSpc>
            </a:pPr>
            <a:endParaRPr lang="en-US" sz="2000">
              <a:solidFill>
                <a:srgbClr val="004AAD"/>
              </a:solidFill>
              <a:latin typeface="Montserrat Classic Bold"/>
            </a:endParaRPr>
          </a:p>
        </p:txBody>
      </p:sp>
      <p:sp>
        <p:nvSpPr>
          <p:cNvPr id="8" name="Freeform 8"/>
          <p:cNvSpPr/>
          <p:nvPr/>
        </p:nvSpPr>
        <p:spPr>
          <a:xfrm>
            <a:off x="0" y="9661866"/>
            <a:ext cx="2046822" cy="625134"/>
          </a:xfrm>
          <a:custGeom>
            <a:avLst/>
            <a:gdLst/>
            <a:ahLst/>
            <a:cxnLst/>
            <a:rect l="l" t="t" r="r" b="b"/>
            <a:pathLst>
              <a:path w="2046822" h="625134">
                <a:moveTo>
                  <a:pt x="0" y="0"/>
                </a:moveTo>
                <a:lnTo>
                  <a:pt x="2046822" y="0"/>
                </a:lnTo>
                <a:lnTo>
                  <a:pt x="2046822" y="625134"/>
                </a:lnTo>
                <a:lnTo>
                  <a:pt x="0" y="625134"/>
                </a:lnTo>
                <a:lnTo>
                  <a:pt x="0" y="0"/>
                </a:lnTo>
                <a:close/>
              </a:path>
            </a:pathLst>
          </a:custGeom>
          <a:blipFill>
            <a:blip r:embed="rId2"/>
            <a:stretch>
              <a:fillRect/>
            </a:stretch>
          </a:blipFill>
        </p:spPr>
        <p:txBody>
          <a:bodyPr/>
          <a:lstStyle/>
          <a:p>
            <a:endParaRPr lang="en-IN"/>
          </a:p>
        </p:txBody>
      </p:sp>
      <p:sp>
        <p:nvSpPr>
          <p:cNvPr id="9" name="Freeform 9"/>
          <p:cNvSpPr/>
          <p:nvPr/>
        </p:nvSpPr>
        <p:spPr>
          <a:xfrm>
            <a:off x="16386985" y="28200"/>
            <a:ext cx="1901015" cy="1364202"/>
          </a:xfrm>
          <a:custGeom>
            <a:avLst/>
            <a:gdLst/>
            <a:ahLst/>
            <a:cxnLst/>
            <a:rect l="l" t="t" r="r" b="b"/>
            <a:pathLst>
              <a:path w="1901015" h="1364202">
                <a:moveTo>
                  <a:pt x="0" y="0"/>
                </a:moveTo>
                <a:lnTo>
                  <a:pt x="1901015" y="0"/>
                </a:lnTo>
                <a:lnTo>
                  <a:pt x="1901015" y="1364203"/>
                </a:lnTo>
                <a:lnTo>
                  <a:pt x="0" y="1364203"/>
                </a:lnTo>
                <a:lnTo>
                  <a:pt x="0" y="0"/>
                </a:lnTo>
                <a:close/>
              </a:path>
            </a:pathLst>
          </a:custGeom>
          <a:blipFill>
            <a:blip r:embed="rId3"/>
            <a:stretch>
              <a:fillRect t="-7009" b="-28624"/>
            </a:stretch>
          </a:blipFill>
        </p:spPr>
        <p:txBody>
          <a:bodyPr/>
          <a:lstStyle/>
          <a:p>
            <a:endParaRPr lang="en-IN"/>
          </a:p>
        </p:txBody>
      </p:sp>
      <p:sp>
        <p:nvSpPr>
          <p:cNvPr id="10" name="Freeform 10"/>
          <p:cNvSpPr/>
          <p:nvPr/>
        </p:nvSpPr>
        <p:spPr>
          <a:xfrm>
            <a:off x="0" y="28200"/>
            <a:ext cx="6779419" cy="1304188"/>
          </a:xfrm>
          <a:custGeom>
            <a:avLst/>
            <a:gdLst/>
            <a:ahLst/>
            <a:cxnLst/>
            <a:rect l="l" t="t" r="r" b="b"/>
            <a:pathLst>
              <a:path w="6779419" h="1304188">
                <a:moveTo>
                  <a:pt x="0" y="0"/>
                </a:moveTo>
                <a:lnTo>
                  <a:pt x="6779419" y="0"/>
                </a:lnTo>
                <a:lnTo>
                  <a:pt x="6779419" y="1304189"/>
                </a:lnTo>
                <a:lnTo>
                  <a:pt x="0" y="1304189"/>
                </a:lnTo>
                <a:lnTo>
                  <a:pt x="0" y="0"/>
                </a:lnTo>
                <a:close/>
              </a:path>
            </a:pathLst>
          </a:custGeom>
          <a:blipFill>
            <a:blip r:embed="rId4"/>
            <a:stretch>
              <a:fillRect t="-21884" b="-27563"/>
            </a:stretch>
          </a:blipFill>
        </p:spPr>
        <p:txBody>
          <a:bodyPr/>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9661866"/>
            <a:ext cx="2046822" cy="625134"/>
          </a:xfrm>
          <a:custGeom>
            <a:avLst/>
            <a:gdLst/>
            <a:ahLst/>
            <a:cxnLst/>
            <a:rect l="l" t="t" r="r" b="b"/>
            <a:pathLst>
              <a:path w="2046822" h="625134">
                <a:moveTo>
                  <a:pt x="0" y="0"/>
                </a:moveTo>
                <a:lnTo>
                  <a:pt x="2046822" y="0"/>
                </a:lnTo>
                <a:lnTo>
                  <a:pt x="2046822" y="625134"/>
                </a:lnTo>
                <a:lnTo>
                  <a:pt x="0" y="625134"/>
                </a:lnTo>
                <a:lnTo>
                  <a:pt x="0" y="0"/>
                </a:lnTo>
                <a:close/>
              </a:path>
            </a:pathLst>
          </a:custGeom>
          <a:blipFill>
            <a:blip r:embed="rId2"/>
            <a:stretch>
              <a:fillRect/>
            </a:stretch>
          </a:blipFill>
        </p:spPr>
        <p:txBody>
          <a:bodyPr/>
          <a:lstStyle/>
          <a:p>
            <a:endParaRPr lang="en-IN"/>
          </a:p>
        </p:txBody>
      </p:sp>
      <p:sp>
        <p:nvSpPr>
          <p:cNvPr id="3" name="TextBox 3"/>
          <p:cNvSpPr txBox="1"/>
          <p:nvPr/>
        </p:nvSpPr>
        <p:spPr>
          <a:xfrm>
            <a:off x="950508" y="2037239"/>
            <a:ext cx="8045400" cy="679450"/>
          </a:xfrm>
          <a:prstGeom prst="rect">
            <a:avLst/>
          </a:prstGeom>
        </p:spPr>
        <p:txBody>
          <a:bodyPr lIns="0" tIns="0" rIns="0" bIns="0" rtlCol="0" anchor="t">
            <a:spAutoFit/>
          </a:bodyPr>
          <a:lstStyle/>
          <a:p>
            <a:pPr>
              <a:lnSpc>
                <a:spcPts val="5599"/>
              </a:lnSpc>
              <a:spcBef>
                <a:spcPct val="0"/>
              </a:spcBef>
            </a:pPr>
            <a:r>
              <a:rPr lang="en-US" sz="3999">
                <a:solidFill>
                  <a:srgbClr val="004AAD"/>
                </a:solidFill>
                <a:latin typeface="Montserrat Classic Bold"/>
              </a:rPr>
              <a:t>PROJECT DESCRIPTION:</a:t>
            </a:r>
          </a:p>
        </p:txBody>
      </p:sp>
      <p:grpSp>
        <p:nvGrpSpPr>
          <p:cNvPr id="4" name="Group 4"/>
          <p:cNvGrpSpPr/>
          <p:nvPr/>
        </p:nvGrpSpPr>
        <p:grpSpPr>
          <a:xfrm>
            <a:off x="1085295" y="3224788"/>
            <a:ext cx="15821225" cy="5928980"/>
            <a:chOff x="0" y="0"/>
            <a:chExt cx="4177182" cy="1565393"/>
          </a:xfrm>
        </p:grpSpPr>
        <p:sp>
          <p:nvSpPr>
            <p:cNvPr id="5" name="Freeform 5"/>
            <p:cNvSpPr/>
            <p:nvPr/>
          </p:nvSpPr>
          <p:spPr>
            <a:xfrm>
              <a:off x="0" y="0"/>
              <a:ext cx="4177182" cy="1565393"/>
            </a:xfrm>
            <a:custGeom>
              <a:avLst/>
              <a:gdLst/>
              <a:ahLst/>
              <a:cxnLst/>
              <a:rect l="l" t="t" r="r" b="b"/>
              <a:pathLst>
                <a:path w="4177182" h="1565393">
                  <a:moveTo>
                    <a:pt x="12233" y="0"/>
                  </a:moveTo>
                  <a:lnTo>
                    <a:pt x="4164948" y="0"/>
                  </a:lnTo>
                  <a:cubicBezTo>
                    <a:pt x="4168193" y="0"/>
                    <a:pt x="4171305" y="1289"/>
                    <a:pt x="4173599" y="3583"/>
                  </a:cubicBezTo>
                  <a:cubicBezTo>
                    <a:pt x="4175893" y="5877"/>
                    <a:pt x="4177182" y="8989"/>
                    <a:pt x="4177182" y="12233"/>
                  </a:cubicBezTo>
                  <a:lnTo>
                    <a:pt x="4177182" y="1553159"/>
                  </a:lnTo>
                  <a:cubicBezTo>
                    <a:pt x="4177182" y="1559916"/>
                    <a:pt x="4171705" y="1565393"/>
                    <a:pt x="4164948" y="1565393"/>
                  </a:cubicBezTo>
                  <a:lnTo>
                    <a:pt x="12233" y="1565393"/>
                  </a:lnTo>
                  <a:cubicBezTo>
                    <a:pt x="5477" y="1565393"/>
                    <a:pt x="0" y="1559916"/>
                    <a:pt x="0" y="1553159"/>
                  </a:cubicBezTo>
                  <a:lnTo>
                    <a:pt x="0" y="12233"/>
                  </a:lnTo>
                  <a:cubicBezTo>
                    <a:pt x="0" y="5477"/>
                    <a:pt x="5477" y="0"/>
                    <a:pt x="12233" y="0"/>
                  </a:cubicBezTo>
                  <a:close/>
                </a:path>
              </a:pathLst>
            </a:custGeom>
            <a:solidFill>
              <a:srgbClr val="FFFFFF"/>
            </a:solidFill>
            <a:ln w="28575" cap="rnd">
              <a:solidFill>
                <a:srgbClr val="000000"/>
              </a:solidFill>
              <a:prstDash val="solid"/>
              <a:round/>
            </a:ln>
          </p:spPr>
          <p:txBody>
            <a:bodyPr/>
            <a:lstStyle/>
            <a:p>
              <a:endParaRPr lang="en-IN"/>
            </a:p>
          </p:txBody>
        </p:sp>
        <p:sp>
          <p:nvSpPr>
            <p:cNvPr id="6" name="TextBox 6"/>
            <p:cNvSpPr txBox="1"/>
            <p:nvPr/>
          </p:nvSpPr>
          <p:spPr>
            <a:xfrm>
              <a:off x="0" y="-38100"/>
              <a:ext cx="4177182" cy="1603493"/>
            </a:xfrm>
            <a:prstGeom prst="rect">
              <a:avLst/>
            </a:prstGeom>
          </p:spPr>
          <p:txBody>
            <a:bodyPr lIns="50800" tIns="50800" rIns="50800" bIns="50800" rtlCol="0" anchor="ctr"/>
            <a:lstStyle/>
            <a:p>
              <a:pPr algn="ctr">
                <a:lnSpc>
                  <a:spcPts val="2659"/>
                </a:lnSpc>
                <a:spcBef>
                  <a:spcPct val="0"/>
                </a:spcBef>
              </a:pPr>
              <a:endParaRPr/>
            </a:p>
          </p:txBody>
        </p:sp>
      </p:grpSp>
      <p:sp>
        <p:nvSpPr>
          <p:cNvPr id="7" name="Freeform 7"/>
          <p:cNvSpPr/>
          <p:nvPr/>
        </p:nvSpPr>
        <p:spPr>
          <a:xfrm>
            <a:off x="0" y="9661866"/>
            <a:ext cx="2046822" cy="625134"/>
          </a:xfrm>
          <a:custGeom>
            <a:avLst/>
            <a:gdLst/>
            <a:ahLst/>
            <a:cxnLst/>
            <a:rect l="l" t="t" r="r" b="b"/>
            <a:pathLst>
              <a:path w="2046822" h="625134">
                <a:moveTo>
                  <a:pt x="0" y="0"/>
                </a:moveTo>
                <a:lnTo>
                  <a:pt x="2046822" y="0"/>
                </a:lnTo>
                <a:lnTo>
                  <a:pt x="2046822" y="625134"/>
                </a:lnTo>
                <a:lnTo>
                  <a:pt x="0" y="625134"/>
                </a:lnTo>
                <a:lnTo>
                  <a:pt x="0" y="0"/>
                </a:lnTo>
                <a:close/>
              </a:path>
            </a:pathLst>
          </a:custGeom>
          <a:blipFill>
            <a:blip r:embed="rId2"/>
            <a:stretch>
              <a:fillRect/>
            </a:stretch>
          </a:blipFill>
        </p:spPr>
        <p:txBody>
          <a:bodyPr/>
          <a:lstStyle/>
          <a:p>
            <a:endParaRPr lang="en-IN"/>
          </a:p>
        </p:txBody>
      </p:sp>
      <p:sp>
        <p:nvSpPr>
          <p:cNvPr id="8" name="Freeform 8"/>
          <p:cNvSpPr/>
          <p:nvPr/>
        </p:nvSpPr>
        <p:spPr>
          <a:xfrm>
            <a:off x="16386985" y="28200"/>
            <a:ext cx="1901015" cy="1364202"/>
          </a:xfrm>
          <a:custGeom>
            <a:avLst/>
            <a:gdLst/>
            <a:ahLst/>
            <a:cxnLst/>
            <a:rect l="l" t="t" r="r" b="b"/>
            <a:pathLst>
              <a:path w="1901015" h="1364202">
                <a:moveTo>
                  <a:pt x="0" y="0"/>
                </a:moveTo>
                <a:lnTo>
                  <a:pt x="1901015" y="0"/>
                </a:lnTo>
                <a:lnTo>
                  <a:pt x="1901015" y="1364203"/>
                </a:lnTo>
                <a:lnTo>
                  <a:pt x="0" y="1364203"/>
                </a:lnTo>
                <a:lnTo>
                  <a:pt x="0" y="0"/>
                </a:lnTo>
                <a:close/>
              </a:path>
            </a:pathLst>
          </a:custGeom>
          <a:blipFill>
            <a:blip r:embed="rId3"/>
            <a:stretch>
              <a:fillRect t="-7009" b="-28624"/>
            </a:stretch>
          </a:blipFill>
        </p:spPr>
        <p:txBody>
          <a:bodyPr/>
          <a:lstStyle/>
          <a:p>
            <a:endParaRPr lang="en-IN"/>
          </a:p>
        </p:txBody>
      </p:sp>
      <p:sp>
        <p:nvSpPr>
          <p:cNvPr id="9" name="Freeform 9"/>
          <p:cNvSpPr/>
          <p:nvPr/>
        </p:nvSpPr>
        <p:spPr>
          <a:xfrm>
            <a:off x="0" y="28200"/>
            <a:ext cx="6779419" cy="1304188"/>
          </a:xfrm>
          <a:custGeom>
            <a:avLst/>
            <a:gdLst/>
            <a:ahLst/>
            <a:cxnLst/>
            <a:rect l="l" t="t" r="r" b="b"/>
            <a:pathLst>
              <a:path w="6779419" h="1304188">
                <a:moveTo>
                  <a:pt x="0" y="0"/>
                </a:moveTo>
                <a:lnTo>
                  <a:pt x="6779419" y="0"/>
                </a:lnTo>
                <a:lnTo>
                  <a:pt x="6779419" y="1304189"/>
                </a:lnTo>
                <a:lnTo>
                  <a:pt x="0" y="1304189"/>
                </a:lnTo>
                <a:lnTo>
                  <a:pt x="0" y="0"/>
                </a:lnTo>
                <a:close/>
              </a:path>
            </a:pathLst>
          </a:custGeom>
          <a:blipFill>
            <a:blip r:embed="rId4"/>
            <a:stretch>
              <a:fillRect t="-21884" b="-27563"/>
            </a:stretch>
          </a:blipFill>
        </p:spPr>
        <p:txBody>
          <a:bodyPr/>
          <a:lstStyle/>
          <a:p>
            <a:endParaRPr lang="en-IN"/>
          </a:p>
        </p:txBody>
      </p:sp>
      <p:sp>
        <p:nvSpPr>
          <p:cNvPr id="10" name="TextBox 10"/>
          <p:cNvSpPr txBox="1"/>
          <p:nvPr/>
        </p:nvSpPr>
        <p:spPr>
          <a:xfrm>
            <a:off x="1675017" y="3734043"/>
            <a:ext cx="10550725" cy="356235"/>
          </a:xfrm>
          <a:prstGeom prst="rect">
            <a:avLst/>
          </a:prstGeom>
        </p:spPr>
        <p:txBody>
          <a:bodyPr lIns="0" tIns="0" rIns="0" bIns="0" rtlCol="0" anchor="t">
            <a:spAutoFit/>
          </a:bodyPr>
          <a:lstStyle/>
          <a:p>
            <a:pPr marL="453392" lvl="1" indent="-226696">
              <a:lnSpc>
                <a:spcPts val="2940"/>
              </a:lnSpc>
              <a:buFont typeface="Arial"/>
              <a:buChar char="•"/>
            </a:pPr>
            <a:r>
              <a:rPr lang="en-US" sz="2100">
                <a:solidFill>
                  <a:srgbClr val="004AAD"/>
                </a:solidFill>
                <a:latin typeface="Montserrat Classic Bold"/>
              </a:rPr>
              <a:t>WRITE YOUR PROJECT DESCRIPTION AS  BULLET POINTS.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179528" y="2861230"/>
            <a:ext cx="10381996" cy="3456285"/>
          </a:xfrm>
          <a:prstGeom prst="rect">
            <a:avLst/>
          </a:prstGeom>
        </p:spPr>
        <p:txBody>
          <a:bodyPr lIns="0" tIns="0" rIns="0" bIns="0" rtlCol="0" anchor="t">
            <a:spAutoFit/>
          </a:bodyPr>
          <a:lstStyle/>
          <a:p>
            <a:pPr algn="ctr">
              <a:lnSpc>
                <a:spcPts val="4641"/>
              </a:lnSpc>
            </a:pPr>
            <a:r>
              <a:rPr lang="en-US" sz="3315">
                <a:solidFill>
                  <a:srgbClr val="004AAD"/>
                </a:solidFill>
                <a:latin typeface="Montserrat Classic Bold"/>
              </a:rPr>
              <a:t>INCORPORATE A PROCESS FLOW CHART</a:t>
            </a:r>
          </a:p>
          <a:p>
            <a:pPr algn="ctr">
              <a:lnSpc>
                <a:spcPts val="4641"/>
              </a:lnSpc>
            </a:pPr>
            <a:r>
              <a:rPr lang="en-US" sz="3315">
                <a:solidFill>
                  <a:srgbClr val="004AAD"/>
                </a:solidFill>
                <a:latin typeface="Montserrat Classic Bold"/>
              </a:rPr>
              <a:t> OR </a:t>
            </a:r>
          </a:p>
          <a:p>
            <a:pPr algn="ctr">
              <a:lnSpc>
                <a:spcPts val="4641"/>
              </a:lnSpc>
            </a:pPr>
            <a:r>
              <a:rPr lang="en-US" sz="3315">
                <a:solidFill>
                  <a:srgbClr val="004AAD"/>
                </a:solidFill>
                <a:latin typeface="Montserrat Classic Bold"/>
              </a:rPr>
              <a:t>A SIMULATED IMAGE OF THE PROTOTYPE, </a:t>
            </a:r>
          </a:p>
          <a:p>
            <a:pPr algn="ctr">
              <a:lnSpc>
                <a:spcPts val="4641"/>
              </a:lnSpc>
            </a:pPr>
            <a:r>
              <a:rPr lang="en-US" sz="3315">
                <a:solidFill>
                  <a:srgbClr val="004AAD"/>
                </a:solidFill>
                <a:latin typeface="Montserrat Classic Bold"/>
              </a:rPr>
              <a:t>OR </a:t>
            </a:r>
          </a:p>
          <a:p>
            <a:pPr algn="ctr">
              <a:lnSpc>
                <a:spcPts val="4641"/>
              </a:lnSpc>
              <a:spcBef>
                <a:spcPct val="0"/>
              </a:spcBef>
            </a:pPr>
            <a:r>
              <a:rPr lang="en-US" sz="3315">
                <a:solidFill>
                  <a:srgbClr val="004AAD"/>
                </a:solidFill>
                <a:latin typeface="Montserrat Classic Bold"/>
              </a:rPr>
              <a:t>ANY RELEVANT VISUAL REPRESENTATION PERTAINING TO YOUR CONCEPT.</a:t>
            </a:r>
          </a:p>
        </p:txBody>
      </p:sp>
      <p:sp>
        <p:nvSpPr>
          <p:cNvPr id="3" name="Freeform 3"/>
          <p:cNvSpPr/>
          <p:nvPr/>
        </p:nvSpPr>
        <p:spPr>
          <a:xfrm>
            <a:off x="0" y="9661866"/>
            <a:ext cx="2046822" cy="625134"/>
          </a:xfrm>
          <a:custGeom>
            <a:avLst/>
            <a:gdLst/>
            <a:ahLst/>
            <a:cxnLst/>
            <a:rect l="l" t="t" r="r" b="b"/>
            <a:pathLst>
              <a:path w="2046822" h="625134">
                <a:moveTo>
                  <a:pt x="0" y="0"/>
                </a:moveTo>
                <a:lnTo>
                  <a:pt x="2046822" y="0"/>
                </a:lnTo>
                <a:lnTo>
                  <a:pt x="2046822" y="625134"/>
                </a:lnTo>
                <a:lnTo>
                  <a:pt x="0" y="625134"/>
                </a:lnTo>
                <a:lnTo>
                  <a:pt x="0" y="0"/>
                </a:lnTo>
                <a:close/>
              </a:path>
            </a:pathLst>
          </a:custGeom>
          <a:blipFill>
            <a:blip r:embed="rId2"/>
            <a:stretch>
              <a:fillRect/>
            </a:stretch>
          </a:blipFill>
        </p:spPr>
        <p:txBody>
          <a:bodyPr/>
          <a:lstStyle/>
          <a:p>
            <a:endParaRPr lang="en-IN"/>
          </a:p>
        </p:txBody>
      </p:sp>
      <p:sp>
        <p:nvSpPr>
          <p:cNvPr id="4" name="Freeform 4"/>
          <p:cNvSpPr/>
          <p:nvPr/>
        </p:nvSpPr>
        <p:spPr>
          <a:xfrm>
            <a:off x="16386985" y="28200"/>
            <a:ext cx="1901015" cy="1364202"/>
          </a:xfrm>
          <a:custGeom>
            <a:avLst/>
            <a:gdLst/>
            <a:ahLst/>
            <a:cxnLst/>
            <a:rect l="l" t="t" r="r" b="b"/>
            <a:pathLst>
              <a:path w="1901015" h="1364202">
                <a:moveTo>
                  <a:pt x="0" y="0"/>
                </a:moveTo>
                <a:lnTo>
                  <a:pt x="1901015" y="0"/>
                </a:lnTo>
                <a:lnTo>
                  <a:pt x="1901015" y="1364203"/>
                </a:lnTo>
                <a:lnTo>
                  <a:pt x="0" y="1364203"/>
                </a:lnTo>
                <a:lnTo>
                  <a:pt x="0" y="0"/>
                </a:lnTo>
                <a:close/>
              </a:path>
            </a:pathLst>
          </a:custGeom>
          <a:blipFill>
            <a:blip r:embed="rId3"/>
            <a:stretch>
              <a:fillRect t="-7009" b="-28624"/>
            </a:stretch>
          </a:blipFill>
        </p:spPr>
        <p:txBody>
          <a:bodyPr/>
          <a:lstStyle/>
          <a:p>
            <a:endParaRPr lang="en-IN"/>
          </a:p>
        </p:txBody>
      </p:sp>
      <p:sp>
        <p:nvSpPr>
          <p:cNvPr id="5" name="Freeform 5"/>
          <p:cNvSpPr/>
          <p:nvPr/>
        </p:nvSpPr>
        <p:spPr>
          <a:xfrm>
            <a:off x="0" y="28200"/>
            <a:ext cx="6779419" cy="1304188"/>
          </a:xfrm>
          <a:custGeom>
            <a:avLst/>
            <a:gdLst/>
            <a:ahLst/>
            <a:cxnLst/>
            <a:rect l="l" t="t" r="r" b="b"/>
            <a:pathLst>
              <a:path w="6779419" h="1304188">
                <a:moveTo>
                  <a:pt x="0" y="0"/>
                </a:moveTo>
                <a:lnTo>
                  <a:pt x="6779419" y="0"/>
                </a:lnTo>
                <a:lnTo>
                  <a:pt x="6779419" y="1304189"/>
                </a:lnTo>
                <a:lnTo>
                  <a:pt x="0" y="1304189"/>
                </a:lnTo>
                <a:lnTo>
                  <a:pt x="0" y="0"/>
                </a:lnTo>
                <a:close/>
              </a:path>
            </a:pathLst>
          </a:custGeom>
          <a:blipFill>
            <a:blip r:embed="rId4"/>
            <a:stretch>
              <a:fillRect t="-21884" b="-27563"/>
            </a:stretch>
          </a:blipFill>
        </p:spPr>
        <p:txBody>
          <a:bodyPr/>
          <a:lstStyle/>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835550" y="3469957"/>
            <a:ext cx="7515225" cy="824865"/>
          </a:xfrm>
          <a:prstGeom prst="rect">
            <a:avLst/>
          </a:prstGeom>
        </p:spPr>
        <p:txBody>
          <a:bodyPr lIns="0" tIns="0" rIns="0" bIns="0" rtlCol="0" anchor="t">
            <a:spAutoFit/>
          </a:bodyPr>
          <a:lstStyle/>
          <a:p>
            <a:pPr algn="ctr">
              <a:lnSpc>
                <a:spcPts val="3359"/>
              </a:lnSpc>
              <a:spcBef>
                <a:spcPct val="0"/>
              </a:spcBef>
            </a:pPr>
            <a:r>
              <a:rPr lang="en-US" sz="2399">
                <a:solidFill>
                  <a:srgbClr val="004AAD"/>
                </a:solidFill>
                <a:latin typeface="Montserrat Classic Bold"/>
              </a:rPr>
              <a:t>ADDITIONAL IMAGE OF THE PROJECT WORK IF REQUIRED</a:t>
            </a:r>
          </a:p>
        </p:txBody>
      </p:sp>
      <p:sp>
        <p:nvSpPr>
          <p:cNvPr id="3" name="Freeform 3"/>
          <p:cNvSpPr/>
          <p:nvPr/>
        </p:nvSpPr>
        <p:spPr>
          <a:xfrm>
            <a:off x="0" y="9661866"/>
            <a:ext cx="2046822" cy="625134"/>
          </a:xfrm>
          <a:custGeom>
            <a:avLst/>
            <a:gdLst/>
            <a:ahLst/>
            <a:cxnLst/>
            <a:rect l="l" t="t" r="r" b="b"/>
            <a:pathLst>
              <a:path w="2046822" h="625134">
                <a:moveTo>
                  <a:pt x="0" y="0"/>
                </a:moveTo>
                <a:lnTo>
                  <a:pt x="2046822" y="0"/>
                </a:lnTo>
                <a:lnTo>
                  <a:pt x="2046822" y="625134"/>
                </a:lnTo>
                <a:lnTo>
                  <a:pt x="0" y="625134"/>
                </a:lnTo>
                <a:lnTo>
                  <a:pt x="0" y="0"/>
                </a:lnTo>
                <a:close/>
              </a:path>
            </a:pathLst>
          </a:custGeom>
          <a:blipFill>
            <a:blip r:embed="rId2"/>
            <a:stretch>
              <a:fillRect/>
            </a:stretch>
          </a:blipFill>
        </p:spPr>
        <p:txBody>
          <a:bodyPr/>
          <a:lstStyle/>
          <a:p>
            <a:endParaRPr lang="en-IN"/>
          </a:p>
        </p:txBody>
      </p:sp>
      <p:sp>
        <p:nvSpPr>
          <p:cNvPr id="4" name="TextBox 4"/>
          <p:cNvSpPr txBox="1"/>
          <p:nvPr/>
        </p:nvSpPr>
        <p:spPr>
          <a:xfrm>
            <a:off x="4835550" y="5529898"/>
            <a:ext cx="7515225" cy="824865"/>
          </a:xfrm>
          <a:prstGeom prst="rect">
            <a:avLst/>
          </a:prstGeom>
        </p:spPr>
        <p:txBody>
          <a:bodyPr lIns="0" tIns="0" rIns="0" bIns="0" rtlCol="0" anchor="t">
            <a:spAutoFit/>
          </a:bodyPr>
          <a:lstStyle/>
          <a:p>
            <a:pPr algn="ctr">
              <a:lnSpc>
                <a:spcPts val="3359"/>
              </a:lnSpc>
              <a:spcBef>
                <a:spcPct val="0"/>
              </a:spcBef>
            </a:pPr>
            <a:r>
              <a:rPr lang="en-US" sz="2399">
                <a:solidFill>
                  <a:srgbClr val="004AAD"/>
                </a:solidFill>
                <a:latin typeface="Montserrat Classic Bold"/>
              </a:rPr>
              <a:t>TOTAL NUMBER OF SLIDES SHOULD NOT EXCEED 10.</a:t>
            </a:r>
          </a:p>
        </p:txBody>
      </p:sp>
      <p:sp>
        <p:nvSpPr>
          <p:cNvPr id="5" name="Freeform 5"/>
          <p:cNvSpPr/>
          <p:nvPr/>
        </p:nvSpPr>
        <p:spPr>
          <a:xfrm>
            <a:off x="0" y="9661866"/>
            <a:ext cx="2046822" cy="625134"/>
          </a:xfrm>
          <a:custGeom>
            <a:avLst/>
            <a:gdLst/>
            <a:ahLst/>
            <a:cxnLst/>
            <a:rect l="l" t="t" r="r" b="b"/>
            <a:pathLst>
              <a:path w="2046822" h="625134">
                <a:moveTo>
                  <a:pt x="0" y="0"/>
                </a:moveTo>
                <a:lnTo>
                  <a:pt x="2046822" y="0"/>
                </a:lnTo>
                <a:lnTo>
                  <a:pt x="2046822" y="625134"/>
                </a:lnTo>
                <a:lnTo>
                  <a:pt x="0" y="625134"/>
                </a:lnTo>
                <a:lnTo>
                  <a:pt x="0" y="0"/>
                </a:lnTo>
                <a:close/>
              </a:path>
            </a:pathLst>
          </a:custGeom>
          <a:blipFill>
            <a:blip r:embed="rId2"/>
            <a:stretch>
              <a:fillRect/>
            </a:stretch>
          </a:blipFill>
        </p:spPr>
        <p:txBody>
          <a:bodyPr/>
          <a:lstStyle/>
          <a:p>
            <a:endParaRPr lang="en-IN"/>
          </a:p>
        </p:txBody>
      </p:sp>
      <p:sp>
        <p:nvSpPr>
          <p:cNvPr id="6" name="Freeform 6"/>
          <p:cNvSpPr/>
          <p:nvPr/>
        </p:nvSpPr>
        <p:spPr>
          <a:xfrm>
            <a:off x="16386985" y="28200"/>
            <a:ext cx="1901015" cy="1364202"/>
          </a:xfrm>
          <a:custGeom>
            <a:avLst/>
            <a:gdLst/>
            <a:ahLst/>
            <a:cxnLst/>
            <a:rect l="l" t="t" r="r" b="b"/>
            <a:pathLst>
              <a:path w="1901015" h="1364202">
                <a:moveTo>
                  <a:pt x="0" y="0"/>
                </a:moveTo>
                <a:lnTo>
                  <a:pt x="1901015" y="0"/>
                </a:lnTo>
                <a:lnTo>
                  <a:pt x="1901015" y="1364203"/>
                </a:lnTo>
                <a:lnTo>
                  <a:pt x="0" y="1364203"/>
                </a:lnTo>
                <a:lnTo>
                  <a:pt x="0" y="0"/>
                </a:lnTo>
                <a:close/>
              </a:path>
            </a:pathLst>
          </a:custGeom>
          <a:blipFill>
            <a:blip r:embed="rId3"/>
            <a:stretch>
              <a:fillRect t="-7009" b="-28624"/>
            </a:stretch>
          </a:blipFill>
        </p:spPr>
        <p:txBody>
          <a:bodyPr/>
          <a:lstStyle/>
          <a:p>
            <a:endParaRPr lang="en-IN"/>
          </a:p>
        </p:txBody>
      </p:sp>
      <p:sp>
        <p:nvSpPr>
          <p:cNvPr id="7" name="Freeform 7"/>
          <p:cNvSpPr/>
          <p:nvPr/>
        </p:nvSpPr>
        <p:spPr>
          <a:xfrm>
            <a:off x="0" y="28200"/>
            <a:ext cx="6779419" cy="1304188"/>
          </a:xfrm>
          <a:custGeom>
            <a:avLst/>
            <a:gdLst/>
            <a:ahLst/>
            <a:cxnLst/>
            <a:rect l="l" t="t" r="r" b="b"/>
            <a:pathLst>
              <a:path w="6779419" h="1304188">
                <a:moveTo>
                  <a:pt x="0" y="0"/>
                </a:moveTo>
                <a:lnTo>
                  <a:pt x="6779419" y="0"/>
                </a:lnTo>
                <a:lnTo>
                  <a:pt x="6779419" y="1304189"/>
                </a:lnTo>
                <a:lnTo>
                  <a:pt x="0" y="1304189"/>
                </a:lnTo>
                <a:lnTo>
                  <a:pt x="0" y="0"/>
                </a:lnTo>
                <a:close/>
              </a:path>
            </a:pathLst>
          </a:custGeom>
          <a:blipFill>
            <a:blip r:embed="rId4"/>
            <a:stretch>
              <a:fillRect t="-21884" b="-27563"/>
            </a:stretch>
          </a:blipFill>
        </p:spPr>
        <p:txBody>
          <a:bodyPr/>
          <a:lstStyle/>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33387" y="1687989"/>
            <a:ext cx="3926681" cy="679450"/>
          </a:xfrm>
          <a:prstGeom prst="rect">
            <a:avLst/>
          </a:prstGeom>
        </p:spPr>
        <p:txBody>
          <a:bodyPr lIns="0" tIns="0" rIns="0" bIns="0" rtlCol="0" anchor="t">
            <a:spAutoFit/>
          </a:bodyPr>
          <a:lstStyle/>
          <a:p>
            <a:pPr algn="ctr">
              <a:lnSpc>
                <a:spcPts val="5599"/>
              </a:lnSpc>
              <a:spcBef>
                <a:spcPct val="0"/>
              </a:spcBef>
            </a:pPr>
            <a:r>
              <a:rPr lang="en-US" sz="3999">
                <a:solidFill>
                  <a:srgbClr val="004AAD"/>
                </a:solidFill>
                <a:latin typeface="Montserrat Classic Bold"/>
              </a:rPr>
              <a:t>CONCLUSIONS:</a:t>
            </a:r>
          </a:p>
        </p:txBody>
      </p:sp>
      <p:sp>
        <p:nvSpPr>
          <p:cNvPr id="3" name="Freeform 3"/>
          <p:cNvSpPr/>
          <p:nvPr/>
        </p:nvSpPr>
        <p:spPr>
          <a:xfrm>
            <a:off x="0" y="9661866"/>
            <a:ext cx="2046822" cy="625134"/>
          </a:xfrm>
          <a:custGeom>
            <a:avLst/>
            <a:gdLst/>
            <a:ahLst/>
            <a:cxnLst/>
            <a:rect l="l" t="t" r="r" b="b"/>
            <a:pathLst>
              <a:path w="2046822" h="625134">
                <a:moveTo>
                  <a:pt x="0" y="0"/>
                </a:moveTo>
                <a:lnTo>
                  <a:pt x="2046822" y="0"/>
                </a:lnTo>
                <a:lnTo>
                  <a:pt x="2046822" y="625134"/>
                </a:lnTo>
                <a:lnTo>
                  <a:pt x="0" y="625134"/>
                </a:lnTo>
                <a:lnTo>
                  <a:pt x="0" y="0"/>
                </a:lnTo>
                <a:close/>
              </a:path>
            </a:pathLst>
          </a:custGeom>
          <a:blipFill>
            <a:blip r:embed="rId2"/>
            <a:stretch>
              <a:fillRect/>
            </a:stretch>
          </a:blipFill>
        </p:spPr>
        <p:txBody>
          <a:bodyPr/>
          <a:lstStyle/>
          <a:p>
            <a:endParaRPr lang="en-IN"/>
          </a:p>
        </p:txBody>
      </p:sp>
      <p:sp>
        <p:nvSpPr>
          <p:cNvPr id="4" name="Freeform 4"/>
          <p:cNvSpPr/>
          <p:nvPr/>
        </p:nvSpPr>
        <p:spPr>
          <a:xfrm>
            <a:off x="0" y="9661866"/>
            <a:ext cx="2046822" cy="625134"/>
          </a:xfrm>
          <a:custGeom>
            <a:avLst/>
            <a:gdLst/>
            <a:ahLst/>
            <a:cxnLst/>
            <a:rect l="l" t="t" r="r" b="b"/>
            <a:pathLst>
              <a:path w="2046822" h="625134">
                <a:moveTo>
                  <a:pt x="0" y="0"/>
                </a:moveTo>
                <a:lnTo>
                  <a:pt x="2046822" y="0"/>
                </a:lnTo>
                <a:lnTo>
                  <a:pt x="2046822" y="625134"/>
                </a:lnTo>
                <a:lnTo>
                  <a:pt x="0" y="625134"/>
                </a:lnTo>
                <a:lnTo>
                  <a:pt x="0" y="0"/>
                </a:lnTo>
                <a:close/>
              </a:path>
            </a:pathLst>
          </a:custGeom>
          <a:blipFill>
            <a:blip r:embed="rId2"/>
            <a:stretch>
              <a:fillRect/>
            </a:stretch>
          </a:blipFill>
        </p:spPr>
        <p:txBody>
          <a:bodyPr/>
          <a:lstStyle/>
          <a:p>
            <a:endParaRPr lang="en-IN"/>
          </a:p>
        </p:txBody>
      </p:sp>
      <p:sp>
        <p:nvSpPr>
          <p:cNvPr id="5" name="Freeform 5"/>
          <p:cNvSpPr/>
          <p:nvPr/>
        </p:nvSpPr>
        <p:spPr>
          <a:xfrm>
            <a:off x="16386985" y="28200"/>
            <a:ext cx="1901015" cy="1364202"/>
          </a:xfrm>
          <a:custGeom>
            <a:avLst/>
            <a:gdLst/>
            <a:ahLst/>
            <a:cxnLst/>
            <a:rect l="l" t="t" r="r" b="b"/>
            <a:pathLst>
              <a:path w="1901015" h="1364202">
                <a:moveTo>
                  <a:pt x="0" y="0"/>
                </a:moveTo>
                <a:lnTo>
                  <a:pt x="1901015" y="0"/>
                </a:lnTo>
                <a:lnTo>
                  <a:pt x="1901015" y="1364203"/>
                </a:lnTo>
                <a:lnTo>
                  <a:pt x="0" y="1364203"/>
                </a:lnTo>
                <a:lnTo>
                  <a:pt x="0" y="0"/>
                </a:lnTo>
                <a:close/>
              </a:path>
            </a:pathLst>
          </a:custGeom>
          <a:blipFill>
            <a:blip r:embed="rId3"/>
            <a:stretch>
              <a:fillRect t="-7009" b="-28624"/>
            </a:stretch>
          </a:blipFill>
        </p:spPr>
        <p:txBody>
          <a:bodyPr/>
          <a:lstStyle/>
          <a:p>
            <a:endParaRPr lang="en-IN"/>
          </a:p>
        </p:txBody>
      </p:sp>
      <p:sp>
        <p:nvSpPr>
          <p:cNvPr id="6" name="Freeform 6"/>
          <p:cNvSpPr/>
          <p:nvPr/>
        </p:nvSpPr>
        <p:spPr>
          <a:xfrm>
            <a:off x="0" y="28200"/>
            <a:ext cx="6779419" cy="1304188"/>
          </a:xfrm>
          <a:custGeom>
            <a:avLst/>
            <a:gdLst/>
            <a:ahLst/>
            <a:cxnLst/>
            <a:rect l="l" t="t" r="r" b="b"/>
            <a:pathLst>
              <a:path w="6779419" h="1304188">
                <a:moveTo>
                  <a:pt x="0" y="0"/>
                </a:moveTo>
                <a:lnTo>
                  <a:pt x="6779419" y="0"/>
                </a:lnTo>
                <a:lnTo>
                  <a:pt x="6779419" y="1304189"/>
                </a:lnTo>
                <a:lnTo>
                  <a:pt x="0" y="1304189"/>
                </a:lnTo>
                <a:lnTo>
                  <a:pt x="0" y="0"/>
                </a:lnTo>
                <a:close/>
              </a:path>
            </a:pathLst>
          </a:custGeom>
          <a:blipFill>
            <a:blip r:embed="rId4"/>
            <a:stretch>
              <a:fillRect t="-21884" b="-27563"/>
            </a:stretch>
          </a:blipFill>
        </p:spPr>
        <p:txBody>
          <a:bodyPr/>
          <a:lstStyle/>
          <a:p>
            <a:endParaRPr lang="en-IN"/>
          </a:p>
        </p:txBody>
      </p:sp>
      <p:grpSp>
        <p:nvGrpSpPr>
          <p:cNvPr id="7" name="Group 7"/>
          <p:cNvGrpSpPr/>
          <p:nvPr/>
        </p:nvGrpSpPr>
        <p:grpSpPr>
          <a:xfrm>
            <a:off x="1233387" y="3050163"/>
            <a:ext cx="15821225" cy="5928980"/>
            <a:chOff x="0" y="0"/>
            <a:chExt cx="4177182" cy="1565393"/>
          </a:xfrm>
        </p:grpSpPr>
        <p:sp>
          <p:nvSpPr>
            <p:cNvPr id="8" name="Freeform 8"/>
            <p:cNvSpPr/>
            <p:nvPr/>
          </p:nvSpPr>
          <p:spPr>
            <a:xfrm>
              <a:off x="0" y="0"/>
              <a:ext cx="4177182" cy="1565393"/>
            </a:xfrm>
            <a:custGeom>
              <a:avLst/>
              <a:gdLst/>
              <a:ahLst/>
              <a:cxnLst/>
              <a:rect l="l" t="t" r="r" b="b"/>
              <a:pathLst>
                <a:path w="4177182" h="1565393">
                  <a:moveTo>
                    <a:pt x="12233" y="0"/>
                  </a:moveTo>
                  <a:lnTo>
                    <a:pt x="4164948" y="0"/>
                  </a:lnTo>
                  <a:cubicBezTo>
                    <a:pt x="4168193" y="0"/>
                    <a:pt x="4171305" y="1289"/>
                    <a:pt x="4173599" y="3583"/>
                  </a:cubicBezTo>
                  <a:cubicBezTo>
                    <a:pt x="4175893" y="5877"/>
                    <a:pt x="4177182" y="8989"/>
                    <a:pt x="4177182" y="12233"/>
                  </a:cubicBezTo>
                  <a:lnTo>
                    <a:pt x="4177182" y="1553159"/>
                  </a:lnTo>
                  <a:cubicBezTo>
                    <a:pt x="4177182" y="1559916"/>
                    <a:pt x="4171705" y="1565393"/>
                    <a:pt x="4164948" y="1565393"/>
                  </a:cubicBezTo>
                  <a:lnTo>
                    <a:pt x="12233" y="1565393"/>
                  </a:lnTo>
                  <a:cubicBezTo>
                    <a:pt x="5477" y="1565393"/>
                    <a:pt x="0" y="1559916"/>
                    <a:pt x="0" y="1553159"/>
                  </a:cubicBezTo>
                  <a:lnTo>
                    <a:pt x="0" y="12233"/>
                  </a:lnTo>
                  <a:cubicBezTo>
                    <a:pt x="0" y="5477"/>
                    <a:pt x="5477" y="0"/>
                    <a:pt x="12233" y="0"/>
                  </a:cubicBezTo>
                  <a:close/>
                </a:path>
              </a:pathLst>
            </a:custGeom>
            <a:solidFill>
              <a:srgbClr val="FFFFFF"/>
            </a:solidFill>
            <a:ln w="28575" cap="rnd">
              <a:solidFill>
                <a:srgbClr val="000000"/>
              </a:solidFill>
              <a:prstDash val="solid"/>
              <a:round/>
            </a:ln>
          </p:spPr>
          <p:txBody>
            <a:bodyPr/>
            <a:lstStyle/>
            <a:p>
              <a:endParaRPr lang="en-IN"/>
            </a:p>
          </p:txBody>
        </p:sp>
        <p:sp>
          <p:nvSpPr>
            <p:cNvPr id="9" name="TextBox 9"/>
            <p:cNvSpPr txBox="1"/>
            <p:nvPr/>
          </p:nvSpPr>
          <p:spPr>
            <a:xfrm>
              <a:off x="0" y="-38100"/>
              <a:ext cx="4177182" cy="1603493"/>
            </a:xfrm>
            <a:prstGeom prst="rect">
              <a:avLst/>
            </a:prstGeom>
          </p:spPr>
          <p:txBody>
            <a:bodyPr lIns="50800" tIns="50800" rIns="50800" bIns="50800" rtlCol="0" anchor="ctr"/>
            <a:lstStyle/>
            <a:p>
              <a:pPr>
                <a:lnSpc>
                  <a:spcPts val="2659"/>
                </a:lnSpc>
                <a:spcBef>
                  <a:spcPct val="0"/>
                </a:spcBef>
              </a:pPr>
              <a:endParaRPr/>
            </a:p>
          </p:txBody>
        </p:sp>
      </p:grpSp>
      <p:sp>
        <p:nvSpPr>
          <p:cNvPr id="10" name="TextBox 10"/>
          <p:cNvSpPr txBox="1"/>
          <p:nvPr/>
        </p:nvSpPr>
        <p:spPr>
          <a:xfrm>
            <a:off x="1410910" y="3522013"/>
            <a:ext cx="9881270" cy="404884"/>
          </a:xfrm>
          <a:prstGeom prst="rect">
            <a:avLst/>
          </a:prstGeom>
        </p:spPr>
        <p:txBody>
          <a:bodyPr lIns="0" tIns="0" rIns="0" bIns="0" rtlCol="0" anchor="t">
            <a:spAutoFit/>
          </a:bodyPr>
          <a:lstStyle/>
          <a:p>
            <a:pPr marL="516884" lvl="1" indent="-258442" algn="ctr">
              <a:lnSpc>
                <a:spcPts val="3351"/>
              </a:lnSpc>
              <a:buFont typeface="Arial"/>
              <a:buChar char="•"/>
            </a:pPr>
            <a:r>
              <a:rPr lang="en-US" sz="2394">
                <a:solidFill>
                  <a:srgbClr val="004AAD"/>
                </a:solidFill>
                <a:latin typeface="Montserrat Classic Bold"/>
              </a:rPr>
              <a:t>WRITE YOUR PROJECT CONCLUSIONS AS BULLET POINTS.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16223" y="1930392"/>
            <a:ext cx="6410623" cy="679450"/>
          </a:xfrm>
          <a:prstGeom prst="rect">
            <a:avLst/>
          </a:prstGeom>
        </p:spPr>
        <p:txBody>
          <a:bodyPr lIns="0" tIns="0" rIns="0" bIns="0" rtlCol="0" anchor="t">
            <a:spAutoFit/>
          </a:bodyPr>
          <a:lstStyle/>
          <a:p>
            <a:pPr algn="ctr">
              <a:lnSpc>
                <a:spcPts val="5599"/>
              </a:lnSpc>
              <a:spcBef>
                <a:spcPct val="0"/>
              </a:spcBef>
            </a:pPr>
            <a:r>
              <a:rPr lang="en-US" sz="3999">
                <a:solidFill>
                  <a:srgbClr val="004AAD"/>
                </a:solidFill>
                <a:latin typeface="Montserrat Classic Bold"/>
              </a:rPr>
              <a:t>TEAM MEMBER DETAILS:</a:t>
            </a:r>
          </a:p>
        </p:txBody>
      </p:sp>
      <p:sp>
        <p:nvSpPr>
          <p:cNvPr id="3" name="Freeform 3"/>
          <p:cNvSpPr/>
          <p:nvPr/>
        </p:nvSpPr>
        <p:spPr>
          <a:xfrm>
            <a:off x="0" y="9661866"/>
            <a:ext cx="2046822" cy="625134"/>
          </a:xfrm>
          <a:custGeom>
            <a:avLst/>
            <a:gdLst/>
            <a:ahLst/>
            <a:cxnLst/>
            <a:rect l="l" t="t" r="r" b="b"/>
            <a:pathLst>
              <a:path w="2046822" h="625134">
                <a:moveTo>
                  <a:pt x="0" y="0"/>
                </a:moveTo>
                <a:lnTo>
                  <a:pt x="2046822" y="0"/>
                </a:lnTo>
                <a:lnTo>
                  <a:pt x="2046822" y="625134"/>
                </a:lnTo>
                <a:lnTo>
                  <a:pt x="0" y="625134"/>
                </a:lnTo>
                <a:lnTo>
                  <a:pt x="0" y="0"/>
                </a:lnTo>
                <a:close/>
              </a:path>
            </a:pathLst>
          </a:custGeom>
          <a:blipFill>
            <a:blip r:embed="rId2"/>
            <a:stretch>
              <a:fillRect/>
            </a:stretch>
          </a:blipFill>
        </p:spPr>
        <p:txBody>
          <a:bodyPr/>
          <a:lstStyle/>
          <a:p>
            <a:endParaRPr lang="en-IN"/>
          </a:p>
        </p:txBody>
      </p:sp>
      <p:sp>
        <p:nvSpPr>
          <p:cNvPr id="4" name="TextBox 4"/>
          <p:cNvSpPr txBox="1"/>
          <p:nvPr/>
        </p:nvSpPr>
        <p:spPr>
          <a:xfrm>
            <a:off x="728258" y="3204607"/>
            <a:ext cx="2831902" cy="422275"/>
          </a:xfrm>
          <a:prstGeom prst="rect">
            <a:avLst/>
          </a:prstGeom>
        </p:spPr>
        <p:txBody>
          <a:bodyPr lIns="0" tIns="0" rIns="0" bIns="0" rtlCol="0" anchor="t">
            <a:spAutoFit/>
          </a:bodyPr>
          <a:lstStyle/>
          <a:p>
            <a:pPr algn="ctr">
              <a:lnSpc>
                <a:spcPts val="3499"/>
              </a:lnSpc>
              <a:spcBef>
                <a:spcPct val="0"/>
              </a:spcBef>
            </a:pPr>
            <a:r>
              <a:rPr lang="en-US" sz="2499">
                <a:solidFill>
                  <a:srgbClr val="004AAD"/>
                </a:solidFill>
                <a:latin typeface="Montserrat Classic Bold"/>
              </a:rPr>
              <a:t>TEAM MEMBER 1 :</a:t>
            </a:r>
          </a:p>
        </p:txBody>
      </p:sp>
      <p:sp>
        <p:nvSpPr>
          <p:cNvPr id="5" name="TextBox 5"/>
          <p:cNvSpPr txBox="1"/>
          <p:nvPr/>
        </p:nvSpPr>
        <p:spPr>
          <a:xfrm>
            <a:off x="6466557" y="3204607"/>
            <a:ext cx="2891582" cy="422275"/>
          </a:xfrm>
          <a:prstGeom prst="rect">
            <a:avLst/>
          </a:prstGeom>
        </p:spPr>
        <p:txBody>
          <a:bodyPr lIns="0" tIns="0" rIns="0" bIns="0" rtlCol="0" anchor="t">
            <a:spAutoFit/>
          </a:bodyPr>
          <a:lstStyle/>
          <a:p>
            <a:pPr algn="ctr">
              <a:lnSpc>
                <a:spcPts val="3499"/>
              </a:lnSpc>
              <a:spcBef>
                <a:spcPct val="0"/>
              </a:spcBef>
            </a:pPr>
            <a:r>
              <a:rPr lang="en-US" sz="2499">
                <a:solidFill>
                  <a:srgbClr val="004AAD"/>
                </a:solidFill>
                <a:latin typeface="Montserrat Classic Bold"/>
              </a:rPr>
              <a:t>TEAM MEMBER 2 :</a:t>
            </a:r>
          </a:p>
        </p:txBody>
      </p:sp>
      <p:sp>
        <p:nvSpPr>
          <p:cNvPr id="6" name="TextBox 6"/>
          <p:cNvSpPr txBox="1"/>
          <p:nvPr/>
        </p:nvSpPr>
        <p:spPr>
          <a:xfrm>
            <a:off x="11939216" y="3204607"/>
            <a:ext cx="2878187" cy="422275"/>
          </a:xfrm>
          <a:prstGeom prst="rect">
            <a:avLst/>
          </a:prstGeom>
        </p:spPr>
        <p:txBody>
          <a:bodyPr lIns="0" tIns="0" rIns="0" bIns="0" rtlCol="0" anchor="t">
            <a:spAutoFit/>
          </a:bodyPr>
          <a:lstStyle/>
          <a:p>
            <a:pPr algn="ctr">
              <a:lnSpc>
                <a:spcPts val="3499"/>
              </a:lnSpc>
              <a:spcBef>
                <a:spcPct val="0"/>
              </a:spcBef>
            </a:pPr>
            <a:r>
              <a:rPr lang="en-US" sz="2499">
                <a:solidFill>
                  <a:srgbClr val="004AAD"/>
                </a:solidFill>
                <a:latin typeface="Montserrat Classic Bold"/>
              </a:rPr>
              <a:t>TEAM MEMBER 3 :</a:t>
            </a:r>
          </a:p>
        </p:txBody>
      </p:sp>
      <p:sp>
        <p:nvSpPr>
          <p:cNvPr id="7" name="TextBox 7"/>
          <p:cNvSpPr txBox="1"/>
          <p:nvPr/>
        </p:nvSpPr>
        <p:spPr>
          <a:xfrm>
            <a:off x="728258" y="4067175"/>
            <a:ext cx="5472658" cy="1736725"/>
          </a:xfrm>
          <a:prstGeom prst="rect">
            <a:avLst/>
          </a:prstGeom>
        </p:spPr>
        <p:txBody>
          <a:bodyPr lIns="0" tIns="0" rIns="0" bIns="0" rtlCol="0" anchor="t">
            <a:spAutoFit/>
          </a:bodyPr>
          <a:lstStyle/>
          <a:p>
            <a:pPr>
              <a:lnSpc>
                <a:spcPts val="3499"/>
              </a:lnSpc>
            </a:pPr>
            <a:r>
              <a:rPr lang="en-US" sz="2499">
                <a:solidFill>
                  <a:srgbClr val="004AAD"/>
                </a:solidFill>
                <a:latin typeface="Montserrat Classic Bold"/>
              </a:rPr>
              <a:t>NAME:</a:t>
            </a:r>
          </a:p>
          <a:p>
            <a:pPr>
              <a:lnSpc>
                <a:spcPts val="3499"/>
              </a:lnSpc>
            </a:pPr>
            <a:r>
              <a:rPr lang="en-US" sz="2499">
                <a:solidFill>
                  <a:srgbClr val="004AAD"/>
                </a:solidFill>
                <a:latin typeface="Montserrat Classic Bold"/>
              </a:rPr>
              <a:t>SEMESTER:</a:t>
            </a:r>
          </a:p>
          <a:p>
            <a:pPr>
              <a:lnSpc>
                <a:spcPts val="3499"/>
              </a:lnSpc>
            </a:pPr>
            <a:r>
              <a:rPr lang="en-US" sz="2499">
                <a:solidFill>
                  <a:srgbClr val="004AAD"/>
                </a:solidFill>
                <a:latin typeface="Montserrat Classic Bold"/>
              </a:rPr>
              <a:t>YEAR:</a:t>
            </a:r>
          </a:p>
          <a:p>
            <a:pPr>
              <a:lnSpc>
                <a:spcPts val="3499"/>
              </a:lnSpc>
              <a:spcBef>
                <a:spcPct val="0"/>
              </a:spcBef>
            </a:pPr>
            <a:r>
              <a:rPr lang="en-US" sz="2499">
                <a:solidFill>
                  <a:srgbClr val="004AAD"/>
                </a:solidFill>
                <a:latin typeface="Montserrat Classic Bold"/>
              </a:rPr>
              <a:t>DEPARTMENT:</a:t>
            </a:r>
          </a:p>
        </p:txBody>
      </p:sp>
      <p:sp>
        <p:nvSpPr>
          <p:cNvPr id="8" name="TextBox 8"/>
          <p:cNvSpPr txBox="1"/>
          <p:nvPr/>
        </p:nvSpPr>
        <p:spPr>
          <a:xfrm>
            <a:off x="6466557" y="4067175"/>
            <a:ext cx="5472658" cy="1736725"/>
          </a:xfrm>
          <a:prstGeom prst="rect">
            <a:avLst/>
          </a:prstGeom>
        </p:spPr>
        <p:txBody>
          <a:bodyPr lIns="0" tIns="0" rIns="0" bIns="0" rtlCol="0" anchor="t">
            <a:spAutoFit/>
          </a:bodyPr>
          <a:lstStyle/>
          <a:p>
            <a:pPr>
              <a:lnSpc>
                <a:spcPts val="3499"/>
              </a:lnSpc>
            </a:pPr>
            <a:r>
              <a:rPr lang="en-US" sz="2499">
                <a:solidFill>
                  <a:srgbClr val="004AAD"/>
                </a:solidFill>
                <a:latin typeface="Montserrat Classic Bold"/>
              </a:rPr>
              <a:t>NAME:</a:t>
            </a:r>
          </a:p>
          <a:p>
            <a:pPr>
              <a:lnSpc>
                <a:spcPts val="3499"/>
              </a:lnSpc>
            </a:pPr>
            <a:r>
              <a:rPr lang="en-US" sz="2499">
                <a:solidFill>
                  <a:srgbClr val="004AAD"/>
                </a:solidFill>
                <a:latin typeface="Montserrat Classic Bold"/>
              </a:rPr>
              <a:t>SEMESTER:</a:t>
            </a:r>
          </a:p>
          <a:p>
            <a:pPr>
              <a:lnSpc>
                <a:spcPts val="3499"/>
              </a:lnSpc>
            </a:pPr>
            <a:r>
              <a:rPr lang="en-US" sz="2499">
                <a:solidFill>
                  <a:srgbClr val="004AAD"/>
                </a:solidFill>
                <a:latin typeface="Montserrat Classic Bold"/>
              </a:rPr>
              <a:t>YEAR:</a:t>
            </a:r>
          </a:p>
          <a:p>
            <a:pPr>
              <a:lnSpc>
                <a:spcPts val="3499"/>
              </a:lnSpc>
              <a:spcBef>
                <a:spcPct val="0"/>
              </a:spcBef>
            </a:pPr>
            <a:r>
              <a:rPr lang="en-US" sz="2499">
                <a:solidFill>
                  <a:srgbClr val="004AAD"/>
                </a:solidFill>
                <a:latin typeface="Montserrat Classic Bold"/>
              </a:rPr>
              <a:t>DEPARTMENT:</a:t>
            </a:r>
          </a:p>
        </p:txBody>
      </p:sp>
      <p:sp>
        <p:nvSpPr>
          <p:cNvPr id="9" name="TextBox 9"/>
          <p:cNvSpPr txBox="1"/>
          <p:nvPr/>
        </p:nvSpPr>
        <p:spPr>
          <a:xfrm>
            <a:off x="11939216" y="4067175"/>
            <a:ext cx="5472658" cy="1736725"/>
          </a:xfrm>
          <a:prstGeom prst="rect">
            <a:avLst/>
          </a:prstGeom>
        </p:spPr>
        <p:txBody>
          <a:bodyPr lIns="0" tIns="0" rIns="0" bIns="0" rtlCol="0" anchor="t">
            <a:spAutoFit/>
          </a:bodyPr>
          <a:lstStyle/>
          <a:p>
            <a:pPr>
              <a:lnSpc>
                <a:spcPts val="3499"/>
              </a:lnSpc>
            </a:pPr>
            <a:r>
              <a:rPr lang="en-US" sz="2499">
                <a:solidFill>
                  <a:srgbClr val="004AAD"/>
                </a:solidFill>
                <a:latin typeface="Montserrat Classic Bold"/>
              </a:rPr>
              <a:t>NAME:</a:t>
            </a:r>
          </a:p>
          <a:p>
            <a:pPr>
              <a:lnSpc>
                <a:spcPts val="3499"/>
              </a:lnSpc>
            </a:pPr>
            <a:r>
              <a:rPr lang="en-US" sz="2499">
                <a:solidFill>
                  <a:srgbClr val="004AAD"/>
                </a:solidFill>
                <a:latin typeface="Montserrat Classic Bold"/>
              </a:rPr>
              <a:t>SEMESTER:</a:t>
            </a:r>
          </a:p>
          <a:p>
            <a:pPr>
              <a:lnSpc>
                <a:spcPts val="3499"/>
              </a:lnSpc>
            </a:pPr>
            <a:r>
              <a:rPr lang="en-US" sz="2499">
                <a:solidFill>
                  <a:srgbClr val="004AAD"/>
                </a:solidFill>
                <a:latin typeface="Montserrat Classic Bold"/>
              </a:rPr>
              <a:t>YEAR:</a:t>
            </a:r>
          </a:p>
          <a:p>
            <a:pPr>
              <a:lnSpc>
                <a:spcPts val="3499"/>
              </a:lnSpc>
              <a:spcBef>
                <a:spcPct val="0"/>
              </a:spcBef>
            </a:pPr>
            <a:r>
              <a:rPr lang="en-US" sz="2499">
                <a:solidFill>
                  <a:srgbClr val="004AAD"/>
                </a:solidFill>
                <a:latin typeface="Montserrat Classic Bold"/>
              </a:rPr>
              <a:t>DEPARTMENT:</a:t>
            </a:r>
          </a:p>
        </p:txBody>
      </p:sp>
      <p:sp>
        <p:nvSpPr>
          <p:cNvPr id="10" name="TextBox 10"/>
          <p:cNvSpPr txBox="1"/>
          <p:nvPr/>
        </p:nvSpPr>
        <p:spPr>
          <a:xfrm>
            <a:off x="728258" y="6778625"/>
            <a:ext cx="3593455" cy="422275"/>
          </a:xfrm>
          <a:prstGeom prst="rect">
            <a:avLst/>
          </a:prstGeom>
        </p:spPr>
        <p:txBody>
          <a:bodyPr lIns="0" tIns="0" rIns="0" bIns="0" rtlCol="0" anchor="t">
            <a:spAutoFit/>
          </a:bodyPr>
          <a:lstStyle/>
          <a:p>
            <a:pPr algn="ctr">
              <a:lnSpc>
                <a:spcPts val="3499"/>
              </a:lnSpc>
              <a:spcBef>
                <a:spcPct val="0"/>
              </a:spcBef>
            </a:pPr>
            <a:r>
              <a:rPr lang="en-US" sz="2499">
                <a:solidFill>
                  <a:srgbClr val="004AAD"/>
                </a:solidFill>
                <a:latin typeface="Montserrat Classic Bold"/>
              </a:rPr>
              <a:t>TEAM MENTOR NAME:</a:t>
            </a:r>
          </a:p>
        </p:txBody>
      </p:sp>
      <p:sp>
        <p:nvSpPr>
          <p:cNvPr id="11" name="TextBox 11"/>
          <p:cNvSpPr txBox="1"/>
          <p:nvPr/>
        </p:nvSpPr>
        <p:spPr>
          <a:xfrm>
            <a:off x="728258" y="7394575"/>
            <a:ext cx="5472658" cy="1736725"/>
          </a:xfrm>
          <a:prstGeom prst="rect">
            <a:avLst/>
          </a:prstGeom>
        </p:spPr>
        <p:txBody>
          <a:bodyPr lIns="0" tIns="0" rIns="0" bIns="0" rtlCol="0" anchor="t">
            <a:spAutoFit/>
          </a:bodyPr>
          <a:lstStyle/>
          <a:p>
            <a:pPr>
              <a:lnSpc>
                <a:spcPts val="3499"/>
              </a:lnSpc>
            </a:pPr>
            <a:r>
              <a:rPr lang="en-US" sz="2499">
                <a:solidFill>
                  <a:srgbClr val="004AAD"/>
                </a:solidFill>
                <a:latin typeface="Montserrat Classic Bold"/>
              </a:rPr>
              <a:t>NAME:</a:t>
            </a:r>
          </a:p>
          <a:p>
            <a:pPr>
              <a:lnSpc>
                <a:spcPts val="3499"/>
              </a:lnSpc>
            </a:pPr>
            <a:r>
              <a:rPr lang="en-US" sz="2499">
                <a:solidFill>
                  <a:srgbClr val="004AAD"/>
                </a:solidFill>
                <a:latin typeface="Montserrat Classic Bold"/>
              </a:rPr>
              <a:t>DESIGNATION:</a:t>
            </a:r>
          </a:p>
          <a:p>
            <a:pPr>
              <a:lnSpc>
                <a:spcPts val="3499"/>
              </a:lnSpc>
            </a:pPr>
            <a:r>
              <a:rPr lang="en-US" sz="2499">
                <a:solidFill>
                  <a:srgbClr val="004AAD"/>
                </a:solidFill>
                <a:latin typeface="Montserrat Classic Bold"/>
              </a:rPr>
              <a:t>DEPARTMENT:</a:t>
            </a:r>
          </a:p>
          <a:p>
            <a:pPr>
              <a:lnSpc>
                <a:spcPts val="3499"/>
              </a:lnSpc>
              <a:spcBef>
                <a:spcPct val="0"/>
              </a:spcBef>
            </a:pPr>
            <a:r>
              <a:rPr lang="en-US" sz="2499">
                <a:solidFill>
                  <a:srgbClr val="004AAD"/>
                </a:solidFill>
                <a:latin typeface="Montserrat Classic Bold"/>
              </a:rPr>
              <a:t>COLLEGE:</a:t>
            </a:r>
          </a:p>
        </p:txBody>
      </p:sp>
      <p:sp>
        <p:nvSpPr>
          <p:cNvPr id="12" name="Freeform 12"/>
          <p:cNvSpPr/>
          <p:nvPr/>
        </p:nvSpPr>
        <p:spPr>
          <a:xfrm>
            <a:off x="16386985" y="28200"/>
            <a:ext cx="1901015" cy="1364202"/>
          </a:xfrm>
          <a:custGeom>
            <a:avLst/>
            <a:gdLst/>
            <a:ahLst/>
            <a:cxnLst/>
            <a:rect l="l" t="t" r="r" b="b"/>
            <a:pathLst>
              <a:path w="1901015" h="1364202">
                <a:moveTo>
                  <a:pt x="0" y="0"/>
                </a:moveTo>
                <a:lnTo>
                  <a:pt x="1901015" y="0"/>
                </a:lnTo>
                <a:lnTo>
                  <a:pt x="1901015" y="1364203"/>
                </a:lnTo>
                <a:lnTo>
                  <a:pt x="0" y="1364203"/>
                </a:lnTo>
                <a:lnTo>
                  <a:pt x="0" y="0"/>
                </a:lnTo>
                <a:close/>
              </a:path>
            </a:pathLst>
          </a:custGeom>
          <a:blipFill>
            <a:blip r:embed="rId3"/>
            <a:stretch>
              <a:fillRect t="-7009" b="-28624"/>
            </a:stretch>
          </a:blipFill>
        </p:spPr>
        <p:txBody>
          <a:bodyPr/>
          <a:lstStyle/>
          <a:p>
            <a:endParaRPr lang="en-IN"/>
          </a:p>
        </p:txBody>
      </p:sp>
      <p:sp>
        <p:nvSpPr>
          <p:cNvPr id="13" name="Freeform 13"/>
          <p:cNvSpPr/>
          <p:nvPr/>
        </p:nvSpPr>
        <p:spPr>
          <a:xfrm>
            <a:off x="0" y="28200"/>
            <a:ext cx="6779419" cy="1304188"/>
          </a:xfrm>
          <a:custGeom>
            <a:avLst/>
            <a:gdLst/>
            <a:ahLst/>
            <a:cxnLst/>
            <a:rect l="l" t="t" r="r" b="b"/>
            <a:pathLst>
              <a:path w="6779419" h="1304188">
                <a:moveTo>
                  <a:pt x="0" y="0"/>
                </a:moveTo>
                <a:lnTo>
                  <a:pt x="6779419" y="0"/>
                </a:lnTo>
                <a:lnTo>
                  <a:pt x="6779419" y="1304189"/>
                </a:lnTo>
                <a:lnTo>
                  <a:pt x="0" y="1304189"/>
                </a:lnTo>
                <a:lnTo>
                  <a:pt x="0" y="0"/>
                </a:lnTo>
                <a:close/>
              </a:path>
            </a:pathLst>
          </a:custGeom>
          <a:blipFill>
            <a:blip r:embed="rId4"/>
            <a:stretch>
              <a:fillRect t="-21884" b="-27563"/>
            </a:stretch>
          </a:blipFill>
        </p:spPr>
        <p:txBody>
          <a:bodyPr/>
          <a:lstStyle/>
          <a:p>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196</Words>
  <Application>Microsoft Office PowerPoint</Application>
  <PresentationFormat>Custom</PresentationFormat>
  <Paragraphs>43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Montserrat Classic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and Minimal Company Profile Presentation</dc:title>
  <cp:lastModifiedBy>Abharna K</cp:lastModifiedBy>
  <cp:revision>3</cp:revision>
  <dcterms:created xsi:type="dcterms:W3CDTF">2006-08-16T00:00:00Z</dcterms:created>
  <dcterms:modified xsi:type="dcterms:W3CDTF">2024-03-02T16:44:26Z</dcterms:modified>
  <dc:identifier>DAF9lOCI3r0</dc:identifier>
</cp:coreProperties>
</file>