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31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201869-CD11-4554-AB8B-7AE25A231DB2}">
          <p14:sldIdLst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19" autoAdjust="0"/>
  </p:normalViewPr>
  <p:slideViewPr>
    <p:cSldViewPr snapToGrid="0">
      <p:cViewPr varScale="1">
        <p:scale>
          <a:sx n="49" d="100"/>
          <a:sy n="49" d="100"/>
        </p:scale>
        <p:origin x="86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038BAC-97FB-1EA9-FACD-346AA87DE126}"/>
              </a:ext>
            </a:extLst>
          </p:cNvPr>
          <p:cNvSpPr txBox="1"/>
          <p:nvPr/>
        </p:nvSpPr>
        <p:spPr>
          <a:xfrm>
            <a:off x="5288281" y="1902017"/>
            <a:ext cx="628904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DM Sans" pitchFamily="2" charset="0"/>
              </a:rPr>
              <a:t>Strategic Plan:</a:t>
            </a:r>
          </a:p>
          <a:p>
            <a:endParaRPr lang="en-US" b="1" dirty="0">
              <a:latin typeface="DM Sans" pitchFamily="2" charset="0"/>
            </a:endParaRPr>
          </a:p>
          <a:p>
            <a:r>
              <a:rPr lang="en-IN" b="1" dirty="0">
                <a:latin typeface="DM Sans" pitchFamily="2" charset="0"/>
              </a:rPr>
              <a:t>1.Data Preparation: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Integrate sales, stock levels and temperature data using timestamp and product IDs.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Create hourly aggregates and derivate relevant features.</a:t>
            </a:r>
          </a:p>
          <a:p>
            <a:r>
              <a:rPr lang="en-IN" b="1" dirty="0"/>
              <a:t>2</a:t>
            </a:r>
            <a:r>
              <a:rPr lang="en-IN" b="1" dirty="0">
                <a:latin typeface="DM Sans" pitchFamily="2" charset="0"/>
              </a:rPr>
              <a:t>. Model Development: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Train time series forecasting models( LSTM) on prepared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Evaluate and refine models using appropriate metrics.</a:t>
            </a:r>
            <a:endParaRPr lang="en-IN" dirty="0"/>
          </a:p>
          <a:p>
            <a:r>
              <a:rPr lang="en-IN" b="1" dirty="0"/>
              <a:t>3</a:t>
            </a:r>
            <a:r>
              <a:rPr lang="en-IN" b="1" dirty="0">
                <a:latin typeface="DM Sans" pitchFamily="2" charset="0"/>
              </a:rPr>
              <a:t>. Deployment and Monitoring:</a:t>
            </a:r>
            <a:endParaRPr lang="en-IN" sz="1600" b="1" dirty="0">
              <a:latin typeface="DM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Implement the model in production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Continuously monitor and update the model with new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C9EB5-3FF2-0A52-AA9E-1A426DFEB282}"/>
              </a:ext>
            </a:extLst>
          </p:cNvPr>
          <p:cNvSpPr txBox="1"/>
          <p:nvPr/>
        </p:nvSpPr>
        <p:spPr>
          <a:xfrm>
            <a:off x="1149927" y="783179"/>
            <a:ext cx="9975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itchFamily="2" charset="0"/>
              </a:rPr>
              <a:t>Objective:</a:t>
            </a:r>
          </a:p>
          <a:p>
            <a:r>
              <a:rPr lang="en-US" dirty="0"/>
              <a:t>To accurately predict product stock levels on an hourly basis using sales data and sensor data to optimize procurement from suppliers.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DM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6A8B3-40FA-3BCF-28B4-AE93FA813609}"/>
              </a:ext>
            </a:extLst>
          </p:cNvPr>
          <p:cNvSpPr txBox="1"/>
          <p:nvPr/>
        </p:nvSpPr>
        <p:spPr>
          <a:xfrm>
            <a:off x="1149927" y="2056873"/>
            <a:ext cx="399103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DM Sans" panose="020F0502020204030204" pitchFamily="2" charset="0"/>
              </a:rPr>
              <a:t>Data Utilized: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DM Sans" panose="020F050202020403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DM Sans" pitchFamily="2" charset="0"/>
              </a:rPr>
              <a:t>Sales Data: </a:t>
            </a:r>
            <a:r>
              <a:rPr lang="en-IN" sz="1700" dirty="0"/>
              <a:t>Transaction timestamps, product IDs, categories, quantities sold.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DM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DM Sans" pitchFamily="2" charset="0"/>
              </a:rPr>
              <a:t>Stock Levels: </a:t>
            </a:r>
            <a:r>
              <a:rPr lang="en-US" sz="1700" dirty="0"/>
              <a:t>Timestamps, product IDs, estimated stock percentages.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DM Sans" pitchFamily="2" charset="0"/>
              </a:rPr>
              <a:t>Temperature Data: </a:t>
            </a:r>
            <a:r>
              <a:rPr lang="en-US" sz="1700" dirty="0"/>
              <a:t>Timestamps, temperature readings in storage facilities.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D7C9A6-70DA-ACDC-F597-C1D1A23BAF4C}"/>
              </a:ext>
            </a:extLst>
          </p:cNvPr>
          <p:cNvSpPr txBox="1"/>
          <p:nvPr/>
        </p:nvSpPr>
        <p:spPr>
          <a:xfrm>
            <a:off x="1149927" y="4957148"/>
            <a:ext cx="10056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b="1" dirty="0">
                <a:latin typeface="DM Sans" pitchFamily="2" charset="0"/>
              </a:rPr>
              <a:t>Expected Outcome:</a:t>
            </a:r>
          </a:p>
          <a:p>
            <a:r>
              <a:rPr lang="en-IN" dirty="0"/>
              <a:t>Improved accuracy in stock level predictions , leading to more procurement decisions and reduced stockouts or overstock situations.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908514-B41C-8F26-F6D7-CAF2942700E9}"/>
              </a:ext>
            </a:extLst>
          </p:cNvPr>
          <p:cNvSpPr/>
          <p:nvPr/>
        </p:nvSpPr>
        <p:spPr>
          <a:xfrm>
            <a:off x="1149927" y="1886252"/>
            <a:ext cx="4051993" cy="32008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55E0E-E3B4-08EF-2B23-5C12E554E6CF}"/>
              </a:ext>
            </a:extLst>
          </p:cNvPr>
          <p:cNvSpPr/>
          <p:nvPr/>
        </p:nvSpPr>
        <p:spPr>
          <a:xfrm>
            <a:off x="5201921" y="1886251"/>
            <a:ext cx="6289040" cy="32008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6BE223-C56D-2C1F-D293-AFCE171A2794}"/>
              </a:ext>
            </a:extLst>
          </p:cNvPr>
          <p:cNvSpPr/>
          <p:nvPr/>
        </p:nvSpPr>
        <p:spPr>
          <a:xfrm>
            <a:off x="1149927" y="5098871"/>
            <a:ext cx="10341033" cy="12003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9229CC-69C6-0EB4-E9DB-67068A3F62C5}"/>
              </a:ext>
            </a:extLst>
          </p:cNvPr>
          <p:cNvSpPr/>
          <p:nvPr/>
        </p:nvSpPr>
        <p:spPr>
          <a:xfrm>
            <a:off x="1149927" y="683825"/>
            <a:ext cx="10341033" cy="12003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36566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71af3243-3dd4-4a8d-8c0d-dd76da1f02a5"/>
    <ds:schemaRef ds:uri="16c05727-aa75-4e4a-9b5f-8a80a1165891"/>
    <ds:schemaRef ds:uri="http://purl.org/dc/terms/"/>
    <ds:schemaRef ds:uri="http://schemas.openxmlformats.org/package/2006/metadata/core-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{AA0CF50B-A2B3-4914-AC9C-6D29D4E7576B}tf33845126_win32</Template>
  <TotalTime>57</TotalTime>
  <Words>163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Bookman Old Style</vt:lpstr>
      <vt:lpstr>Calibri</vt:lpstr>
      <vt:lpstr>DM Sans</vt:lpstr>
      <vt:lpstr>Franklin Gothic Book</vt:lpstr>
      <vt:lpstr>1_RetrospectVTI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Abharna K</dc:creator>
  <cp:lastModifiedBy>Abharna K</cp:lastModifiedBy>
  <cp:revision>1</cp:revision>
  <dcterms:created xsi:type="dcterms:W3CDTF">2024-07-16T05:52:09Z</dcterms:created>
  <dcterms:modified xsi:type="dcterms:W3CDTF">2024-07-16T06:49:54Z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