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Apache Spark - RDD and Transformations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RDD in Apache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RDD (Resilient Distributed Dataset) is the fundamental data structure in Apache Spark.</a:t>
            </a:r>
          </a:p>
          <a:p/>
          <a:p>
            <a:r>
              <a:t>• Resilient: Fault-tolerant and recomputable</a:t>
            </a:r>
          </a:p>
          <a:p>
            <a:r>
              <a:t>• Distributed: Data split across nodes</a:t>
            </a:r>
          </a:p>
          <a:p>
            <a:r>
              <a:t>• Immutable: Cannot be changed once created</a:t>
            </a:r>
          </a:p>
          <a:p>
            <a:r>
              <a:t>• Lazy Evaluation: Operations computed only when action is triggered</a:t>
            </a:r>
          </a:p>
          <a:p>
            <a:r>
              <a:t>• Supports parallel processing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Transformations in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Transformations create new RDDs from existing ones.</a:t>
            </a:r>
          </a:p>
          <a:p/>
          <a:p>
            <a:r>
              <a:t>Common Transformations:</a:t>
            </a:r>
          </a:p>
          <a:p>
            <a:r>
              <a:t>• union()</a:t>
            </a:r>
          </a:p>
          <a:p>
            <a:r>
              <a:t>• distinct()</a:t>
            </a:r>
          </a:p>
          <a:p>
            <a:r>
              <a:t>• join()</a:t>
            </a:r>
          </a:p>
          <a:p/>
          <a:p>
            <a:r>
              <a:t>Transformations are lazily evaluated — they run only when an action like collect() is called.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union()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Combines two RDDs into one RDD containing all elements from both.</a:t>
            </a:r>
          </a:p>
          <a:p/>
          <a:p>
            <a:r>
              <a:t>Example:</a:t>
            </a:r>
          </a:p>
          <a:p>
            <a:r>
              <a:t>val rdd1 = sc.parallelize(List(1, 2, 3))</a:t>
            </a:r>
          </a:p>
          <a:p>
            <a:r>
              <a:t>val rdd2 = sc.parallelize(List(3, 4, 5))</a:t>
            </a:r>
          </a:p>
          <a:p>
            <a:r>
              <a:t>val unionRDD = rdd1.union(rdd2)</a:t>
            </a:r>
          </a:p>
          <a:p>
            <a:r>
              <a:t>unionRDD.collect()</a:t>
            </a:r>
          </a:p>
          <a:p>
            <a:r>
              <a:t>// Output: [1, 2, 3, 3, 4, 5]</a:t>
            </a:r>
          </a:p>
          <a:p/>
          <a:p>
            <a:r>
              <a:t>Note: Duplicates are not removed.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distinct()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Removes duplicate elements from an RDD.</a:t>
            </a:r>
          </a:p>
          <a:p/>
          <a:p>
            <a:r>
              <a:t>Example:</a:t>
            </a:r>
          </a:p>
          <a:p>
            <a:r>
              <a:t>val rdd = sc.parallelize(List(1, 2, 2, 3, 3, 3))</a:t>
            </a:r>
          </a:p>
          <a:p>
            <a:r>
              <a:t>val distinctRDD = rdd.distinct()</a:t>
            </a:r>
          </a:p>
          <a:p>
            <a:r>
              <a:t>distinctRDD.collect()</a:t>
            </a:r>
          </a:p>
          <a:p>
            <a:r>
              <a:t>// Output: [1, 2, 3]</a:t>
            </a:r>
          </a:p>
          <a:p/>
          <a:p>
            <a:r>
              <a:t>Note: distinct() causes a shuffle — can be costly for large datasets.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join()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Combines two key-value pair RDDs based on keys (like SQL join).</a:t>
            </a:r>
          </a:p>
          <a:p/>
          <a:p>
            <a:r>
              <a:t>Example:</a:t>
            </a:r>
          </a:p>
          <a:p>
            <a:r>
              <a:t>val rdd1 = sc.parallelize(List((1, "A"), (2, "B"), (3, "C")))</a:t>
            </a:r>
          </a:p>
          <a:p>
            <a:r>
              <a:t>val rdd2 = sc.parallelize(List((1, "X"), (2, "Y"), (4, "Z")))</a:t>
            </a:r>
          </a:p>
          <a:p>
            <a:r>
              <a:t>val joinedRDD = rdd1.join(rdd2)</a:t>
            </a:r>
          </a:p>
          <a:p>
            <a:r>
              <a:t>joinedRDD.collect()</a:t>
            </a:r>
          </a:p>
          <a:p>
            <a:r>
              <a:t>// Output: [(1,(A,X)), (2,(B,Y))]</a:t>
            </a:r>
          </a:p>
          <a:p/>
          <a:p>
            <a:r>
              <a:t>Note: join() performs an inner join by default.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Transformation | Removes Duplicates? | Example Use |</a:t>
            </a:r>
          </a:p>
          <a:p>
            <a:r>
              <a:t>|----------------|----------------------|--------------|</a:t>
            </a:r>
          </a:p>
          <a:p>
            <a:r>
              <a:t>| union()        | No                   | Merge datasets |</a:t>
            </a:r>
          </a:p>
          <a:p>
            <a:r>
              <a:t>| distinct()     | Yes                  | Remove duplicates |</a:t>
            </a:r>
          </a:p>
          <a:p>
            <a:r>
              <a:t>| join()         | —                    | Combine by key |</a:t>
            </a:r>
          </a:p>
          <a:p/>
          <a:p>
            <a:r>
              <a:t>All transformations are lazily evaluated and create new RDDs.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