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4B23E-732A-4B50-944B-19C1F3B2C27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5A74E-B3B5-429D-942D-421F1686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1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3C7E-A60E-24A2-137F-E5B3ED977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52BFC-47B9-9965-D9C3-3887C98D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DC12-5FA7-9413-997D-96D82239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9EBE-C140-4736-0E03-B7B32168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B2F9-49BC-DA89-E189-3D9D358C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8B85-9975-E557-80E4-E98CC156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CC360-9F01-7252-D53E-B77BA002F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55B5-9CB1-F979-CB2E-368DA9F6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15A4-19CD-0721-47FC-22C83730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E8A5-2B05-6164-5C46-48116F43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0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AB281-5763-E8D0-DF71-799353F53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31C59-4F69-2A34-6DE1-65CAC8AE6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D87A-2F98-B631-AC01-450430AD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6B98-811B-1145-180C-5BD7BB9C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A4C3-6265-CD20-532F-58FDBF9B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5E13-52E6-AF07-E6EA-94188687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F6C1-4FDB-9DDE-9059-730F39DF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84D1-2102-4C29-5E34-5066EBAD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936E-30FA-6C61-0FD1-ABB165E8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08D0-B85D-A1D2-D833-007BC5FB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F569-2FFC-5E82-83D0-AEC12B44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7C231-175D-978C-C1F9-CAA62384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20C2-A6C2-C59B-2F3A-74CC983C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C842-720D-49E8-EF10-9B28A0FF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A5AE2-1B20-C0FE-7E91-58C7BF84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994C-B180-32AA-B94A-534962E3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1517-F743-4794-22E4-E3EC056AD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E09AF-D929-890E-DA15-37C2E2918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8175-393A-9F30-15BA-4EEA88E7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2BD41-2594-F7F1-9819-4E2FE97E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9164E-0E46-970B-DC6B-95C7DED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0B26-A3C4-06E9-72EE-1777C4E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DBE6-3908-43A1-69EE-3AEDA883F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41854-C660-EC80-9A74-37042DE39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1A1A1-E4C1-AFF2-0A55-D2C636D80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EE4D6-2C4D-50F0-AB4C-0F56CAC35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AC15B-E032-CB21-569C-9DD1D7A1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834A8-4FF7-E4F0-75AC-B1DD9396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2C5BC-EB20-2B1E-FADA-7B9128D8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17E6-3B16-4F3A-1E19-0D475380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7FA42-44AA-C677-4811-4D1AA850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94F6A-5108-16D6-47CE-E6B68DDF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B724B-B7E3-E12E-E0C3-67E6D2E5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A84F2-C3D4-06CB-6908-29933D34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F8F8B-1FDF-745F-A5CF-BBCB4DA3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22974-0E3F-1B84-60E2-477FEA49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9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04B4-0BB2-548F-7C0D-508457EB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F1A0-07E2-5F37-FAEC-37176F8F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4ABC4-168A-7876-1FCF-2775F25C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9EEF6-ED79-4BB2-9EC1-39A31A4F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F3006-9DE7-1910-0CBA-2D4C978D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8FD6-349A-CA5E-6ADF-8270B461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BEF-BFB7-F8BA-6945-6BEBD389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1F585-EE79-2A14-094F-A98EA25D9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B11B-B469-E9DB-5751-3B6C018BC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C7348-E9A1-A774-659D-A47BBBE9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FC42E-5B58-E335-DFDC-BA1D9016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5A4CC-EC3C-2818-2B2A-465734F9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C7E84-7E72-F66F-541A-B5673DF3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FBB0-9EDD-D590-B55B-07C69562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F832-ED09-4945-7FF8-053D17365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E944-EF66-4662-881A-1CC70FC6B1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9735-4DED-ED28-E3CB-89B10233E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8E52-C944-2953-E16F-6AD76111D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BFF2-7383-4D3C-9E17-27CFEB37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7258"/>
            <a:ext cx="12192000" cy="7641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FBF27-B563-8B12-A193-3A7431E53FDF}"/>
              </a:ext>
            </a:extLst>
          </p:cNvPr>
          <p:cNvSpPr txBox="1"/>
          <p:nvPr/>
        </p:nvSpPr>
        <p:spPr>
          <a:xfrm rot="216476">
            <a:off x="954538" y="4321835"/>
            <a:ext cx="97511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BABU BANARASI DAS INSTITUTE OF </a:t>
            </a:r>
          </a:p>
          <a:p>
            <a:r>
              <a:rPr lang="en-US" sz="5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TECHNOLOGY AND MANAGEMENT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0732F3-BD22-EB67-C747-ECBCB2F5F6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70"/>
          <a:stretch/>
        </p:blipFill>
        <p:spPr>
          <a:xfrm rot="282478">
            <a:off x="3051893" y="1002951"/>
            <a:ext cx="2360159" cy="285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3A9CD7-7348-7718-DD55-99451DE0A9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1"/>
          <a:stretch/>
        </p:blipFill>
        <p:spPr>
          <a:xfrm rot="229724">
            <a:off x="5359929" y="1230151"/>
            <a:ext cx="3518648" cy="285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009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40"/>
    </mc:Choice>
    <mc:Fallback>
      <p:transition spd="slow" advTm="6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B8AEE3-94E3-34FF-1200-8843C3A8FFE8}"/>
              </a:ext>
            </a:extLst>
          </p:cNvPr>
          <p:cNvSpPr txBox="1"/>
          <p:nvPr/>
        </p:nvSpPr>
        <p:spPr>
          <a:xfrm rot="210202">
            <a:off x="2890948" y="1812393"/>
            <a:ext cx="6530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omic Sans MS" panose="030F0702030302020204" pitchFamily="66" charset="0"/>
              </a:rPr>
              <a:t>Why do people use Python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39566-5134-11E5-198C-9C44CADD6A25}"/>
              </a:ext>
            </a:extLst>
          </p:cNvPr>
          <p:cNvSpPr txBox="1"/>
          <p:nvPr/>
        </p:nvSpPr>
        <p:spPr>
          <a:xfrm rot="288917">
            <a:off x="2619788" y="2983857"/>
            <a:ext cx="39405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99FF66"/>
                </a:solidFill>
                <a:latin typeface="Bahnschrift SemiBold SemiConden" panose="020B0502040204020203" pitchFamily="34" charset="0"/>
              </a:rPr>
              <a:t>Python is object oriented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99FF66"/>
                </a:solidFill>
                <a:latin typeface="Bahnschrift SemiBold SemiConden" panose="020B0502040204020203" pitchFamily="34" charset="0"/>
              </a:rPr>
              <a:t>Easy To Use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99FF66"/>
                </a:solidFill>
                <a:latin typeface="Bahnschrift SemiBold SemiConden" panose="020B0502040204020203" pitchFamily="34" charset="0"/>
              </a:rPr>
              <a:t>It’s free ( Open Source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99FF66"/>
                </a:solidFill>
                <a:latin typeface="Bahnschrift SemiBold SemiConden" panose="020B0502040204020203" pitchFamily="34" charset="0"/>
              </a:rPr>
              <a:t>It’s Powerful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99FF66"/>
                </a:solidFill>
                <a:latin typeface="Bahnschrift SemiBold SemiConden" panose="020B0502040204020203" pitchFamily="34" charset="0"/>
              </a:rPr>
              <a:t>It’s portable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0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32"/>
    </mc:Choice>
    <mc:Fallback>
      <p:transition spd="slow" advTm="7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36F209-9587-63A4-E79F-D53760E3045A}"/>
              </a:ext>
            </a:extLst>
          </p:cNvPr>
          <p:cNvSpPr txBox="1"/>
          <p:nvPr/>
        </p:nvSpPr>
        <p:spPr>
          <a:xfrm rot="297898">
            <a:off x="2390661" y="2721920"/>
            <a:ext cx="827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  <a:latin typeface="Bradley Hand ITC" panose="03070402050302030203" pitchFamily="66" charset="0"/>
              </a:rPr>
              <a:t>Successfully Completed A </a:t>
            </a:r>
            <a:r>
              <a:rPr lang="en-US" sz="2800" b="1" dirty="0">
                <a:solidFill>
                  <a:srgbClr val="FF0000"/>
                </a:solidFill>
                <a:highlight>
                  <a:srgbClr val="C0C0C0"/>
                </a:highlight>
                <a:latin typeface="Bradley Hand ITC" panose="03070402050302030203" pitchFamily="66" charset="0"/>
              </a:rPr>
              <a:t>Coursera</a:t>
            </a:r>
            <a:r>
              <a:rPr lang="en-US" sz="2800" dirty="0">
                <a:highlight>
                  <a:srgbClr val="C0C0C0"/>
                </a:highlight>
                <a:latin typeface="Bradley Hand ITC" panose="03070402050302030203" pitchFamily="66" charset="0"/>
              </a:rPr>
              <a:t> course Based 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AE09F-2A40-3BB8-606E-15368479A51D}"/>
              </a:ext>
            </a:extLst>
          </p:cNvPr>
          <p:cNvSpPr txBox="1"/>
          <p:nvPr/>
        </p:nvSpPr>
        <p:spPr>
          <a:xfrm rot="323639">
            <a:off x="2751974" y="3951742"/>
            <a:ext cx="6688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Crash Course on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89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65"/>
    </mc:Choice>
    <mc:Fallback>
      <p:transition spd="slow" advTm="9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C34F0-C9CF-5BE8-EBBF-CF2E9523C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353">
            <a:off x="2981965" y="1383980"/>
            <a:ext cx="7046955" cy="54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8"/>
    </mc:Choice>
    <mc:Fallback>
      <p:transition spd="slow" advTm="200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527D9-1593-D917-2308-D964BEBE6C4E}"/>
              </a:ext>
            </a:extLst>
          </p:cNvPr>
          <p:cNvSpPr txBox="1"/>
          <p:nvPr/>
        </p:nvSpPr>
        <p:spPr>
          <a:xfrm rot="238009">
            <a:off x="3130365" y="2828763"/>
            <a:ext cx="62360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ABOUT MY MINI </a:t>
            </a:r>
          </a:p>
          <a:p>
            <a:r>
              <a:rPr lang="en-US" sz="5400" dirty="0">
                <a:latin typeface="Comic Sans MS" panose="030F0702030302020204" pitchFamily="66" charset="0"/>
                <a:cs typeface="Arial" panose="020B0604020202020204" pitchFamily="34" charset="0"/>
              </a:rPr>
              <a:t>     </a:t>
            </a:r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50640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7"/>
    </mc:Choice>
    <mc:Fallback>
      <p:transition spd="slow" advTm="251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BD1A9-EE18-9260-7EDD-092AEE477052}"/>
              </a:ext>
            </a:extLst>
          </p:cNvPr>
          <p:cNvSpPr txBox="1"/>
          <p:nvPr/>
        </p:nvSpPr>
        <p:spPr>
          <a:xfrm rot="238336">
            <a:off x="2042181" y="1849695"/>
            <a:ext cx="991649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The prerequisite of this project is the basic knowledge of python.</a:t>
            </a:r>
          </a:p>
          <a:p>
            <a:pPr algn="l"/>
            <a:r>
              <a:rPr lang="en-US" sz="28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For this project, I am going to use the Virtual Studio Code IDE</a:t>
            </a:r>
          </a:p>
          <a:p>
            <a:pPr algn="l"/>
            <a:r>
              <a:rPr lang="en-US" sz="28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and the pygame module. </a:t>
            </a:r>
          </a:p>
          <a:p>
            <a:pPr algn="l"/>
            <a:endParaRPr lang="en-US" sz="2800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l"/>
            <a:r>
              <a:rPr lang="en-US" sz="28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Pygame is a library that is used in </a:t>
            </a:r>
          </a:p>
          <a:p>
            <a:pPr algn="l"/>
            <a:r>
              <a:rPr lang="en-US" sz="28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creating games in Python. </a:t>
            </a:r>
          </a:p>
          <a:p>
            <a:pPr algn="l"/>
            <a:endParaRPr lang="en-US" sz="2800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l"/>
            <a:r>
              <a:rPr lang="en-US" sz="28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It has four important things.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Game Loop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Sprites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273036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8"/>
    </mc:Choice>
    <mc:Fallback>
      <p:transition spd="slow" advTm="21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33CEE-17E6-0821-8857-BA50AA0E3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00" t="12252" r="39497" b="16191"/>
          <a:stretch/>
        </p:blipFill>
        <p:spPr>
          <a:xfrm rot="179986">
            <a:off x="6798619" y="1627125"/>
            <a:ext cx="2528047" cy="4912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355B6D-7F96-0D18-CC12-F5BCF9263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58">
            <a:off x="3057911" y="1431042"/>
            <a:ext cx="27622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8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8"/>
    </mc:Choice>
    <mc:Fallback>
      <p:transition spd="slow" advTm="271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4D30D-74B8-E793-8C71-FB2A9D005769}"/>
              </a:ext>
            </a:extLst>
          </p:cNvPr>
          <p:cNvSpPr txBox="1"/>
          <p:nvPr/>
        </p:nvSpPr>
        <p:spPr>
          <a:xfrm rot="332942">
            <a:off x="2927828" y="2596480"/>
            <a:ext cx="58609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Blackadder ITC" panose="04020505051007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74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8"/>
    </mc:Choice>
    <mc:Fallback>
      <p:transition spd="slow" advTm="13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9223-A52F-E9B0-4589-6990242E184B}"/>
              </a:ext>
            </a:extLst>
          </p:cNvPr>
          <p:cNvSpPr txBox="1"/>
          <p:nvPr/>
        </p:nvSpPr>
        <p:spPr>
          <a:xfrm rot="266439">
            <a:off x="3380661" y="1620853"/>
            <a:ext cx="7196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MINI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20251-216C-2BBD-B891-BA2A525D120B}"/>
              </a:ext>
            </a:extLst>
          </p:cNvPr>
          <p:cNvSpPr txBox="1"/>
          <p:nvPr/>
        </p:nvSpPr>
        <p:spPr>
          <a:xfrm rot="237318">
            <a:off x="2114839" y="3835018"/>
            <a:ext cx="55787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FLAPPY BIRD</a:t>
            </a:r>
          </a:p>
          <a:p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By Using Python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BCE55-51D6-0B68-CAEF-79F6B223A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9" y="2764031"/>
            <a:ext cx="6035753" cy="3761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046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3"/>
    </mc:Choice>
    <mc:Fallback>
      <p:transition spd="slow" advTm="6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FA552-8BFC-0045-8700-00B776714208}"/>
              </a:ext>
            </a:extLst>
          </p:cNvPr>
          <p:cNvSpPr txBox="1"/>
          <p:nvPr/>
        </p:nvSpPr>
        <p:spPr>
          <a:xfrm rot="300446">
            <a:off x="3178628" y="1570098"/>
            <a:ext cx="6769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Presented By :- Abhay Gupta</a:t>
            </a:r>
          </a:p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Roll no :- 2100540100004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255C1-B6D0-CD2D-2A81-EAFEC90550C4}"/>
              </a:ext>
            </a:extLst>
          </p:cNvPr>
          <p:cNvSpPr txBox="1"/>
          <p:nvPr/>
        </p:nvSpPr>
        <p:spPr>
          <a:xfrm rot="327770">
            <a:off x="2827614" y="2895839"/>
            <a:ext cx="6595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Guided By :- Mr. 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Shivam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Dixit Sir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D089B6-EC31-FC76-67F4-0EF9FD34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876" y="1987826"/>
            <a:ext cx="3238124" cy="2023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856C16-6830-3C69-E063-C03972E52DA5}"/>
              </a:ext>
            </a:extLst>
          </p:cNvPr>
          <p:cNvSpPr txBox="1"/>
          <p:nvPr/>
        </p:nvSpPr>
        <p:spPr>
          <a:xfrm rot="324080">
            <a:off x="2026920" y="4011654"/>
            <a:ext cx="73116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rlow Solid Italic" panose="04030604020F02020D02" pitchFamily="82" charset="0"/>
              </a:rPr>
              <a:t>Submitted for the partial fulfillment of </a:t>
            </a:r>
          </a:p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rlow Solid Italic" panose="04030604020F02020D02" pitchFamily="82" charset="0"/>
              </a:rPr>
              <a:t>                     </a:t>
            </a:r>
            <a:r>
              <a:rPr lang="en-US" sz="3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B.Tech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rlow Solid Italic" panose="04030604020F02020D02" pitchFamily="82" charset="0"/>
              </a:rPr>
              <a:t>                       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 </a:t>
            </a:r>
          </a:p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rlow Solid Italic" panose="04030604020F02020D02" pitchFamily="82" charset="0"/>
              </a:rPr>
              <a:t>                     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01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79"/>
    </mc:Choice>
    <mc:Fallback>
      <p:transition spd="slow" advTm="68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18AE8-2B19-41A9-021C-E4D9CADF854B}"/>
              </a:ext>
            </a:extLst>
          </p:cNvPr>
          <p:cNvSpPr txBox="1"/>
          <p:nvPr/>
        </p:nvSpPr>
        <p:spPr>
          <a:xfrm rot="173625">
            <a:off x="3356671" y="1983106"/>
            <a:ext cx="7491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Language Used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B69DE-55C5-BDC7-403E-ED6B8234E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76">
            <a:off x="1904577" y="2812598"/>
            <a:ext cx="3674424" cy="3674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A605BC-3536-2F35-0EE9-ED19CAFB37D9}"/>
              </a:ext>
            </a:extLst>
          </p:cNvPr>
          <p:cNvSpPr txBox="1"/>
          <p:nvPr/>
        </p:nvSpPr>
        <p:spPr>
          <a:xfrm rot="155337">
            <a:off x="5394226" y="4381126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latin typeface="Comic Sans MS" panose="030F0702030302020204" pitchFamily="66" charset="0"/>
              </a:rPr>
              <a:t>PYTHON</a:t>
            </a:r>
            <a:endParaRPr lang="en-US" sz="4800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561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61"/>
    </mc:Choice>
    <mc:Fallback>
      <p:transition spd="slow" advTm="59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86D8BF-70E2-D54A-7A59-696C83EF5BAF}"/>
              </a:ext>
            </a:extLst>
          </p:cNvPr>
          <p:cNvSpPr txBox="1"/>
          <p:nvPr/>
        </p:nvSpPr>
        <p:spPr>
          <a:xfrm rot="235659">
            <a:off x="4179613" y="1633727"/>
            <a:ext cx="557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omic Sans MS" panose="030F0702030302020204" pitchFamily="66" charset="0"/>
              </a:rPr>
              <a:t>Introduction To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0362B-DC28-B5BF-0630-AB850D64B75D}"/>
              </a:ext>
            </a:extLst>
          </p:cNvPr>
          <p:cNvSpPr txBox="1"/>
          <p:nvPr/>
        </p:nvSpPr>
        <p:spPr>
          <a:xfrm rot="275314">
            <a:off x="1188106" y="2876219"/>
            <a:ext cx="102270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Python Is a general Programming language that is often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    applied in scripting roles.</a:t>
            </a: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So, Python is programming language as well as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    scripting language.</a:t>
            </a: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Python is also called interpreted language.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889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27"/>
    </mc:Choice>
    <mc:Fallback>
      <p:transition spd="slow" advTm="9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86D8BF-70E2-D54A-7A59-696C83EF5BAF}"/>
              </a:ext>
            </a:extLst>
          </p:cNvPr>
          <p:cNvSpPr txBox="1"/>
          <p:nvPr/>
        </p:nvSpPr>
        <p:spPr>
          <a:xfrm rot="230465">
            <a:off x="1904499" y="1893259"/>
            <a:ext cx="417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omic Sans MS" panose="030F0702030302020204" pitchFamily="66" charset="0"/>
              </a:rPr>
              <a:t>Program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30E79-D6A8-741D-03C7-71550A59512F}"/>
              </a:ext>
            </a:extLst>
          </p:cNvPr>
          <p:cNvSpPr txBox="1"/>
          <p:nvPr/>
        </p:nvSpPr>
        <p:spPr>
          <a:xfrm rot="300532">
            <a:off x="1578835" y="4154185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omic Sans MS" panose="030F0702030302020204" pitchFamily="66" charset="0"/>
              </a:rPr>
              <a:t>Scripting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2FD39-5FED-097D-8BDA-34E679A43F76}"/>
              </a:ext>
            </a:extLst>
          </p:cNvPr>
          <p:cNvSpPr txBox="1"/>
          <p:nvPr/>
        </p:nvSpPr>
        <p:spPr>
          <a:xfrm rot="243562">
            <a:off x="1658390" y="3019394"/>
            <a:ext cx="9915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Program is executed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program in general is a sequence of instructions written so that a computer can perform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certain task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CDCB6-C625-D66D-4EAD-26AB7906D2E4}"/>
              </a:ext>
            </a:extLst>
          </p:cNvPr>
          <p:cNvSpPr txBox="1"/>
          <p:nvPr/>
        </p:nvSpPr>
        <p:spPr>
          <a:xfrm rot="243562">
            <a:off x="1033847" y="5192871"/>
            <a:ext cx="99338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Program is interpreted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script is code written in a scripting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language.A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scripting language is nothing but a type of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programming language in which we can write code to control another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software application.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33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80"/>
    </mc:Choice>
    <mc:Fallback>
      <p:transition spd="slow" advTm="8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A176D1-938C-AE0B-BE1A-A3D6C08333CF}"/>
              </a:ext>
            </a:extLst>
          </p:cNvPr>
          <p:cNvSpPr txBox="1"/>
          <p:nvPr/>
        </p:nvSpPr>
        <p:spPr>
          <a:xfrm rot="230465">
            <a:off x="3934190" y="2061478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omic Sans MS" panose="030F0702030302020204" pitchFamily="66" charset="0"/>
              </a:rPr>
              <a:t>Scope of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4E624-F4F3-5872-E3DB-58866F6EE2C6}"/>
              </a:ext>
            </a:extLst>
          </p:cNvPr>
          <p:cNvSpPr txBox="1"/>
          <p:nvPr/>
        </p:nvSpPr>
        <p:spPr>
          <a:xfrm rot="261315">
            <a:off x="1217203" y="3457516"/>
            <a:ext cx="101766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Science  -  Bioinformatics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System Administration  -  Unix , Web Logic , Web Sphere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Web Application Development  -  CGI ,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Jython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-Servlets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Testing scripts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39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73"/>
    </mc:Choice>
    <mc:Fallback>
      <p:transition spd="slow" advTm="90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64DF1D-00D7-610C-AC1F-B858B098BA58}"/>
              </a:ext>
            </a:extLst>
          </p:cNvPr>
          <p:cNvSpPr txBox="1"/>
          <p:nvPr/>
        </p:nvSpPr>
        <p:spPr>
          <a:xfrm rot="283317">
            <a:off x="3406394" y="1753681"/>
            <a:ext cx="657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What can I do with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A010-FCD8-BF11-2CEA-74BF608D92CC}"/>
              </a:ext>
            </a:extLst>
          </p:cNvPr>
          <p:cNvSpPr txBox="1"/>
          <p:nvPr/>
        </p:nvSpPr>
        <p:spPr>
          <a:xfrm rot="217666">
            <a:off x="2554766" y="2912944"/>
            <a:ext cx="58272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System Programming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Graphical User Interface Programming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Internet Scripting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Component Integration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Database Programming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Gaming Images , XML , Robot and mor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40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38"/>
    </mc:Choice>
    <mc:Fallback>
      <p:transition spd="slow" advTm="8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B45-243E-0F60-0C7A-983A6F103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2064"/>
            <a:ext cx="9435548" cy="1655762"/>
          </a:xfrm>
        </p:spPr>
        <p:txBody>
          <a:bodyPr>
            <a:normAutofit/>
          </a:bodyPr>
          <a:lstStyle/>
          <a:p>
            <a:r>
              <a:rPr lang="en-US" sz="5000" dirty="0"/>
              <a:t>BABU BANARSI DAS INSTITUTE OF TECHNOLOGY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C957-45AE-14EC-7F73-5D3C8AEA9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39D1-DC68-355B-0C7F-6ABF11C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72"/>
            <a:ext cx="12192000" cy="764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91700-26F0-8893-F65A-693AC8FDECA7}"/>
              </a:ext>
            </a:extLst>
          </p:cNvPr>
          <p:cNvSpPr txBox="1"/>
          <p:nvPr/>
        </p:nvSpPr>
        <p:spPr>
          <a:xfrm rot="219976">
            <a:off x="3352985" y="1951529"/>
            <a:ext cx="5671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Who Use Python 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D3E4A-063F-6D86-8A3F-BB46996ABBF2}"/>
              </a:ext>
            </a:extLst>
          </p:cNvPr>
          <p:cNvSpPr txBox="1"/>
          <p:nvPr/>
        </p:nvSpPr>
        <p:spPr>
          <a:xfrm rot="200492">
            <a:off x="1950923" y="3330938"/>
            <a:ext cx="7253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99FF66"/>
                </a:solidFill>
                <a:latin typeface="Bradley Hand ITC" panose="03070402050302030203" pitchFamily="66" charset="0"/>
              </a:rPr>
              <a:t>Google makes extensive use of Python in its</a:t>
            </a:r>
          </a:p>
          <a:p>
            <a:r>
              <a:rPr lang="en-US" sz="2400" b="1" dirty="0">
                <a:solidFill>
                  <a:srgbClr val="99FF66"/>
                </a:solidFill>
                <a:latin typeface="Bradley Hand ITC" panose="03070402050302030203" pitchFamily="66" charset="0"/>
              </a:rPr>
              <a:t>   web search system and employs Python’s Creator.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99FF66"/>
                </a:solidFill>
                <a:latin typeface="Bradley Hand ITC" panose="03070402050302030203" pitchFamily="66" charset="0"/>
              </a:rPr>
              <a:t>Intel , Cisco , Hewlett-Packard , Seagate , Qualcomm</a:t>
            </a:r>
          </a:p>
          <a:p>
            <a:r>
              <a:rPr lang="en-US" sz="2400" b="1" dirty="0">
                <a:solidFill>
                  <a:srgbClr val="99FF66"/>
                </a:solidFill>
                <a:latin typeface="Bradley Hand ITC" panose="03070402050302030203" pitchFamily="66" charset="0"/>
              </a:rPr>
              <a:t>    and IBM use Python for hardware testing.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99FF66"/>
                </a:solidFill>
                <a:latin typeface="Bradley Hand ITC" panose="03070402050302030203" pitchFamily="66" charset="0"/>
              </a:rPr>
              <a:t>The YouTube video sharing service is largely written</a:t>
            </a:r>
          </a:p>
          <a:p>
            <a:r>
              <a:rPr lang="en-US" sz="2400" b="1" dirty="0">
                <a:solidFill>
                  <a:srgbClr val="99FF66"/>
                </a:solidFill>
                <a:latin typeface="Bradley Hand ITC" panose="03070402050302030203" pitchFamily="66" charset="0"/>
              </a:rPr>
              <a:t>    in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07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61"/>
    </mc:Choice>
    <mc:Fallback>
      <p:transition spd="slow" advTm="10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5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|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6|1.5|1.4|1.4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4|1.6|1.7|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482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MS PGothic</vt:lpstr>
      <vt:lpstr>Arial</vt:lpstr>
      <vt:lpstr>Arial Rounded MT Bold</vt:lpstr>
      <vt:lpstr>Bahnschrift</vt:lpstr>
      <vt:lpstr>Bahnschrift SemiBold SemiConden</vt:lpstr>
      <vt:lpstr>Bauhaus 93</vt:lpstr>
      <vt:lpstr>Berlin Sans FB</vt:lpstr>
      <vt:lpstr>Berlin Sans FB Demi</vt:lpstr>
      <vt:lpstr>Blackadder ITC</vt:lpstr>
      <vt:lpstr>Bradley Hand ITC</vt:lpstr>
      <vt:lpstr>Calibri</vt:lpstr>
      <vt:lpstr>Calibri Light</vt:lpstr>
      <vt:lpstr>Comic Sans MS</vt:lpstr>
      <vt:lpstr>Courier New</vt:lpstr>
      <vt:lpstr>Harlow Solid Italic</vt:lpstr>
      <vt:lpstr>Wingdings</vt:lpstr>
      <vt:lpstr>Office Theme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  <vt:lpstr>BABU BANARSI DAS INSTITUTE OF TECHNOLOGY AND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BABU BANARSI DAS INSTITUTE OF TECHNOLOGY AND MANAGEMENT</dc:title>
  <dc:creator>GUPTAG</dc:creator>
  <cp:lastModifiedBy>GUPTAG</cp:lastModifiedBy>
  <cp:revision>10</cp:revision>
  <dcterms:created xsi:type="dcterms:W3CDTF">2022-12-03T16:11:08Z</dcterms:created>
  <dcterms:modified xsi:type="dcterms:W3CDTF">2023-01-25T04:51:32Z</dcterms:modified>
</cp:coreProperties>
</file>