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59" r:id="rId6"/>
    <p:sldId id="263" r:id="rId7"/>
    <p:sldId id="261" r:id="rId8"/>
    <p:sldId id="262" r:id="rId9"/>
    <p:sldId id="264" r:id="rId10"/>
  </p:sldIdLst>
  <p:sldSz cx="9144000" cy="5143500" type="screen16x9"/>
  <p:notesSz cx="6858000" cy="9144000"/>
  <p:embeddedFontLst>
    <p:embeddedFont>
      <p:font typeface="Lato" panose="020F0502020204030203" pitchFamily="34" charset="0"/>
      <p:regular r:id="rId12"/>
      <p:bold r:id="rId13"/>
      <p:italic r:id="rId14"/>
      <p:boldItalic r:id="rId15"/>
    </p:embeddedFont>
    <p:embeddedFont>
      <p:font typeface="Raleway" pitchFamily="2" charset="0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01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394e923085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394e923085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394e923085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394e923085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394e923085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394e923085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394e92308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394e92308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394e923085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394e923085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.dev/learn" TargetMode="External"/><Relationship Id="rId2" Type="http://schemas.openxmlformats.org/officeDocument/2006/relationships/hyperlink" Target="https://docs.spring.io/spring-boot/docs/current/reference/htmlsingle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javatpoint.com/postgresql-tutorial" TargetMode="External"/><Relationship Id="rId5" Type="http://schemas.openxmlformats.org/officeDocument/2006/relationships/hyperlink" Target="https://www.javatpoint.com/hibernate-tutorial" TargetMode="External"/><Relationship Id="rId4" Type="http://schemas.openxmlformats.org/officeDocument/2006/relationships/hyperlink" Target="https://redux.js.org/introduction/getting-started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20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/>
              <a:t>Pump Master</a:t>
            </a:r>
            <a:endParaRPr u="sng"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2453850" y="638925"/>
            <a:ext cx="6356400" cy="9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-GB" sz="31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Birla Vishvakarma Mahavidyalaya</a:t>
            </a:r>
            <a:endParaRPr sz="31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endParaRPr sz="1120">
              <a:solidFill>
                <a:srgbClr val="000000"/>
              </a:solidFill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2075" y="501850"/>
            <a:ext cx="941784" cy="9234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685349" y="3156200"/>
            <a:ext cx="4311523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Lato"/>
                <a:ea typeface="Lato"/>
                <a:cs typeface="Lato"/>
                <a:sym typeface="Lato"/>
              </a:rPr>
              <a:t>Computer Engineering Department           </a:t>
            </a:r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Lato"/>
                <a:ea typeface="Lato"/>
                <a:cs typeface="Lato"/>
                <a:sym typeface="Lato"/>
              </a:rPr>
              <a:t>Course Code :- 4CP33</a:t>
            </a:r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Lato"/>
                <a:ea typeface="Lato"/>
                <a:cs typeface="Lato"/>
                <a:sym typeface="Lato"/>
              </a:rPr>
              <a:t>Project-Type :- FSEP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latin typeface="Lato"/>
                <a:ea typeface="Lato"/>
                <a:cs typeface="Lato"/>
                <a:sym typeface="Lato"/>
              </a:rPr>
              <a:t>Company Name :- </a:t>
            </a:r>
            <a:r>
              <a:rPr lang="en-IN" sz="1800" dirty="0" err="1">
                <a:latin typeface="Lato"/>
                <a:ea typeface="Lato"/>
                <a:cs typeface="Lato"/>
                <a:sym typeface="Lato"/>
              </a:rPr>
              <a:t>Emgage</a:t>
            </a:r>
            <a:r>
              <a:rPr lang="en-IN" sz="1800" dirty="0">
                <a:latin typeface="Lato"/>
                <a:ea typeface="Lato"/>
                <a:cs typeface="Lato"/>
                <a:sym typeface="Lato"/>
              </a:rPr>
              <a:t> HR Simplified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latin typeface="Lato"/>
                <a:ea typeface="Lato"/>
                <a:cs typeface="Lato"/>
                <a:sym typeface="Lato"/>
              </a:rPr>
              <a:t>Location :- </a:t>
            </a:r>
            <a:r>
              <a:rPr lang="en-IN" sz="1800" dirty="0" err="1">
                <a:latin typeface="Lato"/>
                <a:ea typeface="Lato"/>
                <a:cs typeface="Lato"/>
                <a:sym typeface="Lato"/>
              </a:rPr>
              <a:t>Makarba</a:t>
            </a:r>
            <a:r>
              <a:rPr lang="en-IN" sz="1800" dirty="0">
                <a:latin typeface="Lato"/>
                <a:ea typeface="Lato"/>
                <a:cs typeface="Lato"/>
                <a:sym typeface="Lato"/>
              </a:rPr>
              <a:t>, Ahmedabad </a:t>
            </a:r>
          </a:p>
        </p:txBody>
      </p:sp>
      <p:sp>
        <p:nvSpPr>
          <p:cNvPr id="90" name="Google Shape;90;p13"/>
          <p:cNvSpPr txBox="1"/>
          <p:nvPr/>
        </p:nvSpPr>
        <p:spPr>
          <a:xfrm>
            <a:off x="6086950" y="3156200"/>
            <a:ext cx="3985800" cy="16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Lato"/>
                <a:ea typeface="Lato"/>
                <a:cs typeface="Lato"/>
                <a:sym typeface="Lato"/>
              </a:rPr>
              <a:t>Faculty Supervisor :-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Lato"/>
                <a:ea typeface="Lato"/>
                <a:cs typeface="Lato"/>
                <a:sym typeface="Lato"/>
              </a:rPr>
              <a:t>Prof. Narendra M. Patel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Lato"/>
                <a:ea typeface="Lato"/>
                <a:cs typeface="Lato"/>
                <a:sym typeface="Lato"/>
              </a:rPr>
              <a:t>Prof. Prashant B. </a:t>
            </a:r>
            <a:r>
              <a:rPr lang="en-GB" sz="1600" dirty="0" err="1">
                <a:latin typeface="Lato"/>
                <a:ea typeface="Lato"/>
                <a:cs typeface="Lato"/>
                <a:sym typeface="Lato"/>
              </a:rPr>
              <a:t>Swadas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Lato"/>
                <a:ea typeface="Lato"/>
                <a:cs typeface="Lato"/>
                <a:sym typeface="Lato"/>
              </a:rPr>
              <a:t>Industry Guide :-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Lato"/>
                <a:ea typeface="Lato"/>
                <a:cs typeface="Lato"/>
                <a:sym typeface="Lato"/>
              </a:rPr>
              <a:t>Mr. Jubin Patel (Director)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Table Of Contents</a:t>
            </a:r>
            <a:endParaRPr dirty="0"/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6778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-GB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-GB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 Stack</a:t>
            </a:r>
            <a:endParaRPr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-GB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-I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-I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Appreciations</a:t>
            </a:r>
            <a:endParaRPr sz="2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2100150" y="2283550"/>
            <a:ext cx="7675200" cy="7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840"/>
              <a:t>Project Description</a:t>
            </a:r>
            <a:endParaRPr sz="384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Tech Stack</a:t>
            </a:r>
            <a:endParaRPr dirty="0"/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725850" y="1853849"/>
            <a:ext cx="7688700" cy="27828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Frontend</a:t>
            </a:r>
            <a:r>
              <a:rPr lang="en-GB" sz="21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7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:- </a:t>
            </a:r>
            <a:r>
              <a:rPr lang="en-GB" sz="1700" dirty="0">
                <a:solidFill>
                  <a:schemeClr val="accent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HTML,CSS, Bootstrap, </a:t>
            </a:r>
            <a:r>
              <a:rPr lang="en-GB" sz="1700" dirty="0" err="1">
                <a:solidFill>
                  <a:schemeClr val="accent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React.Js</a:t>
            </a:r>
            <a:endParaRPr sz="1700" dirty="0">
              <a:solidFill>
                <a:schemeClr val="accent1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Language</a:t>
            </a:r>
            <a:r>
              <a:rPr lang="en-GB" sz="21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7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:- </a:t>
            </a:r>
            <a:r>
              <a:rPr lang="en-GB" sz="1700" dirty="0">
                <a:solidFill>
                  <a:schemeClr val="accent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Java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 b="1" dirty="0">
                <a:solidFill>
                  <a:schemeClr val="tx2">
                    <a:lumMod val="1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ORM Framework </a:t>
            </a:r>
            <a:r>
              <a:rPr lang="en-GB" sz="17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:- </a:t>
            </a:r>
            <a:r>
              <a:rPr lang="en-GB" sz="1700" dirty="0">
                <a:solidFill>
                  <a:schemeClr val="accent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Hibernate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900" b="1" dirty="0">
                <a:solidFill>
                  <a:schemeClr val="tx2">
                    <a:lumMod val="1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Web Framework </a:t>
            </a:r>
            <a:r>
              <a:rPr lang="en-IN" sz="1700" dirty="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:- </a:t>
            </a:r>
            <a:r>
              <a:rPr lang="en-IN" sz="1700" dirty="0">
                <a:solidFill>
                  <a:schemeClr val="accent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Spring Boot</a:t>
            </a:r>
            <a:endParaRPr sz="1700" dirty="0">
              <a:solidFill>
                <a:schemeClr val="accent1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Database</a:t>
            </a:r>
            <a:r>
              <a:rPr lang="en-GB" sz="21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7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:- </a:t>
            </a:r>
            <a:r>
              <a:rPr lang="en-GB" sz="1700" dirty="0">
                <a:solidFill>
                  <a:schemeClr val="accent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PostgreSQL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 b="1" dirty="0">
                <a:solidFill>
                  <a:schemeClr val="accent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Version Control </a:t>
            </a:r>
            <a:r>
              <a:rPr lang="en-GB" sz="1700" dirty="0">
                <a:solidFill>
                  <a:schemeClr val="accent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:- Git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700" dirty="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Module</a:t>
            </a:r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-GB" sz="2000" dirty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Petrol Pump Details</a:t>
            </a:r>
            <a:endParaRPr sz="2000" dirty="0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-GB" sz="2000" dirty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Petrol New Stock</a:t>
            </a:r>
            <a:endParaRPr sz="2000" dirty="0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-GB" sz="2000" dirty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Worker Details</a:t>
            </a:r>
            <a:endParaRPr sz="2000" dirty="0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-GB" sz="2000" dirty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Rate Change of petrol</a:t>
            </a:r>
            <a:endParaRPr sz="2000" dirty="0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-GB" sz="2000" dirty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 raw Data</a:t>
            </a:r>
            <a:endParaRPr sz="2000" dirty="0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-GB" sz="2000" dirty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 Firmware</a:t>
            </a:r>
          </a:p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sz="2000" dirty="0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6FD61-82CC-142A-B06E-F0FC11D53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850" y="709050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IN" dirty="0"/>
              <a:t>Service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6AB53-AA2E-1131-4391-9A948DFB3C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D73E09-D0E8-802E-239B-08D14777E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50" y="1419741"/>
            <a:ext cx="7688700" cy="350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699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2542025" y="1958900"/>
            <a:ext cx="7774200" cy="10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140"/>
              <a:t>Implementation</a:t>
            </a:r>
            <a:endParaRPr sz="414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6736E-9E52-817C-CAF6-153DC3E3A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B105A-48BD-B187-66D6-40755869BF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Spring Documentation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React.js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Redux Library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Hibernate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PostgreSQL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966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6359F-26C8-78E0-A344-606496C77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7343" y="1697341"/>
            <a:ext cx="4849314" cy="1253100"/>
          </a:xfrm>
        </p:spPr>
        <p:txBody>
          <a:bodyPr>
            <a:noAutofit/>
          </a:bodyPr>
          <a:lstStyle/>
          <a:p>
            <a:r>
              <a:rPr lang="en-IN" sz="7200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A50BB-1084-A70E-C88E-22A5080B1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72872" y="2701059"/>
            <a:ext cx="2530763" cy="498763"/>
          </a:xfrm>
        </p:spPr>
        <p:txBody>
          <a:bodyPr>
            <a:noAutofit/>
          </a:bodyPr>
          <a:lstStyle/>
          <a:p>
            <a:pPr marL="146050" indent="0">
              <a:buNone/>
            </a:pPr>
            <a:r>
              <a:rPr lang="en-IN" sz="2400" dirty="0">
                <a:solidFill>
                  <a:schemeClr val="bg1">
                    <a:lumMod val="50000"/>
                  </a:schemeClr>
                </a:solidFill>
              </a:rPr>
              <a:t>That’s a Wrap!</a:t>
            </a:r>
          </a:p>
        </p:txBody>
      </p:sp>
    </p:spTree>
    <p:extLst>
      <p:ext uri="{BB962C8B-B14F-4D97-AF65-F5344CB8AC3E}">
        <p14:creationId xmlns:p14="http://schemas.microsoft.com/office/powerpoint/2010/main" val="4007080399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135</Words>
  <Application>Microsoft Office PowerPoint</Application>
  <PresentationFormat>On-screen Show (16:9)</PresentationFormat>
  <Paragraphs>46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Times New Roman</vt:lpstr>
      <vt:lpstr>Lato</vt:lpstr>
      <vt:lpstr>Raleway</vt:lpstr>
      <vt:lpstr>Arial</vt:lpstr>
      <vt:lpstr>Roboto</vt:lpstr>
      <vt:lpstr>Streamline</vt:lpstr>
      <vt:lpstr> Pump Master</vt:lpstr>
      <vt:lpstr>Table Of Contents</vt:lpstr>
      <vt:lpstr>Project Description</vt:lpstr>
      <vt:lpstr>Tech Stack</vt:lpstr>
      <vt:lpstr>Module</vt:lpstr>
      <vt:lpstr>Service Architecture</vt:lpstr>
      <vt:lpstr>Implementation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Pump Master</dc:title>
  <cp:lastModifiedBy>HP</cp:lastModifiedBy>
  <cp:revision>2</cp:revision>
  <dcterms:modified xsi:type="dcterms:W3CDTF">2023-05-12T18:00:50Z</dcterms:modified>
</cp:coreProperties>
</file>