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Bodoni"/>
      <p:regular r:id="rId26"/>
      <p:bold r:id="rId27"/>
      <p:italic r:id="rId28"/>
      <p:boldItalic r:id="rId29"/>
    </p:embeddedFont>
    <p:embeddedFont>
      <p:font typeface="Libre Baskerville"/>
      <p:regular r:id="rId30"/>
      <p:bold r:id="rId31"/>
      <p:italic r:id="rId32"/>
    </p:embeddedFont>
    <p:embeddedFont>
      <p:font typeface="Bell M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j+nQY20q37/hIOCy9+KYtcFOr8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odoni-regular.fntdata"/><Relationship Id="rId25" Type="http://schemas.openxmlformats.org/officeDocument/2006/relationships/slide" Target="slides/slide20.xml"/><Relationship Id="rId28" Type="http://schemas.openxmlformats.org/officeDocument/2006/relationships/font" Target="fonts/Bodoni-italic.fntdata"/><Relationship Id="rId27" Type="http://schemas.openxmlformats.org/officeDocument/2006/relationships/font" Target="fonts/Bodoni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odoni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ibreBaskerville-bold.fntdata"/><Relationship Id="rId30" Type="http://schemas.openxmlformats.org/officeDocument/2006/relationships/font" Target="fonts/LibreBaskerville-regular.fntdata"/><Relationship Id="rId11" Type="http://schemas.openxmlformats.org/officeDocument/2006/relationships/slide" Target="slides/slide6.xml"/><Relationship Id="rId33" Type="http://schemas.openxmlformats.org/officeDocument/2006/relationships/font" Target="fonts/BellMT-regular.fntdata"/><Relationship Id="rId10" Type="http://schemas.openxmlformats.org/officeDocument/2006/relationships/slide" Target="slides/slide5.xml"/><Relationship Id="rId32" Type="http://schemas.openxmlformats.org/officeDocument/2006/relationships/font" Target="fonts/LibreBaskerville-italic.fntdata"/><Relationship Id="rId13" Type="http://schemas.openxmlformats.org/officeDocument/2006/relationships/slide" Target="slides/slide8.xml"/><Relationship Id="rId35" Type="http://schemas.openxmlformats.org/officeDocument/2006/relationships/font" Target="fonts/BellMT-italic.fntdata"/><Relationship Id="rId12" Type="http://schemas.openxmlformats.org/officeDocument/2006/relationships/slide" Target="slides/slide7.xml"/><Relationship Id="rId34" Type="http://schemas.openxmlformats.org/officeDocument/2006/relationships/font" Target="fonts/BellMT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BellM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0" name="Google Shape;32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2" name="Google Shape;33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" name="Google Shape;34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fe08869ec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2" name="Google Shape;362;gdfe08869ec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dfe08869ec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dfe08869ec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dfe08869ec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dfe08869ec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dfe08869ec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dfe08869ec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2" name="Google Shape;38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Image">
  <p:cSld name="Title Slide with Imag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9"/>
          <p:cNvSpPr txBox="1"/>
          <p:nvPr>
            <p:ph type="ctrTitle"/>
          </p:nvPr>
        </p:nvSpPr>
        <p:spPr>
          <a:xfrm>
            <a:off x="4686300" y="2726872"/>
            <a:ext cx="7233557" cy="8320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b="1" sz="48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" type="subTitle"/>
          </p:nvPr>
        </p:nvSpPr>
        <p:spPr>
          <a:xfrm>
            <a:off x="4686300" y="3569380"/>
            <a:ext cx="72335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8" name="Google Shape;18;p19"/>
          <p:cNvCxnSpPr/>
          <p:nvPr/>
        </p:nvCxnSpPr>
        <p:spPr>
          <a:xfrm>
            <a:off x="4827813" y="4082142"/>
            <a:ext cx="1488621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9" name="Google Shape;19;p19"/>
          <p:cNvGrpSpPr/>
          <p:nvPr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20" name="Google Shape;20;p19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9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9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9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" name="Google Shape;24;p19"/>
          <p:cNvSpPr/>
          <p:nvPr>
            <p:ph idx="2" type="pic"/>
          </p:nvPr>
        </p:nvSpPr>
        <p:spPr>
          <a:xfrm>
            <a:off x="0" y="1"/>
            <a:ext cx="4424363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19"/>
          <p:cNvSpPr/>
          <p:nvPr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9"/>
          <p:cNvSpPr/>
          <p:nvPr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02">
  <p:cSld name="Title &amp; Content 0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title"/>
          </p:nvPr>
        </p:nvSpPr>
        <p:spPr>
          <a:xfrm>
            <a:off x="363416" y="246186"/>
            <a:ext cx="3206261" cy="10374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8"/>
          <p:cNvSpPr txBox="1"/>
          <p:nvPr>
            <p:ph idx="1" type="body"/>
          </p:nvPr>
        </p:nvSpPr>
        <p:spPr>
          <a:xfrm>
            <a:off x="4080986" y="2426274"/>
            <a:ext cx="3008434" cy="6010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4" name="Google Shape;134;p28"/>
          <p:cNvSpPr txBox="1"/>
          <p:nvPr>
            <p:ph idx="2" type="body"/>
          </p:nvPr>
        </p:nvSpPr>
        <p:spPr>
          <a:xfrm>
            <a:off x="4080986" y="3097702"/>
            <a:ext cx="3008434" cy="3091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28"/>
          <p:cNvSpPr txBox="1"/>
          <p:nvPr>
            <p:ph idx="12" type="sldNum"/>
          </p:nvPr>
        </p:nvSpPr>
        <p:spPr>
          <a:xfrm>
            <a:off x="9085384" y="6463207"/>
            <a:ext cx="27432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28"/>
          <p:cNvSpPr txBox="1"/>
          <p:nvPr>
            <p:ph idx="3" type="body"/>
          </p:nvPr>
        </p:nvSpPr>
        <p:spPr>
          <a:xfrm>
            <a:off x="363416" y="6462713"/>
            <a:ext cx="2262187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1" sz="1400" cap="none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37" name="Google Shape;137;p28"/>
          <p:cNvCxnSpPr/>
          <p:nvPr/>
        </p:nvCxnSpPr>
        <p:spPr>
          <a:xfrm rot="10800000">
            <a:off x="3639489" y="421045"/>
            <a:ext cx="0" cy="5768619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8" name="Google Shape;138;p28"/>
          <p:cNvSpPr txBox="1"/>
          <p:nvPr>
            <p:ph idx="4" type="body"/>
          </p:nvPr>
        </p:nvSpPr>
        <p:spPr>
          <a:xfrm>
            <a:off x="7870582" y="2426274"/>
            <a:ext cx="3008434" cy="6010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9" name="Google Shape;139;p28"/>
          <p:cNvSpPr txBox="1"/>
          <p:nvPr>
            <p:ph idx="5" type="body"/>
          </p:nvPr>
        </p:nvSpPr>
        <p:spPr>
          <a:xfrm>
            <a:off x="7870582" y="3097702"/>
            <a:ext cx="3008434" cy="3091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28"/>
          <p:cNvSpPr/>
          <p:nvPr>
            <p:ph idx="6" type="pic"/>
          </p:nvPr>
        </p:nvSpPr>
        <p:spPr>
          <a:xfrm>
            <a:off x="4080986" y="1676296"/>
            <a:ext cx="587932" cy="587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28"/>
          <p:cNvSpPr/>
          <p:nvPr>
            <p:ph idx="7" type="pic"/>
          </p:nvPr>
        </p:nvSpPr>
        <p:spPr>
          <a:xfrm>
            <a:off x="7868008" y="1676296"/>
            <a:ext cx="587932" cy="587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28"/>
          <p:cNvSpPr/>
          <p:nvPr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8"/>
          <p:cNvSpPr/>
          <p:nvPr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cap="flat" cmpd="sng" w="952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8"/>
          <p:cNvSpPr txBox="1"/>
          <p:nvPr>
            <p:ph idx="8" type="body"/>
          </p:nvPr>
        </p:nvSpPr>
        <p:spPr>
          <a:xfrm>
            <a:off x="4080985" y="480157"/>
            <a:ext cx="6944563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grpSp>
        <p:nvGrpSpPr>
          <p:cNvPr id="145" name="Google Shape;145;p28"/>
          <p:cNvGrpSpPr/>
          <p:nvPr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146" name="Google Shape;146;p28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8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4712885" y="2704121"/>
            <a:ext cx="6556248" cy="75027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b="1" sz="4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53" name="Google Shape;153;p29"/>
          <p:cNvCxnSpPr/>
          <p:nvPr/>
        </p:nvCxnSpPr>
        <p:spPr>
          <a:xfrm>
            <a:off x="4827813" y="3760408"/>
            <a:ext cx="1488621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4" name="Google Shape;154;p29"/>
          <p:cNvSpPr/>
          <p:nvPr>
            <p:ph idx="2" type="pic"/>
          </p:nvPr>
        </p:nvSpPr>
        <p:spPr>
          <a:xfrm>
            <a:off x="0" y="1"/>
            <a:ext cx="4424363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29"/>
          <p:cNvSpPr/>
          <p:nvPr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9"/>
          <p:cNvSpPr/>
          <p:nvPr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nvelope" id="157" name="Google Shape;157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34803" y="4029040"/>
            <a:ext cx="469232" cy="46923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9"/>
          <p:cNvSpPr txBox="1"/>
          <p:nvPr>
            <p:ph idx="1" type="subTitle"/>
          </p:nvPr>
        </p:nvSpPr>
        <p:spPr>
          <a:xfrm>
            <a:off x="5406809" y="4126311"/>
            <a:ext cx="3640478" cy="433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9" name="Google Shape;159;p29"/>
          <p:cNvSpPr txBox="1"/>
          <p:nvPr>
            <p:ph idx="3" type="body"/>
          </p:nvPr>
        </p:nvSpPr>
        <p:spPr>
          <a:xfrm>
            <a:off x="5408614" y="4836222"/>
            <a:ext cx="3638674" cy="453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60" name="Google Shape;160;p29"/>
          <p:cNvGrpSpPr/>
          <p:nvPr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161" name="Google Shape;161;p29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9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9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9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Link" id="165" name="Google Shape;16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7152" y="4809677"/>
            <a:ext cx="542081" cy="542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idx="12" type="sldNum"/>
          </p:nvPr>
        </p:nvSpPr>
        <p:spPr>
          <a:xfrm>
            <a:off x="9085384" y="6463207"/>
            <a:ext cx="27432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8" name="Google Shape;168;p30"/>
          <p:cNvCxnSpPr/>
          <p:nvPr/>
        </p:nvCxnSpPr>
        <p:spPr>
          <a:xfrm>
            <a:off x="-24055" y="1452565"/>
            <a:ext cx="1717831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9" name="Google Shape;169;p30"/>
          <p:cNvCxnSpPr/>
          <p:nvPr/>
        </p:nvCxnSpPr>
        <p:spPr>
          <a:xfrm>
            <a:off x="1804745" y="1452565"/>
            <a:ext cx="545734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0" name="Google Shape;170;p30"/>
          <p:cNvCxnSpPr/>
          <p:nvPr/>
        </p:nvCxnSpPr>
        <p:spPr>
          <a:xfrm flipH="1" rot="10800000">
            <a:off x="2454442" y="1429119"/>
            <a:ext cx="9737558" cy="153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71" name="Google Shape;171;p30"/>
          <p:cNvGrpSpPr/>
          <p:nvPr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172" name="Google Shape;172;p30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30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0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30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30"/>
          <p:cNvSpPr txBox="1"/>
          <p:nvPr>
            <p:ph type="title"/>
          </p:nvPr>
        </p:nvSpPr>
        <p:spPr>
          <a:xfrm>
            <a:off x="363416" y="365125"/>
            <a:ext cx="11465168" cy="918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0"/>
          <p:cNvSpPr/>
          <p:nvPr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0"/>
          <p:cNvSpPr/>
          <p:nvPr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63416" y="246186"/>
            <a:ext cx="11465168" cy="10374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1"/>
          <p:cNvSpPr txBox="1"/>
          <p:nvPr>
            <p:ph idx="12" type="sldNum"/>
          </p:nvPr>
        </p:nvSpPr>
        <p:spPr>
          <a:xfrm>
            <a:off x="9085384" y="6463207"/>
            <a:ext cx="27432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3" name="Google Shape;183;p31"/>
          <p:cNvCxnSpPr/>
          <p:nvPr/>
        </p:nvCxnSpPr>
        <p:spPr>
          <a:xfrm>
            <a:off x="-24055" y="1452565"/>
            <a:ext cx="1717831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4" name="Google Shape;184;p31"/>
          <p:cNvCxnSpPr/>
          <p:nvPr/>
        </p:nvCxnSpPr>
        <p:spPr>
          <a:xfrm>
            <a:off x="1804745" y="1452565"/>
            <a:ext cx="545734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5" name="Google Shape;185;p31"/>
          <p:cNvCxnSpPr/>
          <p:nvPr/>
        </p:nvCxnSpPr>
        <p:spPr>
          <a:xfrm flipH="1" rot="10800000">
            <a:off x="2454442" y="1429119"/>
            <a:ext cx="9737558" cy="153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86" name="Google Shape;186;p31"/>
          <p:cNvGrpSpPr/>
          <p:nvPr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187" name="Google Shape;187;p31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1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6347381" y="1825625"/>
            <a:ext cx="548120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31"/>
          <p:cNvSpPr txBox="1"/>
          <p:nvPr>
            <p:ph idx="2" type="body"/>
          </p:nvPr>
        </p:nvSpPr>
        <p:spPr>
          <a:xfrm>
            <a:off x="363416" y="1825625"/>
            <a:ext cx="548120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31"/>
          <p:cNvSpPr/>
          <p:nvPr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1"/>
          <p:cNvSpPr/>
          <p:nvPr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63416" y="246186"/>
            <a:ext cx="11465168" cy="10374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2"/>
          <p:cNvSpPr txBox="1"/>
          <p:nvPr>
            <p:ph idx="12" type="sldNum"/>
          </p:nvPr>
        </p:nvSpPr>
        <p:spPr>
          <a:xfrm>
            <a:off x="9085384" y="6463207"/>
            <a:ext cx="27432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8" name="Google Shape;198;p32"/>
          <p:cNvCxnSpPr/>
          <p:nvPr/>
        </p:nvCxnSpPr>
        <p:spPr>
          <a:xfrm>
            <a:off x="-24055" y="1452565"/>
            <a:ext cx="1717831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9" name="Google Shape;199;p32"/>
          <p:cNvCxnSpPr/>
          <p:nvPr/>
        </p:nvCxnSpPr>
        <p:spPr>
          <a:xfrm>
            <a:off x="1804745" y="1452565"/>
            <a:ext cx="545734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0" name="Google Shape;200;p32"/>
          <p:cNvCxnSpPr/>
          <p:nvPr/>
        </p:nvCxnSpPr>
        <p:spPr>
          <a:xfrm flipH="1" rot="10800000">
            <a:off x="2454442" y="1429119"/>
            <a:ext cx="9737558" cy="153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01" name="Google Shape;201;p32"/>
          <p:cNvGrpSpPr/>
          <p:nvPr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2" name="Google Shape;202;p32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2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32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32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6347380" y="1681163"/>
            <a:ext cx="548120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7" name="Google Shape;207;p32"/>
          <p:cNvSpPr txBox="1"/>
          <p:nvPr>
            <p:ph idx="2" type="body"/>
          </p:nvPr>
        </p:nvSpPr>
        <p:spPr>
          <a:xfrm>
            <a:off x="6347379" y="2586215"/>
            <a:ext cx="5481203" cy="3603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32"/>
          <p:cNvSpPr txBox="1"/>
          <p:nvPr>
            <p:ph idx="3" type="body"/>
          </p:nvPr>
        </p:nvSpPr>
        <p:spPr>
          <a:xfrm>
            <a:off x="363416" y="1681163"/>
            <a:ext cx="54812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9" name="Google Shape;209;p32"/>
          <p:cNvSpPr txBox="1"/>
          <p:nvPr>
            <p:ph idx="4" type="body"/>
          </p:nvPr>
        </p:nvSpPr>
        <p:spPr>
          <a:xfrm>
            <a:off x="363416" y="2586215"/>
            <a:ext cx="5481202" cy="3603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32"/>
          <p:cNvSpPr/>
          <p:nvPr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2"/>
          <p:cNvSpPr/>
          <p:nvPr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831850" y="3794663"/>
            <a:ext cx="10515600" cy="8232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9085384" y="6463207"/>
            <a:ext cx="27432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5" name="Google Shape;215;p33"/>
          <p:cNvCxnSpPr/>
          <p:nvPr/>
        </p:nvCxnSpPr>
        <p:spPr>
          <a:xfrm>
            <a:off x="5351690" y="3748188"/>
            <a:ext cx="1488621" cy="0"/>
          </a:xfrm>
          <a:prstGeom prst="straightConnector1">
            <a:avLst/>
          </a:prstGeom>
          <a:noFill/>
          <a:ln cap="flat" cmpd="sng" w="139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16" name="Google Shape;216;p33"/>
          <p:cNvGrpSpPr/>
          <p:nvPr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217" name="Google Shape;217;p33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33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33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33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839788" y="4839679"/>
            <a:ext cx="10507662" cy="1305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2" name="Google Shape;222;p33"/>
          <p:cNvSpPr/>
          <p:nvPr>
            <p:ph idx="2" type="pic"/>
          </p:nvPr>
        </p:nvSpPr>
        <p:spPr>
          <a:xfrm>
            <a:off x="0" y="1"/>
            <a:ext cx="12192000" cy="371301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363416" y="246186"/>
            <a:ext cx="3206261" cy="10374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4"/>
          <p:cNvSpPr txBox="1"/>
          <p:nvPr>
            <p:ph idx="12" type="sldNum"/>
          </p:nvPr>
        </p:nvSpPr>
        <p:spPr>
          <a:xfrm>
            <a:off x="9085384" y="6463207"/>
            <a:ext cx="27432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" name="Google Shape;226;p34"/>
          <p:cNvSpPr/>
          <p:nvPr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4"/>
          <p:cNvSpPr/>
          <p:nvPr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cap="flat" cmpd="sng" w="952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8" name="Google Shape;228;p34"/>
          <p:cNvGrpSpPr/>
          <p:nvPr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29" name="Google Shape;229;p34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34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34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34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363416" y="2057400"/>
            <a:ext cx="3206261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4" name="Google Shape;234;p34"/>
          <p:cNvSpPr txBox="1"/>
          <p:nvPr>
            <p:ph idx="2" type="body"/>
          </p:nvPr>
        </p:nvSpPr>
        <p:spPr>
          <a:xfrm>
            <a:off x="3888084" y="246187"/>
            <a:ext cx="7467304" cy="5614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Image Vertical Purple">
  <p:cSld name="Half Image Vertical Purp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/>
          <p:nvPr>
            <p:ph idx="2" type="pic"/>
          </p:nvPr>
        </p:nvSpPr>
        <p:spPr>
          <a:xfrm>
            <a:off x="5316488" y="0"/>
            <a:ext cx="6875511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20"/>
          <p:cNvSpPr/>
          <p:nvPr/>
        </p:nvSpPr>
        <p:spPr>
          <a:xfrm>
            <a:off x="0" y="0"/>
            <a:ext cx="5316488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0"/>
          <p:cNvSpPr/>
          <p:nvPr/>
        </p:nvSpPr>
        <p:spPr>
          <a:xfrm>
            <a:off x="831850" y="1723292"/>
            <a:ext cx="5307246" cy="37455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0"/>
          <p:cNvSpPr txBox="1"/>
          <p:nvPr>
            <p:ph type="title"/>
          </p:nvPr>
        </p:nvSpPr>
        <p:spPr>
          <a:xfrm>
            <a:off x="384651" y="1087907"/>
            <a:ext cx="4468698" cy="144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92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 sz="36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" type="body"/>
          </p:nvPr>
        </p:nvSpPr>
        <p:spPr>
          <a:xfrm>
            <a:off x="368711" y="2552611"/>
            <a:ext cx="4097778" cy="1992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2" type="sldNum"/>
          </p:nvPr>
        </p:nvSpPr>
        <p:spPr>
          <a:xfrm>
            <a:off x="9085384" y="6463207"/>
            <a:ext cx="27432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20"/>
          <p:cNvCxnSpPr/>
          <p:nvPr/>
        </p:nvCxnSpPr>
        <p:spPr>
          <a:xfrm>
            <a:off x="454991" y="1620451"/>
            <a:ext cx="1488621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" name="Google Shape;35;p20"/>
          <p:cNvSpPr txBox="1"/>
          <p:nvPr>
            <p:ph idx="3" type="body"/>
          </p:nvPr>
        </p:nvSpPr>
        <p:spPr>
          <a:xfrm>
            <a:off x="363416" y="6462713"/>
            <a:ext cx="2262187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1" sz="1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6" name="Google Shape;36;p20"/>
          <p:cNvGrpSpPr/>
          <p:nvPr/>
        </p:nvGrpSpPr>
        <p:grpSpPr>
          <a:xfrm flipH="1">
            <a:off x="1130928" y="4803540"/>
            <a:ext cx="3616779" cy="3522776"/>
            <a:chOff x="2555621" y="3917613"/>
            <a:chExt cx="3616779" cy="3522776"/>
          </a:xfrm>
        </p:grpSpPr>
        <p:sp>
          <p:nvSpPr>
            <p:cNvPr id="37" name="Google Shape;37;p20"/>
            <p:cNvSpPr/>
            <p:nvPr/>
          </p:nvSpPr>
          <p:spPr>
            <a:xfrm>
              <a:off x="2874028" y="4142017"/>
              <a:ext cx="3298372" cy="3298372"/>
            </a:xfrm>
            <a:prstGeom prst="ellipse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0"/>
            <p:cNvSpPr/>
            <p:nvPr/>
          </p:nvSpPr>
          <p:spPr>
            <a:xfrm>
              <a:off x="2555621" y="3917613"/>
              <a:ext cx="1268186" cy="1268186"/>
            </a:xfrm>
            <a:prstGeom prst="ellipse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Image Horizontal">
  <p:cSld name="Half Image Horizontal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 txBox="1"/>
          <p:nvPr>
            <p:ph type="title"/>
          </p:nvPr>
        </p:nvSpPr>
        <p:spPr>
          <a:xfrm>
            <a:off x="831850" y="3794663"/>
            <a:ext cx="10515600" cy="8232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" type="body"/>
          </p:nvPr>
        </p:nvSpPr>
        <p:spPr>
          <a:xfrm>
            <a:off x="831850" y="4839691"/>
            <a:ext cx="10515600" cy="1305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2" type="sldNum"/>
          </p:nvPr>
        </p:nvSpPr>
        <p:spPr>
          <a:xfrm>
            <a:off x="9085384" y="6463207"/>
            <a:ext cx="27432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21"/>
          <p:cNvSpPr/>
          <p:nvPr>
            <p:ph idx="2" type="pic"/>
          </p:nvPr>
        </p:nvSpPr>
        <p:spPr>
          <a:xfrm>
            <a:off x="0" y="0"/>
            <a:ext cx="12192000" cy="371301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44" name="Google Shape;44;p21"/>
          <p:cNvCxnSpPr/>
          <p:nvPr/>
        </p:nvCxnSpPr>
        <p:spPr>
          <a:xfrm>
            <a:off x="5351690" y="3748188"/>
            <a:ext cx="1488621" cy="0"/>
          </a:xfrm>
          <a:prstGeom prst="straightConnector1">
            <a:avLst/>
          </a:prstGeom>
          <a:noFill/>
          <a:ln cap="flat" cmpd="sng" w="139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" name="Google Shape;45;p21"/>
          <p:cNvSpPr txBox="1"/>
          <p:nvPr>
            <p:ph idx="3" type="body"/>
          </p:nvPr>
        </p:nvSpPr>
        <p:spPr>
          <a:xfrm>
            <a:off x="363416" y="6462713"/>
            <a:ext cx="2262187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1" sz="1400" cap="none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6" name="Google Shape;46;p21"/>
          <p:cNvGrpSpPr/>
          <p:nvPr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47" name="Google Shape;47;p21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1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1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1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Large Photo">
  <p:cSld name="Title, Content, and Large Photo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/>
          <p:nvPr>
            <p:ph type="title"/>
          </p:nvPr>
        </p:nvSpPr>
        <p:spPr>
          <a:xfrm>
            <a:off x="5908430" y="1046163"/>
            <a:ext cx="5445369" cy="11147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" type="body"/>
          </p:nvPr>
        </p:nvSpPr>
        <p:spPr>
          <a:xfrm>
            <a:off x="5908430" y="2506662"/>
            <a:ext cx="5445370" cy="34545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2" type="sldNum"/>
          </p:nvPr>
        </p:nvSpPr>
        <p:spPr>
          <a:xfrm>
            <a:off x="9085384" y="6463207"/>
            <a:ext cx="27432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22"/>
          <p:cNvSpPr txBox="1"/>
          <p:nvPr>
            <p:ph idx="2" type="body"/>
          </p:nvPr>
        </p:nvSpPr>
        <p:spPr>
          <a:xfrm>
            <a:off x="363416" y="6462713"/>
            <a:ext cx="2262187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1" sz="1400" cap="none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2"/>
          <p:cNvSpPr/>
          <p:nvPr>
            <p:ph idx="3" type="pic"/>
          </p:nvPr>
        </p:nvSpPr>
        <p:spPr>
          <a:xfrm>
            <a:off x="469045" y="0"/>
            <a:ext cx="5210175" cy="596106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57" name="Google Shape;57;p22"/>
          <p:cNvCxnSpPr/>
          <p:nvPr/>
        </p:nvCxnSpPr>
        <p:spPr>
          <a:xfrm>
            <a:off x="5679220" y="2286312"/>
            <a:ext cx="1717831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58" name="Google Shape;58;p22"/>
          <p:cNvGrpSpPr/>
          <p:nvPr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59" name="Google Shape;59;p22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2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2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2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2"/>
          <p:cNvSpPr/>
          <p:nvPr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/>
          <p:nvPr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Google Shape;65;p22"/>
          <p:cNvCxnSpPr/>
          <p:nvPr/>
        </p:nvCxnSpPr>
        <p:spPr>
          <a:xfrm>
            <a:off x="7508020" y="2286312"/>
            <a:ext cx="545734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Three Photos">
  <p:cSld name="Title, Content, and Three Photo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 txBox="1"/>
          <p:nvPr>
            <p:ph type="title"/>
          </p:nvPr>
        </p:nvSpPr>
        <p:spPr>
          <a:xfrm>
            <a:off x="363416" y="1046163"/>
            <a:ext cx="5445369" cy="11147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363416" y="2506662"/>
            <a:ext cx="5445370" cy="34545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12" type="sldNum"/>
          </p:nvPr>
        </p:nvSpPr>
        <p:spPr>
          <a:xfrm>
            <a:off x="9085384" y="6463207"/>
            <a:ext cx="27432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363416" y="6462713"/>
            <a:ext cx="2262187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1" sz="1400" cap="none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/>
          <p:nvPr>
            <p:ph idx="3" type="pic"/>
          </p:nvPr>
        </p:nvSpPr>
        <p:spPr>
          <a:xfrm>
            <a:off x="5919755" y="1"/>
            <a:ext cx="3430408" cy="409194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72" name="Google Shape;72;p23"/>
          <p:cNvCxnSpPr/>
          <p:nvPr/>
        </p:nvCxnSpPr>
        <p:spPr>
          <a:xfrm>
            <a:off x="-24055" y="2286312"/>
            <a:ext cx="1717831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73" name="Google Shape;73;p23"/>
          <p:cNvGrpSpPr/>
          <p:nvPr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74" name="Google Shape;74;p23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3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3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3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" name="Google Shape;78;p23"/>
          <p:cNvSpPr/>
          <p:nvPr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3"/>
          <p:cNvSpPr/>
          <p:nvPr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" name="Google Shape;80;p23"/>
          <p:cNvCxnSpPr/>
          <p:nvPr/>
        </p:nvCxnSpPr>
        <p:spPr>
          <a:xfrm>
            <a:off x="1804745" y="2286312"/>
            <a:ext cx="545734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1" name="Google Shape;81;p23"/>
          <p:cNvSpPr/>
          <p:nvPr>
            <p:ph idx="4" type="pic"/>
          </p:nvPr>
        </p:nvSpPr>
        <p:spPr>
          <a:xfrm>
            <a:off x="9542186" y="555157"/>
            <a:ext cx="2649814" cy="42981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23"/>
          <p:cNvSpPr/>
          <p:nvPr>
            <p:ph idx="5" type="pic"/>
          </p:nvPr>
        </p:nvSpPr>
        <p:spPr>
          <a:xfrm>
            <a:off x="5919754" y="4289110"/>
            <a:ext cx="3430407" cy="167207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/>
          <p:nvPr>
            <p:ph type="ctrTitle"/>
          </p:nvPr>
        </p:nvSpPr>
        <p:spPr>
          <a:xfrm>
            <a:off x="4686300" y="2726872"/>
            <a:ext cx="7233557" cy="8320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b="1" sz="48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" type="subTitle"/>
          </p:nvPr>
        </p:nvSpPr>
        <p:spPr>
          <a:xfrm>
            <a:off x="4686300" y="3569380"/>
            <a:ext cx="72335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6" name="Google Shape;8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87" name="Google Shape;87;p24"/>
          <p:cNvCxnSpPr/>
          <p:nvPr/>
        </p:nvCxnSpPr>
        <p:spPr>
          <a:xfrm>
            <a:off x="4827813" y="4082142"/>
            <a:ext cx="1488621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88" name="Google Shape;88;p24"/>
          <p:cNvGrpSpPr/>
          <p:nvPr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89" name="Google Shape;89;p24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24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24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24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" name="Google Shape;93;p24"/>
          <p:cNvSpPr/>
          <p:nvPr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4"/>
          <p:cNvSpPr/>
          <p:nvPr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4"/>
          <p:cNvSpPr/>
          <p:nvPr/>
        </p:nvSpPr>
        <p:spPr>
          <a:xfrm>
            <a:off x="0" y="0"/>
            <a:ext cx="442436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9085384" y="6463207"/>
            <a:ext cx="27432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8" name="Google Shape;98;p25"/>
          <p:cNvGrpSpPr/>
          <p:nvPr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99" name="Google Shape;99;p25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5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5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5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idx="12" type="sldNum"/>
          </p:nvPr>
        </p:nvSpPr>
        <p:spPr>
          <a:xfrm>
            <a:off x="9085384" y="6463207"/>
            <a:ext cx="27432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5" name="Google Shape;105;p26"/>
          <p:cNvCxnSpPr/>
          <p:nvPr/>
        </p:nvCxnSpPr>
        <p:spPr>
          <a:xfrm>
            <a:off x="5679220" y="2286312"/>
            <a:ext cx="1717831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06" name="Google Shape;106;p26"/>
          <p:cNvGrpSpPr/>
          <p:nvPr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07" name="Google Shape;107;p26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26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6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6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26"/>
          <p:cNvSpPr/>
          <p:nvPr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6"/>
          <p:cNvSpPr/>
          <p:nvPr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26"/>
          <p:cNvCxnSpPr/>
          <p:nvPr/>
        </p:nvCxnSpPr>
        <p:spPr>
          <a:xfrm>
            <a:off x="7508020" y="2286312"/>
            <a:ext cx="545734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26"/>
          <p:cNvSpPr/>
          <p:nvPr/>
        </p:nvSpPr>
        <p:spPr>
          <a:xfrm>
            <a:off x="469044" y="1"/>
            <a:ext cx="5210176" cy="5961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26"/>
          <p:cNvCxnSpPr/>
          <p:nvPr/>
        </p:nvCxnSpPr>
        <p:spPr>
          <a:xfrm>
            <a:off x="1001746" y="1290512"/>
            <a:ext cx="1488621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6" name="Google Shape;116;p26"/>
          <p:cNvSpPr txBox="1"/>
          <p:nvPr>
            <p:ph type="title"/>
          </p:nvPr>
        </p:nvSpPr>
        <p:spPr>
          <a:xfrm>
            <a:off x="915466" y="1276857"/>
            <a:ext cx="4097778" cy="12553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 sz="3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915467" y="2620651"/>
            <a:ext cx="4097778" cy="1933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b="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363416" y="246186"/>
            <a:ext cx="11465168" cy="10374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7"/>
          <p:cNvSpPr txBox="1"/>
          <p:nvPr>
            <p:ph idx="12" type="sldNum"/>
          </p:nvPr>
        </p:nvSpPr>
        <p:spPr>
          <a:xfrm>
            <a:off x="9085384" y="6463207"/>
            <a:ext cx="27432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1" name="Google Shape;121;p27"/>
          <p:cNvCxnSpPr/>
          <p:nvPr/>
        </p:nvCxnSpPr>
        <p:spPr>
          <a:xfrm>
            <a:off x="-24055" y="1452565"/>
            <a:ext cx="1717831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2" name="Google Shape;122;p27"/>
          <p:cNvCxnSpPr/>
          <p:nvPr/>
        </p:nvCxnSpPr>
        <p:spPr>
          <a:xfrm>
            <a:off x="1804745" y="1452565"/>
            <a:ext cx="545734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" name="Google Shape;123;p27"/>
          <p:cNvCxnSpPr/>
          <p:nvPr/>
        </p:nvCxnSpPr>
        <p:spPr>
          <a:xfrm flipH="1" rot="10800000">
            <a:off x="2454442" y="1429119"/>
            <a:ext cx="9737558" cy="153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24" name="Google Shape;124;p27"/>
          <p:cNvGrpSpPr/>
          <p:nvPr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125" name="Google Shape;125;p27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7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7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7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9" name="Google Shape;129;p27"/>
          <p:cNvSpPr/>
          <p:nvPr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7"/>
          <p:cNvSpPr/>
          <p:nvPr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363416" y="365125"/>
            <a:ext cx="11465168" cy="918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2" type="sldNum"/>
          </p:nvPr>
        </p:nvSpPr>
        <p:spPr>
          <a:xfrm>
            <a:off x="9085384" y="6463207"/>
            <a:ext cx="2743200" cy="2582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lucid.app/documents/view/0e938137-fa94-4759-8ac5-c4b5e3aa6a4b" TargetMode="External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lucid.app/documents/view/a387de1a-77d4-4ab7-b896-24f1db79e50d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"/>
          <p:cNvSpPr txBox="1"/>
          <p:nvPr>
            <p:ph type="ctrTitle"/>
          </p:nvPr>
        </p:nvSpPr>
        <p:spPr>
          <a:xfrm>
            <a:off x="4686300" y="2726872"/>
            <a:ext cx="7233557" cy="8320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SPARK AIRWAYS</a:t>
            </a:r>
            <a:endParaRPr/>
          </a:p>
        </p:txBody>
      </p:sp>
      <p:sp>
        <p:nvSpPr>
          <p:cNvPr id="241" name="Google Shape;241;p1"/>
          <p:cNvSpPr txBox="1"/>
          <p:nvPr>
            <p:ph idx="1" type="subTitle"/>
          </p:nvPr>
        </p:nvSpPr>
        <p:spPr>
          <a:xfrm>
            <a:off x="4686300" y="3569380"/>
            <a:ext cx="72335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GOOD THINGS COME TO THOSE WHO FLY</a:t>
            </a:r>
            <a:endParaRPr/>
          </a:p>
        </p:txBody>
      </p:sp>
      <p:sp>
        <p:nvSpPr>
          <p:cNvPr id="242" name="Google Shape;242;p1"/>
          <p:cNvSpPr txBox="1"/>
          <p:nvPr/>
        </p:nvSpPr>
        <p:spPr>
          <a:xfrm>
            <a:off x="5564777" y="4336869"/>
            <a:ext cx="635508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rgbClr val="0070C0"/>
                </a:solidFill>
                <a:latin typeface="Bodoni"/>
                <a:ea typeface="Bodoni"/>
                <a:cs typeface="Bodoni"/>
                <a:sym typeface="Bodoni"/>
              </a:rPr>
              <a:t>Abhay Raj Singh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rgbClr val="0070C0"/>
                </a:solidFill>
                <a:latin typeface="Bodoni"/>
                <a:ea typeface="Bodoni"/>
                <a:cs typeface="Bodoni"/>
                <a:sym typeface="Bodoni"/>
              </a:rPr>
              <a:t>Anshuman Sahu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rgbClr val="0070C0"/>
                </a:solidFill>
                <a:latin typeface="Bodoni"/>
                <a:ea typeface="Bodoni"/>
                <a:cs typeface="Bodoni"/>
                <a:sym typeface="Bodoni"/>
              </a:rPr>
              <a:t>Bhavesh Saini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rgbClr val="0070C0"/>
                </a:solidFill>
                <a:latin typeface="Bodoni"/>
                <a:ea typeface="Bodoni"/>
                <a:cs typeface="Bodoni"/>
                <a:sym typeface="Bodoni"/>
              </a:rPr>
              <a:t>Nikhil Kharwal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rgbClr val="0070C0"/>
                </a:solidFill>
                <a:latin typeface="Bodoni"/>
                <a:ea typeface="Bodoni"/>
                <a:cs typeface="Bodoni"/>
                <a:sym typeface="Bodoni"/>
              </a:rPr>
              <a:t>Siddharth Sharma</a:t>
            </a:r>
            <a:endParaRPr b="0" i="1" sz="1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8630" r="28630" t="0"/>
          <a:stretch/>
        </p:blipFill>
        <p:spPr>
          <a:xfrm>
            <a:off x="0" y="1"/>
            <a:ext cx="4424363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0"/>
          <p:cNvSpPr txBox="1"/>
          <p:nvPr>
            <p:ph idx="12" type="sldNum"/>
          </p:nvPr>
        </p:nvSpPr>
        <p:spPr>
          <a:xfrm>
            <a:off x="9085384" y="6463207"/>
            <a:ext cx="27432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6" name="Google Shape;316;p10"/>
          <p:cNvSpPr txBox="1"/>
          <p:nvPr/>
        </p:nvSpPr>
        <p:spPr>
          <a:xfrm>
            <a:off x="10755875" y="6063000"/>
            <a:ext cx="83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7" name="Google Shape;317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1725" y="152400"/>
            <a:ext cx="8322524" cy="6553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1"/>
          <p:cNvSpPr txBox="1"/>
          <p:nvPr>
            <p:ph type="ctrTitle"/>
          </p:nvPr>
        </p:nvSpPr>
        <p:spPr>
          <a:xfrm>
            <a:off x="4686300" y="2726872"/>
            <a:ext cx="7233557" cy="8320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CLASS DIAGRAM</a:t>
            </a:r>
            <a:endParaRPr/>
          </a:p>
        </p:txBody>
      </p:sp>
      <p:sp>
        <p:nvSpPr>
          <p:cNvPr id="323" name="Google Shape;323;p11"/>
          <p:cNvSpPr txBox="1"/>
          <p:nvPr>
            <p:ph idx="1" type="subTitle"/>
          </p:nvPr>
        </p:nvSpPr>
        <p:spPr>
          <a:xfrm>
            <a:off x="4686300" y="3569380"/>
            <a:ext cx="72335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EXPECTED CLASS DIAGRAM FOR SPARK AIRWAYS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2"/>
          <p:cNvSpPr txBox="1"/>
          <p:nvPr>
            <p:ph idx="12" type="sldNum"/>
          </p:nvPr>
        </p:nvSpPr>
        <p:spPr>
          <a:xfrm>
            <a:off x="9085384" y="6463207"/>
            <a:ext cx="27432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9" name="Google Shape;32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175" y="223825"/>
            <a:ext cx="9364377" cy="6158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3"/>
          <p:cNvSpPr txBox="1"/>
          <p:nvPr>
            <p:ph idx="12" type="sldNum"/>
          </p:nvPr>
        </p:nvSpPr>
        <p:spPr>
          <a:xfrm>
            <a:off x="9085384" y="6463207"/>
            <a:ext cx="27432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5" name="Google Shape;335;p13"/>
          <p:cNvSpPr txBox="1"/>
          <p:nvPr>
            <p:ph type="title"/>
          </p:nvPr>
        </p:nvSpPr>
        <p:spPr>
          <a:xfrm>
            <a:off x="915466" y="235131"/>
            <a:ext cx="4097778" cy="86214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DATABASE SCHEMA</a:t>
            </a:r>
            <a:endParaRPr/>
          </a:p>
        </p:txBody>
      </p:sp>
      <p:sp>
        <p:nvSpPr>
          <p:cNvPr id="336" name="Google Shape;336;p13"/>
          <p:cNvSpPr txBox="1"/>
          <p:nvPr>
            <p:ph idx="1" type="body"/>
          </p:nvPr>
        </p:nvSpPr>
        <p:spPr>
          <a:xfrm>
            <a:off x="915466" y="1240971"/>
            <a:ext cx="4097778" cy="2856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1. Admin</a:t>
            </a:r>
            <a:endParaRPr sz="24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2. Bank </a:t>
            </a:r>
            <a:endParaRPr sz="24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3. Booking Status</a:t>
            </a:r>
            <a:endParaRPr sz="24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4. Flight Schedule</a:t>
            </a:r>
            <a:endParaRPr sz="24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5. News Feed</a:t>
            </a:r>
            <a:endParaRPr sz="24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6. User</a:t>
            </a:r>
            <a:endParaRPr sz="24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337" name="Google Shape;33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4150" y="1535170"/>
            <a:ext cx="3612249" cy="2846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4"/>
          <p:cNvSpPr txBox="1"/>
          <p:nvPr>
            <p:ph idx="12" type="sldNum"/>
          </p:nvPr>
        </p:nvSpPr>
        <p:spPr>
          <a:xfrm>
            <a:off x="9085384" y="6463207"/>
            <a:ext cx="27432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3" name="Google Shape;34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447" y="1090706"/>
            <a:ext cx="3697613" cy="1403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74659" y="3443127"/>
            <a:ext cx="3510759" cy="1647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5448" y="2686812"/>
            <a:ext cx="3754155" cy="2819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20506" y="1090706"/>
            <a:ext cx="3021317" cy="1832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59603" y="2842780"/>
            <a:ext cx="3515058" cy="303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74660" y="1090706"/>
            <a:ext cx="3832647" cy="220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5"/>
          <p:cNvSpPr txBox="1"/>
          <p:nvPr>
            <p:ph type="ctrTitle"/>
          </p:nvPr>
        </p:nvSpPr>
        <p:spPr>
          <a:xfrm>
            <a:off x="4686300" y="2726872"/>
            <a:ext cx="7233557" cy="8320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USE CASE DIAGRAM</a:t>
            </a:r>
            <a:endParaRPr/>
          </a:p>
        </p:txBody>
      </p:sp>
      <p:sp>
        <p:nvSpPr>
          <p:cNvPr id="354" name="Google Shape;354;p15"/>
          <p:cNvSpPr txBox="1"/>
          <p:nvPr>
            <p:ph idx="1" type="subTitle"/>
          </p:nvPr>
        </p:nvSpPr>
        <p:spPr>
          <a:xfrm>
            <a:off x="4686300" y="3569380"/>
            <a:ext cx="72335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EXPECTED USE CASE FLOW DIAGRAM FOR SPARK AIRWAYS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16"/>
          <p:cNvPicPr preferRelativeResize="0"/>
          <p:nvPr/>
        </p:nvPicPr>
        <p:blipFill rotWithShape="1">
          <a:blip r:embed="rId3">
            <a:alphaModFix/>
          </a:blip>
          <a:srcRect b="-3837" l="26557" r="-258" t="3618"/>
          <a:stretch/>
        </p:blipFill>
        <p:spPr>
          <a:xfrm>
            <a:off x="1697339" y="221347"/>
            <a:ext cx="9406090" cy="6491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dfe08869ec_0_6"/>
          <p:cNvSpPr txBox="1"/>
          <p:nvPr>
            <p:ph type="ctrTitle"/>
          </p:nvPr>
        </p:nvSpPr>
        <p:spPr>
          <a:xfrm>
            <a:off x="4686300" y="2726872"/>
            <a:ext cx="7233600" cy="832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SERVICE DIAGRAM</a:t>
            </a:r>
            <a:endParaRPr/>
          </a:p>
        </p:txBody>
      </p:sp>
      <p:sp>
        <p:nvSpPr>
          <p:cNvPr id="365" name="Google Shape;365;gdfe08869ec_0_6"/>
          <p:cNvSpPr txBox="1"/>
          <p:nvPr>
            <p:ph idx="1" type="subTitle"/>
          </p:nvPr>
        </p:nvSpPr>
        <p:spPr>
          <a:xfrm>
            <a:off x="4686300" y="3569380"/>
            <a:ext cx="72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EXPECTED SERVICE</a:t>
            </a:r>
            <a:r>
              <a:rPr lang="en-US"/>
              <a:t> DIAGRAM FOR SPARK AIRWAYS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gdfe08869ec_0_23"/>
          <p:cNvPicPr preferRelativeResize="0"/>
          <p:nvPr/>
        </p:nvPicPr>
        <p:blipFill rotWithShape="1">
          <a:blip r:embed="rId3">
            <a:alphaModFix/>
          </a:blip>
          <a:srcRect b="0" l="-1280" r="1279" t="0"/>
          <a:stretch/>
        </p:blipFill>
        <p:spPr>
          <a:xfrm>
            <a:off x="0" y="881050"/>
            <a:ext cx="11887201" cy="3805251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gdfe08869ec_0_23"/>
          <p:cNvSpPr txBox="1"/>
          <p:nvPr/>
        </p:nvSpPr>
        <p:spPr>
          <a:xfrm>
            <a:off x="2543175" y="4900625"/>
            <a:ext cx="7143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latin typeface="Calibri"/>
                <a:ea typeface="Calibri"/>
                <a:cs typeface="Calibri"/>
                <a:sym typeface="Calibri"/>
              </a:rPr>
              <a:t>USER </a:t>
            </a:r>
            <a:endParaRPr b="1" sz="3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gdfe08869ec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201" cy="5241281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gdfe08869ec_0_29"/>
          <p:cNvSpPr txBox="1"/>
          <p:nvPr/>
        </p:nvSpPr>
        <p:spPr>
          <a:xfrm>
            <a:off x="2971800" y="5257800"/>
            <a:ext cx="6629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Calibri"/>
                <a:ea typeface="Calibri"/>
                <a:cs typeface="Calibri"/>
                <a:sym typeface="Calibri"/>
              </a:rPr>
              <a:t>ADMIN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"/>
          <p:cNvSpPr txBox="1"/>
          <p:nvPr>
            <p:ph type="title"/>
          </p:nvPr>
        </p:nvSpPr>
        <p:spPr>
          <a:xfrm>
            <a:off x="384651" y="156755"/>
            <a:ext cx="4814366" cy="16197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92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WHY SPARK AIRWAYS ?</a:t>
            </a:r>
            <a:endParaRPr/>
          </a:p>
        </p:txBody>
      </p:sp>
      <p:sp>
        <p:nvSpPr>
          <p:cNvPr id="250" name="Google Shape;250;p2"/>
          <p:cNvSpPr txBox="1"/>
          <p:nvPr>
            <p:ph idx="1" type="body"/>
          </p:nvPr>
        </p:nvSpPr>
        <p:spPr>
          <a:xfrm>
            <a:off x="339634" y="1776549"/>
            <a:ext cx="4754879" cy="4310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i="1" lang="en-US" sz="2800">
                <a:solidFill>
                  <a:srgbClr val="FFFF00"/>
                </a:solidFill>
                <a:latin typeface="Bodoni"/>
                <a:ea typeface="Bodoni"/>
                <a:cs typeface="Bodoni"/>
                <a:sym typeface="Bodoni"/>
              </a:rPr>
              <a:t>The purpose of the Spark Airways is to allow customer to interact that gives some basic information such as all  flights information, availability of accommodation in flights, ticket booking.</a:t>
            </a:r>
            <a:endParaRPr i="1" sz="2800">
              <a:solidFill>
                <a:srgbClr val="FFFF00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251" name="Google Shape;251;p2"/>
          <p:cNvSpPr txBox="1"/>
          <p:nvPr>
            <p:ph idx="3" type="body"/>
          </p:nvPr>
        </p:nvSpPr>
        <p:spPr>
          <a:xfrm>
            <a:off x="363416" y="6462713"/>
            <a:ext cx="2262187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SPARK AIRWAYS</a:t>
            </a:r>
            <a:endParaRPr/>
          </a:p>
        </p:txBody>
      </p:sp>
      <p:sp>
        <p:nvSpPr>
          <p:cNvPr id="252" name="Google Shape;252;p2"/>
          <p:cNvSpPr txBox="1"/>
          <p:nvPr>
            <p:ph idx="12" type="sldNum"/>
          </p:nvPr>
        </p:nvSpPr>
        <p:spPr>
          <a:xfrm>
            <a:off x="9085384" y="6463207"/>
            <a:ext cx="27432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3" name="Google Shape;253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6549" r="16549" t="0"/>
          <a:stretch/>
        </p:blipFill>
        <p:spPr>
          <a:xfrm>
            <a:off x="5316488" y="0"/>
            <a:ext cx="6875511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7"/>
          <p:cNvSpPr txBox="1"/>
          <p:nvPr>
            <p:ph type="title"/>
          </p:nvPr>
        </p:nvSpPr>
        <p:spPr>
          <a:xfrm>
            <a:off x="363416" y="246186"/>
            <a:ext cx="11465168" cy="484832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                                                                                       </a:t>
            </a:r>
            <a:r>
              <a:rPr b="0" i="1" lang="en-US" sz="4000">
                <a:latin typeface="Bell MT"/>
                <a:ea typeface="Bell MT"/>
                <a:cs typeface="Bell MT"/>
                <a:sym typeface="Bell MT"/>
              </a:rPr>
              <a:t>THANK YOU</a:t>
            </a:r>
            <a:endParaRPr b="0" i="1" sz="4000"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385" name="Google Shape;385;p17"/>
          <p:cNvSpPr txBox="1"/>
          <p:nvPr>
            <p:ph idx="12" type="sldNum"/>
          </p:nvPr>
        </p:nvSpPr>
        <p:spPr>
          <a:xfrm>
            <a:off x="9085384" y="6463207"/>
            <a:ext cx="27432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"/>
          <p:cNvSpPr txBox="1"/>
          <p:nvPr>
            <p:ph type="title"/>
          </p:nvPr>
        </p:nvSpPr>
        <p:spPr>
          <a:xfrm>
            <a:off x="831850" y="3794663"/>
            <a:ext cx="10515600" cy="8232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ACTORS</a:t>
            </a:r>
            <a:endParaRPr/>
          </a:p>
        </p:txBody>
      </p:sp>
      <p:sp>
        <p:nvSpPr>
          <p:cNvPr id="260" name="Google Shape;260;p3"/>
          <p:cNvSpPr txBox="1"/>
          <p:nvPr>
            <p:ph idx="1" type="body"/>
          </p:nvPr>
        </p:nvSpPr>
        <p:spPr>
          <a:xfrm>
            <a:off x="831850" y="4839691"/>
            <a:ext cx="10515600" cy="1305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i="1" lang="en-US" sz="4000">
                <a:latin typeface="Bell MT"/>
                <a:ea typeface="Bell MT"/>
                <a:cs typeface="Bell MT"/>
                <a:sym typeface="Bell MT"/>
              </a:rPr>
              <a:t>Admin </a:t>
            </a:r>
            <a:endParaRPr i="1" sz="4000"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</a:pPr>
            <a:r>
              <a:rPr i="1" lang="en-US" sz="4000">
                <a:latin typeface="Bell MT"/>
                <a:ea typeface="Bell MT"/>
                <a:cs typeface="Bell MT"/>
                <a:sym typeface="Bell MT"/>
              </a:rPr>
              <a:t>User </a:t>
            </a:r>
            <a:endParaRPr i="1" sz="4000"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61" name="Google Shape;261;p3"/>
          <p:cNvSpPr txBox="1"/>
          <p:nvPr>
            <p:ph idx="3" type="body"/>
          </p:nvPr>
        </p:nvSpPr>
        <p:spPr>
          <a:xfrm>
            <a:off x="363416" y="6462713"/>
            <a:ext cx="2262187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SPARK AIRWAYS</a:t>
            </a:r>
            <a:endParaRPr/>
          </a:p>
        </p:txBody>
      </p:sp>
      <p:sp>
        <p:nvSpPr>
          <p:cNvPr id="262" name="Google Shape;262;p3"/>
          <p:cNvSpPr txBox="1"/>
          <p:nvPr>
            <p:ph idx="12" type="sldNum"/>
          </p:nvPr>
        </p:nvSpPr>
        <p:spPr>
          <a:xfrm>
            <a:off x="9085384" y="6463207"/>
            <a:ext cx="27432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3" name="Google Shape;263;p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6137" l="0" r="0" t="26137"/>
          <a:stretch/>
        </p:blipFill>
        <p:spPr>
          <a:xfrm>
            <a:off x="-6350" y="-29253"/>
            <a:ext cx="12192000" cy="3713018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"/>
          <p:cNvSpPr txBox="1"/>
          <p:nvPr>
            <p:ph type="title"/>
          </p:nvPr>
        </p:nvSpPr>
        <p:spPr>
          <a:xfrm>
            <a:off x="5908430" y="1046163"/>
            <a:ext cx="5445369" cy="11147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ADMIN</a:t>
            </a:r>
            <a:endParaRPr/>
          </a:p>
        </p:txBody>
      </p:sp>
      <p:sp>
        <p:nvSpPr>
          <p:cNvPr id="270" name="Google Shape;270;p4"/>
          <p:cNvSpPr txBox="1"/>
          <p:nvPr>
            <p:ph idx="1" type="body"/>
          </p:nvPr>
        </p:nvSpPr>
        <p:spPr>
          <a:xfrm>
            <a:off x="5908430" y="1995056"/>
            <a:ext cx="4659924" cy="3966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i="1" lang="en-US" sz="2800">
                <a:latin typeface="Bell MT"/>
                <a:ea typeface="Bell MT"/>
                <a:cs typeface="Bell MT"/>
                <a:sym typeface="Bell MT"/>
              </a:rPr>
              <a:t>Add Flight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i="1" lang="en-US" sz="2800">
                <a:latin typeface="Bell MT"/>
                <a:ea typeface="Bell MT"/>
                <a:cs typeface="Bell MT"/>
                <a:sym typeface="Bell MT"/>
              </a:rPr>
              <a:t>Update Flight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i="1" lang="en-US" sz="2800">
                <a:latin typeface="Bell MT"/>
                <a:ea typeface="Bell MT"/>
                <a:cs typeface="Bell MT"/>
                <a:sym typeface="Bell MT"/>
              </a:rPr>
              <a:t>Delete Flight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i="1" lang="en-US" sz="2800">
                <a:latin typeface="Bell MT"/>
                <a:ea typeface="Bell MT"/>
                <a:cs typeface="Bell MT"/>
                <a:sym typeface="Bell MT"/>
              </a:rPr>
              <a:t>Admin Login/Logout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i="1" lang="en-US" sz="2800">
                <a:latin typeface="Bell MT"/>
                <a:ea typeface="Bell MT"/>
                <a:cs typeface="Bell MT"/>
                <a:sym typeface="Bell MT"/>
              </a:rPr>
              <a:t>Add News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i="1" lang="en-US" sz="2800">
                <a:latin typeface="Bell MT"/>
                <a:ea typeface="Bell MT"/>
                <a:cs typeface="Bell MT"/>
                <a:sym typeface="Bell MT"/>
              </a:rPr>
              <a:t>Update News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i="1" lang="en-US" sz="2800">
                <a:latin typeface="Bell MT"/>
                <a:ea typeface="Bell MT"/>
                <a:cs typeface="Bell MT"/>
                <a:sym typeface="Bell MT"/>
              </a:rPr>
              <a:t>Delete News</a:t>
            </a:r>
            <a:endParaRPr/>
          </a:p>
        </p:txBody>
      </p:sp>
      <p:sp>
        <p:nvSpPr>
          <p:cNvPr id="271" name="Google Shape;271;p4"/>
          <p:cNvSpPr txBox="1"/>
          <p:nvPr>
            <p:ph idx="2" type="body"/>
          </p:nvPr>
        </p:nvSpPr>
        <p:spPr>
          <a:xfrm>
            <a:off x="363416" y="6462713"/>
            <a:ext cx="2262187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SPARK AIRWAYS</a:t>
            </a:r>
            <a:endParaRPr/>
          </a:p>
        </p:txBody>
      </p:sp>
      <p:sp>
        <p:nvSpPr>
          <p:cNvPr id="272" name="Google Shape;272;p4"/>
          <p:cNvSpPr txBox="1"/>
          <p:nvPr>
            <p:ph idx="12" type="sldNum"/>
          </p:nvPr>
        </p:nvSpPr>
        <p:spPr>
          <a:xfrm>
            <a:off x="9085384" y="6463207"/>
            <a:ext cx="27432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3" name="Google Shape;273;p4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0829" r="20827" t="0"/>
          <a:stretch/>
        </p:blipFill>
        <p:spPr>
          <a:xfrm>
            <a:off x="469045" y="0"/>
            <a:ext cx="5210175" cy="5961063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"/>
          <p:cNvSpPr txBox="1"/>
          <p:nvPr>
            <p:ph type="title"/>
          </p:nvPr>
        </p:nvSpPr>
        <p:spPr>
          <a:xfrm>
            <a:off x="363416" y="1046163"/>
            <a:ext cx="5445369" cy="11147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USER</a:t>
            </a:r>
            <a:endParaRPr/>
          </a:p>
        </p:txBody>
      </p:sp>
      <p:sp>
        <p:nvSpPr>
          <p:cNvPr id="280" name="Google Shape;280;p5"/>
          <p:cNvSpPr txBox="1"/>
          <p:nvPr>
            <p:ph idx="1" type="body"/>
          </p:nvPr>
        </p:nvSpPr>
        <p:spPr>
          <a:xfrm>
            <a:off x="363416" y="2506662"/>
            <a:ext cx="5193322" cy="34545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i="1" lang="en-US" sz="2800">
                <a:latin typeface="Bell MT"/>
                <a:ea typeface="Bell MT"/>
                <a:cs typeface="Bell MT"/>
                <a:sym typeface="Bell MT"/>
              </a:rPr>
              <a:t>User Registration/Login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i="1" lang="en-US" sz="2800">
                <a:latin typeface="Bell MT"/>
                <a:ea typeface="Bell MT"/>
                <a:cs typeface="Bell MT"/>
                <a:sym typeface="Bell MT"/>
              </a:rPr>
              <a:t>Flight Information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i="1" lang="en-US" sz="2800">
                <a:latin typeface="Bell MT"/>
                <a:ea typeface="Bell MT"/>
                <a:cs typeface="Bell MT"/>
                <a:sym typeface="Bell MT"/>
              </a:rPr>
              <a:t>Flight Booking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i="1" lang="en-US" sz="2800">
                <a:latin typeface="Bell MT"/>
                <a:ea typeface="Bell MT"/>
                <a:cs typeface="Bell MT"/>
                <a:sym typeface="Bell MT"/>
              </a:rPr>
              <a:t>Cancel Booking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i="1" lang="en-US" sz="2800">
                <a:latin typeface="Bell MT"/>
                <a:ea typeface="Bell MT"/>
                <a:cs typeface="Bell MT"/>
                <a:sym typeface="Bell MT"/>
              </a:rPr>
              <a:t>Ticket Payment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i="1" lang="en-US" sz="2800">
                <a:latin typeface="Bell MT"/>
                <a:ea typeface="Bell MT"/>
                <a:cs typeface="Bell MT"/>
                <a:sym typeface="Bell MT"/>
              </a:rPr>
              <a:t>View Tickets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2286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281" name="Google Shape;281;p5"/>
          <p:cNvSpPr txBox="1"/>
          <p:nvPr>
            <p:ph idx="2" type="body"/>
          </p:nvPr>
        </p:nvSpPr>
        <p:spPr>
          <a:xfrm>
            <a:off x="363416" y="6462713"/>
            <a:ext cx="2262187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SPARK AIRWAYS</a:t>
            </a:r>
            <a:endParaRPr/>
          </a:p>
        </p:txBody>
      </p:sp>
      <p:sp>
        <p:nvSpPr>
          <p:cNvPr id="282" name="Google Shape;282;p5"/>
          <p:cNvSpPr txBox="1"/>
          <p:nvPr>
            <p:ph idx="12" type="sldNum"/>
          </p:nvPr>
        </p:nvSpPr>
        <p:spPr>
          <a:xfrm>
            <a:off x="9085384" y="6463207"/>
            <a:ext cx="27432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3" name="Google Shape;283;p5"/>
          <p:cNvPicPr preferRelativeResize="0"/>
          <p:nvPr>
            <p:ph idx="5" type="pic"/>
          </p:nvPr>
        </p:nvPicPr>
        <p:blipFill rotWithShape="1">
          <a:blip r:embed="rId3">
            <a:alphaModFix/>
          </a:blip>
          <a:srcRect b="6685" l="0" r="0" t="6687"/>
          <a:stretch/>
        </p:blipFill>
        <p:spPr>
          <a:xfrm>
            <a:off x="5919754" y="4289110"/>
            <a:ext cx="3430407" cy="167207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284" name="Google Shape;284;p5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21552" r="21552" t="0"/>
          <a:stretch/>
        </p:blipFill>
        <p:spPr>
          <a:xfrm>
            <a:off x="5919755" y="1"/>
            <a:ext cx="3430408" cy="4091942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285" name="Google Shape;285;p5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0" l="19173" r="19173" t="0"/>
          <a:stretch/>
        </p:blipFill>
        <p:spPr>
          <a:xfrm>
            <a:off x="9542186" y="555157"/>
            <a:ext cx="2649814" cy="429819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"/>
          <p:cNvSpPr txBox="1"/>
          <p:nvPr>
            <p:ph type="ctrTitle"/>
          </p:nvPr>
        </p:nvSpPr>
        <p:spPr>
          <a:xfrm>
            <a:off x="4686300" y="2726872"/>
            <a:ext cx="7233557" cy="8320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ER DIAGRAM</a:t>
            </a:r>
            <a:endParaRPr/>
          </a:p>
        </p:txBody>
      </p:sp>
      <p:sp>
        <p:nvSpPr>
          <p:cNvPr id="291" name="Google Shape;291;p6"/>
          <p:cNvSpPr txBox="1"/>
          <p:nvPr>
            <p:ph idx="1" type="subTitle"/>
          </p:nvPr>
        </p:nvSpPr>
        <p:spPr>
          <a:xfrm>
            <a:off x="4686300" y="3569380"/>
            <a:ext cx="72335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EXPECTED ER DIAGRAM FOR SPARK AIRWAYS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7"/>
          <p:cNvSpPr txBox="1"/>
          <p:nvPr>
            <p:ph idx="12" type="sldNum"/>
          </p:nvPr>
        </p:nvSpPr>
        <p:spPr>
          <a:xfrm>
            <a:off x="9085384" y="6463207"/>
            <a:ext cx="27432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7" name="Google Shape;29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75" y="714375"/>
            <a:ext cx="11887202" cy="574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8"/>
          <p:cNvSpPr txBox="1"/>
          <p:nvPr>
            <p:ph type="ctrTitle"/>
          </p:nvPr>
        </p:nvSpPr>
        <p:spPr>
          <a:xfrm>
            <a:off x="4686300" y="2726872"/>
            <a:ext cx="7233557" cy="8320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DATA FLOW DIAGRAM</a:t>
            </a:r>
            <a:endParaRPr/>
          </a:p>
        </p:txBody>
      </p:sp>
      <p:sp>
        <p:nvSpPr>
          <p:cNvPr id="303" name="Google Shape;303;p8"/>
          <p:cNvSpPr txBox="1"/>
          <p:nvPr>
            <p:ph idx="1" type="subTitle"/>
          </p:nvPr>
        </p:nvSpPr>
        <p:spPr>
          <a:xfrm>
            <a:off x="4686300" y="3569380"/>
            <a:ext cx="72335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EXPECTED DATA FLOW DIAGRAM FOR SPARK AIRWAYS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"/>
          <p:cNvSpPr txBox="1"/>
          <p:nvPr>
            <p:ph idx="12" type="sldNum"/>
          </p:nvPr>
        </p:nvSpPr>
        <p:spPr>
          <a:xfrm>
            <a:off x="9085384" y="6463207"/>
            <a:ext cx="27432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9" name="Google Shape;309;p9"/>
          <p:cNvSpPr txBox="1"/>
          <p:nvPr/>
        </p:nvSpPr>
        <p:spPr>
          <a:xfrm>
            <a:off x="10407625" y="6111300"/>
            <a:ext cx="83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 b="1" i="0" sz="20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0" name="Google Shape;31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1625" y="50700"/>
            <a:ext cx="8558223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030A0"/>
      </a:accent1>
      <a:accent2>
        <a:srgbClr val="404040"/>
      </a:accent2>
      <a:accent3>
        <a:srgbClr val="7F7F7F"/>
      </a:accent3>
      <a:accent4>
        <a:srgbClr val="C7A2E3"/>
      </a:accent4>
      <a:accent5>
        <a:srgbClr val="48A1FA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