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7C1D6-9509-FCB9-162A-F37C0D315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00FF-2BC5-F2E4-CD87-1E7D3F841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80B56-13A0-A77B-4104-A457F556C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743D-15E1-456A-B24F-DCCE8D78B9F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DB9C4-E411-2197-161E-AFECBE78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7FFC6-E631-80EE-08D9-AFA5DD8D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DCE5-F17A-49EE-AA4D-60B8D3AD4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8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8427-0D64-8659-3635-9B78A9E93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A6A32-231C-6E29-9E3A-1DB364950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FA579-E08D-BA89-F787-D68E70DB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743D-15E1-456A-B24F-DCCE8D78B9F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DCDC7-7758-5816-1D62-239F9F3CE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D2851-8C1B-8658-5602-9CAC08F6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DCE5-F17A-49EE-AA4D-60B8D3AD4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475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D746B-D086-523B-AFEF-99D7C3E3D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8EF749-674A-7A97-C9F8-F8A9DF10E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D8466-5FD1-AEAE-F6A0-AB1488FF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743D-15E1-456A-B24F-DCCE8D78B9F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E2809-4BFB-78CA-C2E4-6194D3E8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15F60-AF6C-389F-A6F5-542F09D2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DCE5-F17A-49EE-AA4D-60B8D3AD4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6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ADFC-AE6D-17D4-DFA3-E0C06EC9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8CF9E-0E79-57DB-0CE8-6589D283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75C3F-9629-DADB-3339-D01F14FF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743D-15E1-456A-B24F-DCCE8D78B9F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30BA5-C028-01D0-C05C-D647FF4A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59C8-C2B3-F9FE-810A-E943EE64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DCE5-F17A-49EE-AA4D-60B8D3AD4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67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D0E6F-E074-1E28-45BC-08D18B4C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1550B-8863-0DC5-8059-4A5C21834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8F04E-49B6-7D59-08E6-A6981F17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743D-15E1-456A-B24F-DCCE8D78B9F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6FB99-E4FB-1607-36A6-01DF580E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F93C8-A6C5-6CB0-CDB0-B8B0FD25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DCE5-F17A-49EE-AA4D-60B8D3AD4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49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AD70-1793-1EB6-4297-DE7F5FA4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1937-1499-8967-5852-09B0D0A6F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E86FA-BD4F-E1AB-6D02-E5D3AC56D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1E377-91E4-1ABF-E226-78379170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743D-15E1-456A-B24F-DCCE8D78B9F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B3CF9-03DB-8C88-ADF0-104932C0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C9D40-B817-F51B-D4A6-68A62EF7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DCE5-F17A-49EE-AA4D-60B8D3AD4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345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1B27-0892-D1A7-950E-61AD4BE3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CA81E-803C-D40C-A252-7D5493760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18FB6-F30B-CAAA-9B7E-FCBA8B0C9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3B4C7-9CCC-7631-7295-95C35F3B3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779FF-5C10-3149-C2F6-A8D303571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ACB5EA-4666-7E7C-853E-F50190AC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743D-15E1-456A-B24F-DCCE8D78B9F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ACA5A-FC9B-F190-693F-FA3C663D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E877DB-89EA-3782-8D22-5819CF0E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DCE5-F17A-49EE-AA4D-60B8D3AD4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06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688B-0089-2757-ADDE-B97DDB24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E695C-A208-B2F7-F277-F5A15822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743D-15E1-456A-B24F-DCCE8D78B9F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09077F-ED77-E1F2-9F52-41DE3ED00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683E3-7D6B-376F-FCF0-4E5E07F7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DCE5-F17A-49EE-AA4D-60B8D3AD4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9472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013F8E-10D5-5023-CD62-654054A7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743D-15E1-456A-B24F-DCCE8D78B9F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AB508-814A-2BAB-7426-AE6C5FC15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E8AE7-0DD4-FA26-2BD1-98E68D73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DCE5-F17A-49EE-AA4D-60B8D3AD4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2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07E34-DC22-AC12-614A-639098DE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140F-2D30-9855-E2A8-C7EC09D5F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C926B-CE2C-89B5-A732-6C046E930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DF9A1-FA6F-A1D3-96FC-BEE48015B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743D-15E1-456A-B24F-DCCE8D78B9F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9910A-CDC4-6769-8FC5-939242A2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1DDCF8-E5B9-C297-67EA-0C51D76E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DCE5-F17A-49EE-AA4D-60B8D3AD4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019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4E8F0-D7F2-E6FB-C817-494A13664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A513B1-3E13-BFE1-C167-ADD0BCB41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0E472-93B8-85EF-553F-7D447DD23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3571C-2CAA-4D32-069D-C468CFDC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7743D-15E1-456A-B24F-DCCE8D78B9F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714AB-0581-44CF-FD49-FF82DC25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C205F-7898-FF95-B00C-58FFA4BE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EDCE5-F17A-49EE-AA4D-60B8D3AD4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00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4159C1-8A66-87D2-339D-703256EFB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C9F93-EFBD-91E5-2A2E-8F89CC1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33FCA-56D5-8034-B50D-7CAA2C36D4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97743D-15E1-456A-B24F-DCCE8D78B9F1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E70A2-03F4-1BF5-7A89-9790632A6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84158-2F6E-7C95-3AEB-FDAB4DEFCB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CEDCE5-F17A-49EE-AA4D-60B8D3AD42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560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3085E6-21BE-A419-F512-2F250DAE9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973046"/>
              </p:ext>
            </p:extLst>
          </p:nvPr>
        </p:nvGraphicFramePr>
        <p:xfrm>
          <a:off x="0" y="2"/>
          <a:ext cx="12192000" cy="6949440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1077362">
                  <a:extLst>
                    <a:ext uri="{9D8B030D-6E8A-4147-A177-3AD203B41FA5}">
                      <a16:colId xmlns:a16="http://schemas.microsoft.com/office/drawing/2014/main" val="3693580836"/>
                    </a:ext>
                  </a:extLst>
                </a:gridCol>
                <a:gridCol w="954638">
                  <a:extLst>
                    <a:ext uri="{9D8B030D-6E8A-4147-A177-3AD203B41FA5}">
                      <a16:colId xmlns:a16="http://schemas.microsoft.com/office/drawing/2014/main" val="399137167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529874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668298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62878285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157581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02042485"/>
                    </a:ext>
                  </a:extLst>
                </a:gridCol>
                <a:gridCol w="1153814">
                  <a:extLst>
                    <a:ext uri="{9D8B030D-6E8A-4147-A177-3AD203B41FA5}">
                      <a16:colId xmlns:a16="http://schemas.microsoft.com/office/drawing/2014/main" val="45597567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084122777"/>
                    </a:ext>
                  </a:extLst>
                </a:gridCol>
                <a:gridCol w="979786">
                  <a:extLst>
                    <a:ext uri="{9D8B030D-6E8A-4147-A177-3AD203B41FA5}">
                      <a16:colId xmlns:a16="http://schemas.microsoft.com/office/drawing/2014/main" val="187212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010939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9871577"/>
                    </a:ext>
                  </a:extLst>
                </a:gridCol>
              </a:tblGrid>
              <a:tr h="45118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Curves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Curve primitives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Examples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Generators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Geometry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Instances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Mesh Primitives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Modifiers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Selection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Utilities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Vector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513556"/>
                  </a:ext>
                </a:extLst>
              </a:tr>
              <a:tr h="812131">
                <a:tc>
                  <a:txBody>
                    <a:bodyPr/>
                    <a:lstStyle/>
                    <a:p>
                      <a:r>
                        <a:rPr lang="en-IN" sz="1200" dirty="0"/>
                        <a:t>Rebuild Curve(Spline Index </a:t>
                      </a:r>
                      <a:r>
                        <a:rPr lang="en-IN" sz="1200" dirty="0" err="1"/>
                        <a:t>Remapper</a:t>
                      </a:r>
                      <a:r>
                        <a:rPr lang="en-IN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Bezier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Cottin Square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Di-Circle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Align to Grid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Align Instance to 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Aloe Vera Leaf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Add Scales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Distribute Points in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Expand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Accumulate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Add Noise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51270"/>
                  </a:ext>
                </a:extLst>
              </a:tr>
              <a:tr h="451184">
                <a:tc>
                  <a:txBody>
                    <a:bodyPr/>
                    <a:lstStyle/>
                    <a:p>
                      <a:r>
                        <a:rPr lang="en-IN" sz="1200" dirty="0"/>
                        <a:t>Change Spline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Curve 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Curve Branch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Gothic Table 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Bounding Box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Alternate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Balloon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Damage 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Phyllotaxis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Mesh Proximity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Cube Projection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761998"/>
                  </a:ext>
                </a:extLst>
              </a:tr>
              <a:tr h="631658">
                <a:tc>
                  <a:txBody>
                    <a:bodyPr/>
                    <a:lstStyle/>
                    <a:p>
                      <a:r>
                        <a:rPr lang="en-IN" sz="1200" dirty="0"/>
                        <a:t>Curve Deform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Half Star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Infinity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Pattern{2}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Bounding Box Group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Bounding Box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Icosahedron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Fractal Shaper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Points to Spline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Minimum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Flip Indices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Cylinder Projection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0326466"/>
                  </a:ext>
                </a:extLst>
              </a:tr>
              <a:tr h="631658">
                <a:tc>
                  <a:txBody>
                    <a:bodyPr/>
                    <a:lstStyle/>
                    <a:p>
                      <a:r>
                        <a:rPr lang="en-IN" sz="1200" dirty="0"/>
                        <a:t>Curve Optimize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Mirrored Bezier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Leaf-Simple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Pottery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Bounding Grid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Circular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Julia Fractal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Mirror 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Nearest Point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Fold 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Landscape Projection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313628"/>
                  </a:ext>
                </a:extLst>
              </a:tr>
              <a:tr h="631658">
                <a:tc>
                  <a:txBody>
                    <a:bodyPr/>
                    <a:lstStyle/>
                    <a:p>
                      <a:r>
                        <a:rPr lang="en-IN" sz="1200" dirty="0"/>
                        <a:t>Curve optimization 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Natural Spiral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Ligulate-Patel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Rock Generator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Bounding Lattice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Collection Info+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Lattice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Points to Lattice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Select by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Grid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Map Vector Attribute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381755"/>
                  </a:ext>
                </a:extLst>
              </a:tr>
              <a:tr h="631658">
                <a:tc>
                  <a:txBody>
                    <a:bodyPr/>
                    <a:lstStyle/>
                    <a:p>
                      <a:r>
                        <a:rPr lang="en-IN" sz="1200" dirty="0"/>
                        <a:t>Loft Curves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Nuclear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Lofting with Profiles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Tree – 50+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Rotate 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Collection Info Custom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Prism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Surface Cobble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Select by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Map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Ping Pong Vector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390753"/>
                  </a:ext>
                </a:extLst>
              </a:tr>
              <a:tr h="451184">
                <a:tc>
                  <a:txBody>
                    <a:bodyPr/>
                    <a:lstStyle/>
                    <a:p>
                      <a:r>
                        <a:rPr lang="en-IN" sz="1200" dirty="0"/>
                        <a:t>Loop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Palm Lanceolate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Self Iterate 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Instance Packer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Pyramid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Terrain Displacement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Select by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Store Edge 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Sphere Projection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800904"/>
                  </a:ext>
                </a:extLst>
              </a:tr>
              <a:tr h="631658">
                <a:tc>
                  <a:txBody>
                    <a:bodyPr/>
                    <a:lstStyle/>
                    <a:p>
                      <a:r>
                        <a:rPr lang="en-IN" sz="1200" dirty="0"/>
                        <a:t>Curve Rebuilder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Petal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Selective Join 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Instance on Edges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Slicing Circle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Trim Geometry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Select by 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Value++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Triplanner Projection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04837"/>
                  </a:ext>
                </a:extLst>
              </a:tr>
              <a:tr h="631658">
                <a:tc>
                  <a:txBody>
                    <a:bodyPr/>
                    <a:lstStyle/>
                    <a:p>
                      <a:r>
                        <a:rPr lang="en-IN" sz="1200" dirty="0"/>
                        <a:t>Skin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Shortest edge path optimize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Simplify for Viewport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Tetrahedron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View Instance Attribute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XYZ arc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903831"/>
                  </a:ext>
                </a:extLst>
              </a:tr>
              <a:tr h="451184">
                <a:tc>
                  <a:txBody>
                    <a:bodyPr/>
                    <a:lstStyle/>
                    <a:p>
                      <a:r>
                        <a:rPr lang="en-IN" sz="1200" dirty="0"/>
                        <a:t>Spline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Transform Geometry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935"/>
                  </a:ext>
                </a:extLst>
              </a:tr>
              <a:tr h="451184">
                <a:tc>
                  <a:txBody>
                    <a:bodyPr/>
                    <a:lstStyle/>
                    <a:p>
                      <a:r>
                        <a:rPr lang="en-IN" sz="1200" dirty="0"/>
                        <a:t>Curve Splitter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141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765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5C6A72"/>
      </a:dk1>
      <a:lt1>
        <a:sysClr val="window" lastClr="FDF6E3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238</Words>
  <Application>Microsoft Office PowerPoint</Application>
  <PresentationFormat>Widescreen</PresentationFormat>
  <Paragraphs>108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Siddhartha</dc:creator>
  <cp:lastModifiedBy>Abhay Siddhartha</cp:lastModifiedBy>
  <cp:revision>3</cp:revision>
  <dcterms:created xsi:type="dcterms:W3CDTF">2025-08-06T04:56:38Z</dcterms:created>
  <dcterms:modified xsi:type="dcterms:W3CDTF">2025-08-06T18:03:31Z</dcterms:modified>
</cp:coreProperties>
</file>