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b2138d6b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b2138d6b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b2138d6b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b2138d6b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stochastic process is a mathematical model that describes a sequence of random variables, where the values of the variables change randomly over time or any other index, according to a set of probability distributions or rules.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use this concept to determine the probable location of a point subject to random motions, given the probabilities of moving each step are same ,in some distance and in some direction.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b2138d6b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b2138d6b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b2138d6b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b2138d6b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a discrete time quantum walk, the walker takes discrete steps in time, and the state of the walker is updated at each step.</a:t>
            </a:r>
            <a:endParaRPr/>
          </a:p>
          <a:p>
            <a:pPr indent="0" lvl="0" marL="0" rtl="0" algn="l">
              <a:spcBef>
                <a:spcPts val="0"/>
              </a:spcBef>
              <a:spcAft>
                <a:spcPts val="0"/>
              </a:spcAft>
              <a:buNone/>
            </a:pPr>
            <a:r>
              <a:rPr lang="en"/>
              <a:t> In a continuous time quantum walk, the walker takes continuous steps in time, and the state of the walker is updated continuously.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At a given time, the motion of the particle on the integer line consists of two sequential processes, the first being the tossing of the coin and the second being the shifting of the particle that depends upon the outcome of the coin.</a:t>
            </a:r>
            <a:endParaRPr/>
          </a:p>
          <a:p>
            <a:pPr indent="0" lvl="0" marL="0" rtl="0" algn="l">
              <a:spcBef>
                <a:spcPts val="0"/>
              </a:spcBef>
              <a:spcAft>
                <a:spcPts val="0"/>
              </a:spcAft>
              <a:buNone/>
            </a:pPr>
            <a:r>
              <a:rPr lang="en"/>
              <a:t>We need an initial coin state to take into account certain quantum coin operators.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b2138d6bd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fb2138d6bd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b2138d6b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fb2138d6b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Mini Project:</a:t>
            </a:r>
            <a:endParaRPr/>
          </a:p>
          <a:p>
            <a:pPr indent="0" lvl="0" marL="0" rtl="0" algn="l">
              <a:spcBef>
                <a:spcPts val="0"/>
              </a:spcBef>
              <a:spcAft>
                <a:spcPts val="0"/>
              </a:spcAft>
              <a:buNone/>
            </a:pPr>
            <a:r>
              <a:rPr lang="en" sz="1800"/>
              <a:t>Implementation of Discrete Time Quantum Walks on Quantum Computer using Qiskit</a:t>
            </a:r>
            <a:endParaRPr sz="1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a:t>
            </a:r>
            <a:endParaRPr/>
          </a:p>
          <a:p>
            <a:pPr indent="0" lvl="0" marL="0" rtl="0" algn="l">
              <a:spcBef>
                <a:spcPts val="0"/>
              </a:spcBef>
              <a:spcAft>
                <a:spcPts val="0"/>
              </a:spcAft>
              <a:buNone/>
            </a:pPr>
            <a:r>
              <a:rPr lang="en"/>
              <a:t>By Abhay Suresh, CS20B1018</a:t>
            </a:r>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056750" y="605213"/>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About the Project</a:t>
            </a:r>
            <a:endParaRPr sz="3600"/>
          </a:p>
        </p:txBody>
      </p:sp>
      <p:sp>
        <p:nvSpPr>
          <p:cNvPr id="284" name="Google Shape;284;p14"/>
          <p:cNvSpPr txBox="1"/>
          <p:nvPr>
            <p:ph idx="1" type="body"/>
          </p:nvPr>
        </p:nvSpPr>
        <p:spPr>
          <a:xfrm>
            <a:off x="1056750" y="1996688"/>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This mini project is an implementation of the quantum analog of the mathematical concept Random walk, i.e Quantum walk, on a Real Quantum computer.</a:t>
            </a:r>
            <a:endParaRPr sz="1500"/>
          </a:p>
          <a:p>
            <a:pPr indent="-323850" lvl="0" marL="457200" rtl="0" algn="l">
              <a:spcBef>
                <a:spcPts val="0"/>
              </a:spcBef>
              <a:spcAft>
                <a:spcPts val="0"/>
              </a:spcAft>
              <a:buSzPts val="1500"/>
              <a:buChar char="●"/>
            </a:pPr>
            <a:r>
              <a:rPr lang="en" sz="1500"/>
              <a:t>Our implementation would be of the discrete time Quantum walk on the integer line, also referred to as the one-dimensional discrete time quantum walk.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6400"/>
              <a:t>Random Walk</a:t>
            </a:r>
            <a:endParaRPr sz="6400"/>
          </a:p>
        </p:txBody>
      </p:sp>
      <p:sp>
        <p:nvSpPr>
          <p:cNvPr id="290" name="Google Shape;290;p1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 random walk is a stochastic process that consists of the sum of a sequence of changes in a random variable, where these changes are uncorrelated with past changes.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400"/>
              <a:t>Quantum Walk</a:t>
            </a:r>
            <a:endParaRPr sz="6400"/>
          </a:p>
        </p:txBody>
      </p:sp>
      <p:sp>
        <p:nvSpPr>
          <p:cNvPr id="296" name="Google Shape;296;p16"/>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Quantum walk are quantum analogues of classical Random walks, which in contrast to random walks have definite states and the randomness arises due to the stochastic transitioning between the states.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056750" y="598575"/>
            <a:ext cx="7030500" cy="3923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are two broad classes of quantum walk</a:t>
            </a:r>
            <a:endParaRPr sz="1500"/>
          </a:p>
          <a:p>
            <a:pPr indent="-323850" lvl="1" marL="914400" rtl="0" algn="l">
              <a:spcBef>
                <a:spcPts val="0"/>
              </a:spcBef>
              <a:spcAft>
                <a:spcPts val="0"/>
              </a:spcAft>
              <a:buSzPts val="1500"/>
              <a:buChar char="○"/>
            </a:pPr>
            <a:r>
              <a:rPr lang="en" sz="1500"/>
              <a:t>Discrete time quantum walk</a:t>
            </a:r>
            <a:endParaRPr sz="1500"/>
          </a:p>
          <a:p>
            <a:pPr indent="-323850" lvl="1" marL="914400" rtl="0" algn="l">
              <a:spcBef>
                <a:spcPts val="0"/>
              </a:spcBef>
              <a:spcAft>
                <a:spcPts val="0"/>
              </a:spcAft>
              <a:buSzPts val="1500"/>
              <a:buChar char="○"/>
            </a:pPr>
            <a:r>
              <a:rPr lang="en" sz="1500"/>
              <a:t>Continuous time quantum walk</a:t>
            </a:r>
            <a:endParaRPr sz="1500"/>
          </a:p>
          <a:p>
            <a:pPr indent="-323850" lvl="0" marL="457200" rtl="0" algn="l">
              <a:spcBef>
                <a:spcPts val="0"/>
              </a:spcBef>
              <a:spcAft>
                <a:spcPts val="0"/>
              </a:spcAft>
              <a:buSzPts val="1500"/>
              <a:buChar char="●"/>
            </a:pPr>
            <a:r>
              <a:rPr lang="en" sz="1500"/>
              <a:t>Our project focuses on the simplest form of discrete time quantum walk, the one dimensional discrete time quantum walk.</a:t>
            </a:r>
            <a:endParaRPr sz="1500"/>
          </a:p>
          <a:p>
            <a:pPr indent="-323850" lvl="0" marL="457200" rtl="0" algn="l">
              <a:spcBef>
                <a:spcPts val="0"/>
              </a:spcBef>
              <a:spcAft>
                <a:spcPts val="0"/>
              </a:spcAft>
              <a:buSzPts val="1500"/>
              <a:buChar char="●"/>
            </a:pPr>
            <a:r>
              <a:rPr lang="en" sz="1500"/>
              <a:t>Any Quantum Walk has 3 major components</a:t>
            </a:r>
            <a:endParaRPr sz="1500"/>
          </a:p>
          <a:p>
            <a:pPr indent="-323850" lvl="1" marL="914400" rtl="0" algn="l">
              <a:spcBef>
                <a:spcPts val="0"/>
              </a:spcBef>
              <a:spcAft>
                <a:spcPts val="0"/>
              </a:spcAft>
              <a:buSzPts val="1500"/>
              <a:buChar char="○"/>
            </a:pPr>
            <a:r>
              <a:rPr lang="en" sz="1500"/>
              <a:t>A coin operator</a:t>
            </a:r>
            <a:endParaRPr sz="1500"/>
          </a:p>
          <a:p>
            <a:pPr indent="-323850" lvl="1" marL="914400" rtl="0" algn="l">
              <a:spcBef>
                <a:spcPts val="0"/>
              </a:spcBef>
              <a:spcAft>
                <a:spcPts val="0"/>
              </a:spcAft>
              <a:buSzPts val="1500"/>
              <a:buChar char="○"/>
            </a:pPr>
            <a:r>
              <a:rPr lang="en" sz="1500"/>
              <a:t>Shift operator</a:t>
            </a:r>
            <a:endParaRPr sz="1500"/>
          </a:p>
          <a:p>
            <a:pPr indent="-323850" lvl="1" marL="914400" rtl="0" algn="l">
              <a:spcBef>
                <a:spcPts val="0"/>
              </a:spcBef>
              <a:spcAft>
                <a:spcPts val="0"/>
              </a:spcAft>
              <a:buSzPts val="1500"/>
              <a:buChar char="○"/>
            </a:pPr>
            <a:r>
              <a:rPr lang="en" sz="1500"/>
              <a:t>Initial coin state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056750" y="605213"/>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Project Overview</a:t>
            </a:r>
            <a:endParaRPr sz="3600"/>
          </a:p>
        </p:txBody>
      </p:sp>
      <p:sp>
        <p:nvSpPr>
          <p:cNvPr id="307" name="Google Shape;307;p18"/>
          <p:cNvSpPr txBox="1"/>
          <p:nvPr>
            <p:ph idx="1" type="body"/>
          </p:nvPr>
        </p:nvSpPr>
        <p:spPr>
          <a:xfrm>
            <a:off x="1056750" y="1996688"/>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project is going to be implemented on Qiskit, which is an open-source software to work with quantum computers.</a:t>
            </a:r>
            <a:endParaRPr sz="1500"/>
          </a:p>
          <a:p>
            <a:pPr indent="-323850" lvl="0" marL="457200" rtl="0" algn="l">
              <a:spcBef>
                <a:spcPts val="0"/>
              </a:spcBef>
              <a:spcAft>
                <a:spcPts val="0"/>
              </a:spcAft>
              <a:buSzPts val="1500"/>
              <a:buChar char="●"/>
            </a:pPr>
            <a:r>
              <a:rPr lang="en" sz="1500"/>
              <a:t>We will also be using Quantum Composer and Quantum Lab provided by IBM.</a:t>
            </a:r>
            <a:endParaRPr sz="1500"/>
          </a:p>
          <a:p>
            <a:pPr indent="-323850" lvl="0" marL="457200" rtl="0" algn="l">
              <a:spcBef>
                <a:spcPts val="0"/>
              </a:spcBef>
              <a:spcAft>
                <a:spcPts val="0"/>
              </a:spcAft>
              <a:buSzPts val="1500"/>
              <a:buChar char="●"/>
            </a:pPr>
            <a:r>
              <a:rPr lang="en" sz="1500"/>
              <a:t>Our main goal of the project is to implement the Algorithm of One dimensional Discrete time quantum walk for qubit systems.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