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aysing" initials="A" lastIdx="1" clrIdx="0">
    <p:extLst>
      <p:ext uri="{19B8F6BF-5375-455C-9EA6-DF929625EA0E}">
        <p15:presenceInfo xmlns:p15="http://schemas.microsoft.com/office/powerpoint/2012/main" userId="1f874c7cc9eda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C49C-90DD-4E51-8D82-BDE33A4A647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DD06A-EDB5-40F9-957D-9A906A513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D06A-EDB5-40F9-957D-9A906A5133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8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Android App Development with </a:t>
            </a:r>
            <a:r>
              <a:rPr lang="en-US" sz="4400" dirty="0" err="1" smtClean="0"/>
              <a:t>Kotlin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The Future of Android apps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12" y="-843029"/>
            <a:ext cx="7290595" cy="5467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3" y="843685"/>
            <a:ext cx="1795610" cy="16709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57578" y="5727044"/>
            <a:ext cx="7619999" cy="365125"/>
          </a:xfrm>
        </p:spPr>
        <p:txBody>
          <a:bodyPr/>
          <a:lstStyle/>
          <a:p>
            <a:r>
              <a:rPr lang="en-US" sz="2000" dirty="0" smtClean="0"/>
              <a:t>Name: Abhaysing </a:t>
            </a:r>
            <a:r>
              <a:rPr lang="en-US" sz="2000" dirty="0" err="1" smtClean="0"/>
              <a:t>Udaysingrao</a:t>
            </a:r>
            <a:r>
              <a:rPr lang="en-US" sz="2000" dirty="0" smtClean="0"/>
              <a:t> </a:t>
            </a:r>
            <a:r>
              <a:rPr lang="en-US" sz="2000" dirty="0" err="1" smtClean="0"/>
              <a:t>Bhosale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8789" y="6212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81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83" y="945735"/>
            <a:ext cx="8915400" cy="3777622"/>
          </a:xfrm>
        </p:spPr>
        <p:txBody>
          <a:bodyPr/>
          <a:lstStyle/>
          <a:p>
            <a:r>
              <a:rPr lang="en-US" dirty="0" smtClean="0"/>
              <a:t>Since Google announced </a:t>
            </a:r>
            <a:r>
              <a:rPr lang="en-US" dirty="0" err="1" smtClean="0"/>
              <a:t>Kotlin</a:t>
            </a:r>
            <a:r>
              <a:rPr lang="en-US" dirty="0" smtClean="0"/>
              <a:t> as a one of the official languages for Android development, core Android App developers has started to switch to </a:t>
            </a:r>
            <a:r>
              <a:rPr lang="en-US" dirty="0" err="1" smtClean="0"/>
              <a:t>Kotlin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Companies are rewriting their code in the </a:t>
            </a:r>
            <a:r>
              <a:rPr lang="en-US" dirty="0" err="1" smtClean="0"/>
              <a:t>Kotlin</a:t>
            </a:r>
            <a:r>
              <a:rPr lang="en-US" dirty="0" smtClean="0"/>
              <a:t> language.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is introducing good features in </a:t>
            </a:r>
            <a:r>
              <a:rPr lang="en-US" dirty="0" err="1" smtClean="0"/>
              <a:t>Kotlin</a:t>
            </a:r>
            <a:r>
              <a:rPr lang="en-US" dirty="0" smtClean="0"/>
              <a:t> and they are not planning to introduce same features in the Java. So </a:t>
            </a:r>
            <a:r>
              <a:rPr lang="en-US" dirty="0" err="1" smtClean="0"/>
              <a:t>Kotlin</a:t>
            </a:r>
            <a:r>
              <a:rPr lang="en-US" dirty="0" smtClean="0"/>
              <a:t> is future for the Android apps.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74" y="3372518"/>
            <a:ext cx="3168086" cy="15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is </a:t>
            </a:r>
            <a:r>
              <a:rPr lang="en-US" b="1" dirty="0"/>
              <a:t>a </a:t>
            </a:r>
            <a:r>
              <a:rPr lang="en-US" b="1" dirty="0" smtClean="0"/>
              <a:t>general-purpose </a:t>
            </a:r>
            <a:r>
              <a:rPr lang="en-US" b="1" dirty="0"/>
              <a:t>programming language developed by </a:t>
            </a:r>
            <a:r>
              <a:rPr lang="en-US" b="1" dirty="0" err="1"/>
              <a:t>JetBrains</a:t>
            </a:r>
            <a:r>
              <a:rPr lang="en-US" dirty="0"/>
              <a:t>, that has built world-class IDEs like </a:t>
            </a:r>
            <a:r>
              <a:rPr lang="en-US" dirty="0" err="1"/>
              <a:t>IntelliJ</a:t>
            </a:r>
            <a:r>
              <a:rPr lang="en-US" dirty="0"/>
              <a:t> IDEA,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/>
              <a:t>etc. ... </a:t>
            </a:r>
            <a:endParaRPr lang="en-US" dirty="0" smtClean="0"/>
          </a:p>
          <a:p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/>
              <a:t>is sponsored by Google, announced as one of the official languages for Android Development in 2017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err="1" smtClean="0"/>
              <a:t>Kotlin</a:t>
            </a:r>
            <a:r>
              <a:rPr lang="en-US" dirty="0" smtClean="0"/>
              <a:t> is mostly used by Android app developers.</a:t>
            </a:r>
          </a:p>
          <a:p>
            <a:r>
              <a:rPr lang="en-US" dirty="0" smtClean="0"/>
              <a:t>It is an open source language</a:t>
            </a:r>
          </a:p>
          <a:p>
            <a:r>
              <a:rPr lang="en-US" dirty="0" err="1"/>
              <a:t>Kotlin</a:t>
            </a:r>
            <a:r>
              <a:rPr lang="en-US" dirty="0"/>
              <a:t> used the </a:t>
            </a:r>
            <a:r>
              <a:rPr lang="en-US" b="1" dirty="0"/>
              <a:t>Java</a:t>
            </a:r>
            <a:r>
              <a:rPr lang="en-US" dirty="0"/>
              <a:t> programming language for its initial implementation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98" y="4933282"/>
            <a:ext cx="4229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291" y="1579068"/>
            <a:ext cx="8915400" cy="377762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2010,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smtClean="0"/>
              <a:t>started to work on </a:t>
            </a:r>
            <a:r>
              <a:rPr lang="en-US" dirty="0"/>
              <a:t>Project </a:t>
            </a:r>
            <a:r>
              <a:rPr lang="en-US" dirty="0" err="1"/>
              <a:t>Kotlin</a:t>
            </a:r>
            <a:r>
              <a:rPr lang="en-US" dirty="0"/>
              <a:t>, a new language for the JVM. The name comes from </a:t>
            </a:r>
            <a:r>
              <a:rPr lang="en-US" dirty="0" err="1" smtClean="0"/>
              <a:t>Kotlin</a:t>
            </a:r>
            <a:r>
              <a:rPr lang="en-US" dirty="0" smtClean="0"/>
              <a:t> Island. </a:t>
            </a:r>
            <a:r>
              <a:rPr lang="en-US" dirty="0" err="1"/>
              <a:t>Kotlin</a:t>
            </a:r>
            <a:r>
              <a:rPr lang="en-US" dirty="0"/>
              <a:t> was released on 15 February 2016. This is considered to be the first officially stable release</a:t>
            </a:r>
            <a:r>
              <a:rPr lang="en-US" dirty="0" smtClean="0"/>
              <a:t>.</a:t>
            </a:r>
          </a:p>
          <a:p>
            <a:r>
              <a:rPr lang="en-US" dirty="0" err="1"/>
              <a:t>Kotlin</a:t>
            </a:r>
            <a:r>
              <a:rPr lang="en-US" dirty="0"/>
              <a:t> is sponsored by Google, announced as one of the official languages for Android Development in 2017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60" y="3467879"/>
            <a:ext cx="5766156" cy="32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of </a:t>
            </a:r>
            <a:r>
              <a:rPr lang="en-US" dirty="0" err="1" smtClean="0"/>
              <a:t>Kotlin</a:t>
            </a:r>
            <a:r>
              <a:rPr lang="en-US" dirty="0" smtClean="0"/>
              <a:t>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1" y="2021021"/>
            <a:ext cx="5657350" cy="3183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5" y="2021021"/>
            <a:ext cx="5659321" cy="31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23" y="2133600"/>
            <a:ext cx="8915400" cy="3777622"/>
          </a:xfrm>
        </p:spPr>
        <p:txBody>
          <a:bodyPr/>
          <a:lstStyle/>
          <a:p>
            <a:pPr fontAlgn="base"/>
            <a:r>
              <a:rPr lang="en-IN" dirty="0"/>
              <a:t>When targeting the JVM, </a:t>
            </a:r>
            <a:r>
              <a:rPr lang="en-IN" dirty="0" err="1"/>
              <a:t>Kotlin</a:t>
            </a:r>
            <a:r>
              <a:rPr lang="en-IN" dirty="0"/>
              <a:t> produces Java compatible </a:t>
            </a:r>
            <a:r>
              <a:rPr lang="en-IN" dirty="0" err="1"/>
              <a:t>bytecode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When targeting JavaScript, </a:t>
            </a:r>
            <a:r>
              <a:rPr lang="en-IN" dirty="0" err="1"/>
              <a:t>Kotlin</a:t>
            </a:r>
            <a:r>
              <a:rPr lang="en-IN" dirty="0"/>
              <a:t> </a:t>
            </a:r>
            <a:r>
              <a:rPr lang="en-IN" dirty="0" err="1"/>
              <a:t>transpiles</a:t>
            </a:r>
            <a:r>
              <a:rPr lang="en-IN" dirty="0"/>
              <a:t> to </a:t>
            </a:r>
            <a:r>
              <a:rPr lang="en-IN" dirty="0" smtClean="0"/>
              <a:t>ES5 and </a:t>
            </a:r>
            <a:r>
              <a:rPr lang="en-IN" dirty="0"/>
              <a:t>generates </a:t>
            </a:r>
            <a:r>
              <a:rPr lang="en-IN" dirty="0" smtClean="0"/>
              <a:t>code.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Kotlin</a:t>
            </a:r>
            <a:r>
              <a:rPr lang="en-US" dirty="0" smtClean="0"/>
              <a:t>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54" y="4022411"/>
            <a:ext cx="5264076" cy="21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96967" cy="991045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Kotlin</a:t>
            </a:r>
            <a:r>
              <a:rPr lang="en-US" dirty="0" smtClean="0"/>
              <a:t> allows writing less code.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is fully compatible with Java.</a:t>
            </a:r>
          </a:p>
          <a:p>
            <a:r>
              <a:rPr lang="en-US" dirty="0" smtClean="0"/>
              <a:t>It’s easier to maintain.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can be used for Android apps, </a:t>
            </a:r>
            <a:r>
              <a:rPr lang="en-US" dirty="0" err="1" smtClean="0"/>
              <a:t>serverside</a:t>
            </a:r>
            <a:r>
              <a:rPr lang="en-US" dirty="0" smtClean="0"/>
              <a:t> apps.</a:t>
            </a:r>
          </a:p>
          <a:p>
            <a:r>
              <a:rPr lang="en-US" dirty="0" smtClean="0"/>
              <a:t>You can have Java and </a:t>
            </a:r>
            <a:r>
              <a:rPr lang="en-US" dirty="0" err="1" smtClean="0"/>
              <a:t>Kotlin</a:t>
            </a:r>
            <a:r>
              <a:rPr lang="en-US" dirty="0" smtClean="0"/>
              <a:t> code in same project.</a:t>
            </a:r>
          </a:p>
          <a:p>
            <a:r>
              <a:rPr lang="en-US" dirty="0" smtClean="0"/>
              <a:t>With IDEs such as Android Studio, </a:t>
            </a:r>
            <a:r>
              <a:rPr lang="en-US" dirty="0" err="1" smtClean="0"/>
              <a:t>Intellij</a:t>
            </a:r>
            <a:r>
              <a:rPr lang="en-US" dirty="0" smtClean="0"/>
              <a:t> Idea Java code can be easily converted into </a:t>
            </a:r>
            <a:r>
              <a:rPr lang="en-US" dirty="0" err="1" smtClean="0"/>
              <a:t>kotlin</a:t>
            </a:r>
            <a:r>
              <a:rPr lang="en-US" dirty="0" smtClean="0"/>
              <a:t> and </a:t>
            </a:r>
            <a:r>
              <a:rPr lang="en-US" dirty="0" err="1" smtClean="0"/>
              <a:t>kotlin</a:t>
            </a:r>
            <a:r>
              <a:rPr lang="en-US" dirty="0" smtClean="0"/>
              <a:t> code can be converted into java.</a:t>
            </a:r>
          </a:p>
          <a:p>
            <a:r>
              <a:rPr lang="en-US" dirty="0" err="1"/>
              <a:t>Kotlin</a:t>
            </a:r>
            <a:r>
              <a:rPr lang="en-US" dirty="0"/>
              <a:t> has many language features to help you </a:t>
            </a:r>
            <a:r>
              <a:rPr lang="en-US" dirty="0" smtClean="0"/>
              <a:t>to avoid </a:t>
            </a:r>
            <a:r>
              <a:rPr lang="en-US" dirty="0"/>
              <a:t>common programming mistakes such as null pointer exceptions. Android apps that contain </a:t>
            </a:r>
            <a:r>
              <a:rPr lang="en-US" dirty="0" err="1"/>
              <a:t>Kotlin</a:t>
            </a:r>
            <a:r>
              <a:rPr lang="en-US" dirty="0"/>
              <a:t> code are 20% less likely to </a:t>
            </a:r>
            <a:r>
              <a:rPr lang="en-US" dirty="0" smtClean="0"/>
              <a:t>crash</a:t>
            </a:r>
          </a:p>
          <a:p>
            <a:r>
              <a:rPr lang="en-US" dirty="0" smtClean="0"/>
              <a:t>Android apps which are written in </a:t>
            </a:r>
            <a:r>
              <a:rPr lang="en-US" dirty="0" err="1" smtClean="0"/>
              <a:t>kotlin</a:t>
            </a:r>
            <a:r>
              <a:rPr lang="en-US" dirty="0" smtClean="0"/>
              <a:t> are more likely lightweight.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1001347"/>
            <a:ext cx="3211972" cy="17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9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5215"/>
            <a:ext cx="8915400" cy="3777622"/>
          </a:xfrm>
        </p:spPr>
        <p:txBody>
          <a:bodyPr/>
          <a:lstStyle/>
          <a:p>
            <a:r>
              <a:rPr lang="en-US" dirty="0" smtClean="0"/>
              <a:t>Different from Java: </a:t>
            </a:r>
            <a:r>
              <a:rPr lang="en-US" dirty="0"/>
              <a:t>Though </a:t>
            </a:r>
            <a:r>
              <a:rPr lang="en-US" dirty="0" err="1"/>
              <a:t>Kotlin</a:t>
            </a:r>
            <a:r>
              <a:rPr lang="en-US" dirty="0"/>
              <a:t> and Java have too many </a:t>
            </a:r>
            <a:r>
              <a:rPr lang="en-US" dirty="0" smtClean="0"/>
              <a:t>same things </a:t>
            </a:r>
            <a:r>
              <a:rPr lang="en-US" dirty="0"/>
              <a:t>but still, there are some differences too. App developers just can’t make the switch if they have </a:t>
            </a:r>
            <a:r>
              <a:rPr lang="en-US" dirty="0" smtClean="0"/>
              <a:t>knowledge </a:t>
            </a:r>
            <a:r>
              <a:rPr lang="en-US" dirty="0"/>
              <a:t>about </a:t>
            </a:r>
            <a:r>
              <a:rPr lang="en-US" dirty="0" err="1"/>
              <a:t>Kotlin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Limited sources to learn.</a:t>
            </a:r>
          </a:p>
          <a:p>
            <a:r>
              <a:rPr lang="en-IN" b="1" dirty="0"/>
              <a:t>Fluctuating compilation </a:t>
            </a:r>
            <a:r>
              <a:rPr lang="en-IN" b="1" dirty="0" smtClean="0"/>
              <a:t>speed: </a:t>
            </a:r>
            <a:r>
              <a:rPr lang="en-US" dirty="0" smtClean="0"/>
              <a:t>In </a:t>
            </a:r>
            <a:r>
              <a:rPr lang="en-US" dirty="0"/>
              <a:t>some cases, </a:t>
            </a:r>
            <a:r>
              <a:rPr lang="en-US" dirty="0" err="1"/>
              <a:t>Kotlin</a:t>
            </a:r>
            <a:r>
              <a:rPr lang="en-US" dirty="0"/>
              <a:t> is faster than </a:t>
            </a:r>
            <a:r>
              <a:rPr lang="en-US" dirty="0" smtClean="0"/>
              <a:t>Java.</a:t>
            </a:r>
            <a:r>
              <a:rPr lang="en-US" dirty="0"/>
              <a:t> But still, we should remember that Java is the winner when it comes to </a:t>
            </a:r>
            <a:r>
              <a:rPr lang="en-US" b="1" dirty="0"/>
              <a:t>clean builds.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5" y="4560986"/>
            <a:ext cx="3946495" cy="16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Jetpack Compose in </a:t>
            </a:r>
            <a:r>
              <a:rPr lang="en-US" dirty="0" err="1" smtClean="0"/>
              <a:t>Kotlin</a:t>
            </a:r>
            <a:r>
              <a:rPr lang="en-US" dirty="0" smtClean="0"/>
              <a:t>:</a:t>
            </a:r>
            <a:r>
              <a:rPr lang="en-IN" dirty="0" smtClean="0"/>
              <a:t> </a:t>
            </a:r>
            <a:r>
              <a:rPr lang="en-US" dirty="0"/>
              <a:t>The expectations around UI development have grown</a:t>
            </a:r>
            <a:r>
              <a:rPr lang="en-US" dirty="0" smtClean="0"/>
              <a:t>.</a:t>
            </a:r>
            <a:r>
              <a:rPr lang="en-US" dirty="0"/>
              <a:t>  To address the technical challenges of creating a polished UI quickly and efficiently </a:t>
            </a:r>
            <a:r>
              <a:rPr lang="en-US" dirty="0" err="1" smtClean="0"/>
              <a:t>Kotlin</a:t>
            </a:r>
            <a:r>
              <a:rPr lang="en-US" dirty="0" smtClean="0"/>
              <a:t> has </a:t>
            </a:r>
            <a:r>
              <a:rPr lang="en-US" dirty="0"/>
              <a:t>introduced Jetpack Compose, a modern UI toolkit that sets </a:t>
            </a:r>
            <a:r>
              <a:rPr lang="en-US" dirty="0" smtClean="0"/>
              <a:t>app </a:t>
            </a:r>
            <a:r>
              <a:rPr lang="en-US" dirty="0"/>
              <a:t>developers up for success in this new landscape</a:t>
            </a:r>
            <a:r>
              <a:rPr lang="en-US" dirty="0" smtClean="0"/>
              <a:t>.</a:t>
            </a:r>
          </a:p>
          <a:p>
            <a:r>
              <a:rPr lang="en-US" dirty="0"/>
              <a:t> It simplifies and accelerates UI development on Android bringing your apps to life with less code, powerful </a:t>
            </a:r>
            <a:r>
              <a:rPr lang="en-US" dirty="0" smtClean="0"/>
              <a:t>tools.</a:t>
            </a:r>
          </a:p>
          <a:p>
            <a:r>
              <a:rPr lang="en-US" dirty="0"/>
              <a:t>It makes building Android UI faster and </a:t>
            </a:r>
            <a:r>
              <a:rPr lang="en-US" dirty="0" smtClean="0"/>
              <a:t>easier</a:t>
            </a:r>
          </a:p>
          <a:p>
            <a:r>
              <a:rPr lang="en-US" dirty="0" smtClean="0"/>
              <a:t>No need of XML layout when you use compose activity.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90" y="4945652"/>
            <a:ext cx="3584249" cy="1702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959113"/>
            <a:ext cx="1575795" cy="16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apps using </a:t>
            </a:r>
            <a:r>
              <a:rPr lang="en-US" dirty="0" err="1" smtClean="0"/>
              <a:t>Kotlin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81" y="1458483"/>
            <a:ext cx="6281141" cy="4930696"/>
          </a:xfrm>
        </p:spPr>
      </p:pic>
    </p:spTree>
    <p:extLst>
      <p:ext uri="{BB962C8B-B14F-4D97-AF65-F5344CB8AC3E}">
        <p14:creationId xmlns:p14="http://schemas.microsoft.com/office/powerpoint/2010/main" val="91404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325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Android App Development with Kotlin</vt:lpstr>
      <vt:lpstr>Introduction</vt:lpstr>
      <vt:lpstr>History</vt:lpstr>
      <vt:lpstr>Stats of Kotlin:</vt:lpstr>
      <vt:lpstr>Working</vt:lpstr>
      <vt:lpstr>Advantages</vt:lpstr>
      <vt:lpstr>Disadvantages</vt:lpstr>
      <vt:lpstr>Advantages:</vt:lpstr>
      <vt:lpstr>Top apps using Kotlin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 with Kotlin</dc:title>
  <dc:creator>Abhaysing</dc:creator>
  <cp:lastModifiedBy>Microsoft account</cp:lastModifiedBy>
  <cp:revision>12</cp:revision>
  <dcterms:created xsi:type="dcterms:W3CDTF">2021-10-26T15:53:47Z</dcterms:created>
  <dcterms:modified xsi:type="dcterms:W3CDTF">2021-10-26T17:35:23Z</dcterms:modified>
</cp:coreProperties>
</file>