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9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5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03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0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1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09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2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1DC5-E112-4E41-8DCE-7F6E19C7B6BA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247-4317-4DA2-A151-C3BFF759D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2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68333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29400"/>
          </a:xfrm>
        </p:spPr>
      </p:pic>
    </p:spTree>
    <p:extLst>
      <p:ext uri="{BB962C8B-B14F-4D97-AF65-F5344CB8AC3E}">
        <p14:creationId xmlns:p14="http://schemas.microsoft.com/office/powerpoint/2010/main" val="154194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741368"/>
          </a:xfrm>
        </p:spPr>
      </p:pic>
    </p:spTree>
    <p:extLst>
      <p:ext uri="{BB962C8B-B14F-4D97-AF65-F5344CB8AC3E}">
        <p14:creationId xmlns:p14="http://schemas.microsoft.com/office/powerpoint/2010/main" val="404816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05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040"/>
            <a:ext cx="9144000" cy="65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1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6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7664"/>
            <a:ext cx="9144000" cy="3797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5415"/>
            <a:ext cx="9144000" cy="22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1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IN" b="1" dirty="0" smtClean="0"/>
              <a:t>  </a:t>
            </a: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178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</Words>
  <Application>Microsoft Office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</dc:creator>
  <cp:lastModifiedBy>Abhay</cp:lastModifiedBy>
  <cp:revision>8</cp:revision>
  <dcterms:created xsi:type="dcterms:W3CDTF">2025-01-30T07:31:39Z</dcterms:created>
  <dcterms:modified xsi:type="dcterms:W3CDTF">2025-02-03T11:15:53Z</dcterms:modified>
</cp:coreProperties>
</file>