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33D362-7EB7-4E4A-ACD0-15267F0B39F4}" v="130" dt="2024-09-13T19:49:48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C45F-51E0-49FE-9EAA-1B8553C669C0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6A0B-15C5-4268-971C-3932C1E94A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1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C45F-51E0-49FE-9EAA-1B8553C669C0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6A0B-15C5-4268-971C-3932C1E94A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3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C45F-51E0-49FE-9EAA-1B8553C669C0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6A0B-15C5-4268-971C-3932C1E94A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33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C45F-51E0-49FE-9EAA-1B8553C669C0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6A0B-15C5-4268-971C-3932C1E94A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7178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C45F-51E0-49FE-9EAA-1B8553C669C0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6A0B-15C5-4268-971C-3932C1E94A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91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C45F-51E0-49FE-9EAA-1B8553C669C0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6A0B-15C5-4268-971C-3932C1E94A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89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C45F-51E0-49FE-9EAA-1B8553C669C0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6A0B-15C5-4268-971C-3932C1E94A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3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C45F-51E0-49FE-9EAA-1B8553C669C0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6A0B-15C5-4268-971C-3932C1E94A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00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C45F-51E0-49FE-9EAA-1B8553C669C0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6A0B-15C5-4268-971C-3932C1E94A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5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C45F-51E0-49FE-9EAA-1B8553C669C0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6A0B-15C5-4268-971C-3932C1E94A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8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C45F-51E0-49FE-9EAA-1B8553C669C0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6A0B-15C5-4268-971C-3932C1E94A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4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C45F-51E0-49FE-9EAA-1B8553C669C0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6A0B-15C5-4268-971C-3932C1E94A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6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C45F-51E0-49FE-9EAA-1B8553C669C0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6A0B-15C5-4268-971C-3932C1E94A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9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C45F-51E0-49FE-9EAA-1B8553C669C0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6A0B-15C5-4268-971C-3932C1E94A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2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C45F-51E0-49FE-9EAA-1B8553C669C0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6A0B-15C5-4268-971C-3932C1E94A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1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C45F-51E0-49FE-9EAA-1B8553C669C0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6A0B-15C5-4268-971C-3932C1E94A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5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C45F-51E0-49FE-9EAA-1B8553C669C0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6A0B-15C5-4268-971C-3932C1E94A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8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5FC45F-51E0-49FE-9EAA-1B8553C669C0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06A0B-15C5-4268-971C-3932C1E94A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18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D32D-A296-4831-1901-C77D62810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029"/>
            <a:ext cx="9144000" cy="2387600"/>
          </a:xfrm>
          <a:ln>
            <a:solidFill>
              <a:schemeClr val="bg1">
                <a:lumMod val="95000"/>
              </a:schemeClr>
            </a:solidFill>
          </a:ln>
          <a:scene3d>
            <a:camera prst="perspectiveFront"/>
            <a:lightRig rig="threePt" dir="t"/>
          </a:scene3d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8DDE5-6C87-00F7-C701-48DD84D8D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421" y="3033247"/>
            <a:ext cx="3408580" cy="216528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b="1" dirty="0"/>
              <a:t>BY 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AKASH PATIDAR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ABHAY AGRAWAL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ABHI JAIN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ADARSH GUPTA</a:t>
            </a:r>
          </a:p>
        </p:txBody>
      </p:sp>
    </p:spTree>
    <p:extLst>
      <p:ext uri="{BB962C8B-B14F-4D97-AF65-F5344CB8AC3E}">
        <p14:creationId xmlns:p14="http://schemas.microsoft.com/office/powerpoint/2010/main" val="371394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ED66-566D-02BA-DBEB-A3E0BE97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78" y="435785"/>
            <a:ext cx="9404723" cy="1400530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               </a:t>
            </a:r>
            <a:r>
              <a:rPr lang="en-US" sz="7200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7AF9-3FDC-61FF-1E08-1C6B7F812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 chatbot is a software program that communicates with users through text or voice, using AI to understand and respond to questions or requests.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Applications: Customer Support and Mental Health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Chatbots enhance modern technology by providing 24/7 customer support and immediate mental health assistance, improving efficiency and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264766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892E-A4E7-FA1F-9DAA-26FA00D9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Importance of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D9B7-0AD9-AA56-36FA-B17D83069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Customer Support:</a:t>
            </a:r>
          </a:p>
          <a:p>
            <a:pPr marL="0" indent="0">
              <a:buNone/>
            </a:pPr>
            <a:r>
              <a:rPr lang="en-US" b="1" dirty="0"/>
              <a:t>            </a:t>
            </a:r>
            <a:r>
              <a:rPr lang="en-US" dirty="0"/>
              <a:t>24/7 Availability   </a:t>
            </a:r>
          </a:p>
          <a:p>
            <a:pPr marL="0" indent="0">
              <a:buNone/>
            </a:pPr>
            <a:r>
              <a:rPr lang="en-US" dirty="0"/>
              <a:t>             Efficient Handling of Common Queries</a:t>
            </a:r>
          </a:p>
          <a:p>
            <a:pPr marL="0" indent="0">
              <a:buNone/>
            </a:pPr>
            <a:r>
              <a:rPr lang="en-US" dirty="0"/>
              <a:t>             Reducing Wait Times and Human Resource Load    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In Mental Health :   </a:t>
            </a:r>
          </a:p>
          <a:p>
            <a:pPr marL="0" indent="0">
              <a:buNone/>
            </a:pPr>
            <a:r>
              <a:rPr lang="en-US" b="1" dirty="0"/>
              <a:t>             </a:t>
            </a:r>
            <a:r>
              <a:rPr lang="en-US" dirty="0"/>
              <a:t>Accessibility to Support Resources</a:t>
            </a:r>
          </a:p>
          <a:p>
            <a:pPr marL="0" indent="0">
              <a:buNone/>
            </a:pPr>
            <a:r>
              <a:rPr lang="en-US" b="1" dirty="0"/>
              <a:t>             </a:t>
            </a:r>
            <a:r>
              <a:rPr lang="en-US" dirty="0"/>
              <a:t>Anonymity and Privacy</a:t>
            </a:r>
          </a:p>
          <a:p>
            <a:pPr marL="0" indent="0">
              <a:buNone/>
            </a:pPr>
            <a:r>
              <a:rPr lang="en-US" b="1" dirty="0"/>
              <a:t>             </a:t>
            </a:r>
            <a:r>
              <a:rPr lang="en-US" dirty="0"/>
              <a:t>Initial Screening and Assistance</a:t>
            </a:r>
            <a:r>
              <a:rPr lang="en-US" b="1" dirty="0"/>
              <a:t>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8110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EC92-9BA8-E976-8C2C-AA041D50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47755" cy="1400530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sz="6000" dirty="0"/>
              <a:t>       Types Of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DE822-0309-070E-776E-7CEDBDA43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Customer Support Chatbots:</a:t>
            </a:r>
          </a:p>
          <a:p>
            <a:pPr marL="0" indent="0">
              <a:buNone/>
            </a:pPr>
            <a:r>
              <a:rPr lang="en-US" b="1" dirty="0"/>
              <a:t>                  Purpose</a:t>
            </a:r>
            <a:r>
              <a:rPr lang="en-US" dirty="0"/>
              <a:t>: Resolve queries, assist with issues, provide       </a:t>
            </a:r>
          </a:p>
          <a:p>
            <a:pPr marL="0" indent="0">
              <a:buNone/>
            </a:pPr>
            <a:r>
              <a:rPr lang="en-US" dirty="0"/>
              <a:t>                  information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b="1" dirty="0"/>
              <a:t> Examples</a:t>
            </a:r>
            <a:r>
              <a:rPr lang="en-US" dirty="0"/>
              <a:t>: E-commerce support, technical helpdesks.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Mental Health Chatbots 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                 </a:t>
            </a:r>
            <a:r>
              <a:rPr lang="en-US" b="1" dirty="0"/>
              <a:t>Purpose</a:t>
            </a:r>
            <a:r>
              <a:rPr lang="en-US" dirty="0"/>
              <a:t>: Provide emotional support, mental health   </a:t>
            </a:r>
          </a:p>
          <a:p>
            <a:pPr marL="0" indent="0">
              <a:buNone/>
            </a:pPr>
            <a:r>
              <a:rPr lang="en-US" dirty="0"/>
              <a:t>                  resources, initial counseling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                 </a:t>
            </a:r>
            <a:r>
              <a:rPr lang="en-US" b="1" dirty="0"/>
              <a:t>Examples</a:t>
            </a:r>
            <a:r>
              <a:rPr lang="en-US" dirty="0"/>
              <a:t>: Stress management, mood tracking.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8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58A1-AE24-56C8-2845-4ACFA0FB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CCE71-EC56-7127-9E53-BCAE81550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44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164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CHATBOT</vt:lpstr>
      <vt:lpstr>               INTRODUCTION</vt:lpstr>
      <vt:lpstr>Importance of CHATBOT</vt:lpstr>
      <vt:lpstr>       Types Of CHATBOT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abhay agrawal</dc:creator>
  <cp:lastModifiedBy>abhay agrawal</cp:lastModifiedBy>
  <cp:revision>1</cp:revision>
  <dcterms:created xsi:type="dcterms:W3CDTF">2024-09-13T18:50:59Z</dcterms:created>
  <dcterms:modified xsi:type="dcterms:W3CDTF">2024-09-13T20:05:07Z</dcterms:modified>
</cp:coreProperties>
</file>