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90"/>
  </p:notesMasterIdLst>
  <p:handoutMasterIdLst>
    <p:handoutMasterId r:id="rId91"/>
  </p:handoutMasterIdLst>
  <p:sldIdLst>
    <p:sldId id="292" r:id="rId2"/>
    <p:sldId id="297" r:id="rId3"/>
    <p:sldId id="340" r:id="rId4"/>
    <p:sldId id="331" r:id="rId5"/>
    <p:sldId id="341" r:id="rId6"/>
    <p:sldId id="408" r:id="rId7"/>
    <p:sldId id="302" r:id="rId8"/>
    <p:sldId id="344" r:id="rId9"/>
    <p:sldId id="351" r:id="rId10"/>
    <p:sldId id="343" r:id="rId11"/>
    <p:sldId id="350" r:id="rId12"/>
    <p:sldId id="349" r:id="rId13"/>
    <p:sldId id="354" r:id="rId14"/>
    <p:sldId id="353" r:id="rId15"/>
    <p:sldId id="357" r:id="rId16"/>
    <p:sldId id="356" r:id="rId17"/>
    <p:sldId id="381" r:id="rId18"/>
    <p:sldId id="380" r:id="rId19"/>
    <p:sldId id="379" r:id="rId20"/>
    <p:sldId id="378" r:id="rId21"/>
    <p:sldId id="377" r:id="rId22"/>
    <p:sldId id="376" r:id="rId23"/>
    <p:sldId id="375" r:id="rId24"/>
    <p:sldId id="374" r:id="rId25"/>
    <p:sldId id="373" r:id="rId26"/>
    <p:sldId id="372" r:id="rId27"/>
    <p:sldId id="371" r:id="rId28"/>
    <p:sldId id="370" r:id="rId29"/>
    <p:sldId id="369" r:id="rId30"/>
    <p:sldId id="368" r:id="rId31"/>
    <p:sldId id="367" r:id="rId32"/>
    <p:sldId id="366" r:id="rId33"/>
    <p:sldId id="365" r:id="rId34"/>
    <p:sldId id="364" r:id="rId35"/>
    <p:sldId id="363" r:id="rId36"/>
    <p:sldId id="382" r:id="rId37"/>
    <p:sldId id="410" r:id="rId38"/>
    <p:sldId id="411" r:id="rId39"/>
    <p:sldId id="413" r:id="rId40"/>
    <p:sldId id="414" r:id="rId41"/>
    <p:sldId id="415" r:id="rId42"/>
    <p:sldId id="416" r:id="rId43"/>
    <p:sldId id="417" r:id="rId44"/>
    <p:sldId id="418" r:id="rId45"/>
    <p:sldId id="432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1" r:id="rId58"/>
    <p:sldId id="409" r:id="rId59"/>
    <p:sldId id="362" r:id="rId60"/>
    <p:sldId id="361" r:id="rId61"/>
    <p:sldId id="360" r:id="rId62"/>
    <p:sldId id="359" r:id="rId63"/>
    <p:sldId id="358" r:id="rId64"/>
    <p:sldId id="355" r:id="rId65"/>
    <p:sldId id="352" r:id="rId66"/>
    <p:sldId id="348" r:id="rId67"/>
    <p:sldId id="347" r:id="rId68"/>
    <p:sldId id="346" r:id="rId69"/>
    <p:sldId id="391" r:id="rId70"/>
    <p:sldId id="390" r:id="rId71"/>
    <p:sldId id="405" r:id="rId72"/>
    <p:sldId id="404" r:id="rId73"/>
    <p:sldId id="403" r:id="rId74"/>
    <p:sldId id="396" r:id="rId75"/>
    <p:sldId id="402" r:id="rId76"/>
    <p:sldId id="401" r:id="rId77"/>
    <p:sldId id="400" r:id="rId78"/>
    <p:sldId id="399" r:id="rId79"/>
    <p:sldId id="398" r:id="rId80"/>
    <p:sldId id="397" r:id="rId81"/>
    <p:sldId id="395" r:id="rId82"/>
    <p:sldId id="394" r:id="rId83"/>
    <p:sldId id="393" r:id="rId84"/>
    <p:sldId id="392" r:id="rId85"/>
    <p:sldId id="389" r:id="rId86"/>
    <p:sldId id="406" r:id="rId87"/>
    <p:sldId id="407" r:id="rId88"/>
    <p:sldId id="337" r:id="rId89"/>
  </p:sldIdLst>
  <p:sldSz cx="9144000" cy="5143500" type="screen16x9"/>
  <p:notesSz cx="6858000" cy="9144000"/>
  <p:custDataLst>
    <p:tags r:id="rId9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289"/>
    <a:srgbClr val="F2F2F2"/>
    <a:srgbClr val="ECECEC"/>
    <a:srgbClr val="626161"/>
    <a:srgbClr val="1B8EC5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>
        <p:scale>
          <a:sx n="70" d="100"/>
          <a:sy n="70" d="100"/>
        </p:scale>
        <p:origin x="738" y="372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ysClr val="windowText" lastClr="000000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1-95E4-4DB4-9358-F2DB31083989}"/>
              </c:ext>
            </c:extLst>
          </c:dPt>
          <c:dPt>
            <c:idx val="1"/>
            <c:bubble3D val="0"/>
            <c:spPr>
              <a:solidFill>
                <a:srgbClr val="E02A6C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3-95E4-4DB4-9358-F2DB3108398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E4-4DB4-9358-F2DB31083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ysClr val="windowText" lastClr="000000">
                  <a:lumMod val="85000"/>
                  <a:lumOff val="15000"/>
                </a:sysClr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1-ABCD-493C-94BE-41009196BD59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3-ABCD-493C-94BE-41009196BD5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CD-493C-94BE-41009196B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ysClr val="windowText" lastClr="000000">
                  <a:lumMod val="85000"/>
                  <a:lumOff val="15000"/>
                </a:sysClr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1-29BC-4698-A72C-37B3EA7FCB1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38100">
                <a:noFill/>
              </a:ln>
            </c:spPr>
            <c:extLst>
              <c:ext xmlns:c16="http://schemas.microsoft.com/office/drawing/2014/chart" uri="{C3380CC4-5D6E-409C-BE32-E72D297353CC}">
                <c16:uniqueId val="{00000003-29BC-4698-A72C-37B3EA7FCB1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C-4698-A72C-37B3EA7FC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2AB3-B962-4839-9C78-8F0DCFFF87C1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645EC5B1-1CEC-4D2B-BC6D-2811BD8B3CCF}">
      <dgm:prSet phldrT="[Text]"/>
      <dgm:spPr/>
      <dgm:t>
        <a:bodyPr/>
        <a:lstStyle/>
        <a:p>
          <a:r>
            <a:rPr lang="en-US" b="1" dirty="0" smtClean="0"/>
            <a:t>Question</a:t>
          </a:r>
          <a:endParaRPr lang="en-IN" b="1" dirty="0"/>
        </a:p>
      </dgm:t>
    </dgm:pt>
    <dgm:pt modelId="{45A7BDD9-4F3B-45FE-AB3E-635A2CB5505E}" type="parTrans" cxnId="{6CE2F3CE-6DB3-425A-9567-9187374315BF}">
      <dgm:prSet/>
      <dgm:spPr/>
      <dgm:t>
        <a:bodyPr/>
        <a:lstStyle/>
        <a:p>
          <a:endParaRPr lang="en-IN"/>
        </a:p>
      </dgm:t>
    </dgm:pt>
    <dgm:pt modelId="{BCD51E67-EEDC-4B86-8D73-0A953D719451}" type="sibTrans" cxnId="{6CE2F3CE-6DB3-425A-9567-9187374315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IN"/>
        </a:p>
      </dgm:t>
    </dgm:pt>
    <dgm:pt modelId="{19109350-E027-425E-B600-AB017330FA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b="1" dirty="0" smtClean="0"/>
            <a:t>Lookups</a:t>
          </a:r>
        </a:p>
        <a:p>
          <a:r>
            <a:rPr lang="en-US" sz="1800" dirty="0" smtClean="0"/>
            <a:t>BM 25, TFIDF, Doc2Vec</a:t>
          </a:r>
        </a:p>
        <a:p>
          <a:endParaRPr lang="en-US" sz="1800" dirty="0" smtClean="0"/>
        </a:p>
        <a:p>
          <a:endParaRPr lang="en-US" sz="2000" b="1" dirty="0" smtClean="0"/>
        </a:p>
        <a:p>
          <a:r>
            <a:rPr lang="en-US" sz="2000" b="1" dirty="0" smtClean="0"/>
            <a:t>DNN</a:t>
          </a:r>
        </a:p>
      </dgm:t>
    </dgm:pt>
    <dgm:pt modelId="{470A21B6-3247-4B85-8588-A65F0D764ED2}" type="parTrans" cxnId="{95313365-B916-4193-BBBA-146EF40B810F}">
      <dgm:prSet/>
      <dgm:spPr/>
      <dgm:t>
        <a:bodyPr/>
        <a:lstStyle/>
        <a:p>
          <a:endParaRPr lang="en-IN"/>
        </a:p>
      </dgm:t>
    </dgm:pt>
    <dgm:pt modelId="{DAC6EE51-9C68-47D7-B27B-54E5BCC9C5CA}" type="sibTrans" cxnId="{95313365-B916-4193-BBBA-146EF40B810F}">
      <dgm:prSet/>
      <dgm:spPr/>
      <dgm:t>
        <a:bodyPr/>
        <a:lstStyle/>
        <a:p>
          <a:endParaRPr lang="en-IN"/>
        </a:p>
      </dgm:t>
    </dgm:pt>
    <dgm:pt modelId="{3246231D-17AF-41CA-B11F-68D6E25FA617}" type="pres">
      <dgm:prSet presAssocID="{C2AA2AB3-B962-4839-9C78-8F0DCFFF87C1}" presName="Name0" presStyleCnt="0">
        <dgm:presLayoutVars>
          <dgm:dir/>
          <dgm:resizeHandles val="exact"/>
        </dgm:presLayoutVars>
      </dgm:prSet>
      <dgm:spPr/>
    </dgm:pt>
    <dgm:pt modelId="{3CCE3A79-8550-40F3-AE76-0B1E11F7093B}" type="pres">
      <dgm:prSet presAssocID="{C2AA2AB3-B962-4839-9C78-8F0DCFFF87C1}" presName="vNodes" presStyleCnt="0"/>
      <dgm:spPr/>
    </dgm:pt>
    <dgm:pt modelId="{D5D015D7-CEFC-4308-9D85-B8DF2712B9DC}" type="pres">
      <dgm:prSet presAssocID="{645EC5B1-1CEC-4D2B-BC6D-2811BD8B3CCF}" presName="node" presStyleLbl="node1" presStyleIdx="0" presStyleCnt="2" custScaleX="77769" custScaleY="54293" custLinFactNeighborX="-24104" custLinFactNeighborY="23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BCB74F-6187-4A4B-B081-C75D7D3B448E}" type="pres">
      <dgm:prSet presAssocID="{C2AA2AB3-B962-4839-9C78-8F0DCFFF87C1}" presName="sibTransLast" presStyleLbl="sibTrans2D1" presStyleIdx="0" presStyleCnt="1" custScaleX="147856" custScaleY="56795" custLinFactNeighborX="3964" custLinFactNeighborY="-8091"/>
      <dgm:spPr/>
      <dgm:t>
        <a:bodyPr/>
        <a:lstStyle/>
        <a:p>
          <a:endParaRPr lang="en-IN"/>
        </a:p>
      </dgm:t>
    </dgm:pt>
    <dgm:pt modelId="{2BD4E83C-1D19-44F4-8239-6F4B25E4459F}" type="pres">
      <dgm:prSet presAssocID="{C2AA2AB3-B962-4839-9C78-8F0DCFFF87C1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2E7DD173-7144-42E4-BB44-3293A823F6A0}" type="pres">
      <dgm:prSet presAssocID="{C2AA2AB3-B962-4839-9C78-8F0DCFFF87C1}" presName="lastNode" presStyleLbl="node1" presStyleIdx="1" presStyleCnt="2" custScaleX="144285" custScaleY="1420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C4643-8A1B-4564-8482-AC3DADAD4CEE}" type="presOf" srcId="{645EC5B1-1CEC-4D2B-BC6D-2811BD8B3CCF}" destId="{D5D015D7-CEFC-4308-9D85-B8DF2712B9DC}" srcOrd="0" destOrd="0" presId="urn:microsoft.com/office/officeart/2005/8/layout/equation2"/>
    <dgm:cxn modelId="{ED35E5E2-484D-4C96-8C4C-A39D48ADF913}" type="presOf" srcId="{BCD51E67-EEDC-4B86-8D73-0A953D719451}" destId="{66BCB74F-6187-4A4B-B081-C75D7D3B448E}" srcOrd="0" destOrd="0" presId="urn:microsoft.com/office/officeart/2005/8/layout/equation2"/>
    <dgm:cxn modelId="{6CE2F3CE-6DB3-425A-9567-9187374315BF}" srcId="{C2AA2AB3-B962-4839-9C78-8F0DCFFF87C1}" destId="{645EC5B1-1CEC-4D2B-BC6D-2811BD8B3CCF}" srcOrd="0" destOrd="0" parTransId="{45A7BDD9-4F3B-45FE-AB3E-635A2CB5505E}" sibTransId="{BCD51E67-EEDC-4B86-8D73-0A953D719451}"/>
    <dgm:cxn modelId="{75ABEDFF-905A-4730-9AFB-71E14514E0A2}" type="presOf" srcId="{C2AA2AB3-B962-4839-9C78-8F0DCFFF87C1}" destId="{3246231D-17AF-41CA-B11F-68D6E25FA617}" srcOrd="0" destOrd="0" presId="urn:microsoft.com/office/officeart/2005/8/layout/equation2"/>
    <dgm:cxn modelId="{91560947-BB98-43FC-86A8-F46A5FCAF66A}" type="presOf" srcId="{BCD51E67-EEDC-4B86-8D73-0A953D719451}" destId="{2BD4E83C-1D19-44F4-8239-6F4B25E4459F}" srcOrd="1" destOrd="0" presId="urn:microsoft.com/office/officeart/2005/8/layout/equation2"/>
    <dgm:cxn modelId="{92E2A792-1770-4AB9-A023-225C30FEE3DB}" type="presOf" srcId="{19109350-E027-425E-B600-AB017330FA24}" destId="{2E7DD173-7144-42E4-BB44-3293A823F6A0}" srcOrd="0" destOrd="0" presId="urn:microsoft.com/office/officeart/2005/8/layout/equation2"/>
    <dgm:cxn modelId="{95313365-B916-4193-BBBA-146EF40B810F}" srcId="{C2AA2AB3-B962-4839-9C78-8F0DCFFF87C1}" destId="{19109350-E027-425E-B600-AB017330FA24}" srcOrd="1" destOrd="0" parTransId="{470A21B6-3247-4B85-8588-A65F0D764ED2}" sibTransId="{DAC6EE51-9C68-47D7-B27B-54E5BCC9C5CA}"/>
    <dgm:cxn modelId="{4FE2B45E-F6F4-4FFD-A701-6912A39EA7D2}" type="presParOf" srcId="{3246231D-17AF-41CA-B11F-68D6E25FA617}" destId="{3CCE3A79-8550-40F3-AE76-0B1E11F7093B}" srcOrd="0" destOrd="0" presId="urn:microsoft.com/office/officeart/2005/8/layout/equation2"/>
    <dgm:cxn modelId="{7A17A7F7-EC97-425B-BCBD-9B0844C393CE}" type="presParOf" srcId="{3CCE3A79-8550-40F3-AE76-0B1E11F7093B}" destId="{D5D015D7-CEFC-4308-9D85-B8DF2712B9DC}" srcOrd="0" destOrd="0" presId="urn:microsoft.com/office/officeart/2005/8/layout/equation2"/>
    <dgm:cxn modelId="{D775F868-06F3-46E4-AEDF-B97A0BEC8A14}" type="presParOf" srcId="{3246231D-17AF-41CA-B11F-68D6E25FA617}" destId="{66BCB74F-6187-4A4B-B081-C75D7D3B448E}" srcOrd="1" destOrd="0" presId="urn:microsoft.com/office/officeart/2005/8/layout/equation2"/>
    <dgm:cxn modelId="{7A4AB7DF-ABE9-47E2-ABB8-B771ED7752AB}" type="presParOf" srcId="{66BCB74F-6187-4A4B-B081-C75D7D3B448E}" destId="{2BD4E83C-1D19-44F4-8239-6F4B25E4459F}" srcOrd="0" destOrd="0" presId="urn:microsoft.com/office/officeart/2005/8/layout/equation2"/>
    <dgm:cxn modelId="{812D3BF3-BF08-4416-8CEA-02EE080B703E}" type="presParOf" srcId="{3246231D-17AF-41CA-B11F-68D6E25FA617}" destId="{2E7DD173-7144-42E4-BB44-3293A823F6A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3709E-9C2A-4F9C-BEDB-33EC8592717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B7E4F5-5316-4149-9335-A6A10B7FE185}">
      <dgm:prSet phldrT="[Text]" custT="1"/>
      <dgm:spPr/>
      <dgm:t>
        <a:bodyPr/>
        <a:lstStyle/>
        <a:p>
          <a:r>
            <a:rPr lang="en-US" sz="1050" dirty="0" smtClean="0"/>
            <a:t>QUERY</a:t>
          </a:r>
          <a:endParaRPr lang="en-IN" sz="1050" dirty="0"/>
        </a:p>
      </dgm:t>
    </dgm:pt>
    <dgm:pt modelId="{47166B51-FD23-483E-80F8-48625F5496D5}" type="parTrans" cxnId="{AA8BA9F8-0775-46F6-B0D1-202931B7539B}">
      <dgm:prSet/>
      <dgm:spPr/>
      <dgm:t>
        <a:bodyPr/>
        <a:lstStyle/>
        <a:p>
          <a:endParaRPr lang="en-IN"/>
        </a:p>
      </dgm:t>
    </dgm:pt>
    <dgm:pt modelId="{66BF8C95-1A19-471F-980C-070AD9C3AB7F}" type="sibTrans" cxnId="{AA8BA9F8-0775-46F6-B0D1-202931B7539B}">
      <dgm:prSet/>
      <dgm:spPr/>
      <dgm:t>
        <a:bodyPr/>
        <a:lstStyle/>
        <a:p>
          <a:endParaRPr lang="en-IN"/>
        </a:p>
      </dgm:t>
    </dgm:pt>
    <dgm:pt modelId="{EF026ACA-50A4-429D-A515-1A183A591939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BM25 + TF-IDF + DOC2VEC</a:t>
          </a:r>
          <a:endParaRPr lang="en-IN" sz="1050" dirty="0">
            <a:solidFill>
              <a:schemeClr val="bg1"/>
            </a:solidFill>
          </a:endParaRPr>
        </a:p>
      </dgm:t>
    </dgm:pt>
    <dgm:pt modelId="{61EDDF29-FE5C-4B37-89C0-3EB6B241A73D}" type="parTrans" cxnId="{BD27ED7E-FAE6-4C8B-A6A4-412A3CE7ED17}">
      <dgm:prSet custT="1"/>
      <dgm:spPr/>
      <dgm:t>
        <a:bodyPr/>
        <a:lstStyle/>
        <a:p>
          <a:endParaRPr lang="en-IN" sz="1050"/>
        </a:p>
      </dgm:t>
    </dgm:pt>
    <dgm:pt modelId="{8BDAEC82-9D2E-40FC-8F38-C518932AC245}" type="sibTrans" cxnId="{BD27ED7E-FAE6-4C8B-A6A4-412A3CE7ED17}">
      <dgm:prSet/>
      <dgm:spPr/>
      <dgm:t>
        <a:bodyPr/>
        <a:lstStyle/>
        <a:p>
          <a:endParaRPr lang="en-IN"/>
        </a:p>
      </dgm:t>
    </dgm:pt>
    <dgm:pt modelId="{2675357C-450E-4F71-8190-4E5CC9CB30F2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83.92 %</a:t>
          </a:r>
          <a:endParaRPr lang="en-IN" sz="1050" dirty="0">
            <a:solidFill>
              <a:schemeClr val="bg1"/>
            </a:solidFill>
          </a:endParaRPr>
        </a:p>
      </dgm:t>
    </dgm:pt>
    <dgm:pt modelId="{C052DAF8-03DD-40B9-A291-73F99A6182BF}" type="parTrans" cxnId="{F941E9E1-227D-47FA-A80A-CFA632D2B0A1}">
      <dgm:prSet custT="1"/>
      <dgm:spPr/>
      <dgm:t>
        <a:bodyPr/>
        <a:lstStyle/>
        <a:p>
          <a:endParaRPr lang="en-IN" sz="1050"/>
        </a:p>
      </dgm:t>
    </dgm:pt>
    <dgm:pt modelId="{2723589A-7DF3-4228-851D-36B20BBA7D2B}" type="sibTrans" cxnId="{F941E9E1-227D-47FA-A80A-CFA632D2B0A1}">
      <dgm:prSet/>
      <dgm:spPr/>
      <dgm:t>
        <a:bodyPr/>
        <a:lstStyle/>
        <a:p>
          <a:endParaRPr lang="en-IN"/>
        </a:p>
      </dgm:t>
    </dgm:pt>
    <dgm:pt modelId="{4A9F080F-FAA3-4028-85FA-59D79372E72E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Linear Regression (BM25 , TFIDF, DOC2VEC)</a:t>
          </a:r>
          <a:endParaRPr lang="en-IN" sz="1050" dirty="0">
            <a:solidFill>
              <a:schemeClr val="bg1"/>
            </a:solidFill>
          </a:endParaRPr>
        </a:p>
      </dgm:t>
    </dgm:pt>
    <dgm:pt modelId="{7083C4A0-1411-41AF-869E-37BAE1CA2176}" type="parTrans" cxnId="{D0E0E953-C025-4F19-8374-452243525DF2}">
      <dgm:prSet custT="1"/>
      <dgm:spPr/>
      <dgm:t>
        <a:bodyPr/>
        <a:lstStyle/>
        <a:p>
          <a:endParaRPr lang="en-IN" sz="1050"/>
        </a:p>
      </dgm:t>
    </dgm:pt>
    <dgm:pt modelId="{EA413447-16C9-4D44-9020-2ACB998387A9}" type="sibTrans" cxnId="{D0E0E953-C025-4F19-8374-452243525DF2}">
      <dgm:prSet/>
      <dgm:spPr/>
      <dgm:t>
        <a:bodyPr/>
        <a:lstStyle/>
        <a:p>
          <a:endParaRPr lang="en-IN"/>
        </a:p>
      </dgm:t>
    </dgm:pt>
    <dgm:pt modelId="{497F7AEE-D7AA-446A-90C5-20C048F22427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Logistic Regression (BM25 , TFIDF, DOC2VEC)</a:t>
          </a:r>
          <a:endParaRPr lang="en-IN" sz="1050" dirty="0">
            <a:solidFill>
              <a:schemeClr val="bg1"/>
            </a:solidFill>
          </a:endParaRPr>
        </a:p>
      </dgm:t>
    </dgm:pt>
    <dgm:pt modelId="{7C5B7CF3-6BA5-4C41-9448-42F3AD03DAB8}" type="parTrans" cxnId="{F0396087-7C12-4BC3-A6AB-C6D2B7B78116}">
      <dgm:prSet custT="1"/>
      <dgm:spPr/>
      <dgm:t>
        <a:bodyPr/>
        <a:lstStyle/>
        <a:p>
          <a:endParaRPr lang="en-IN" sz="1050"/>
        </a:p>
      </dgm:t>
    </dgm:pt>
    <dgm:pt modelId="{F8D2AD33-3715-4489-B680-F19C90E61279}" type="sibTrans" cxnId="{F0396087-7C12-4BC3-A6AB-C6D2B7B78116}">
      <dgm:prSet/>
      <dgm:spPr/>
      <dgm:t>
        <a:bodyPr/>
        <a:lstStyle/>
        <a:p>
          <a:endParaRPr lang="en-IN"/>
        </a:p>
      </dgm:t>
    </dgm:pt>
    <dgm:pt modelId="{6ADB20A0-4BEA-4180-9F9B-17A400A10A1F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69.72 %</a:t>
          </a:r>
          <a:endParaRPr lang="en-IN" sz="1050" dirty="0">
            <a:solidFill>
              <a:schemeClr val="bg1"/>
            </a:solidFill>
          </a:endParaRPr>
        </a:p>
      </dgm:t>
    </dgm:pt>
    <dgm:pt modelId="{1B339BC3-79D0-4A3F-B24C-2AEFEA7DA207}" type="parTrans" cxnId="{42D0D2F7-2B19-4DA7-BA94-AA48E287D5D3}">
      <dgm:prSet custT="1"/>
      <dgm:spPr/>
      <dgm:t>
        <a:bodyPr/>
        <a:lstStyle/>
        <a:p>
          <a:endParaRPr lang="en-IN" sz="1050"/>
        </a:p>
      </dgm:t>
    </dgm:pt>
    <dgm:pt modelId="{4C3CF8DD-DCDC-4F2D-B4FF-E3A5054E6E95}" type="sibTrans" cxnId="{42D0D2F7-2B19-4DA7-BA94-AA48E287D5D3}">
      <dgm:prSet/>
      <dgm:spPr/>
      <dgm:t>
        <a:bodyPr/>
        <a:lstStyle/>
        <a:p>
          <a:endParaRPr lang="en-IN"/>
        </a:p>
      </dgm:t>
    </dgm:pt>
    <dgm:pt modelId="{E3FD7B08-B45C-485E-A2EA-6116B0850CC8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84.95 %</a:t>
          </a:r>
          <a:endParaRPr lang="en-IN" sz="1050" dirty="0">
            <a:solidFill>
              <a:schemeClr val="bg1"/>
            </a:solidFill>
          </a:endParaRPr>
        </a:p>
      </dgm:t>
    </dgm:pt>
    <dgm:pt modelId="{B2F1B3E3-79A9-4D4F-9A61-411B8FB8B99E}" type="parTrans" cxnId="{567B1DD3-207C-458A-A932-7DC90EE6763E}">
      <dgm:prSet custT="1"/>
      <dgm:spPr/>
      <dgm:t>
        <a:bodyPr/>
        <a:lstStyle/>
        <a:p>
          <a:endParaRPr lang="en-IN" sz="1050"/>
        </a:p>
      </dgm:t>
    </dgm:pt>
    <dgm:pt modelId="{66B9D9DE-58AB-4DA1-B7D2-DF341080AF55}" type="sibTrans" cxnId="{567B1DD3-207C-458A-A932-7DC90EE6763E}">
      <dgm:prSet/>
      <dgm:spPr/>
      <dgm:t>
        <a:bodyPr/>
        <a:lstStyle/>
        <a:p>
          <a:endParaRPr lang="en-IN"/>
        </a:p>
      </dgm:t>
    </dgm:pt>
    <dgm:pt modelId="{46052418-1375-45C5-B088-408BB85C069C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Logistic Regression (BM25 , DOC2VEC)</a:t>
          </a:r>
          <a:endParaRPr lang="en-IN" sz="1050" dirty="0">
            <a:solidFill>
              <a:schemeClr val="bg1"/>
            </a:solidFill>
          </a:endParaRPr>
        </a:p>
      </dgm:t>
    </dgm:pt>
    <dgm:pt modelId="{EBC7E1E1-CAD0-46E5-A144-312E9BB3FD50}" type="parTrans" cxnId="{DA175350-5FD4-45A8-8252-060447366859}">
      <dgm:prSet custT="1"/>
      <dgm:spPr/>
      <dgm:t>
        <a:bodyPr/>
        <a:lstStyle/>
        <a:p>
          <a:endParaRPr lang="en-IN" sz="1050"/>
        </a:p>
      </dgm:t>
    </dgm:pt>
    <dgm:pt modelId="{7CF6AA77-CC69-433F-B57D-9B9127A7D6EF}" type="sibTrans" cxnId="{DA175350-5FD4-45A8-8252-060447366859}">
      <dgm:prSet/>
      <dgm:spPr/>
      <dgm:t>
        <a:bodyPr/>
        <a:lstStyle/>
        <a:p>
          <a:endParaRPr lang="en-IN"/>
        </a:p>
      </dgm:t>
    </dgm:pt>
    <dgm:pt modelId="{4788E2A2-46A2-4475-9209-A7F97EED0D9D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81.38 %</a:t>
          </a:r>
          <a:endParaRPr lang="en-IN" sz="1050" dirty="0">
            <a:solidFill>
              <a:schemeClr val="bg1"/>
            </a:solidFill>
          </a:endParaRPr>
        </a:p>
      </dgm:t>
    </dgm:pt>
    <dgm:pt modelId="{7C952C34-57A6-42AC-9D9D-8E8862B5FB05}" type="parTrans" cxnId="{BF540D2A-D36B-4C53-8193-876536A9D022}">
      <dgm:prSet custT="1"/>
      <dgm:spPr/>
      <dgm:t>
        <a:bodyPr/>
        <a:lstStyle/>
        <a:p>
          <a:endParaRPr lang="en-IN" sz="1050"/>
        </a:p>
      </dgm:t>
    </dgm:pt>
    <dgm:pt modelId="{F723FA93-8D43-41B2-B7DB-434ED7D59376}" type="sibTrans" cxnId="{BF540D2A-D36B-4C53-8193-876536A9D022}">
      <dgm:prSet/>
      <dgm:spPr/>
      <dgm:t>
        <a:bodyPr/>
        <a:lstStyle/>
        <a:p>
          <a:endParaRPr lang="en-IN"/>
        </a:p>
      </dgm:t>
    </dgm:pt>
    <dgm:pt modelId="{803694F6-2477-4EA7-95B6-153BC0FFCE62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Linear Regression Normalized(BM25 , TFIDF, DOC2VEC)</a:t>
          </a:r>
          <a:endParaRPr lang="en-IN" sz="1050" dirty="0">
            <a:solidFill>
              <a:schemeClr val="bg1"/>
            </a:solidFill>
          </a:endParaRPr>
        </a:p>
      </dgm:t>
    </dgm:pt>
    <dgm:pt modelId="{AE45AD83-A183-490D-AFEF-97FF9C1EA349}" type="parTrans" cxnId="{E515596B-6917-47D8-B975-7536440E3F6F}">
      <dgm:prSet custT="1"/>
      <dgm:spPr/>
      <dgm:t>
        <a:bodyPr/>
        <a:lstStyle/>
        <a:p>
          <a:endParaRPr lang="en-IN" sz="1050"/>
        </a:p>
      </dgm:t>
    </dgm:pt>
    <dgm:pt modelId="{526CB1A3-BDA2-4B50-9BF4-AFAD1719B453}" type="sibTrans" cxnId="{E515596B-6917-47D8-B975-7536440E3F6F}">
      <dgm:prSet/>
      <dgm:spPr/>
      <dgm:t>
        <a:bodyPr/>
        <a:lstStyle/>
        <a:p>
          <a:endParaRPr lang="en-IN"/>
        </a:p>
      </dgm:t>
    </dgm:pt>
    <dgm:pt modelId="{42D1BEB8-3680-484B-A6C1-A4D60F6BB035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85.05 %</a:t>
          </a:r>
          <a:endParaRPr lang="en-IN" sz="1050" dirty="0">
            <a:solidFill>
              <a:schemeClr val="bg1"/>
            </a:solidFill>
          </a:endParaRPr>
        </a:p>
      </dgm:t>
    </dgm:pt>
    <dgm:pt modelId="{51F3AC09-B5C6-4C07-A463-0CCF8735132E}" type="parTrans" cxnId="{2C9C9612-6BF9-4794-91C1-72F645E5E48D}">
      <dgm:prSet custT="1"/>
      <dgm:spPr/>
      <dgm:t>
        <a:bodyPr/>
        <a:lstStyle/>
        <a:p>
          <a:endParaRPr lang="en-IN" sz="1050"/>
        </a:p>
      </dgm:t>
    </dgm:pt>
    <dgm:pt modelId="{F2BA8975-05A4-480B-A649-E80D28D8ACF4}" type="sibTrans" cxnId="{2C9C9612-6BF9-4794-91C1-72F645E5E48D}">
      <dgm:prSet/>
      <dgm:spPr/>
      <dgm:t>
        <a:bodyPr/>
        <a:lstStyle/>
        <a:p>
          <a:endParaRPr lang="en-IN"/>
        </a:p>
      </dgm:t>
    </dgm:pt>
    <dgm:pt modelId="{952947D1-5BA8-4886-97BF-08DC1F8E446C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Logistic Regression Normalized (BM25 , TFIDF, DOC2VEC)</a:t>
          </a:r>
          <a:endParaRPr lang="en-IN" sz="1050" dirty="0">
            <a:solidFill>
              <a:schemeClr val="bg1"/>
            </a:solidFill>
          </a:endParaRPr>
        </a:p>
      </dgm:t>
    </dgm:pt>
    <dgm:pt modelId="{8B2EC213-29C5-40B1-BD9A-1B11F79CB640}" type="parTrans" cxnId="{CBCEB4C4-9855-45F4-AF16-790D8A15A779}">
      <dgm:prSet custT="1"/>
      <dgm:spPr/>
      <dgm:t>
        <a:bodyPr/>
        <a:lstStyle/>
        <a:p>
          <a:endParaRPr lang="en-IN" sz="1050"/>
        </a:p>
      </dgm:t>
    </dgm:pt>
    <dgm:pt modelId="{040FF3E9-4BC4-4F01-842A-FD50B914171B}" type="sibTrans" cxnId="{CBCEB4C4-9855-45F4-AF16-790D8A15A779}">
      <dgm:prSet/>
      <dgm:spPr/>
      <dgm:t>
        <a:bodyPr/>
        <a:lstStyle/>
        <a:p>
          <a:endParaRPr lang="en-IN"/>
        </a:p>
      </dgm:t>
    </dgm:pt>
    <dgm:pt modelId="{A49AAAFE-72C8-4B88-988D-8654C7D0EA76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86.99%</a:t>
          </a:r>
          <a:endParaRPr lang="en-IN" sz="1050" dirty="0">
            <a:solidFill>
              <a:schemeClr val="bg1"/>
            </a:solidFill>
          </a:endParaRPr>
        </a:p>
      </dgm:t>
    </dgm:pt>
    <dgm:pt modelId="{A081237A-385E-4CCD-B655-B6E8381102C5}" type="parTrans" cxnId="{CB2BA512-15A4-4AB7-BD3D-C1543882A3E8}">
      <dgm:prSet custT="1"/>
      <dgm:spPr/>
      <dgm:t>
        <a:bodyPr/>
        <a:lstStyle/>
        <a:p>
          <a:endParaRPr lang="en-IN" sz="1050"/>
        </a:p>
      </dgm:t>
    </dgm:pt>
    <dgm:pt modelId="{744BB27A-E7D6-44AF-957B-AB27FF254054}" type="sibTrans" cxnId="{CB2BA512-15A4-4AB7-BD3D-C1543882A3E8}">
      <dgm:prSet/>
      <dgm:spPr/>
      <dgm:t>
        <a:bodyPr/>
        <a:lstStyle/>
        <a:p>
          <a:endParaRPr lang="en-IN"/>
        </a:p>
      </dgm:t>
    </dgm:pt>
    <dgm:pt modelId="{BB3D3DB3-EFAE-40DE-8B11-F0441A2FA1A7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DNN (BM25 , TFIDF, DOC2VEC  +  DOC2VEC)</a:t>
          </a:r>
          <a:endParaRPr lang="en-IN" sz="1050" dirty="0">
            <a:solidFill>
              <a:schemeClr val="bg1"/>
            </a:solidFill>
          </a:endParaRPr>
        </a:p>
      </dgm:t>
    </dgm:pt>
    <dgm:pt modelId="{09961BFD-832C-44E5-BA71-462A9888304D}" type="parTrans" cxnId="{5D3B6860-FB76-4BDF-AD22-C3370BAD6008}">
      <dgm:prSet custT="1"/>
      <dgm:spPr/>
      <dgm:t>
        <a:bodyPr/>
        <a:lstStyle/>
        <a:p>
          <a:endParaRPr lang="en-IN" sz="1050"/>
        </a:p>
      </dgm:t>
    </dgm:pt>
    <dgm:pt modelId="{F9ACF8B2-5DC2-41A0-94E4-C79880AE0834}" type="sibTrans" cxnId="{5D3B6860-FB76-4BDF-AD22-C3370BAD6008}">
      <dgm:prSet/>
      <dgm:spPr/>
      <dgm:t>
        <a:bodyPr/>
        <a:lstStyle/>
        <a:p>
          <a:endParaRPr lang="en-IN"/>
        </a:p>
      </dgm:t>
    </dgm:pt>
    <dgm:pt modelId="{31739997-C17D-4112-8C77-004CAF62228F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33.33</a:t>
          </a:r>
          <a:r>
            <a:rPr lang="en-US" sz="1050" baseline="0" dirty="0" smtClean="0">
              <a:solidFill>
                <a:schemeClr val="bg1"/>
              </a:solidFill>
            </a:rPr>
            <a:t> %</a:t>
          </a:r>
          <a:endParaRPr lang="en-IN" sz="1050" dirty="0">
            <a:solidFill>
              <a:schemeClr val="bg1"/>
            </a:solidFill>
          </a:endParaRPr>
        </a:p>
      </dgm:t>
    </dgm:pt>
    <dgm:pt modelId="{674B301C-C081-4503-8BDF-8EF3D3633B02}" type="parTrans" cxnId="{54BA419A-D51A-4F05-B449-8B2E41B4B421}">
      <dgm:prSet custT="1"/>
      <dgm:spPr/>
      <dgm:t>
        <a:bodyPr/>
        <a:lstStyle/>
        <a:p>
          <a:endParaRPr lang="en-IN" sz="1050"/>
        </a:p>
      </dgm:t>
    </dgm:pt>
    <dgm:pt modelId="{76AAF021-71BC-49C5-A1A0-8CBBECE68405}" type="sibTrans" cxnId="{54BA419A-D51A-4F05-B449-8B2E41B4B421}">
      <dgm:prSet/>
      <dgm:spPr/>
      <dgm:t>
        <a:bodyPr/>
        <a:lstStyle/>
        <a:p>
          <a:endParaRPr lang="en-IN"/>
        </a:p>
      </dgm:t>
    </dgm:pt>
    <dgm:pt modelId="{A1180530-A29D-48ED-8C07-9B1A41D66610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SINGLE PERCEPTRON  </a:t>
          </a:r>
        </a:p>
        <a:p>
          <a:r>
            <a:rPr lang="en-US" sz="1050" dirty="0" smtClean="0">
              <a:solidFill>
                <a:schemeClr val="bg1"/>
              </a:solidFill>
            </a:rPr>
            <a:t>(BM25 , TFIDF, DOC2VEC )</a:t>
          </a:r>
          <a:endParaRPr lang="en-IN" sz="1050" dirty="0">
            <a:solidFill>
              <a:schemeClr val="bg1"/>
            </a:solidFill>
          </a:endParaRPr>
        </a:p>
      </dgm:t>
    </dgm:pt>
    <dgm:pt modelId="{BE5637A1-AC2F-485A-BAD7-577993C7D8FD}" type="parTrans" cxnId="{979A46BC-F3F4-4CAC-994C-0D2AE59A89C8}">
      <dgm:prSet custT="1"/>
      <dgm:spPr/>
      <dgm:t>
        <a:bodyPr/>
        <a:lstStyle/>
        <a:p>
          <a:endParaRPr lang="en-IN" sz="1050"/>
        </a:p>
      </dgm:t>
    </dgm:pt>
    <dgm:pt modelId="{53E29B81-086C-451F-9071-CDC432B9EA1A}" type="sibTrans" cxnId="{979A46BC-F3F4-4CAC-994C-0D2AE59A89C8}">
      <dgm:prSet/>
      <dgm:spPr/>
      <dgm:t>
        <a:bodyPr/>
        <a:lstStyle/>
        <a:p>
          <a:endParaRPr lang="en-IN"/>
        </a:p>
      </dgm:t>
    </dgm:pt>
    <dgm:pt modelId="{26B10275-659D-4520-AB78-0E0AED081262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63.56 %</a:t>
          </a:r>
          <a:endParaRPr lang="en-IN" sz="1050" dirty="0">
            <a:solidFill>
              <a:schemeClr val="bg1"/>
            </a:solidFill>
          </a:endParaRPr>
        </a:p>
      </dgm:t>
    </dgm:pt>
    <dgm:pt modelId="{73025682-F4F2-44E9-8437-36080D539753}" type="parTrans" cxnId="{B5AFB46F-5398-49E8-85DA-090B5024FA17}">
      <dgm:prSet custT="1"/>
      <dgm:spPr/>
      <dgm:t>
        <a:bodyPr/>
        <a:lstStyle/>
        <a:p>
          <a:endParaRPr lang="en-IN" sz="1050"/>
        </a:p>
      </dgm:t>
    </dgm:pt>
    <dgm:pt modelId="{1FAF8D07-7B97-4548-810E-E2C10F7D9D26}" type="sibTrans" cxnId="{B5AFB46F-5398-49E8-85DA-090B5024FA17}">
      <dgm:prSet/>
      <dgm:spPr/>
      <dgm:t>
        <a:bodyPr/>
        <a:lstStyle/>
        <a:p>
          <a:endParaRPr lang="en-IN"/>
        </a:p>
      </dgm:t>
    </dgm:pt>
    <dgm:pt modelId="{74AEC0D1-C266-495A-87AF-C028C37E4A1F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Logistic Regression Normalized (BM25 , TFIDF, DOC2VEC) + SINGLE PERCEPTRON(BM25 , TFIDF, DOC2VEC )</a:t>
          </a:r>
          <a:endParaRPr lang="en-IN" sz="1050" dirty="0">
            <a:solidFill>
              <a:schemeClr val="bg1"/>
            </a:solidFill>
          </a:endParaRPr>
        </a:p>
      </dgm:t>
    </dgm:pt>
    <dgm:pt modelId="{10F3D6FD-56D0-4D0E-9CBD-A8E6AAA8CDD3}" type="sibTrans" cxnId="{87034E24-8B1D-4425-960C-E15665251BD2}">
      <dgm:prSet/>
      <dgm:spPr/>
      <dgm:t>
        <a:bodyPr/>
        <a:lstStyle/>
        <a:p>
          <a:endParaRPr lang="en-IN"/>
        </a:p>
      </dgm:t>
    </dgm:pt>
    <dgm:pt modelId="{B8DB71AD-78B5-40E9-9CB4-B9AA888C3D6B}" type="parTrans" cxnId="{87034E24-8B1D-4425-960C-E15665251BD2}">
      <dgm:prSet custT="1"/>
      <dgm:spPr/>
      <dgm:t>
        <a:bodyPr/>
        <a:lstStyle/>
        <a:p>
          <a:endParaRPr lang="en-IN" sz="1050"/>
        </a:p>
      </dgm:t>
    </dgm:pt>
    <dgm:pt modelId="{C5276D37-D211-4EFB-A142-F0C2BA5E3542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bg1"/>
              </a:solidFill>
            </a:rPr>
            <a:t>89.45 %</a:t>
          </a:r>
          <a:endParaRPr lang="en-IN" sz="1050" dirty="0">
            <a:solidFill>
              <a:schemeClr val="bg1"/>
            </a:solidFill>
          </a:endParaRPr>
        </a:p>
      </dgm:t>
    </dgm:pt>
    <dgm:pt modelId="{EB952E2D-6AB9-44DC-9C96-3FDF8E66204F}" type="parTrans" cxnId="{4D9B1E4B-8A04-4B2C-AEF7-7C0A58CC3EE2}">
      <dgm:prSet custT="1"/>
      <dgm:spPr/>
      <dgm:t>
        <a:bodyPr/>
        <a:lstStyle/>
        <a:p>
          <a:endParaRPr lang="en-IN" sz="1050"/>
        </a:p>
      </dgm:t>
    </dgm:pt>
    <dgm:pt modelId="{E2201D15-866A-49C0-A502-DBCD447D6F9D}" type="sibTrans" cxnId="{4D9B1E4B-8A04-4B2C-AEF7-7C0A58CC3EE2}">
      <dgm:prSet/>
      <dgm:spPr/>
      <dgm:t>
        <a:bodyPr/>
        <a:lstStyle/>
        <a:p>
          <a:endParaRPr lang="en-IN"/>
        </a:p>
      </dgm:t>
    </dgm:pt>
    <dgm:pt modelId="{72206D4B-1906-4465-8423-12BDEA30B4BA}" type="pres">
      <dgm:prSet presAssocID="{2053709E-9C2A-4F9C-BEDB-33EC859271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580E2A-64D4-4652-B0C4-D5B21A759495}" type="pres">
      <dgm:prSet presAssocID="{60B7E4F5-5316-4149-9335-A6A10B7FE185}" presName="root1" presStyleCnt="0"/>
      <dgm:spPr/>
    </dgm:pt>
    <dgm:pt modelId="{D3B4B1C0-9A69-4D48-8F45-15BD5D0848FD}" type="pres">
      <dgm:prSet presAssocID="{60B7E4F5-5316-4149-9335-A6A10B7FE185}" presName="LevelOneTextNode" presStyleLbl="node0" presStyleIdx="0" presStyleCnt="1" custLinFactX="-23911" custLinFactNeighborX="-100000" custLinFactNeighborY="466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ADA64E2-795A-474B-9C9C-8A51D62C8945}" type="pres">
      <dgm:prSet presAssocID="{60B7E4F5-5316-4149-9335-A6A10B7FE185}" presName="level2hierChild" presStyleCnt="0"/>
      <dgm:spPr/>
    </dgm:pt>
    <dgm:pt modelId="{5B9013D3-8D9A-43D3-AD41-936C48C10F4C}" type="pres">
      <dgm:prSet presAssocID="{61EDDF29-FE5C-4B37-89C0-3EB6B241A73D}" presName="conn2-1" presStyleLbl="parChTrans1D2" presStyleIdx="0" presStyleCnt="9"/>
      <dgm:spPr/>
      <dgm:t>
        <a:bodyPr/>
        <a:lstStyle/>
        <a:p>
          <a:endParaRPr lang="en-IN"/>
        </a:p>
      </dgm:t>
    </dgm:pt>
    <dgm:pt modelId="{B13073B1-67BA-4E8E-A7E3-D22488AAE602}" type="pres">
      <dgm:prSet presAssocID="{61EDDF29-FE5C-4B37-89C0-3EB6B241A73D}" presName="connTx" presStyleLbl="parChTrans1D2" presStyleIdx="0" presStyleCnt="9"/>
      <dgm:spPr/>
      <dgm:t>
        <a:bodyPr/>
        <a:lstStyle/>
        <a:p>
          <a:endParaRPr lang="en-IN"/>
        </a:p>
      </dgm:t>
    </dgm:pt>
    <dgm:pt modelId="{31519F64-6448-4C9B-B6CA-4AE8FC1D4E62}" type="pres">
      <dgm:prSet presAssocID="{EF026ACA-50A4-429D-A515-1A183A591939}" presName="root2" presStyleCnt="0"/>
      <dgm:spPr/>
    </dgm:pt>
    <dgm:pt modelId="{A6A2C024-0747-4539-892E-8C724E9AF5CA}" type="pres">
      <dgm:prSet presAssocID="{EF026ACA-50A4-429D-A515-1A183A591939}" presName="LevelTwoTextNode" presStyleLbl="node2" presStyleIdx="0" presStyleCnt="9" custScaleX="37572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4D2BB4-9BED-4119-9C33-78B69CB6B053}" type="pres">
      <dgm:prSet presAssocID="{EF026ACA-50A4-429D-A515-1A183A591939}" presName="level3hierChild" presStyleCnt="0"/>
      <dgm:spPr/>
    </dgm:pt>
    <dgm:pt modelId="{48CCF2F8-8E01-478D-88D9-3473FAE145B4}" type="pres">
      <dgm:prSet presAssocID="{C052DAF8-03DD-40B9-A291-73F99A6182BF}" presName="conn2-1" presStyleLbl="parChTrans1D3" presStyleIdx="0" presStyleCnt="9"/>
      <dgm:spPr/>
      <dgm:t>
        <a:bodyPr/>
        <a:lstStyle/>
        <a:p>
          <a:endParaRPr lang="en-IN"/>
        </a:p>
      </dgm:t>
    </dgm:pt>
    <dgm:pt modelId="{B907F77B-A688-4F70-AF36-85A23A15BAF7}" type="pres">
      <dgm:prSet presAssocID="{C052DAF8-03DD-40B9-A291-73F99A6182BF}" presName="connTx" presStyleLbl="parChTrans1D3" presStyleIdx="0" presStyleCnt="9"/>
      <dgm:spPr/>
      <dgm:t>
        <a:bodyPr/>
        <a:lstStyle/>
        <a:p>
          <a:endParaRPr lang="en-IN"/>
        </a:p>
      </dgm:t>
    </dgm:pt>
    <dgm:pt modelId="{BFC1F84B-23D5-4A95-BDD1-A71BF601E96C}" type="pres">
      <dgm:prSet presAssocID="{2675357C-450E-4F71-8190-4E5CC9CB30F2}" presName="root2" presStyleCnt="0"/>
      <dgm:spPr/>
    </dgm:pt>
    <dgm:pt modelId="{435B6D65-9D0F-42FE-8690-CC85A8D70CA6}" type="pres">
      <dgm:prSet presAssocID="{2675357C-450E-4F71-8190-4E5CC9CB30F2}" presName="LevelTwoTextNode" presStyleLbl="node3" presStyleIdx="0" presStyleCnt="9" custScaleX="97259" custLinFactNeighborX="40771" custLinFactNeighborY="-36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89B931-F872-443A-AE57-0CC27C6E7033}" type="pres">
      <dgm:prSet presAssocID="{2675357C-450E-4F71-8190-4E5CC9CB30F2}" presName="level3hierChild" presStyleCnt="0"/>
      <dgm:spPr/>
    </dgm:pt>
    <dgm:pt modelId="{FBF3AB4A-EBB1-446A-AD27-01B1F3C297C1}" type="pres">
      <dgm:prSet presAssocID="{7083C4A0-1411-41AF-869E-37BAE1CA2176}" presName="conn2-1" presStyleLbl="parChTrans1D2" presStyleIdx="1" presStyleCnt="9"/>
      <dgm:spPr/>
      <dgm:t>
        <a:bodyPr/>
        <a:lstStyle/>
        <a:p>
          <a:endParaRPr lang="en-IN"/>
        </a:p>
      </dgm:t>
    </dgm:pt>
    <dgm:pt modelId="{F27DEF61-9C3C-40EE-8C25-1BBC24F3944A}" type="pres">
      <dgm:prSet presAssocID="{7083C4A0-1411-41AF-869E-37BAE1CA2176}" presName="connTx" presStyleLbl="parChTrans1D2" presStyleIdx="1" presStyleCnt="9"/>
      <dgm:spPr/>
      <dgm:t>
        <a:bodyPr/>
        <a:lstStyle/>
        <a:p>
          <a:endParaRPr lang="en-IN"/>
        </a:p>
      </dgm:t>
    </dgm:pt>
    <dgm:pt modelId="{57F48E82-F287-4D6A-B7E9-1065B1A51605}" type="pres">
      <dgm:prSet presAssocID="{4A9F080F-FAA3-4028-85FA-59D79372E72E}" presName="root2" presStyleCnt="0"/>
      <dgm:spPr/>
    </dgm:pt>
    <dgm:pt modelId="{AA59E53C-5383-4B35-AC75-AEF0E909E01A}" type="pres">
      <dgm:prSet presAssocID="{4A9F080F-FAA3-4028-85FA-59D79372E72E}" presName="LevelTwoTextNode" presStyleLbl="node2" presStyleIdx="1" presStyleCnt="9" custScaleX="37626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40C726-27C7-4E75-B74A-325F4BE305FA}" type="pres">
      <dgm:prSet presAssocID="{4A9F080F-FAA3-4028-85FA-59D79372E72E}" presName="level3hierChild" presStyleCnt="0"/>
      <dgm:spPr/>
    </dgm:pt>
    <dgm:pt modelId="{31669FE5-CA06-4385-9E24-5CBB821FB9E4}" type="pres">
      <dgm:prSet presAssocID="{1B339BC3-79D0-4A3F-B24C-2AEFEA7DA207}" presName="conn2-1" presStyleLbl="parChTrans1D3" presStyleIdx="1" presStyleCnt="9"/>
      <dgm:spPr/>
      <dgm:t>
        <a:bodyPr/>
        <a:lstStyle/>
        <a:p>
          <a:endParaRPr lang="en-IN"/>
        </a:p>
      </dgm:t>
    </dgm:pt>
    <dgm:pt modelId="{8482AE36-89A3-42C4-8BBB-897CDB1F301A}" type="pres">
      <dgm:prSet presAssocID="{1B339BC3-79D0-4A3F-B24C-2AEFEA7DA207}" presName="connTx" presStyleLbl="parChTrans1D3" presStyleIdx="1" presStyleCnt="9"/>
      <dgm:spPr/>
      <dgm:t>
        <a:bodyPr/>
        <a:lstStyle/>
        <a:p>
          <a:endParaRPr lang="en-IN"/>
        </a:p>
      </dgm:t>
    </dgm:pt>
    <dgm:pt modelId="{6B5083F0-1C93-4EF0-8E73-1A0A51FEBBD7}" type="pres">
      <dgm:prSet presAssocID="{6ADB20A0-4BEA-4180-9F9B-17A400A10A1F}" presName="root2" presStyleCnt="0"/>
      <dgm:spPr/>
    </dgm:pt>
    <dgm:pt modelId="{EF8B4134-D4FA-449C-A69C-A29E9698CF34}" type="pres">
      <dgm:prSet presAssocID="{6ADB20A0-4BEA-4180-9F9B-17A400A10A1F}" presName="LevelTwoTextNode" presStyleLbl="node3" presStyleIdx="1" presStyleCnt="9" custLinFactNeighborX="4312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2132CF-1E94-4667-A02C-0FDB6C18E7D7}" type="pres">
      <dgm:prSet presAssocID="{6ADB20A0-4BEA-4180-9F9B-17A400A10A1F}" presName="level3hierChild" presStyleCnt="0"/>
      <dgm:spPr/>
    </dgm:pt>
    <dgm:pt modelId="{053E0655-29CA-43A7-9760-13F37F380BDB}" type="pres">
      <dgm:prSet presAssocID="{7C5B7CF3-6BA5-4C41-9448-42F3AD03DAB8}" presName="conn2-1" presStyleLbl="parChTrans1D2" presStyleIdx="2" presStyleCnt="9"/>
      <dgm:spPr/>
      <dgm:t>
        <a:bodyPr/>
        <a:lstStyle/>
        <a:p>
          <a:endParaRPr lang="en-IN"/>
        </a:p>
      </dgm:t>
    </dgm:pt>
    <dgm:pt modelId="{752EF62B-5D2F-4ACE-8093-D60650922003}" type="pres">
      <dgm:prSet presAssocID="{7C5B7CF3-6BA5-4C41-9448-42F3AD03DAB8}" presName="connTx" presStyleLbl="parChTrans1D2" presStyleIdx="2" presStyleCnt="9"/>
      <dgm:spPr/>
      <dgm:t>
        <a:bodyPr/>
        <a:lstStyle/>
        <a:p>
          <a:endParaRPr lang="en-IN"/>
        </a:p>
      </dgm:t>
    </dgm:pt>
    <dgm:pt modelId="{FAC74A5D-C54F-4133-B431-B4396AEFE1F8}" type="pres">
      <dgm:prSet presAssocID="{497F7AEE-D7AA-446A-90C5-20C048F22427}" presName="root2" presStyleCnt="0"/>
      <dgm:spPr/>
    </dgm:pt>
    <dgm:pt modelId="{91F3D6F2-10F5-4A3F-82CB-01241DFBB12B}" type="pres">
      <dgm:prSet presAssocID="{497F7AEE-D7AA-446A-90C5-20C048F22427}" presName="LevelTwoTextNode" presStyleLbl="node2" presStyleIdx="2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0034B40-BA1E-408C-A1B3-BF974914B78A}" type="pres">
      <dgm:prSet presAssocID="{497F7AEE-D7AA-446A-90C5-20C048F22427}" presName="level3hierChild" presStyleCnt="0"/>
      <dgm:spPr/>
    </dgm:pt>
    <dgm:pt modelId="{038630E2-B70F-4997-94AF-06CBBAF07C79}" type="pres">
      <dgm:prSet presAssocID="{B2F1B3E3-79A9-4D4F-9A61-411B8FB8B99E}" presName="conn2-1" presStyleLbl="parChTrans1D3" presStyleIdx="2" presStyleCnt="9"/>
      <dgm:spPr/>
      <dgm:t>
        <a:bodyPr/>
        <a:lstStyle/>
        <a:p>
          <a:endParaRPr lang="en-IN"/>
        </a:p>
      </dgm:t>
    </dgm:pt>
    <dgm:pt modelId="{AFD79351-5FA3-4168-859C-908C11826526}" type="pres">
      <dgm:prSet presAssocID="{B2F1B3E3-79A9-4D4F-9A61-411B8FB8B99E}" presName="connTx" presStyleLbl="parChTrans1D3" presStyleIdx="2" presStyleCnt="9"/>
      <dgm:spPr/>
      <dgm:t>
        <a:bodyPr/>
        <a:lstStyle/>
        <a:p>
          <a:endParaRPr lang="en-IN"/>
        </a:p>
      </dgm:t>
    </dgm:pt>
    <dgm:pt modelId="{0564F458-696F-46EB-B984-9533E110A178}" type="pres">
      <dgm:prSet presAssocID="{E3FD7B08-B45C-485E-A2EA-6116B0850CC8}" presName="root2" presStyleCnt="0"/>
      <dgm:spPr/>
    </dgm:pt>
    <dgm:pt modelId="{4C0BAADA-817F-4C32-B0CC-24EC4A4C3066}" type="pres">
      <dgm:prSet presAssocID="{E3FD7B08-B45C-485E-A2EA-6116B0850CC8}" presName="LevelTwoTextNode" presStyleLbl="node3" presStyleIdx="2" presStyleCnt="9" custScaleX="102450" custLinFactNeighborX="39850" custLinFactNeighborY="19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1E215B-7BA1-4544-BDAF-E0280AB486F6}" type="pres">
      <dgm:prSet presAssocID="{E3FD7B08-B45C-485E-A2EA-6116B0850CC8}" presName="level3hierChild" presStyleCnt="0"/>
      <dgm:spPr/>
    </dgm:pt>
    <dgm:pt modelId="{330D8DE3-2C6A-431C-B843-177589AF97DD}" type="pres">
      <dgm:prSet presAssocID="{EBC7E1E1-CAD0-46E5-A144-312E9BB3FD50}" presName="conn2-1" presStyleLbl="parChTrans1D2" presStyleIdx="3" presStyleCnt="9"/>
      <dgm:spPr/>
      <dgm:t>
        <a:bodyPr/>
        <a:lstStyle/>
        <a:p>
          <a:endParaRPr lang="en-IN"/>
        </a:p>
      </dgm:t>
    </dgm:pt>
    <dgm:pt modelId="{974AA9FD-B186-4324-A43E-ECA0CDF2094E}" type="pres">
      <dgm:prSet presAssocID="{EBC7E1E1-CAD0-46E5-A144-312E9BB3FD50}" presName="connTx" presStyleLbl="parChTrans1D2" presStyleIdx="3" presStyleCnt="9"/>
      <dgm:spPr/>
      <dgm:t>
        <a:bodyPr/>
        <a:lstStyle/>
        <a:p>
          <a:endParaRPr lang="en-IN"/>
        </a:p>
      </dgm:t>
    </dgm:pt>
    <dgm:pt modelId="{5CD3B64F-0B3E-4C57-9959-C626BDA8E64C}" type="pres">
      <dgm:prSet presAssocID="{46052418-1375-45C5-B088-408BB85C069C}" presName="root2" presStyleCnt="0"/>
      <dgm:spPr/>
    </dgm:pt>
    <dgm:pt modelId="{FBB735EE-EC0E-4639-8CA2-777BCB07123F}" type="pres">
      <dgm:prSet presAssocID="{46052418-1375-45C5-B088-408BB85C069C}" presName="LevelTwoTextNode" presStyleLbl="node2" presStyleIdx="3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3E074A-A3A7-41D3-980D-78F9306C65C1}" type="pres">
      <dgm:prSet presAssocID="{46052418-1375-45C5-B088-408BB85C069C}" presName="level3hierChild" presStyleCnt="0"/>
      <dgm:spPr/>
    </dgm:pt>
    <dgm:pt modelId="{98DCBDE6-0C08-4214-BD7F-11BCF92B5FEC}" type="pres">
      <dgm:prSet presAssocID="{7C952C34-57A6-42AC-9D9D-8E8862B5FB05}" presName="conn2-1" presStyleLbl="parChTrans1D3" presStyleIdx="3" presStyleCnt="9"/>
      <dgm:spPr/>
      <dgm:t>
        <a:bodyPr/>
        <a:lstStyle/>
        <a:p>
          <a:endParaRPr lang="en-IN"/>
        </a:p>
      </dgm:t>
    </dgm:pt>
    <dgm:pt modelId="{3B9DDAD2-5CD5-46F0-9943-245614886B88}" type="pres">
      <dgm:prSet presAssocID="{7C952C34-57A6-42AC-9D9D-8E8862B5FB05}" presName="connTx" presStyleLbl="parChTrans1D3" presStyleIdx="3" presStyleCnt="9"/>
      <dgm:spPr/>
      <dgm:t>
        <a:bodyPr/>
        <a:lstStyle/>
        <a:p>
          <a:endParaRPr lang="en-IN"/>
        </a:p>
      </dgm:t>
    </dgm:pt>
    <dgm:pt modelId="{D9007901-218E-4E87-B340-FA34F197D8F5}" type="pres">
      <dgm:prSet presAssocID="{4788E2A2-46A2-4475-9209-A7F97EED0D9D}" presName="root2" presStyleCnt="0"/>
      <dgm:spPr/>
    </dgm:pt>
    <dgm:pt modelId="{42D97BDB-E72E-44AE-8F84-B6C9C72AD91D}" type="pres">
      <dgm:prSet presAssocID="{4788E2A2-46A2-4475-9209-A7F97EED0D9D}" presName="LevelTwoTextNode" presStyleLbl="node3" presStyleIdx="3" presStyleCnt="9" custScaleX="101669" custLinFactNeighborX="412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A38EE4A-2998-4D16-8FA5-3A2380442C4C}" type="pres">
      <dgm:prSet presAssocID="{4788E2A2-46A2-4475-9209-A7F97EED0D9D}" presName="level3hierChild" presStyleCnt="0"/>
      <dgm:spPr/>
    </dgm:pt>
    <dgm:pt modelId="{5B6E4274-60BF-4E3D-A899-E50EE82402C3}" type="pres">
      <dgm:prSet presAssocID="{AE45AD83-A183-490D-AFEF-97FF9C1EA349}" presName="conn2-1" presStyleLbl="parChTrans1D2" presStyleIdx="4" presStyleCnt="9"/>
      <dgm:spPr/>
      <dgm:t>
        <a:bodyPr/>
        <a:lstStyle/>
        <a:p>
          <a:endParaRPr lang="en-IN"/>
        </a:p>
      </dgm:t>
    </dgm:pt>
    <dgm:pt modelId="{D3E85271-27DE-4AD4-8230-50FC61ED0575}" type="pres">
      <dgm:prSet presAssocID="{AE45AD83-A183-490D-AFEF-97FF9C1EA349}" presName="connTx" presStyleLbl="parChTrans1D2" presStyleIdx="4" presStyleCnt="9"/>
      <dgm:spPr/>
      <dgm:t>
        <a:bodyPr/>
        <a:lstStyle/>
        <a:p>
          <a:endParaRPr lang="en-IN"/>
        </a:p>
      </dgm:t>
    </dgm:pt>
    <dgm:pt modelId="{295B5931-BFD5-4F6E-BE27-1C6EF57248F2}" type="pres">
      <dgm:prSet presAssocID="{803694F6-2477-4EA7-95B6-153BC0FFCE62}" presName="root2" presStyleCnt="0"/>
      <dgm:spPr/>
    </dgm:pt>
    <dgm:pt modelId="{180CA8F9-132B-4659-A9FF-B1FE1563CC2F}" type="pres">
      <dgm:prSet presAssocID="{803694F6-2477-4EA7-95B6-153BC0FFCE62}" presName="LevelTwoTextNode" presStyleLbl="node2" presStyleIdx="4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68ED14-D6B7-4CF9-9AF7-11BA613986E2}" type="pres">
      <dgm:prSet presAssocID="{803694F6-2477-4EA7-95B6-153BC0FFCE62}" presName="level3hierChild" presStyleCnt="0"/>
      <dgm:spPr/>
    </dgm:pt>
    <dgm:pt modelId="{1750FE27-1A2C-43EF-8271-372A0D923132}" type="pres">
      <dgm:prSet presAssocID="{51F3AC09-B5C6-4C07-A463-0CCF8735132E}" presName="conn2-1" presStyleLbl="parChTrans1D3" presStyleIdx="4" presStyleCnt="9"/>
      <dgm:spPr/>
      <dgm:t>
        <a:bodyPr/>
        <a:lstStyle/>
        <a:p>
          <a:endParaRPr lang="en-IN"/>
        </a:p>
      </dgm:t>
    </dgm:pt>
    <dgm:pt modelId="{43CEC558-E3CB-4813-9D9F-19248AB9C106}" type="pres">
      <dgm:prSet presAssocID="{51F3AC09-B5C6-4C07-A463-0CCF8735132E}" presName="connTx" presStyleLbl="parChTrans1D3" presStyleIdx="4" presStyleCnt="9"/>
      <dgm:spPr/>
      <dgm:t>
        <a:bodyPr/>
        <a:lstStyle/>
        <a:p>
          <a:endParaRPr lang="en-IN"/>
        </a:p>
      </dgm:t>
    </dgm:pt>
    <dgm:pt modelId="{0DDF2019-AE6C-4242-8196-8CDAF31237A1}" type="pres">
      <dgm:prSet presAssocID="{42D1BEB8-3680-484B-A6C1-A4D60F6BB035}" presName="root2" presStyleCnt="0"/>
      <dgm:spPr/>
    </dgm:pt>
    <dgm:pt modelId="{53D51076-40A8-4B69-90F2-8B32B05492D4}" type="pres">
      <dgm:prSet presAssocID="{42D1BEB8-3680-484B-A6C1-A4D60F6BB035}" presName="LevelTwoTextNode" presStyleLbl="node3" presStyleIdx="4" presStyleCnt="9" custScaleX="101147" custLinFactNeighborX="43488" custLinFactNeighborY="-19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6FF430-8C5E-4EC7-A529-C23628338C32}" type="pres">
      <dgm:prSet presAssocID="{42D1BEB8-3680-484B-A6C1-A4D60F6BB035}" presName="level3hierChild" presStyleCnt="0"/>
      <dgm:spPr/>
    </dgm:pt>
    <dgm:pt modelId="{2EB138EA-1663-45CD-AD93-190337474C70}" type="pres">
      <dgm:prSet presAssocID="{8B2EC213-29C5-40B1-BD9A-1B11F79CB640}" presName="conn2-1" presStyleLbl="parChTrans1D2" presStyleIdx="5" presStyleCnt="9"/>
      <dgm:spPr/>
      <dgm:t>
        <a:bodyPr/>
        <a:lstStyle/>
        <a:p>
          <a:endParaRPr lang="en-IN"/>
        </a:p>
      </dgm:t>
    </dgm:pt>
    <dgm:pt modelId="{C1A5DEF6-92FD-4957-8C11-6BF1F433BD13}" type="pres">
      <dgm:prSet presAssocID="{8B2EC213-29C5-40B1-BD9A-1B11F79CB640}" presName="connTx" presStyleLbl="parChTrans1D2" presStyleIdx="5" presStyleCnt="9"/>
      <dgm:spPr/>
      <dgm:t>
        <a:bodyPr/>
        <a:lstStyle/>
        <a:p>
          <a:endParaRPr lang="en-IN"/>
        </a:p>
      </dgm:t>
    </dgm:pt>
    <dgm:pt modelId="{FBE0C207-35F5-4495-A944-61DEF4F52A7D}" type="pres">
      <dgm:prSet presAssocID="{952947D1-5BA8-4886-97BF-08DC1F8E446C}" presName="root2" presStyleCnt="0"/>
      <dgm:spPr/>
    </dgm:pt>
    <dgm:pt modelId="{87ED2CBA-9F79-4F11-9A22-B686DCC165C6}" type="pres">
      <dgm:prSet presAssocID="{952947D1-5BA8-4886-97BF-08DC1F8E446C}" presName="LevelTwoTextNode" presStyleLbl="node2" presStyleIdx="5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081C4A-7124-44A1-B4BD-37D1E2AC4116}" type="pres">
      <dgm:prSet presAssocID="{952947D1-5BA8-4886-97BF-08DC1F8E446C}" presName="level3hierChild" presStyleCnt="0"/>
      <dgm:spPr/>
    </dgm:pt>
    <dgm:pt modelId="{5106A23B-853B-47C8-A424-EBC1EF0DC632}" type="pres">
      <dgm:prSet presAssocID="{A081237A-385E-4CCD-B655-B6E8381102C5}" presName="conn2-1" presStyleLbl="parChTrans1D3" presStyleIdx="5" presStyleCnt="9"/>
      <dgm:spPr/>
      <dgm:t>
        <a:bodyPr/>
        <a:lstStyle/>
        <a:p>
          <a:endParaRPr lang="en-IN"/>
        </a:p>
      </dgm:t>
    </dgm:pt>
    <dgm:pt modelId="{98AD8F17-4352-4997-9E97-D748D96C3E48}" type="pres">
      <dgm:prSet presAssocID="{A081237A-385E-4CCD-B655-B6E8381102C5}" presName="connTx" presStyleLbl="parChTrans1D3" presStyleIdx="5" presStyleCnt="9"/>
      <dgm:spPr/>
      <dgm:t>
        <a:bodyPr/>
        <a:lstStyle/>
        <a:p>
          <a:endParaRPr lang="en-IN"/>
        </a:p>
      </dgm:t>
    </dgm:pt>
    <dgm:pt modelId="{28D6CFCC-59CC-40D7-83E0-8E89660765BE}" type="pres">
      <dgm:prSet presAssocID="{A49AAAFE-72C8-4B88-988D-8654C7D0EA76}" presName="root2" presStyleCnt="0"/>
      <dgm:spPr/>
    </dgm:pt>
    <dgm:pt modelId="{9BF4CF66-3D51-4079-A059-FC2D05245EDB}" type="pres">
      <dgm:prSet presAssocID="{A49AAAFE-72C8-4B88-988D-8654C7D0EA76}" presName="LevelTwoTextNode" presStyleLbl="node3" presStyleIdx="5" presStyleCnt="9" custScaleX="103987" custLinFactNeighborX="42051" custLinFactNeighborY="199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DAF2C7-40DB-428B-B6F6-30549D90F32A}" type="pres">
      <dgm:prSet presAssocID="{A49AAAFE-72C8-4B88-988D-8654C7D0EA76}" presName="level3hierChild" presStyleCnt="0"/>
      <dgm:spPr/>
    </dgm:pt>
    <dgm:pt modelId="{0CE41A5C-923E-4296-B67D-B294E7CD4B0D}" type="pres">
      <dgm:prSet presAssocID="{09961BFD-832C-44E5-BA71-462A9888304D}" presName="conn2-1" presStyleLbl="parChTrans1D2" presStyleIdx="6" presStyleCnt="9"/>
      <dgm:spPr/>
      <dgm:t>
        <a:bodyPr/>
        <a:lstStyle/>
        <a:p>
          <a:endParaRPr lang="en-IN"/>
        </a:p>
      </dgm:t>
    </dgm:pt>
    <dgm:pt modelId="{AADAD3ED-66BA-4685-8166-B6E0CA953E83}" type="pres">
      <dgm:prSet presAssocID="{09961BFD-832C-44E5-BA71-462A9888304D}" presName="connTx" presStyleLbl="parChTrans1D2" presStyleIdx="6" presStyleCnt="9"/>
      <dgm:spPr/>
      <dgm:t>
        <a:bodyPr/>
        <a:lstStyle/>
        <a:p>
          <a:endParaRPr lang="en-IN"/>
        </a:p>
      </dgm:t>
    </dgm:pt>
    <dgm:pt modelId="{B9DD9A24-0909-48F4-9435-6DCB276A9119}" type="pres">
      <dgm:prSet presAssocID="{BB3D3DB3-EFAE-40DE-8B11-F0441A2FA1A7}" presName="root2" presStyleCnt="0"/>
      <dgm:spPr/>
    </dgm:pt>
    <dgm:pt modelId="{47F130D6-8945-4BC7-B301-736039ADD857}" type="pres">
      <dgm:prSet presAssocID="{BB3D3DB3-EFAE-40DE-8B11-F0441A2FA1A7}" presName="LevelTwoTextNode" presStyleLbl="node2" presStyleIdx="6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A8A31B-67CD-4A7D-B997-D49EFD3FADB8}" type="pres">
      <dgm:prSet presAssocID="{BB3D3DB3-EFAE-40DE-8B11-F0441A2FA1A7}" presName="level3hierChild" presStyleCnt="0"/>
      <dgm:spPr/>
    </dgm:pt>
    <dgm:pt modelId="{04F4CD3E-4102-4545-B2B1-594EAA029CE3}" type="pres">
      <dgm:prSet presAssocID="{674B301C-C081-4503-8BDF-8EF3D3633B02}" presName="conn2-1" presStyleLbl="parChTrans1D3" presStyleIdx="6" presStyleCnt="9"/>
      <dgm:spPr/>
      <dgm:t>
        <a:bodyPr/>
        <a:lstStyle/>
        <a:p>
          <a:endParaRPr lang="en-IN"/>
        </a:p>
      </dgm:t>
    </dgm:pt>
    <dgm:pt modelId="{07D95DEA-D6BE-4A3C-B353-54CAC37640A5}" type="pres">
      <dgm:prSet presAssocID="{674B301C-C081-4503-8BDF-8EF3D3633B02}" presName="connTx" presStyleLbl="parChTrans1D3" presStyleIdx="6" presStyleCnt="9"/>
      <dgm:spPr/>
      <dgm:t>
        <a:bodyPr/>
        <a:lstStyle/>
        <a:p>
          <a:endParaRPr lang="en-IN"/>
        </a:p>
      </dgm:t>
    </dgm:pt>
    <dgm:pt modelId="{029948FF-7B80-4E7F-889A-76C7E1F6D62E}" type="pres">
      <dgm:prSet presAssocID="{31739997-C17D-4112-8C77-004CAF62228F}" presName="root2" presStyleCnt="0"/>
      <dgm:spPr/>
    </dgm:pt>
    <dgm:pt modelId="{C8054427-A635-4D8D-87A7-268E21B60F89}" type="pres">
      <dgm:prSet presAssocID="{31739997-C17D-4112-8C77-004CAF62228F}" presName="LevelTwoTextNode" presStyleLbl="node3" presStyleIdx="6" presStyleCnt="9" custScaleX="103987" custLinFactNeighborX="44988" custLinFactNeighborY="36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4848C0-C6DE-4FCD-A696-9585C304202A}" type="pres">
      <dgm:prSet presAssocID="{31739997-C17D-4112-8C77-004CAF62228F}" presName="level3hierChild" presStyleCnt="0"/>
      <dgm:spPr/>
    </dgm:pt>
    <dgm:pt modelId="{14CBD54D-EB7B-401A-95F4-7FE4983597F8}" type="pres">
      <dgm:prSet presAssocID="{BE5637A1-AC2F-485A-BAD7-577993C7D8FD}" presName="conn2-1" presStyleLbl="parChTrans1D2" presStyleIdx="7" presStyleCnt="9"/>
      <dgm:spPr/>
      <dgm:t>
        <a:bodyPr/>
        <a:lstStyle/>
        <a:p>
          <a:endParaRPr lang="en-IN"/>
        </a:p>
      </dgm:t>
    </dgm:pt>
    <dgm:pt modelId="{FF47FE24-58E2-4B82-9D3F-892F818C9C34}" type="pres">
      <dgm:prSet presAssocID="{BE5637A1-AC2F-485A-BAD7-577993C7D8FD}" presName="connTx" presStyleLbl="parChTrans1D2" presStyleIdx="7" presStyleCnt="9"/>
      <dgm:spPr/>
      <dgm:t>
        <a:bodyPr/>
        <a:lstStyle/>
        <a:p>
          <a:endParaRPr lang="en-IN"/>
        </a:p>
      </dgm:t>
    </dgm:pt>
    <dgm:pt modelId="{333CC5CB-9E0C-48BF-BC6E-336E774C2B21}" type="pres">
      <dgm:prSet presAssocID="{A1180530-A29D-48ED-8C07-9B1A41D66610}" presName="root2" presStyleCnt="0"/>
      <dgm:spPr/>
    </dgm:pt>
    <dgm:pt modelId="{5156DA07-4F77-4475-951D-574DFCB20317}" type="pres">
      <dgm:prSet presAssocID="{A1180530-A29D-48ED-8C07-9B1A41D66610}" presName="LevelTwoTextNode" presStyleLbl="node2" presStyleIdx="7" presStyleCnt="9" custScaleX="3783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B339F5D-0C8B-434B-A8D6-713B9846E812}" type="pres">
      <dgm:prSet presAssocID="{A1180530-A29D-48ED-8C07-9B1A41D66610}" presName="level3hierChild" presStyleCnt="0"/>
      <dgm:spPr/>
    </dgm:pt>
    <dgm:pt modelId="{1735559F-F1B2-4E4A-8D50-5165123C437E}" type="pres">
      <dgm:prSet presAssocID="{73025682-F4F2-44E9-8437-36080D539753}" presName="conn2-1" presStyleLbl="parChTrans1D3" presStyleIdx="7" presStyleCnt="9"/>
      <dgm:spPr/>
      <dgm:t>
        <a:bodyPr/>
        <a:lstStyle/>
        <a:p>
          <a:endParaRPr lang="en-IN"/>
        </a:p>
      </dgm:t>
    </dgm:pt>
    <dgm:pt modelId="{3513D5BB-9164-47AD-84D5-D2C86C8D9CBF}" type="pres">
      <dgm:prSet presAssocID="{73025682-F4F2-44E9-8437-36080D539753}" presName="connTx" presStyleLbl="parChTrans1D3" presStyleIdx="7" presStyleCnt="9"/>
      <dgm:spPr/>
      <dgm:t>
        <a:bodyPr/>
        <a:lstStyle/>
        <a:p>
          <a:endParaRPr lang="en-IN"/>
        </a:p>
      </dgm:t>
    </dgm:pt>
    <dgm:pt modelId="{404F4639-8901-48DE-902C-A56E29156502}" type="pres">
      <dgm:prSet presAssocID="{26B10275-659D-4520-AB78-0E0AED081262}" presName="root2" presStyleCnt="0"/>
      <dgm:spPr/>
    </dgm:pt>
    <dgm:pt modelId="{C5340749-57BD-4643-8F77-D384A9083191}" type="pres">
      <dgm:prSet presAssocID="{26B10275-659D-4520-AB78-0E0AED081262}" presName="LevelTwoTextNode" presStyleLbl="node3" presStyleIdx="7" presStyleCnt="9" custScaleX="103895" custLinFactNeighborX="45546" custLinFactNeighborY="-21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F6F1BD-F2AD-4586-97D7-0B5B564B12EA}" type="pres">
      <dgm:prSet presAssocID="{26B10275-659D-4520-AB78-0E0AED081262}" presName="level3hierChild" presStyleCnt="0"/>
      <dgm:spPr/>
    </dgm:pt>
    <dgm:pt modelId="{4050E0A6-32BE-4F7C-8CE1-35DA46AB539C}" type="pres">
      <dgm:prSet presAssocID="{B8DB71AD-78B5-40E9-9CB4-B9AA888C3D6B}" presName="conn2-1" presStyleLbl="parChTrans1D2" presStyleIdx="8" presStyleCnt="9"/>
      <dgm:spPr/>
      <dgm:t>
        <a:bodyPr/>
        <a:lstStyle/>
        <a:p>
          <a:endParaRPr lang="en-IN"/>
        </a:p>
      </dgm:t>
    </dgm:pt>
    <dgm:pt modelId="{9F14296C-FAE9-4725-8C6C-A3FDF12D8EF4}" type="pres">
      <dgm:prSet presAssocID="{B8DB71AD-78B5-40E9-9CB4-B9AA888C3D6B}" presName="connTx" presStyleLbl="parChTrans1D2" presStyleIdx="8" presStyleCnt="9"/>
      <dgm:spPr/>
      <dgm:t>
        <a:bodyPr/>
        <a:lstStyle/>
        <a:p>
          <a:endParaRPr lang="en-IN"/>
        </a:p>
      </dgm:t>
    </dgm:pt>
    <dgm:pt modelId="{626FFBC2-D897-4728-8022-DEEBDEF23E74}" type="pres">
      <dgm:prSet presAssocID="{74AEC0D1-C266-495A-87AF-C028C37E4A1F}" presName="root2" presStyleCnt="0"/>
      <dgm:spPr/>
    </dgm:pt>
    <dgm:pt modelId="{1F9D3EA9-9EA8-4DFC-A768-EF4F21FE764D}" type="pres">
      <dgm:prSet presAssocID="{74AEC0D1-C266-495A-87AF-C028C37E4A1F}" presName="LevelTwoTextNode" presStyleLbl="node2" presStyleIdx="8" presStyleCnt="9" custScaleX="381257" custScaleY="13564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4C0B39-E903-4677-9838-AC299A439984}" type="pres">
      <dgm:prSet presAssocID="{74AEC0D1-C266-495A-87AF-C028C37E4A1F}" presName="level3hierChild" presStyleCnt="0"/>
      <dgm:spPr/>
    </dgm:pt>
    <dgm:pt modelId="{BEB10F4A-6205-4002-AE21-48039E849404}" type="pres">
      <dgm:prSet presAssocID="{EB952E2D-6AB9-44DC-9C96-3FDF8E66204F}" presName="conn2-1" presStyleLbl="parChTrans1D3" presStyleIdx="8" presStyleCnt="9"/>
      <dgm:spPr/>
      <dgm:t>
        <a:bodyPr/>
        <a:lstStyle/>
        <a:p>
          <a:endParaRPr lang="en-IN"/>
        </a:p>
      </dgm:t>
    </dgm:pt>
    <dgm:pt modelId="{EAA93D26-4F24-4592-B21F-1977CD5A6921}" type="pres">
      <dgm:prSet presAssocID="{EB952E2D-6AB9-44DC-9C96-3FDF8E66204F}" presName="connTx" presStyleLbl="parChTrans1D3" presStyleIdx="8" presStyleCnt="9"/>
      <dgm:spPr/>
      <dgm:t>
        <a:bodyPr/>
        <a:lstStyle/>
        <a:p>
          <a:endParaRPr lang="en-IN"/>
        </a:p>
      </dgm:t>
    </dgm:pt>
    <dgm:pt modelId="{CEF9E9D6-75A7-43A9-8CBC-57AAA79A9148}" type="pres">
      <dgm:prSet presAssocID="{C5276D37-D211-4EFB-A142-F0C2BA5E3542}" presName="root2" presStyleCnt="0"/>
      <dgm:spPr/>
    </dgm:pt>
    <dgm:pt modelId="{496EAF09-DFBF-4C03-95C9-F0820E041A23}" type="pres">
      <dgm:prSet presAssocID="{C5276D37-D211-4EFB-A142-F0C2BA5E3542}" presName="LevelTwoTextNode" presStyleLbl="node3" presStyleIdx="8" presStyleCnt="9" custScaleX="98486" custLinFactNeighborX="47646" custLinFactNeighborY="-28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F06BD5-87DD-485E-A4EC-4BEC4BC05EF9}" type="pres">
      <dgm:prSet presAssocID="{C5276D37-D211-4EFB-A142-F0C2BA5E3542}" presName="level3hierChild" presStyleCnt="0"/>
      <dgm:spPr/>
    </dgm:pt>
  </dgm:ptLst>
  <dgm:cxnLst>
    <dgm:cxn modelId="{567B1DD3-207C-458A-A932-7DC90EE6763E}" srcId="{497F7AEE-D7AA-446A-90C5-20C048F22427}" destId="{E3FD7B08-B45C-485E-A2EA-6116B0850CC8}" srcOrd="0" destOrd="0" parTransId="{B2F1B3E3-79A9-4D4F-9A61-411B8FB8B99E}" sibTransId="{66B9D9DE-58AB-4DA1-B7D2-DF341080AF55}"/>
    <dgm:cxn modelId="{3F3B7959-0BCB-46B3-9922-671F38C52967}" type="presOf" srcId="{4788E2A2-46A2-4475-9209-A7F97EED0D9D}" destId="{42D97BDB-E72E-44AE-8F84-B6C9C72AD91D}" srcOrd="0" destOrd="0" presId="urn:microsoft.com/office/officeart/2005/8/layout/hierarchy2"/>
    <dgm:cxn modelId="{DDE2C2DF-3969-430E-8DE6-B63B7E019D55}" type="presOf" srcId="{1B339BC3-79D0-4A3F-B24C-2AEFEA7DA207}" destId="{31669FE5-CA06-4385-9E24-5CBB821FB9E4}" srcOrd="0" destOrd="0" presId="urn:microsoft.com/office/officeart/2005/8/layout/hierarchy2"/>
    <dgm:cxn modelId="{657E02EB-0733-48A6-9B4B-CCBCF563866A}" type="presOf" srcId="{1B339BC3-79D0-4A3F-B24C-2AEFEA7DA207}" destId="{8482AE36-89A3-42C4-8BBB-897CDB1F301A}" srcOrd="1" destOrd="0" presId="urn:microsoft.com/office/officeart/2005/8/layout/hierarchy2"/>
    <dgm:cxn modelId="{FF42852B-4DDC-4147-92C9-960E4FA948FC}" type="presOf" srcId="{7C952C34-57A6-42AC-9D9D-8E8862B5FB05}" destId="{98DCBDE6-0C08-4214-BD7F-11BCF92B5FEC}" srcOrd="0" destOrd="0" presId="urn:microsoft.com/office/officeart/2005/8/layout/hierarchy2"/>
    <dgm:cxn modelId="{13E3F476-47AE-44A7-B333-962878EEF79D}" type="presOf" srcId="{BE5637A1-AC2F-485A-BAD7-577993C7D8FD}" destId="{FF47FE24-58E2-4B82-9D3F-892F818C9C34}" srcOrd="1" destOrd="0" presId="urn:microsoft.com/office/officeart/2005/8/layout/hierarchy2"/>
    <dgm:cxn modelId="{FECD9FA4-D17A-4E1E-BA08-9C154190F877}" type="presOf" srcId="{952947D1-5BA8-4886-97BF-08DC1F8E446C}" destId="{87ED2CBA-9F79-4F11-9A22-B686DCC165C6}" srcOrd="0" destOrd="0" presId="urn:microsoft.com/office/officeart/2005/8/layout/hierarchy2"/>
    <dgm:cxn modelId="{DFFDA1B0-3579-4FEC-9011-98D4BCD78C27}" type="presOf" srcId="{EBC7E1E1-CAD0-46E5-A144-312E9BB3FD50}" destId="{974AA9FD-B186-4324-A43E-ECA0CDF2094E}" srcOrd="1" destOrd="0" presId="urn:microsoft.com/office/officeart/2005/8/layout/hierarchy2"/>
    <dgm:cxn modelId="{E515596B-6917-47D8-B975-7536440E3F6F}" srcId="{60B7E4F5-5316-4149-9335-A6A10B7FE185}" destId="{803694F6-2477-4EA7-95B6-153BC0FFCE62}" srcOrd="4" destOrd="0" parTransId="{AE45AD83-A183-490D-AFEF-97FF9C1EA349}" sibTransId="{526CB1A3-BDA2-4B50-9BF4-AFAD1719B453}"/>
    <dgm:cxn modelId="{5D3B6860-FB76-4BDF-AD22-C3370BAD6008}" srcId="{60B7E4F5-5316-4149-9335-A6A10B7FE185}" destId="{BB3D3DB3-EFAE-40DE-8B11-F0441A2FA1A7}" srcOrd="6" destOrd="0" parTransId="{09961BFD-832C-44E5-BA71-462A9888304D}" sibTransId="{F9ACF8B2-5DC2-41A0-94E4-C79880AE0834}"/>
    <dgm:cxn modelId="{7D2DDAEF-727F-4AC2-88B9-27050E4623C5}" type="presOf" srcId="{C052DAF8-03DD-40B9-A291-73F99A6182BF}" destId="{48CCF2F8-8E01-478D-88D9-3473FAE145B4}" srcOrd="0" destOrd="0" presId="urn:microsoft.com/office/officeart/2005/8/layout/hierarchy2"/>
    <dgm:cxn modelId="{D3B466C9-E15F-4F08-AB61-AA5088BB6185}" type="presOf" srcId="{74AEC0D1-C266-495A-87AF-C028C37E4A1F}" destId="{1F9D3EA9-9EA8-4DFC-A768-EF4F21FE764D}" srcOrd="0" destOrd="0" presId="urn:microsoft.com/office/officeart/2005/8/layout/hierarchy2"/>
    <dgm:cxn modelId="{DA175350-5FD4-45A8-8252-060447366859}" srcId="{60B7E4F5-5316-4149-9335-A6A10B7FE185}" destId="{46052418-1375-45C5-B088-408BB85C069C}" srcOrd="3" destOrd="0" parTransId="{EBC7E1E1-CAD0-46E5-A144-312E9BB3FD50}" sibTransId="{7CF6AA77-CC69-433F-B57D-9B9127A7D6EF}"/>
    <dgm:cxn modelId="{C8DC5AEA-D8E6-4962-860D-3D2FA2A63606}" type="presOf" srcId="{51F3AC09-B5C6-4C07-A463-0CCF8735132E}" destId="{43CEC558-E3CB-4813-9D9F-19248AB9C106}" srcOrd="1" destOrd="0" presId="urn:microsoft.com/office/officeart/2005/8/layout/hierarchy2"/>
    <dgm:cxn modelId="{2AC9363A-6E2E-4443-93E1-D16107692EF4}" type="presOf" srcId="{B2F1B3E3-79A9-4D4F-9A61-411B8FB8B99E}" destId="{038630E2-B70F-4997-94AF-06CBBAF07C79}" srcOrd="0" destOrd="0" presId="urn:microsoft.com/office/officeart/2005/8/layout/hierarchy2"/>
    <dgm:cxn modelId="{01265CC6-4300-49DB-8F6E-BAB958D2A5C6}" type="presOf" srcId="{42D1BEB8-3680-484B-A6C1-A4D60F6BB035}" destId="{53D51076-40A8-4B69-90F2-8B32B05492D4}" srcOrd="0" destOrd="0" presId="urn:microsoft.com/office/officeart/2005/8/layout/hierarchy2"/>
    <dgm:cxn modelId="{E5F916F5-1D30-41A3-950A-CD5C01B44821}" type="presOf" srcId="{09961BFD-832C-44E5-BA71-462A9888304D}" destId="{0CE41A5C-923E-4296-B67D-B294E7CD4B0D}" srcOrd="0" destOrd="0" presId="urn:microsoft.com/office/officeart/2005/8/layout/hierarchy2"/>
    <dgm:cxn modelId="{1A8888E2-DCDF-4546-8B07-98AE8324BA0E}" type="presOf" srcId="{51F3AC09-B5C6-4C07-A463-0CCF8735132E}" destId="{1750FE27-1A2C-43EF-8271-372A0D923132}" srcOrd="0" destOrd="0" presId="urn:microsoft.com/office/officeart/2005/8/layout/hierarchy2"/>
    <dgm:cxn modelId="{37807569-6D48-4079-9BAC-804DE59C8503}" type="presOf" srcId="{7083C4A0-1411-41AF-869E-37BAE1CA2176}" destId="{FBF3AB4A-EBB1-446A-AD27-01B1F3C297C1}" srcOrd="0" destOrd="0" presId="urn:microsoft.com/office/officeart/2005/8/layout/hierarchy2"/>
    <dgm:cxn modelId="{979A46BC-F3F4-4CAC-994C-0D2AE59A89C8}" srcId="{60B7E4F5-5316-4149-9335-A6A10B7FE185}" destId="{A1180530-A29D-48ED-8C07-9B1A41D66610}" srcOrd="7" destOrd="0" parTransId="{BE5637A1-AC2F-485A-BAD7-577993C7D8FD}" sibTransId="{53E29B81-086C-451F-9071-CDC432B9EA1A}"/>
    <dgm:cxn modelId="{242C3C0F-274D-468E-B3E0-436A084B1F08}" type="presOf" srcId="{2675357C-450E-4F71-8190-4E5CC9CB30F2}" destId="{435B6D65-9D0F-42FE-8690-CC85A8D70CA6}" srcOrd="0" destOrd="0" presId="urn:microsoft.com/office/officeart/2005/8/layout/hierarchy2"/>
    <dgm:cxn modelId="{F49BDBAB-8BBF-4519-8089-BACB12801651}" type="presOf" srcId="{497F7AEE-D7AA-446A-90C5-20C048F22427}" destId="{91F3D6F2-10F5-4A3F-82CB-01241DFBB12B}" srcOrd="0" destOrd="0" presId="urn:microsoft.com/office/officeart/2005/8/layout/hierarchy2"/>
    <dgm:cxn modelId="{85CFEED7-560F-4E98-B51F-BE3EDB548E13}" type="presOf" srcId="{A49AAAFE-72C8-4B88-988D-8654C7D0EA76}" destId="{9BF4CF66-3D51-4079-A059-FC2D05245EDB}" srcOrd="0" destOrd="0" presId="urn:microsoft.com/office/officeart/2005/8/layout/hierarchy2"/>
    <dgm:cxn modelId="{B5AFB46F-5398-49E8-85DA-090B5024FA17}" srcId="{A1180530-A29D-48ED-8C07-9B1A41D66610}" destId="{26B10275-659D-4520-AB78-0E0AED081262}" srcOrd="0" destOrd="0" parTransId="{73025682-F4F2-44E9-8437-36080D539753}" sibTransId="{1FAF8D07-7B97-4548-810E-E2C10F7D9D26}"/>
    <dgm:cxn modelId="{EA6F886A-9F86-41F5-9DC1-07A5EA3E6AD6}" type="presOf" srcId="{A081237A-385E-4CCD-B655-B6E8381102C5}" destId="{5106A23B-853B-47C8-A424-EBC1EF0DC632}" srcOrd="0" destOrd="0" presId="urn:microsoft.com/office/officeart/2005/8/layout/hierarchy2"/>
    <dgm:cxn modelId="{73D9361B-C779-4308-B370-175B77BB1006}" type="presOf" srcId="{7C952C34-57A6-42AC-9D9D-8E8862B5FB05}" destId="{3B9DDAD2-5CD5-46F0-9943-245614886B88}" srcOrd="1" destOrd="0" presId="urn:microsoft.com/office/officeart/2005/8/layout/hierarchy2"/>
    <dgm:cxn modelId="{9C92579E-1CC8-4B1A-8223-69F1BD659AB8}" type="presOf" srcId="{E3FD7B08-B45C-485E-A2EA-6116B0850CC8}" destId="{4C0BAADA-817F-4C32-B0CC-24EC4A4C3066}" srcOrd="0" destOrd="0" presId="urn:microsoft.com/office/officeart/2005/8/layout/hierarchy2"/>
    <dgm:cxn modelId="{D0C34C1E-4D59-4613-8C11-7D602638A80F}" type="presOf" srcId="{09961BFD-832C-44E5-BA71-462A9888304D}" destId="{AADAD3ED-66BA-4685-8166-B6E0CA953E83}" srcOrd="1" destOrd="0" presId="urn:microsoft.com/office/officeart/2005/8/layout/hierarchy2"/>
    <dgm:cxn modelId="{458942EA-2AF1-4743-A637-5D4830227E0D}" type="presOf" srcId="{B8DB71AD-78B5-40E9-9CB4-B9AA888C3D6B}" destId="{9F14296C-FAE9-4725-8C6C-A3FDF12D8EF4}" srcOrd="1" destOrd="0" presId="urn:microsoft.com/office/officeart/2005/8/layout/hierarchy2"/>
    <dgm:cxn modelId="{48D15296-DDB1-4EB5-8C7F-FDD9EE1D8D8F}" type="presOf" srcId="{EB952E2D-6AB9-44DC-9C96-3FDF8E66204F}" destId="{BEB10F4A-6205-4002-AE21-48039E849404}" srcOrd="0" destOrd="0" presId="urn:microsoft.com/office/officeart/2005/8/layout/hierarchy2"/>
    <dgm:cxn modelId="{54BA419A-D51A-4F05-B449-8B2E41B4B421}" srcId="{BB3D3DB3-EFAE-40DE-8B11-F0441A2FA1A7}" destId="{31739997-C17D-4112-8C77-004CAF62228F}" srcOrd="0" destOrd="0" parTransId="{674B301C-C081-4503-8BDF-8EF3D3633B02}" sibTransId="{76AAF021-71BC-49C5-A1A0-8CBBECE68405}"/>
    <dgm:cxn modelId="{CB2BA512-15A4-4AB7-BD3D-C1543882A3E8}" srcId="{952947D1-5BA8-4886-97BF-08DC1F8E446C}" destId="{A49AAAFE-72C8-4B88-988D-8654C7D0EA76}" srcOrd="0" destOrd="0" parTransId="{A081237A-385E-4CCD-B655-B6E8381102C5}" sibTransId="{744BB27A-E7D6-44AF-957B-AB27FF254054}"/>
    <dgm:cxn modelId="{BF540D2A-D36B-4C53-8193-876536A9D022}" srcId="{46052418-1375-45C5-B088-408BB85C069C}" destId="{4788E2A2-46A2-4475-9209-A7F97EED0D9D}" srcOrd="0" destOrd="0" parTransId="{7C952C34-57A6-42AC-9D9D-8E8862B5FB05}" sibTransId="{F723FA93-8D43-41B2-B7DB-434ED7D59376}"/>
    <dgm:cxn modelId="{4D9B1E4B-8A04-4B2C-AEF7-7C0A58CC3EE2}" srcId="{74AEC0D1-C266-495A-87AF-C028C37E4A1F}" destId="{C5276D37-D211-4EFB-A142-F0C2BA5E3542}" srcOrd="0" destOrd="0" parTransId="{EB952E2D-6AB9-44DC-9C96-3FDF8E66204F}" sibTransId="{E2201D15-866A-49C0-A502-DBCD447D6F9D}"/>
    <dgm:cxn modelId="{7FE4FEF0-B09F-4406-B81B-F0103496BCFD}" type="presOf" srcId="{BE5637A1-AC2F-485A-BAD7-577993C7D8FD}" destId="{14CBD54D-EB7B-401A-95F4-7FE4983597F8}" srcOrd="0" destOrd="0" presId="urn:microsoft.com/office/officeart/2005/8/layout/hierarchy2"/>
    <dgm:cxn modelId="{CBCEB4C4-9855-45F4-AF16-790D8A15A779}" srcId="{60B7E4F5-5316-4149-9335-A6A10B7FE185}" destId="{952947D1-5BA8-4886-97BF-08DC1F8E446C}" srcOrd="5" destOrd="0" parTransId="{8B2EC213-29C5-40B1-BD9A-1B11F79CB640}" sibTransId="{040FF3E9-4BC4-4F01-842A-FD50B914171B}"/>
    <dgm:cxn modelId="{D0E0E953-C025-4F19-8374-452243525DF2}" srcId="{60B7E4F5-5316-4149-9335-A6A10B7FE185}" destId="{4A9F080F-FAA3-4028-85FA-59D79372E72E}" srcOrd="1" destOrd="0" parTransId="{7083C4A0-1411-41AF-869E-37BAE1CA2176}" sibTransId="{EA413447-16C9-4D44-9020-2ACB998387A9}"/>
    <dgm:cxn modelId="{A5FD254B-CF05-4422-8817-7A1221D02922}" type="presOf" srcId="{61EDDF29-FE5C-4B37-89C0-3EB6B241A73D}" destId="{B13073B1-67BA-4E8E-A7E3-D22488AAE602}" srcOrd="1" destOrd="0" presId="urn:microsoft.com/office/officeart/2005/8/layout/hierarchy2"/>
    <dgm:cxn modelId="{00D69B6F-FDCF-41F2-9CF0-C29031EA5BA7}" type="presOf" srcId="{61EDDF29-FE5C-4B37-89C0-3EB6B241A73D}" destId="{5B9013D3-8D9A-43D3-AD41-936C48C10F4C}" srcOrd="0" destOrd="0" presId="urn:microsoft.com/office/officeart/2005/8/layout/hierarchy2"/>
    <dgm:cxn modelId="{727082D0-3CAA-4518-B17D-28DFC1771B58}" type="presOf" srcId="{26B10275-659D-4520-AB78-0E0AED081262}" destId="{C5340749-57BD-4643-8F77-D384A9083191}" srcOrd="0" destOrd="0" presId="urn:microsoft.com/office/officeart/2005/8/layout/hierarchy2"/>
    <dgm:cxn modelId="{CD4B80EA-2989-4058-B050-9311A640BBD5}" type="presOf" srcId="{B2F1B3E3-79A9-4D4F-9A61-411B8FB8B99E}" destId="{AFD79351-5FA3-4168-859C-908C11826526}" srcOrd="1" destOrd="0" presId="urn:microsoft.com/office/officeart/2005/8/layout/hierarchy2"/>
    <dgm:cxn modelId="{B3D1E758-3DED-4710-B6A0-B6584E936E5D}" type="presOf" srcId="{2053709E-9C2A-4F9C-BEDB-33EC8592717F}" destId="{72206D4B-1906-4465-8423-12BDEA30B4BA}" srcOrd="0" destOrd="0" presId="urn:microsoft.com/office/officeart/2005/8/layout/hierarchy2"/>
    <dgm:cxn modelId="{BE8BD7D4-6A31-450B-9C4B-C56FAB034D04}" type="presOf" srcId="{8B2EC213-29C5-40B1-BD9A-1B11F79CB640}" destId="{C1A5DEF6-92FD-4957-8C11-6BF1F433BD13}" srcOrd="1" destOrd="0" presId="urn:microsoft.com/office/officeart/2005/8/layout/hierarchy2"/>
    <dgm:cxn modelId="{887FE67F-277D-4913-8864-80D5A5FD5549}" type="presOf" srcId="{B8DB71AD-78B5-40E9-9CB4-B9AA888C3D6B}" destId="{4050E0A6-32BE-4F7C-8CE1-35DA46AB539C}" srcOrd="0" destOrd="0" presId="urn:microsoft.com/office/officeart/2005/8/layout/hierarchy2"/>
    <dgm:cxn modelId="{51B035C1-AD98-408F-A053-5B1173955CC9}" type="presOf" srcId="{8B2EC213-29C5-40B1-BD9A-1B11F79CB640}" destId="{2EB138EA-1663-45CD-AD93-190337474C70}" srcOrd="0" destOrd="0" presId="urn:microsoft.com/office/officeart/2005/8/layout/hierarchy2"/>
    <dgm:cxn modelId="{28F2754D-92AA-4FFD-894C-D7131414E026}" type="presOf" srcId="{6ADB20A0-4BEA-4180-9F9B-17A400A10A1F}" destId="{EF8B4134-D4FA-449C-A69C-A29E9698CF34}" srcOrd="0" destOrd="0" presId="urn:microsoft.com/office/officeart/2005/8/layout/hierarchy2"/>
    <dgm:cxn modelId="{770170D2-7BC7-4224-864F-7A3A40F14FF0}" type="presOf" srcId="{EBC7E1E1-CAD0-46E5-A144-312E9BB3FD50}" destId="{330D8DE3-2C6A-431C-B843-177589AF97DD}" srcOrd="0" destOrd="0" presId="urn:microsoft.com/office/officeart/2005/8/layout/hierarchy2"/>
    <dgm:cxn modelId="{B57196D3-5FD2-48C6-9A86-50891F508EB8}" type="presOf" srcId="{A1180530-A29D-48ED-8C07-9B1A41D66610}" destId="{5156DA07-4F77-4475-951D-574DFCB20317}" srcOrd="0" destOrd="0" presId="urn:microsoft.com/office/officeart/2005/8/layout/hierarchy2"/>
    <dgm:cxn modelId="{9139549C-CE1A-492F-9FFD-8D6B0481BF7C}" type="presOf" srcId="{46052418-1375-45C5-B088-408BB85C069C}" destId="{FBB735EE-EC0E-4639-8CA2-777BCB07123F}" srcOrd="0" destOrd="0" presId="urn:microsoft.com/office/officeart/2005/8/layout/hierarchy2"/>
    <dgm:cxn modelId="{56F0939F-66BB-41C0-9438-53E46175D84D}" type="presOf" srcId="{4A9F080F-FAA3-4028-85FA-59D79372E72E}" destId="{AA59E53C-5383-4B35-AC75-AEF0E909E01A}" srcOrd="0" destOrd="0" presId="urn:microsoft.com/office/officeart/2005/8/layout/hierarchy2"/>
    <dgm:cxn modelId="{D383D28F-43B1-451E-B757-CE24A9A839AA}" type="presOf" srcId="{AE45AD83-A183-490D-AFEF-97FF9C1EA349}" destId="{D3E85271-27DE-4AD4-8230-50FC61ED0575}" srcOrd="1" destOrd="0" presId="urn:microsoft.com/office/officeart/2005/8/layout/hierarchy2"/>
    <dgm:cxn modelId="{A7DB1C79-A289-4A7D-8CD5-F9F27B99100F}" type="presOf" srcId="{AE45AD83-A183-490D-AFEF-97FF9C1EA349}" destId="{5B6E4274-60BF-4E3D-A899-E50EE82402C3}" srcOrd="0" destOrd="0" presId="urn:microsoft.com/office/officeart/2005/8/layout/hierarchy2"/>
    <dgm:cxn modelId="{DA95D299-2574-48E8-8F58-A0C22BD17BE7}" type="presOf" srcId="{EF026ACA-50A4-429D-A515-1A183A591939}" destId="{A6A2C024-0747-4539-892E-8C724E9AF5CA}" srcOrd="0" destOrd="0" presId="urn:microsoft.com/office/officeart/2005/8/layout/hierarchy2"/>
    <dgm:cxn modelId="{FBB851B9-0324-4A60-8D6C-DB46631670CF}" type="presOf" srcId="{C052DAF8-03DD-40B9-A291-73F99A6182BF}" destId="{B907F77B-A688-4F70-AF36-85A23A15BAF7}" srcOrd="1" destOrd="0" presId="urn:microsoft.com/office/officeart/2005/8/layout/hierarchy2"/>
    <dgm:cxn modelId="{2FBEB5BF-256E-46DD-AD8C-047EBEFB5FB7}" type="presOf" srcId="{7C5B7CF3-6BA5-4C41-9448-42F3AD03DAB8}" destId="{752EF62B-5D2F-4ACE-8093-D60650922003}" srcOrd="1" destOrd="0" presId="urn:microsoft.com/office/officeart/2005/8/layout/hierarchy2"/>
    <dgm:cxn modelId="{FEA6C7BB-FCE7-4AD9-AAAF-EA53D7A8A839}" type="presOf" srcId="{A081237A-385E-4CCD-B655-B6E8381102C5}" destId="{98AD8F17-4352-4997-9E97-D748D96C3E48}" srcOrd="1" destOrd="0" presId="urn:microsoft.com/office/officeart/2005/8/layout/hierarchy2"/>
    <dgm:cxn modelId="{3886B6B6-E318-4CF4-AC67-777B07FBDB97}" type="presOf" srcId="{73025682-F4F2-44E9-8437-36080D539753}" destId="{3513D5BB-9164-47AD-84D5-D2C86C8D9CBF}" srcOrd="1" destOrd="0" presId="urn:microsoft.com/office/officeart/2005/8/layout/hierarchy2"/>
    <dgm:cxn modelId="{A4E22D5F-ED77-47A0-A3A3-86425BBE0F5C}" type="presOf" srcId="{7C5B7CF3-6BA5-4C41-9448-42F3AD03DAB8}" destId="{053E0655-29CA-43A7-9760-13F37F380BDB}" srcOrd="0" destOrd="0" presId="urn:microsoft.com/office/officeart/2005/8/layout/hierarchy2"/>
    <dgm:cxn modelId="{1617E52B-98F0-41F5-8022-F3C265DB588E}" type="presOf" srcId="{BB3D3DB3-EFAE-40DE-8B11-F0441A2FA1A7}" destId="{47F130D6-8945-4BC7-B301-736039ADD857}" srcOrd="0" destOrd="0" presId="urn:microsoft.com/office/officeart/2005/8/layout/hierarchy2"/>
    <dgm:cxn modelId="{F0396087-7C12-4BC3-A6AB-C6D2B7B78116}" srcId="{60B7E4F5-5316-4149-9335-A6A10B7FE185}" destId="{497F7AEE-D7AA-446A-90C5-20C048F22427}" srcOrd="2" destOrd="0" parTransId="{7C5B7CF3-6BA5-4C41-9448-42F3AD03DAB8}" sibTransId="{F8D2AD33-3715-4489-B680-F19C90E61279}"/>
    <dgm:cxn modelId="{C9F6A8D7-4256-45E4-9290-06DFACBD8E98}" type="presOf" srcId="{674B301C-C081-4503-8BDF-8EF3D3633B02}" destId="{04F4CD3E-4102-4545-B2B1-594EAA029CE3}" srcOrd="0" destOrd="0" presId="urn:microsoft.com/office/officeart/2005/8/layout/hierarchy2"/>
    <dgm:cxn modelId="{C69A8782-E393-4B29-AEF5-FEAD0E853C1B}" type="presOf" srcId="{EB952E2D-6AB9-44DC-9C96-3FDF8E66204F}" destId="{EAA93D26-4F24-4592-B21F-1977CD5A6921}" srcOrd="1" destOrd="0" presId="urn:microsoft.com/office/officeart/2005/8/layout/hierarchy2"/>
    <dgm:cxn modelId="{2C9C9612-6BF9-4794-91C1-72F645E5E48D}" srcId="{803694F6-2477-4EA7-95B6-153BC0FFCE62}" destId="{42D1BEB8-3680-484B-A6C1-A4D60F6BB035}" srcOrd="0" destOrd="0" parTransId="{51F3AC09-B5C6-4C07-A463-0CCF8735132E}" sibTransId="{F2BA8975-05A4-480B-A649-E80D28D8ACF4}"/>
    <dgm:cxn modelId="{F91A66AE-3D8E-4321-8CE1-78C84EC418BE}" type="presOf" srcId="{31739997-C17D-4112-8C77-004CAF62228F}" destId="{C8054427-A635-4D8D-87A7-268E21B60F89}" srcOrd="0" destOrd="0" presId="urn:microsoft.com/office/officeart/2005/8/layout/hierarchy2"/>
    <dgm:cxn modelId="{397A5CA3-BA53-4541-9F50-8AECF7DDF41F}" type="presOf" srcId="{73025682-F4F2-44E9-8437-36080D539753}" destId="{1735559F-F1B2-4E4A-8D50-5165123C437E}" srcOrd="0" destOrd="0" presId="urn:microsoft.com/office/officeart/2005/8/layout/hierarchy2"/>
    <dgm:cxn modelId="{AA8BA9F8-0775-46F6-B0D1-202931B7539B}" srcId="{2053709E-9C2A-4F9C-BEDB-33EC8592717F}" destId="{60B7E4F5-5316-4149-9335-A6A10B7FE185}" srcOrd="0" destOrd="0" parTransId="{47166B51-FD23-483E-80F8-48625F5496D5}" sibTransId="{66BF8C95-1A19-471F-980C-070AD9C3AB7F}"/>
    <dgm:cxn modelId="{15AF0ED8-E437-415C-872A-35BF3CD46B10}" type="presOf" srcId="{803694F6-2477-4EA7-95B6-153BC0FFCE62}" destId="{180CA8F9-132B-4659-A9FF-B1FE1563CC2F}" srcOrd="0" destOrd="0" presId="urn:microsoft.com/office/officeart/2005/8/layout/hierarchy2"/>
    <dgm:cxn modelId="{A0709AA2-18A1-4321-9D18-DC7262457972}" type="presOf" srcId="{C5276D37-D211-4EFB-A142-F0C2BA5E3542}" destId="{496EAF09-DFBF-4C03-95C9-F0820E041A23}" srcOrd="0" destOrd="0" presId="urn:microsoft.com/office/officeart/2005/8/layout/hierarchy2"/>
    <dgm:cxn modelId="{F941E9E1-227D-47FA-A80A-CFA632D2B0A1}" srcId="{EF026ACA-50A4-429D-A515-1A183A591939}" destId="{2675357C-450E-4F71-8190-4E5CC9CB30F2}" srcOrd="0" destOrd="0" parTransId="{C052DAF8-03DD-40B9-A291-73F99A6182BF}" sibTransId="{2723589A-7DF3-4228-851D-36B20BBA7D2B}"/>
    <dgm:cxn modelId="{0A719AA9-9F12-4807-8286-450C2E6D67DE}" type="presOf" srcId="{7083C4A0-1411-41AF-869E-37BAE1CA2176}" destId="{F27DEF61-9C3C-40EE-8C25-1BBC24F3944A}" srcOrd="1" destOrd="0" presId="urn:microsoft.com/office/officeart/2005/8/layout/hierarchy2"/>
    <dgm:cxn modelId="{BD27ED7E-FAE6-4C8B-A6A4-412A3CE7ED17}" srcId="{60B7E4F5-5316-4149-9335-A6A10B7FE185}" destId="{EF026ACA-50A4-429D-A515-1A183A591939}" srcOrd="0" destOrd="0" parTransId="{61EDDF29-FE5C-4B37-89C0-3EB6B241A73D}" sibTransId="{8BDAEC82-9D2E-40FC-8F38-C518932AC245}"/>
    <dgm:cxn modelId="{0B682868-365B-4249-9754-BAD88A0D98C2}" type="presOf" srcId="{674B301C-C081-4503-8BDF-8EF3D3633B02}" destId="{07D95DEA-D6BE-4A3C-B353-54CAC37640A5}" srcOrd="1" destOrd="0" presId="urn:microsoft.com/office/officeart/2005/8/layout/hierarchy2"/>
    <dgm:cxn modelId="{87034E24-8B1D-4425-960C-E15665251BD2}" srcId="{60B7E4F5-5316-4149-9335-A6A10B7FE185}" destId="{74AEC0D1-C266-495A-87AF-C028C37E4A1F}" srcOrd="8" destOrd="0" parTransId="{B8DB71AD-78B5-40E9-9CB4-B9AA888C3D6B}" sibTransId="{10F3D6FD-56D0-4D0E-9CBD-A8E6AAA8CDD3}"/>
    <dgm:cxn modelId="{7C12E8B9-0129-4462-8F9C-70CD1DD8411F}" type="presOf" srcId="{60B7E4F5-5316-4149-9335-A6A10B7FE185}" destId="{D3B4B1C0-9A69-4D48-8F45-15BD5D0848FD}" srcOrd="0" destOrd="0" presId="urn:microsoft.com/office/officeart/2005/8/layout/hierarchy2"/>
    <dgm:cxn modelId="{42D0D2F7-2B19-4DA7-BA94-AA48E287D5D3}" srcId="{4A9F080F-FAA3-4028-85FA-59D79372E72E}" destId="{6ADB20A0-4BEA-4180-9F9B-17A400A10A1F}" srcOrd="0" destOrd="0" parTransId="{1B339BC3-79D0-4A3F-B24C-2AEFEA7DA207}" sibTransId="{4C3CF8DD-DCDC-4F2D-B4FF-E3A5054E6E95}"/>
    <dgm:cxn modelId="{EEFACAD1-AFD3-486D-93EF-574557485E92}" type="presParOf" srcId="{72206D4B-1906-4465-8423-12BDEA30B4BA}" destId="{86580E2A-64D4-4652-B0C4-D5B21A759495}" srcOrd="0" destOrd="0" presId="urn:microsoft.com/office/officeart/2005/8/layout/hierarchy2"/>
    <dgm:cxn modelId="{4C5686BA-9339-49BB-B2C6-C5CA5138CFF1}" type="presParOf" srcId="{86580E2A-64D4-4652-B0C4-D5B21A759495}" destId="{D3B4B1C0-9A69-4D48-8F45-15BD5D0848FD}" srcOrd="0" destOrd="0" presId="urn:microsoft.com/office/officeart/2005/8/layout/hierarchy2"/>
    <dgm:cxn modelId="{C0D1D174-01EB-4CFD-878B-6A677F013337}" type="presParOf" srcId="{86580E2A-64D4-4652-B0C4-D5B21A759495}" destId="{DADA64E2-795A-474B-9C9C-8A51D62C8945}" srcOrd="1" destOrd="0" presId="urn:microsoft.com/office/officeart/2005/8/layout/hierarchy2"/>
    <dgm:cxn modelId="{F773BA7E-9601-4A1F-8B3C-48708C66D683}" type="presParOf" srcId="{DADA64E2-795A-474B-9C9C-8A51D62C8945}" destId="{5B9013D3-8D9A-43D3-AD41-936C48C10F4C}" srcOrd="0" destOrd="0" presId="urn:microsoft.com/office/officeart/2005/8/layout/hierarchy2"/>
    <dgm:cxn modelId="{55981F64-EC58-4729-91BA-FD78C5C98375}" type="presParOf" srcId="{5B9013D3-8D9A-43D3-AD41-936C48C10F4C}" destId="{B13073B1-67BA-4E8E-A7E3-D22488AAE602}" srcOrd="0" destOrd="0" presId="urn:microsoft.com/office/officeart/2005/8/layout/hierarchy2"/>
    <dgm:cxn modelId="{86AED171-31A6-4847-A649-087C826DFA5B}" type="presParOf" srcId="{DADA64E2-795A-474B-9C9C-8A51D62C8945}" destId="{31519F64-6448-4C9B-B6CA-4AE8FC1D4E62}" srcOrd="1" destOrd="0" presId="urn:microsoft.com/office/officeart/2005/8/layout/hierarchy2"/>
    <dgm:cxn modelId="{C9B66F35-D62D-4B17-A0C2-8B659F99F7A0}" type="presParOf" srcId="{31519F64-6448-4C9B-B6CA-4AE8FC1D4E62}" destId="{A6A2C024-0747-4539-892E-8C724E9AF5CA}" srcOrd="0" destOrd="0" presId="urn:microsoft.com/office/officeart/2005/8/layout/hierarchy2"/>
    <dgm:cxn modelId="{CD75B2C0-AF25-4145-8330-A48E26DEC649}" type="presParOf" srcId="{31519F64-6448-4C9B-B6CA-4AE8FC1D4E62}" destId="{544D2BB4-9BED-4119-9C33-78B69CB6B053}" srcOrd="1" destOrd="0" presId="urn:microsoft.com/office/officeart/2005/8/layout/hierarchy2"/>
    <dgm:cxn modelId="{B270A08D-E035-448B-BB26-44DF28015B7A}" type="presParOf" srcId="{544D2BB4-9BED-4119-9C33-78B69CB6B053}" destId="{48CCF2F8-8E01-478D-88D9-3473FAE145B4}" srcOrd="0" destOrd="0" presId="urn:microsoft.com/office/officeart/2005/8/layout/hierarchy2"/>
    <dgm:cxn modelId="{2D4FAFC9-24C6-4A65-8CC6-1EE1A51E1363}" type="presParOf" srcId="{48CCF2F8-8E01-478D-88D9-3473FAE145B4}" destId="{B907F77B-A688-4F70-AF36-85A23A15BAF7}" srcOrd="0" destOrd="0" presId="urn:microsoft.com/office/officeart/2005/8/layout/hierarchy2"/>
    <dgm:cxn modelId="{2AF4D722-526D-41E4-90D0-0A93AD265F03}" type="presParOf" srcId="{544D2BB4-9BED-4119-9C33-78B69CB6B053}" destId="{BFC1F84B-23D5-4A95-BDD1-A71BF601E96C}" srcOrd="1" destOrd="0" presId="urn:microsoft.com/office/officeart/2005/8/layout/hierarchy2"/>
    <dgm:cxn modelId="{29BFA120-1497-4373-B6EF-8F630C98ECBC}" type="presParOf" srcId="{BFC1F84B-23D5-4A95-BDD1-A71BF601E96C}" destId="{435B6D65-9D0F-42FE-8690-CC85A8D70CA6}" srcOrd="0" destOrd="0" presId="urn:microsoft.com/office/officeart/2005/8/layout/hierarchy2"/>
    <dgm:cxn modelId="{AA555C3C-DAF5-4E94-B1EC-CA9CEACF784A}" type="presParOf" srcId="{BFC1F84B-23D5-4A95-BDD1-A71BF601E96C}" destId="{7F89B931-F872-443A-AE57-0CC27C6E7033}" srcOrd="1" destOrd="0" presId="urn:microsoft.com/office/officeart/2005/8/layout/hierarchy2"/>
    <dgm:cxn modelId="{993DD015-7124-49FB-A686-3BD9DEE1625E}" type="presParOf" srcId="{DADA64E2-795A-474B-9C9C-8A51D62C8945}" destId="{FBF3AB4A-EBB1-446A-AD27-01B1F3C297C1}" srcOrd="2" destOrd="0" presId="urn:microsoft.com/office/officeart/2005/8/layout/hierarchy2"/>
    <dgm:cxn modelId="{6D623A2C-31CD-428F-BA45-277AA82968CC}" type="presParOf" srcId="{FBF3AB4A-EBB1-446A-AD27-01B1F3C297C1}" destId="{F27DEF61-9C3C-40EE-8C25-1BBC24F3944A}" srcOrd="0" destOrd="0" presId="urn:microsoft.com/office/officeart/2005/8/layout/hierarchy2"/>
    <dgm:cxn modelId="{09D6CC16-059E-4297-BD87-80907436D2F6}" type="presParOf" srcId="{DADA64E2-795A-474B-9C9C-8A51D62C8945}" destId="{57F48E82-F287-4D6A-B7E9-1065B1A51605}" srcOrd="3" destOrd="0" presId="urn:microsoft.com/office/officeart/2005/8/layout/hierarchy2"/>
    <dgm:cxn modelId="{6894517A-073F-4120-8135-769D07068B77}" type="presParOf" srcId="{57F48E82-F287-4D6A-B7E9-1065B1A51605}" destId="{AA59E53C-5383-4B35-AC75-AEF0E909E01A}" srcOrd="0" destOrd="0" presId="urn:microsoft.com/office/officeart/2005/8/layout/hierarchy2"/>
    <dgm:cxn modelId="{CE4F3B36-D139-47BD-BC0A-125D27B47E95}" type="presParOf" srcId="{57F48E82-F287-4D6A-B7E9-1065B1A51605}" destId="{5F40C726-27C7-4E75-B74A-325F4BE305FA}" srcOrd="1" destOrd="0" presId="urn:microsoft.com/office/officeart/2005/8/layout/hierarchy2"/>
    <dgm:cxn modelId="{74A13A6F-8F30-44E4-A1A4-D6C7ADA7FF41}" type="presParOf" srcId="{5F40C726-27C7-4E75-B74A-325F4BE305FA}" destId="{31669FE5-CA06-4385-9E24-5CBB821FB9E4}" srcOrd="0" destOrd="0" presId="urn:microsoft.com/office/officeart/2005/8/layout/hierarchy2"/>
    <dgm:cxn modelId="{93F9EFD2-36A4-4626-A8E8-A98D87C48837}" type="presParOf" srcId="{31669FE5-CA06-4385-9E24-5CBB821FB9E4}" destId="{8482AE36-89A3-42C4-8BBB-897CDB1F301A}" srcOrd="0" destOrd="0" presId="urn:microsoft.com/office/officeart/2005/8/layout/hierarchy2"/>
    <dgm:cxn modelId="{BFBDA96F-9A19-4F9B-BE7E-8A7078D5B3DC}" type="presParOf" srcId="{5F40C726-27C7-4E75-B74A-325F4BE305FA}" destId="{6B5083F0-1C93-4EF0-8E73-1A0A51FEBBD7}" srcOrd="1" destOrd="0" presId="urn:microsoft.com/office/officeart/2005/8/layout/hierarchy2"/>
    <dgm:cxn modelId="{6712BF65-4445-4EC7-8E38-980D168C9D5C}" type="presParOf" srcId="{6B5083F0-1C93-4EF0-8E73-1A0A51FEBBD7}" destId="{EF8B4134-D4FA-449C-A69C-A29E9698CF34}" srcOrd="0" destOrd="0" presId="urn:microsoft.com/office/officeart/2005/8/layout/hierarchy2"/>
    <dgm:cxn modelId="{D48C0FFC-365C-4EA2-B923-FF80ABF1C3B5}" type="presParOf" srcId="{6B5083F0-1C93-4EF0-8E73-1A0A51FEBBD7}" destId="{D52132CF-1E94-4667-A02C-0FDB6C18E7D7}" srcOrd="1" destOrd="0" presId="urn:microsoft.com/office/officeart/2005/8/layout/hierarchy2"/>
    <dgm:cxn modelId="{D6D11858-FBCB-4AE6-A19C-48A651D6CDDA}" type="presParOf" srcId="{DADA64E2-795A-474B-9C9C-8A51D62C8945}" destId="{053E0655-29CA-43A7-9760-13F37F380BDB}" srcOrd="4" destOrd="0" presId="urn:microsoft.com/office/officeart/2005/8/layout/hierarchy2"/>
    <dgm:cxn modelId="{F65C1A65-AC8E-435E-A8CB-0724F909BD5E}" type="presParOf" srcId="{053E0655-29CA-43A7-9760-13F37F380BDB}" destId="{752EF62B-5D2F-4ACE-8093-D60650922003}" srcOrd="0" destOrd="0" presId="urn:microsoft.com/office/officeart/2005/8/layout/hierarchy2"/>
    <dgm:cxn modelId="{01A0311B-E281-4E83-8F37-D3FAF96F5F98}" type="presParOf" srcId="{DADA64E2-795A-474B-9C9C-8A51D62C8945}" destId="{FAC74A5D-C54F-4133-B431-B4396AEFE1F8}" srcOrd="5" destOrd="0" presId="urn:microsoft.com/office/officeart/2005/8/layout/hierarchy2"/>
    <dgm:cxn modelId="{7050517C-7539-426A-A8AF-7B05D9D81E72}" type="presParOf" srcId="{FAC74A5D-C54F-4133-B431-B4396AEFE1F8}" destId="{91F3D6F2-10F5-4A3F-82CB-01241DFBB12B}" srcOrd="0" destOrd="0" presId="urn:microsoft.com/office/officeart/2005/8/layout/hierarchy2"/>
    <dgm:cxn modelId="{9E59A2DA-7CA2-4668-9385-A16CA8E243BF}" type="presParOf" srcId="{FAC74A5D-C54F-4133-B431-B4396AEFE1F8}" destId="{A0034B40-BA1E-408C-A1B3-BF974914B78A}" srcOrd="1" destOrd="0" presId="urn:microsoft.com/office/officeart/2005/8/layout/hierarchy2"/>
    <dgm:cxn modelId="{B89FEEED-1BC5-4A50-BFEF-1B50045ACC6F}" type="presParOf" srcId="{A0034B40-BA1E-408C-A1B3-BF974914B78A}" destId="{038630E2-B70F-4997-94AF-06CBBAF07C79}" srcOrd="0" destOrd="0" presId="urn:microsoft.com/office/officeart/2005/8/layout/hierarchy2"/>
    <dgm:cxn modelId="{46DD1817-99BF-49C3-8973-2DC09D14D49F}" type="presParOf" srcId="{038630E2-B70F-4997-94AF-06CBBAF07C79}" destId="{AFD79351-5FA3-4168-859C-908C11826526}" srcOrd="0" destOrd="0" presId="urn:microsoft.com/office/officeart/2005/8/layout/hierarchy2"/>
    <dgm:cxn modelId="{195B6A9B-862F-4609-A375-E40187565628}" type="presParOf" srcId="{A0034B40-BA1E-408C-A1B3-BF974914B78A}" destId="{0564F458-696F-46EB-B984-9533E110A178}" srcOrd="1" destOrd="0" presId="urn:microsoft.com/office/officeart/2005/8/layout/hierarchy2"/>
    <dgm:cxn modelId="{4FE8020A-5D44-4FE8-AFF5-B064C07A68BF}" type="presParOf" srcId="{0564F458-696F-46EB-B984-9533E110A178}" destId="{4C0BAADA-817F-4C32-B0CC-24EC4A4C3066}" srcOrd="0" destOrd="0" presId="urn:microsoft.com/office/officeart/2005/8/layout/hierarchy2"/>
    <dgm:cxn modelId="{B1D17480-4CEB-4804-A16B-AA7C857766FB}" type="presParOf" srcId="{0564F458-696F-46EB-B984-9533E110A178}" destId="{E51E215B-7BA1-4544-BDAF-E0280AB486F6}" srcOrd="1" destOrd="0" presId="urn:microsoft.com/office/officeart/2005/8/layout/hierarchy2"/>
    <dgm:cxn modelId="{B44EF009-9201-4B23-ACEB-4991CB9566AC}" type="presParOf" srcId="{DADA64E2-795A-474B-9C9C-8A51D62C8945}" destId="{330D8DE3-2C6A-431C-B843-177589AF97DD}" srcOrd="6" destOrd="0" presId="urn:microsoft.com/office/officeart/2005/8/layout/hierarchy2"/>
    <dgm:cxn modelId="{2C6EDE63-0F14-45D4-B175-83DB85300B2A}" type="presParOf" srcId="{330D8DE3-2C6A-431C-B843-177589AF97DD}" destId="{974AA9FD-B186-4324-A43E-ECA0CDF2094E}" srcOrd="0" destOrd="0" presId="urn:microsoft.com/office/officeart/2005/8/layout/hierarchy2"/>
    <dgm:cxn modelId="{729207A7-FE54-4520-AA3F-61B1B537907E}" type="presParOf" srcId="{DADA64E2-795A-474B-9C9C-8A51D62C8945}" destId="{5CD3B64F-0B3E-4C57-9959-C626BDA8E64C}" srcOrd="7" destOrd="0" presId="urn:microsoft.com/office/officeart/2005/8/layout/hierarchy2"/>
    <dgm:cxn modelId="{75FE2A76-296B-4697-A927-DB2479835B40}" type="presParOf" srcId="{5CD3B64F-0B3E-4C57-9959-C626BDA8E64C}" destId="{FBB735EE-EC0E-4639-8CA2-777BCB07123F}" srcOrd="0" destOrd="0" presId="urn:microsoft.com/office/officeart/2005/8/layout/hierarchy2"/>
    <dgm:cxn modelId="{5F40329E-56B6-4308-93A7-A135A5447225}" type="presParOf" srcId="{5CD3B64F-0B3E-4C57-9959-C626BDA8E64C}" destId="{343E074A-A3A7-41D3-980D-78F9306C65C1}" srcOrd="1" destOrd="0" presId="urn:microsoft.com/office/officeart/2005/8/layout/hierarchy2"/>
    <dgm:cxn modelId="{1952A3BA-85AB-4955-B5EF-56DBCC6FFAB8}" type="presParOf" srcId="{343E074A-A3A7-41D3-980D-78F9306C65C1}" destId="{98DCBDE6-0C08-4214-BD7F-11BCF92B5FEC}" srcOrd="0" destOrd="0" presId="urn:microsoft.com/office/officeart/2005/8/layout/hierarchy2"/>
    <dgm:cxn modelId="{CB58FB65-97E4-4219-B22A-E698DBC950F2}" type="presParOf" srcId="{98DCBDE6-0C08-4214-BD7F-11BCF92B5FEC}" destId="{3B9DDAD2-5CD5-46F0-9943-245614886B88}" srcOrd="0" destOrd="0" presId="urn:microsoft.com/office/officeart/2005/8/layout/hierarchy2"/>
    <dgm:cxn modelId="{AAD025C5-C54E-4D6A-9C5C-3DA3F11CE63B}" type="presParOf" srcId="{343E074A-A3A7-41D3-980D-78F9306C65C1}" destId="{D9007901-218E-4E87-B340-FA34F197D8F5}" srcOrd="1" destOrd="0" presId="urn:microsoft.com/office/officeart/2005/8/layout/hierarchy2"/>
    <dgm:cxn modelId="{5A21B58E-AAB7-48B0-8060-02CE70DB9066}" type="presParOf" srcId="{D9007901-218E-4E87-B340-FA34F197D8F5}" destId="{42D97BDB-E72E-44AE-8F84-B6C9C72AD91D}" srcOrd="0" destOrd="0" presId="urn:microsoft.com/office/officeart/2005/8/layout/hierarchy2"/>
    <dgm:cxn modelId="{FA525331-8A20-4CB8-AAC4-213C7EE51665}" type="presParOf" srcId="{D9007901-218E-4E87-B340-FA34F197D8F5}" destId="{5A38EE4A-2998-4D16-8FA5-3A2380442C4C}" srcOrd="1" destOrd="0" presId="urn:microsoft.com/office/officeart/2005/8/layout/hierarchy2"/>
    <dgm:cxn modelId="{0FFE8CCB-7DEB-499F-84B5-3354245F75A9}" type="presParOf" srcId="{DADA64E2-795A-474B-9C9C-8A51D62C8945}" destId="{5B6E4274-60BF-4E3D-A899-E50EE82402C3}" srcOrd="8" destOrd="0" presId="urn:microsoft.com/office/officeart/2005/8/layout/hierarchy2"/>
    <dgm:cxn modelId="{383E9B1E-F5B3-4C36-94B7-2A1FB080536F}" type="presParOf" srcId="{5B6E4274-60BF-4E3D-A899-E50EE82402C3}" destId="{D3E85271-27DE-4AD4-8230-50FC61ED0575}" srcOrd="0" destOrd="0" presId="urn:microsoft.com/office/officeart/2005/8/layout/hierarchy2"/>
    <dgm:cxn modelId="{D72CEF49-31F8-447C-9016-8F4EEFB86CA1}" type="presParOf" srcId="{DADA64E2-795A-474B-9C9C-8A51D62C8945}" destId="{295B5931-BFD5-4F6E-BE27-1C6EF57248F2}" srcOrd="9" destOrd="0" presId="urn:microsoft.com/office/officeart/2005/8/layout/hierarchy2"/>
    <dgm:cxn modelId="{86F7B72D-6C8E-4A23-88A7-BE41A615D79A}" type="presParOf" srcId="{295B5931-BFD5-4F6E-BE27-1C6EF57248F2}" destId="{180CA8F9-132B-4659-A9FF-B1FE1563CC2F}" srcOrd="0" destOrd="0" presId="urn:microsoft.com/office/officeart/2005/8/layout/hierarchy2"/>
    <dgm:cxn modelId="{803A1D84-13A3-46DC-8F86-7B24A202336D}" type="presParOf" srcId="{295B5931-BFD5-4F6E-BE27-1C6EF57248F2}" destId="{5E68ED14-D6B7-4CF9-9AF7-11BA613986E2}" srcOrd="1" destOrd="0" presId="urn:microsoft.com/office/officeart/2005/8/layout/hierarchy2"/>
    <dgm:cxn modelId="{06ED97AB-CABD-4019-92F3-AF62781561C4}" type="presParOf" srcId="{5E68ED14-D6B7-4CF9-9AF7-11BA613986E2}" destId="{1750FE27-1A2C-43EF-8271-372A0D923132}" srcOrd="0" destOrd="0" presId="urn:microsoft.com/office/officeart/2005/8/layout/hierarchy2"/>
    <dgm:cxn modelId="{5B43FE56-BDA3-4754-8E27-235F534C6691}" type="presParOf" srcId="{1750FE27-1A2C-43EF-8271-372A0D923132}" destId="{43CEC558-E3CB-4813-9D9F-19248AB9C106}" srcOrd="0" destOrd="0" presId="urn:microsoft.com/office/officeart/2005/8/layout/hierarchy2"/>
    <dgm:cxn modelId="{88A20C72-89E6-46BC-996A-D030157D69C9}" type="presParOf" srcId="{5E68ED14-D6B7-4CF9-9AF7-11BA613986E2}" destId="{0DDF2019-AE6C-4242-8196-8CDAF31237A1}" srcOrd="1" destOrd="0" presId="urn:microsoft.com/office/officeart/2005/8/layout/hierarchy2"/>
    <dgm:cxn modelId="{608FDCC9-BDB3-4935-8786-4793EBB3B565}" type="presParOf" srcId="{0DDF2019-AE6C-4242-8196-8CDAF31237A1}" destId="{53D51076-40A8-4B69-90F2-8B32B05492D4}" srcOrd="0" destOrd="0" presId="urn:microsoft.com/office/officeart/2005/8/layout/hierarchy2"/>
    <dgm:cxn modelId="{68003D7E-0D31-4296-91FA-9D4EDCEAE8B0}" type="presParOf" srcId="{0DDF2019-AE6C-4242-8196-8CDAF31237A1}" destId="{9F6FF430-8C5E-4EC7-A529-C23628338C32}" srcOrd="1" destOrd="0" presId="urn:microsoft.com/office/officeart/2005/8/layout/hierarchy2"/>
    <dgm:cxn modelId="{1AA9EC78-6645-4A89-B7A8-2FC7614273DF}" type="presParOf" srcId="{DADA64E2-795A-474B-9C9C-8A51D62C8945}" destId="{2EB138EA-1663-45CD-AD93-190337474C70}" srcOrd="10" destOrd="0" presId="urn:microsoft.com/office/officeart/2005/8/layout/hierarchy2"/>
    <dgm:cxn modelId="{425472F4-4693-44DD-B1A5-EF7EB5170A43}" type="presParOf" srcId="{2EB138EA-1663-45CD-AD93-190337474C70}" destId="{C1A5DEF6-92FD-4957-8C11-6BF1F433BD13}" srcOrd="0" destOrd="0" presId="urn:microsoft.com/office/officeart/2005/8/layout/hierarchy2"/>
    <dgm:cxn modelId="{EEC49548-54D4-47BB-B9E1-498EB88A7BDD}" type="presParOf" srcId="{DADA64E2-795A-474B-9C9C-8A51D62C8945}" destId="{FBE0C207-35F5-4495-A944-61DEF4F52A7D}" srcOrd="11" destOrd="0" presId="urn:microsoft.com/office/officeart/2005/8/layout/hierarchy2"/>
    <dgm:cxn modelId="{F3339A55-3F33-4C71-9B68-2C86771675A6}" type="presParOf" srcId="{FBE0C207-35F5-4495-A944-61DEF4F52A7D}" destId="{87ED2CBA-9F79-4F11-9A22-B686DCC165C6}" srcOrd="0" destOrd="0" presId="urn:microsoft.com/office/officeart/2005/8/layout/hierarchy2"/>
    <dgm:cxn modelId="{85C77C3E-3F8A-4854-B5A8-9A89F0387FEC}" type="presParOf" srcId="{FBE0C207-35F5-4495-A944-61DEF4F52A7D}" destId="{C0081C4A-7124-44A1-B4BD-37D1E2AC4116}" srcOrd="1" destOrd="0" presId="urn:microsoft.com/office/officeart/2005/8/layout/hierarchy2"/>
    <dgm:cxn modelId="{98D7E15C-A9AB-4DD0-8E2B-B156BA813957}" type="presParOf" srcId="{C0081C4A-7124-44A1-B4BD-37D1E2AC4116}" destId="{5106A23B-853B-47C8-A424-EBC1EF0DC632}" srcOrd="0" destOrd="0" presId="urn:microsoft.com/office/officeart/2005/8/layout/hierarchy2"/>
    <dgm:cxn modelId="{AC1A79AC-513F-465E-871A-D00FCCC34B9F}" type="presParOf" srcId="{5106A23B-853B-47C8-A424-EBC1EF0DC632}" destId="{98AD8F17-4352-4997-9E97-D748D96C3E48}" srcOrd="0" destOrd="0" presId="urn:microsoft.com/office/officeart/2005/8/layout/hierarchy2"/>
    <dgm:cxn modelId="{40568B9F-5FB5-4694-A744-3B7A776BF2CC}" type="presParOf" srcId="{C0081C4A-7124-44A1-B4BD-37D1E2AC4116}" destId="{28D6CFCC-59CC-40D7-83E0-8E89660765BE}" srcOrd="1" destOrd="0" presId="urn:microsoft.com/office/officeart/2005/8/layout/hierarchy2"/>
    <dgm:cxn modelId="{E744C6BB-0C80-4DDC-A034-178DF2250E73}" type="presParOf" srcId="{28D6CFCC-59CC-40D7-83E0-8E89660765BE}" destId="{9BF4CF66-3D51-4079-A059-FC2D05245EDB}" srcOrd="0" destOrd="0" presId="urn:microsoft.com/office/officeart/2005/8/layout/hierarchy2"/>
    <dgm:cxn modelId="{7B22961D-2909-4D42-994D-BD0C031C84CC}" type="presParOf" srcId="{28D6CFCC-59CC-40D7-83E0-8E89660765BE}" destId="{A5DAF2C7-40DB-428B-B6F6-30549D90F32A}" srcOrd="1" destOrd="0" presId="urn:microsoft.com/office/officeart/2005/8/layout/hierarchy2"/>
    <dgm:cxn modelId="{A6BF51D9-AC16-4B62-AB88-C8BD3BB1081F}" type="presParOf" srcId="{DADA64E2-795A-474B-9C9C-8A51D62C8945}" destId="{0CE41A5C-923E-4296-B67D-B294E7CD4B0D}" srcOrd="12" destOrd="0" presId="urn:microsoft.com/office/officeart/2005/8/layout/hierarchy2"/>
    <dgm:cxn modelId="{7121A043-31CA-4DE3-8A8F-A4A8622A4FE9}" type="presParOf" srcId="{0CE41A5C-923E-4296-B67D-B294E7CD4B0D}" destId="{AADAD3ED-66BA-4685-8166-B6E0CA953E83}" srcOrd="0" destOrd="0" presId="urn:microsoft.com/office/officeart/2005/8/layout/hierarchy2"/>
    <dgm:cxn modelId="{1B353FE0-8999-4F27-9B41-8CF3FCB7F804}" type="presParOf" srcId="{DADA64E2-795A-474B-9C9C-8A51D62C8945}" destId="{B9DD9A24-0909-48F4-9435-6DCB276A9119}" srcOrd="13" destOrd="0" presId="urn:microsoft.com/office/officeart/2005/8/layout/hierarchy2"/>
    <dgm:cxn modelId="{D02DF293-9CEE-46E2-8E8D-7EB89D732983}" type="presParOf" srcId="{B9DD9A24-0909-48F4-9435-6DCB276A9119}" destId="{47F130D6-8945-4BC7-B301-736039ADD857}" srcOrd="0" destOrd="0" presId="urn:microsoft.com/office/officeart/2005/8/layout/hierarchy2"/>
    <dgm:cxn modelId="{B92E61E9-AFC2-405E-ACCD-CC71E1083ED8}" type="presParOf" srcId="{B9DD9A24-0909-48F4-9435-6DCB276A9119}" destId="{CBA8A31B-67CD-4A7D-B997-D49EFD3FADB8}" srcOrd="1" destOrd="0" presId="urn:microsoft.com/office/officeart/2005/8/layout/hierarchy2"/>
    <dgm:cxn modelId="{FA687B55-DABB-4EF5-8E1E-4ADBFB93E650}" type="presParOf" srcId="{CBA8A31B-67CD-4A7D-B997-D49EFD3FADB8}" destId="{04F4CD3E-4102-4545-B2B1-594EAA029CE3}" srcOrd="0" destOrd="0" presId="urn:microsoft.com/office/officeart/2005/8/layout/hierarchy2"/>
    <dgm:cxn modelId="{42512E30-C24B-4C0A-85CB-785CDA507C3F}" type="presParOf" srcId="{04F4CD3E-4102-4545-B2B1-594EAA029CE3}" destId="{07D95DEA-D6BE-4A3C-B353-54CAC37640A5}" srcOrd="0" destOrd="0" presId="urn:microsoft.com/office/officeart/2005/8/layout/hierarchy2"/>
    <dgm:cxn modelId="{3597E37E-DF12-4D38-B0A2-03243032AF19}" type="presParOf" srcId="{CBA8A31B-67CD-4A7D-B997-D49EFD3FADB8}" destId="{029948FF-7B80-4E7F-889A-76C7E1F6D62E}" srcOrd="1" destOrd="0" presId="urn:microsoft.com/office/officeart/2005/8/layout/hierarchy2"/>
    <dgm:cxn modelId="{C386033B-816E-4770-A31B-78BEFECECB8C}" type="presParOf" srcId="{029948FF-7B80-4E7F-889A-76C7E1F6D62E}" destId="{C8054427-A635-4D8D-87A7-268E21B60F89}" srcOrd="0" destOrd="0" presId="urn:microsoft.com/office/officeart/2005/8/layout/hierarchy2"/>
    <dgm:cxn modelId="{5E1274B0-F558-4F5B-8EBD-BF5A460D3BA3}" type="presParOf" srcId="{029948FF-7B80-4E7F-889A-76C7E1F6D62E}" destId="{874848C0-C6DE-4FCD-A696-9585C304202A}" srcOrd="1" destOrd="0" presId="urn:microsoft.com/office/officeart/2005/8/layout/hierarchy2"/>
    <dgm:cxn modelId="{420B4ED7-A63C-4AA3-84A8-160D56F230DC}" type="presParOf" srcId="{DADA64E2-795A-474B-9C9C-8A51D62C8945}" destId="{14CBD54D-EB7B-401A-95F4-7FE4983597F8}" srcOrd="14" destOrd="0" presId="urn:microsoft.com/office/officeart/2005/8/layout/hierarchy2"/>
    <dgm:cxn modelId="{9EF64F5B-C759-42D7-AF68-528236D002B9}" type="presParOf" srcId="{14CBD54D-EB7B-401A-95F4-7FE4983597F8}" destId="{FF47FE24-58E2-4B82-9D3F-892F818C9C34}" srcOrd="0" destOrd="0" presId="urn:microsoft.com/office/officeart/2005/8/layout/hierarchy2"/>
    <dgm:cxn modelId="{E58645CE-BE5C-4AFF-84BC-192F578E7ED6}" type="presParOf" srcId="{DADA64E2-795A-474B-9C9C-8A51D62C8945}" destId="{333CC5CB-9E0C-48BF-BC6E-336E774C2B21}" srcOrd="15" destOrd="0" presId="urn:microsoft.com/office/officeart/2005/8/layout/hierarchy2"/>
    <dgm:cxn modelId="{A378D935-D8E8-4830-B162-375E157D44BC}" type="presParOf" srcId="{333CC5CB-9E0C-48BF-BC6E-336E774C2B21}" destId="{5156DA07-4F77-4475-951D-574DFCB20317}" srcOrd="0" destOrd="0" presId="urn:microsoft.com/office/officeart/2005/8/layout/hierarchy2"/>
    <dgm:cxn modelId="{0C07C6B8-0841-40EE-994A-C39C329309B6}" type="presParOf" srcId="{333CC5CB-9E0C-48BF-BC6E-336E774C2B21}" destId="{8B339F5D-0C8B-434B-A8D6-713B9846E812}" srcOrd="1" destOrd="0" presId="urn:microsoft.com/office/officeart/2005/8/layout/hierarchy2"/>
    <dgm:cxn modelId="{AC602F5A-B655-41FB-95B1-88384F87D78D}" type="presParOf" srcId="{8B339F5D-0C8B-434B-A8D6-713B9846E812}" destId="{1735559F-F1B2-4E4A-8D50-5165123C437E}" srcOrd="0" destOrd="0" presId="urn:microsoft.com/office/officeart/2005/8/layout/hierarchy2"/>
    <dgm:cxn modelId="{CEDB0959-D5DD-4A93-BD29-7DB9ABD2E3DA}" type="presParOf" srcId="{1735559F-F1B2-4E4A-8D50-5165123C437E}" destId="{3513D5BB-9164-47AD-84D5-D2C86C8D9CBF}" srcOrd="0" destOrd="0" presId="urn:microsoft.com/office/officeart/2005/8/layout/hierarchy2"/>
    <dgm:cxn modelId="{1EF8F7E2-A267-4BBB-9699-5156F5220D49}" type="presParOf" srcId="{8B339F5D-0C8B-434B-A8D6-713B9846E812}" destId="{404F4639-8901-48DE-902C-A56E29156502}" srcOrd="1" destOrd="0" presId="urn:microsoft.com/office/officeart/2005/8/layout/hierarchy2"/>
    <dgm:cxn modelId="{E7AE3B5E-FD81-4144-BFEB-1AADA271CF8D}" type="presParOf" srcId="{404F4639-8901-48DE-902C-A56E29156502}" destId="{C5340749-57BD-4643-8F77-D384A9083191}" srcOrd="0" destOrd="0" presId="urn:microsoft.com/office/officeart/2005/8/layout/hierarchy2"/>
    <dgm:cxn modelId="{A54A8A04-75B9-462F-BB30-FF3CE65C20C8}" type="presParOf" srcId="{404F4639-8901-48DE-902C-A56E29156502}" destId="{2FF6F1BD-F2AD-4586-97D7-0B5B564B12EA}" srcOrd="1" destOrd="0" presId="urn:microsoft.com/office/officeart/2005/8/layout/hierarchy2"/>
    <dgm:cxn modelId="{5BD4BC91-36FC-4C32-AB0E-DDE4B408A185}" type="presParOf" srcId="{DADA64E2-795A-474B-9C9C-8A51D62C8945}" destId="{4050E0A6-32BE-4F7C-8CE1-35DA46AB539C}" srcOrd="16" destOrd="0" presId="urn:microsoft.com/office/officeart/2005/8/layout/hierarchy2"/>
    <dgm:cxn modelId="{31434615-AB6C-4BE6-ACC3-3F38B9C78515}" type="presParOf" srcId="{4050E0A6-32BE-4F7C-8CE1-35DA46AB539C}" destId="{9F14296C-FAE9-4725-8C6C-A3FDF12D8EF4}" srcOrd="0" destOrd="0" presId="urn:microsoft.com/office/officeart/2005/8/layout/hierarchy2"/>
    <dgm:cxn modelId="{A2E76939-B526-4B3A-8CF5-7A3744F6DEDE}" type="presParOf" srcId="{DADA64E2-795A-474B-9C9C-8A51D62C8945}" destId="{626FFBC2-D897-4728-8022-DEEBDEF23E74}" srcOrd="17" destOrd="0" presId="urn:microsoft.com/office/officeart/2005/8/layout/hierarchy2"/>
    <dgm:cxn modelId="{72105245-C871-4A73-ADAC-409E6674B46F}" type="presParOf" srcId="{626FFBC2-D897-4728-8022-DEEBDEF23E74}" destId="{1F9D3EA9-9EA8-4DFC-A768-EF4F21FE764D}" srcOrd="0" destOrd="0" presId="urn:microsoft.com/office/officeart/2005/8/layout/hierarchy2"/>
    <dgm:cxn modelId="{11BB83AC-58E0-4433-9CBE-F1B486135AAA}" type="presParOf" srcId="{626FFBC2-D897-4728-8022-DEEBDEF23E74}" destId="{0C4C0B39-E903-4677-9838-AC299A439984}" srcOrd="1" destOrd="0" presId="urn:microsoft.com/office/officeart/2005/8/layout/hierarchy2"/>
    <dgm:cxn modelId="{2C30B602-12CE-4A39-BA28-651B33A1D3B8}" type="presParOf" srcId="{0C4C0B39-E903-4677-9838-AC299A439984}" destId="{BEB10F4A-6205-4002-AE21-48039E849404}" srcOrd="0" destOrd="0" presId="urn:microsoft.com/office/officeart/2005/8/layout/hierarchy2"/>
    <dgm:cxn modelId="{09DA16DD-5097-4647-8570-BE4614AFA281}" type="presParOf" srcId="{BEB10F4A-6205-4002-AE21-48039E849404}" destId="{EAA93D26-4F24-4592-B21F-1977CD5A6921}" srcOrd="0" destOrd="0" presId="urn:microsoft.com/office/officeart/2005/8/layout/hierarchy2"/>
    <dgm:cxn modelId="{B67E821C-8BD4-42ED-A360-4FBA63DD273C}" type="presParOf" srcId="{0C4C0B39-E903-4677-9838-AC299A439984}" destId="{CEF9E9D6-75A7-43A9-8CBC-57AAA79A9148}" srcOrd="1" destOrd="0" presId="urn:microsoft.com/office/officeart/2005/8/layout/hierarchy2"/>
    <dgm:cxn modelId="{F5E2E5FD-AE22-4849-BF2C-BC9EA35652E6}" type="presParOf" srcId="{CEF9E9D6-75A7-43A9-8CBC-57AAA79A9148}" destId="{496EAF09-DFBF-4C03-95C9-F0820E041A23}" srcOrd="0" destOrd="0" presId="urn:microsoft.com/office/officeart/2005/8/layout/hierarchy2"/>
    <dgm:cxn modelId="{E8E07973-4249-4F21-8539-5A2A38222637}" type="presParOf" srcId="{CEF9E9D6-75A7-43A9-8CBC-57AAA79A9148}" destId="{81F06BD5-87DD-485E-A4EC-4BEC4BC05E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3709E-9C2A-4F9C-BEDB-33EC8592717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B7E4F5-5316-4149-9335-A6A10B7FE185}">
      <dgm:prSet phldrT="[Text]" custT="1"/>
      <dgm:spPr/>
      <dgm:t>
        <a:bodyPr/>
        <a:lstStyle/>
        <a:p>
          <a:r>
            <a:rPr lang="en-US" sz="1600" dirty="0" smtClean="0"/>
            <a:t>DOCUMENT</a:t>
          </a:r>
          <a:endParaRPr lang="en-IN" sz="1600" dirty="0"/>
        </a:p>
      </dgm:t>
    </dgm:pt>
    <dgm:pt modelId="{47166B51-FD23-483E-80F8-48625F5496D5}" type="parTrans" cxnId="{AA8BA9F8-0775-46F6-B0D1-202931B7539B}">
      <dgm:prSet/>
      <dgm:spPr/>
      <dgm:t>
        <a:bodyPr/>
        <a:lstStyle/>
        <a:p>
          <a:endParaRPr lang="en-IN" sz="1600"/>
        </a:p>
      </dgm:t>
    </dgm:pt>
    <dgm:pt modelId="{66BF8C95-1A19-471F-980C-070AD9C3AB7F}" type="sibTrans" cxnId="{AA8BA9F8-0775-46F6-B0D1-202931B7539B}">
      <dgm:prSet/>
      <dgm:spPr/>
      <dgm:t>
        <a:bodyPr/>
        <a:lstStyle/>
        <a:p>
          <a:endParaRPr lang="en-IN" sz="1600"/>
        </a:p>
      </dgm:t>
    </dgm:pt>
    <dgm:pt modelId="{EF026ACA-50A4-429D-A515-1A183A591939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bg1"/>
              </a:solidFill>
            </a:rPr>
            <a:t>Only WMD</a:t>
          </a:r>
          <a:endParaRPr lang="en-IN" sz="1600" b="0" dirty="0">
            <a:solidFill>
              <a:schemeClr val="bg1"/>
            </a:solidFill>
          </a:endParaRPr>
        </a:p>
      </dgm:t>
    </dgm:pt>
    <dgm:pt modelId="{61EDDF29-FE5C-4B37-89C0-3EB6B241A73D}" type="parTrans" cxnId="{BD27ED7E-FAE6-4C8B-A6A4-412A3CE7ED17}">
      <dgm:prSet custT="1"/>
      <dgm:spPr/>
      <dgm:t>
        <a:bodyPr/>
        <a:lstStyle/>
        <a:p>
          <a:endParaRPr lang="en-IN" sz="1600"/>
        </a:p>
      </dgm:t>
    </dgm:pt>
    <dgm:pt modelId="{8BDAEC82-9D2E-40FC-8F38-C518932AC245}" type="sibTrans" cxnId="{BD27ED7E-FAE6-4C8B-A6A4-412A3CE7ED17}">
      <dgm:prSet/>
      <dgm:spPr/>
      <dgm:t>
        <a:bodyPr/>
        <a:lstStyle/>
        <a:p>
          <a:endParaRPr lang="en-IN" sz="1600"/>
        </a:p>
      </dgm:t>
    </dgm:pt>
    <dgm:pt modelId="{2675357C-450E-4F71-8190-4E5CC9CB30F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74 %</a:t>
          </a:r>
          <a:endParaRPr lang="en-IN" sz="1600" dirty="0">
            <a:solidFill>
              <a:schemeClr val="bg1"/>
            </a:solidFill>
          </a:endParaRPr>
        </a:p>
      </dgm:t>
    </dgm:pt>
    <dgm:pt modelId="{C052DAF8-03DD-40B9-A291-73F99A6182BF}" type="parTrans" cxnId="{F941E9E1-227D-47FA-A80A-CFA632D2B0A1}">
      <dgm:prSet custT="1"/>
      <dgm:spPr/>
      <dgm:t>
        <a:bodyPr/>
        <a:lstStyle/>
        <a:p>
          <a:endParaRPr lang="en-IN" sz="1600"/>
        </a:p>
      </dgm:t>
    </dgm:pt>
    <dgm:pt modelId="{2723589A-7DF3-4228-851D-36B20BBA7D2B}" type="sibTrans" cxnId="{F941E9E1-227D-47FA-A80A-CFA632D2B0A1}">
      <dgm:prSet/>
      <dgm:spPr/>
      <dgm:t>
        <a:bodyPr/>
        <a:lstStyle/>
        <a:p>
          <a:endParaRPr lang="en-IN" sz="1600"/>
        </a:p>
      </dgm:t>
    </dgm:pt>
    <dgm:pt modelId="{4A9F080F-FAA3-4028-85FA-59D79372E72E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bg1"/>
              </a:solidFill>
            </a:rPr>
            <a:t>Only BM_25</a:t>
          </a:r>
          <a:endParaRPr lang="en-IN" sz="1600" b="0" dirty="0">
            <a:solidFill>
              <a:schemeClr val="bg1"/>
            </a:solidFill>
          </a:endParaRPr>
        </a:p>
      </dgm:t>
    </dgm:pt>
    <dgm:pt modelId="{7083C4A0-1411-41AF-869E-37BAE1CA2176}" type="parTrans" cxnId="{D0E0E953-C025-4F19-8374-452243525DF2}">
      <dgm:prSet custT="1"/>
      <dgm:spPr/>
      <dgm:t>
        <a:bodyPr/>
        <a:lstStyle/>
        <a:p>
          <a:endParaRPr lang="en-IN" sz="1600"/>
        </a:p>
      </dgm:t>
    </dgm:pt>
    <dgm:pt modelId="{EA413447-16C9-4D44-9020-2ACB998387A9}" type="sibTrans" cxnId="{D0E0E953-C025-4F19-8374-452243525DF2}">
      <dgm:prSet/>
      <dgm:spPr/>
      <dgm:t>
        <a:bodyPr/>
        <a:lstStyle/>
        <a:p>
          <a:endParaRPr lang="en-IN" sz="1600"/>
        </a:p>
      </dgm:t>
    </dgm:pt>
    <dgm:pt modelId="{497F7AEE-D7AA-446A-90C5-20C048F22427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bg1"/>
              </a:solidFill>
            </a:rPr>
            <a:t>BM_25 Filter  +  WMD</a:t>
          </a:r>
          <a:endParaRPr lang="en-IN" sz="1600" b="0" dirty="0">
            <a:solidFill>
              <a:schemeClr val="bg1"/>
            </a:solidFill>
          </a:endParaRPr>
        </a:p>
      </dgm:t>
    </dgm:pt>
    <dgm:pt modelId="{7C5B7CF3-6BA5-4C41-9448-42F3AD03DAB8}" type="parTrans" cxnId="{F0396087-7C12-4BC3-A6AB-C6D2B7B78116}">
      <dgm:prSet custT="1"/>
      <dgm:spPr/>
      <dgm:t>
        <a:bodyPr/>
        <a:lstStyle/>
        <a:p>
          <a:endParaRPr lang="en-IN" sz="1600"/>
        </a:p>
      </dgm:t>
    </dgm:pt>
    <dgm:pt modelId="{F8D2AD33-3715-4489-B680-F19C90E61279}" type="sibTrans" cxnId="{F0396087-7C12-4BC3-A6AB-C6D2B7B78116}">
      <dgm:prSet/>
      <dgm:spPr/>
      <dgm:t>
        <a:bodyPr/>
        <a:lstStyle/>
        <a:p>
          <a:endParaRPr lang="en-IN" sz="1600"/>
        </a:p>
      </dgm:t>
    </dgm:pt>
    <dgm:pt modelId="{6ADB20A0-4BEA-4180-9F9B-17A400A10A1F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1.4 %</a:t>
          </a:r>
          <a:endParaRPr lang="en-IN" sz="1600" dirty="0">
            <a:solidFill>
              <a:schemeClr val="bg1"/>
            </a:solidFill>
          </a:endParaRPr>
        </a:p>
      </dgm:t>
    </dgm:pt>
    <dgm:pt modelId="{1B339BC3-79D0-4A3F-B24C-2AEFEA7DA207}" type="parTrans" cxnId="{42D0D2F7-2B19-4DA7-BA94-AA48E287D5D3}">
      <dgm:prSet custT="1"/>
      <dgm:spPr/>
      <dgm:t>
        <a:bodyPr/>
        <a:lstStyle/>
        <a:p>
          <a:endParaRPr lang="en-IN" sz="1600"/>
        </a:p>
      </dgm:t>
    </dgm:pt>
    <dgm:pt modelId="{4C3CF8DD-DCDC-4F2D-B4FF-E3A5054E6E95}" type="sibTrans" cxnId="{42D0D2F7-2B19-4DA7-BA94-AA48E287D5D3}">
      <dgm:prSet/>
      <dgm:spPr/>
      <dgm:t>
        <a:bodyPr/>
        <a:lstStyle/>
        <a:p>
          <a:endParaRPr lang="en-IN" sz="1600"/>
        </a:p>
      </dgm:t>
    </dgm:pt>
    <dgm:pt modelId="{E3FD7B08-B45C-485E-A2EA-6116B0850CC8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76 %</a:t>
          </a:r>
          <a:endParaRPr lang="en-IN" sz="1600" dirty="0">
            <a:solidFill>
              <a:schemeClr val="bg1"/>
            </a:solidFill>
          </a:endParaRPr>
        </a:p>
      </dgm:t>
    </dgm:pt>
    <dgm:pt modelId="{B2F1B3E3-79A9-4D4F-9A61-411B8FB8B99E}" type="parTrans" cxnId="{567B1DD3-207C-458A-A932-7DC90EE6763E}">
      <dgm:prSet custT="1"/>
      <dgm:spPr/>
      <dgm:t>
        <a:bodyPr/>
        <a:lstStyle/>
        <a:p>
          <a:endParaRPr lang="en-IN" sz="1600"/>
        </a:p>
      </dgm:t>
    </dgm:pt>
    <dgm:pt modelId="{66B9D9DE-58AB-4DA1-B7D2-DF341080AF55}" type="sibTrans" cxnId="{567B1DD3-207C-458A-A932-7DC90EE6763E}">
      <dgm:prSet/>
      <dgm:spPr/>
      <dgm:t>
        <a:bodyPr/>
        <a:lstStyle/>
        <a:p>
          <a:endParaRPr lang="en-IN" sz="1600"/>
        </a:p>
      </dgm:t>
    </dgm:pt>
    <dgm:pt modelId="{46052418-1375-45C5-B088-408BB85C069C}">
      <dgm:prSet phldrT="[Text]" custT="1"/>
      <dgm:spPr/>
      <dgm:t>
        <a:bodyPr/>
        <a:lstStyle/>
        <a:p>
          <a:r>
            <a:rPr lang="en-US" sz="1600" b="0" dirty="0" smtClean="0">
              <a:solidFill>
                <a:schemeClr val="bg1"/>
              </a:solidFill>
            </a:rPr>
            <a:t>P.O.S TAGGED QUERY  +  WMD</a:t>
          </a:r>
          <a:endParaRPr lang="en-IN" sz="1600" b="0" dirty="0">
            <a:solidFill>
              <a:schemeClr val="bg1"/>
            </a:solidFill>
          </a:endParaRPr>
        </a:p>
      </dgm:t>
    </dgm:pt>
    <dgm:pt modelId="{EBC7E1E1-CAD0-46E5-A144-312E9BB3FD50}" type="parTrans" cxnId="{DA175350-5FD4-45A8-8252-060447366859}">
      <dgm:prSet custT="1"/>
      <dgm:spPr/>
      <dgm:t>
        <a:bodyPr/>
        <a:lstStyle/>
        <a:p>
          <a:endParaRPr lang="en-IN" sz="1600"/>
        </a:p>
      </dgm:t>
    </dgm:pt>
    <dgm:pt modelId="{7CF6AA77-CC69-433F-B57D-9B9127A7D6EF}" type="sibTrans" cxnId="{DA175350-5FD4-45A8-8252-060447366859}">
      <dgm:prSet/>
      <dgm:spPr/>
      <dgm:t>
        <a:bodyPr/>
        <a:lstStyle/>
        <a:p>
          <a:endParaRPr lang="en-IN" sz="1600"/>
        </a:p>
      </dgm:t>
    </dgm:pt>
    <dgm:pt modelId="{4788E2A2-46A2-4475-9209-A7F97EED0D9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78 %</a:t>
          </a:r>
          <a:endParaRPr lang="en-IN" sz="1600" dirty="0">
            <a:solidFill>
              <a:schemeClr val="bg1"/>
            </a:solidFill>
          </a:endParaRPr>
        </a:p>
      </dgm:t>
    </dgm:pt>
    <dgm:pt modelId="{7C952C34-57A6-42AC-9D9D-8E8862B5FB05}" type="parTrans" cxnId="{BF540D2A-D36B-4C53-8193-876536A9D022}">
      <dgm:prSet custT="1"/>
      <dgm:spPr/>
      <dgm:t>
        <a:bodyPr/>
        <a:lstStyle/>
        <a:p>
          <a:endParaRPr lang="en-IN" sz="1600"/>
        </a:p>
      </dgm:t>
    </dgm:pt>
    <dgm:pt modelId="{F723FA93-8D43-41B2-B7DB-434ED7D59376}" type="sibTrans" cxnId="{BF540D2A-D36B-4C53-8193-876536A9D022}">
      <dgm:prSet/>
      <dgm:spPr/>
      <dgm:t>
        <a:bodyPr/>
        <a:lstStyle/>
        <a:p>
          <a:endParaRPr lang="en-IN" sz="1600"/>
        </a:p>
      </dgm:t>
    </dgm:pt>
    <dgm:pt modelId="{72206D4B-1906-4465-8423-12BDEA30B4BA}" type="pres">
      <dgm:prSet presAssocID="{2053709E-9C2A-4F9C-BEDB-33EC859271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580E2A-64D4-4652-B0C4-D5B21A759495}" type="pres">
      <dgm:prSet presAssocID="{60B7E4F5-5316-4149-9335-A6A10B7FE185}" presName="root1" presStyleCnt="0"/>
      <dgm:spPr/>
    </dgm:pt>
    <dgm:pt modelId="{D3B4B1C0-9A69-4D48-8F45-15BD5D0848FD}" type="pres">
      <dgm:prSet presAssocID="{60B7E4F5-5316-4149-9335-A6A10B7FE185}" presName="LevelOneTextNode" presStyleLbl="node0" presStyleIdx="0" presStyleCnt="1" custScaleX="121402" custScaleY="109489" custLinFactNeighborX="-5601" custLinFactNeighborY="26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ADA64E2-795A-474B-9C9C-8A51D62C8945}" type="pres">
      <dgm:prSet presAssocID="{60B7E4F5-5316-4149-9335-A6A10B7FE185}" presName="level2hierChild" presStyleCnt="0"/>
      <dgm:spPr/>
    </dgm:pt>
    <dgm:pt modelId="{5B9013D3-8D9A-43D3-AD41-936C48C10F4C}" type="pres">
      <dgm:prSet presAssocID="{61EDDF29-FE5C-4B37-89C0-3EB6B241A73D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B13073B1-67BA-4E8E-A7E3-D22488AAE602}" type="pres">
      <dgm:prSet presAssocID="{61EDDF29-FE5C-4B37-89C0-3EB6B241A73D}" presName="connTx" presStyleLbl="parChTrans1D2" presStyleIdx="0" presStyleCnt="4"/>
      <dgm:spPr/>
      <dgm:t>
        <a:bodyPr/>
        <a:lstStyle/>
        <a:p>
          <a:endParaRPr lang="en-IN"/>
        </a:p>
      </dgm:t>
    </dgm:pt>
    <dgm:pt modelId="{31519F64-6448-4C9B-B6CA-4AE8FC1D4E62}" type="pres">
      <dgm:prSet presAssocID="{EF026ACA-50A4-429D-A515-1A183A591939}" presName="root2" presStyleCnt="0"/>
      <dgm:spPr/>
    </dgm:pt>
    <dgm:pt modelId="{A6A2C024-0747-4539-892E-8C724E9AF5CA}" type="pres">
      <dgm:prSet presAssocID="{EF026ACA-50A4-429D-A515-1A183A591939}" presName="LevelTwoTextNode" presStyleLbl="node2" presStyleIdx="0" presStyleCnt="4" custScaleX="16566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4D2BB4-9BED-4119-9C33-78B69CB6B053}" type="pres">
      <dgm:prSet presAssocID="{EF026ACA-50A4-429D-A515-1A183A591939}" presName="level3hierChild" presStyleCnt="0"/>
      <dgm:spPr/>
    </dgm:pt>
    <dgm:pt modelId="{48CCF2F8-8E01-478D-88D9-3473FAE145B4}" type="pres">
      <dgm:prSet presAssocID="{C052DAF8-03DD-40B9-A291-73F99A6182BF}" presName="conn2-1" presStyleLbl="parChTrans1D3" presStyleIdx="0" presStyleCnt="4"/>
      <dgm:spPr/>
      <dgm:t>
        <a:bodyPr/>
        <a:lstStyle/>
        <a:p>
          <a:endParaRPr lang="en-IN"/>
        </a:p>
      </dgm:t>
    </dgm:pt>
    <dgm:pt modelId="{B907F77B-A688-4F70-AF36-85A23A15BAF7}" type="pres">
      <dgm:prSet presAssocID="{C052DAF8-03DD-40B9-A291-73F99A6182BF}" presName="connTx" presStyleLbl="parChTrans1D3" presStyleIdx="0" presStyleCnt="4"/>
      <dgm:spPr/>
      <dgm:t>
        <a:bodyPr/>
        <a:lstStyle/>
        <a:p>
          <a:endParaRPr lang="en-IN"/>
        </a:p>
      </dgm:t>
    </dgm:pt>
    <dgm:pt modelId="{BFC1F84B-23D5-4A95-BDD1-A71BF601E96C}" type="pres">
      <dgm:prSet presAssocID="{2675357C-450E-4F71-8190-4E5CC9CB30F2}" presName="root2" presStyleCnt="0"/>
      <dgm:spPr/>
    </dgm:pt>
    <dgm:pt modelId="{435B6D65-9D0F-42FE-8690-CC85A8D70CA6}" type="pres">
      <dgm:prSet presAssocID="{2675357C-450E-4F71-8190-4E5CC9CB30F2}" presName="LevelTwoTextNode" presStyleLbl="node3" presStyleIdx="0" presStyleCnt="4" custScaleX="97259" custLinFactNeighborX="40771" custLinFactNeighborY="-36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89B931-F872-443A-AE57-0CC27C6E7033}" type="pres">
      <dgm:prSet presAssocID="{2675357C-450E-4F71-8190-4E5CC9CB30F2}" presName="level3hierChild" presStyleCnt="0"/>
      <dgm:spPr/>
    </dgm:pt>
    <dgm:pt modelId="{FBF3AB4A-EBB1-446A-AD27-01B1F3C297C1}" type="pres">
      <dgm:prSet presAssocID="{7083C4A0-1411-41AF-869E-37BAE1CA2176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F27DEF61-9C3C-40EE-8C25-1BBC24F3944A}" type="pres">
      <dgm:prSet presAssocID="{7083C4A0-1411-41AF-869E-37BAE1CA2176}" presName="connTx" presStyleLbl="parChTrans1D2" presStyleIdx="1" presStyleCnt="4"/>
      <dgm:spPr/>
      <dgm:t>
        <a:bodyPr/>
        <a:lstStyle/>
        <a:p>
          <a:endParaRPr lang="en-IN"/>
        </a:p>
      </dgm:t>
    </dgm:pt>
    <dgm:pt modelId="{57F48E82-F287-4D6A-B7E9-1065B1A51605}" type="pres">
      <dgm:prSet presAssocID="{4A9F080F-FAA3-4028-85FA-59D79372E72E}" presName="root2" presStyleCnt="0"/>
      <dgm:spPr/>
    </dgm:pt>
    <dgm:pt modelId="{AA59E53C-5383-4B35-AC75-AEF0E909E01A}" type="pres">
      <dgm:prSet presAssocID="{4A9F080F-FAA3-4028-85FA-59D79372E72E}" presName="LevelTwoTextNode" presStyleLbl="node2" presStyleIdx="1" presStyleCnt="4" custScaleX="16148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40C726-27C7-4E75-B74A-325F4BE305FA}" type="pres">
      <dgm:prSet presAssocID="{4A9F080F-FAA3-4028-85FA-59D79372E72E}" presName="level3hierChild" presStyleCnt="0"/>
      <dgm:spPr/>
    </dgm:pt>
    <dgm:pt modelId="{31669FE5-CA06-4385-9E24-5CBB821FB9E4}" type="pres">
      <dgm:prSet presAssocID="{1B339BC3-79D0-4A3F-B24C-2AEFEA7DA207}" presName="conn2-1" presStyleLbl="parChTrans1D3" presStyleIdx="1" presStyleCnt="4"/>
      <dgm:spPr/>
      <dgm:t>
        <a:bodyPr/>
        <a:lstStyle/>
        <a:p>
          <a:endParaRPr lang="en-IN"/>
        </a:p>
      </dgm:t>
    </dgm:pt>
    <dgm:pt modelId="{8482AE36-89A3-42C4-8BBB-897CDB1F301A}" type="pres">
      <dgm:prSet presAssocID="{1B339BC3-79D0-4A3F-B24C-2AEFEA7DA207}" presName="connTx" presStyleLbl="parChTrans1D3" presStyleIdx="1" presStyleCnt="4"/>
      <dgm:spPr/>
      <dgm:t>
        <a:bodyPr/>
        <a:lstStyle/>
        <a:p>
          <a:endParaRPr lang="en-IN"/>
        </a:p>
      </dgm:t>
    </dgm:pt>
    <dgm:pt modelId="{6B5083F0-1C93-4EF0-8E73-1A0A51FEBBD7}" type="pres">
      <dgm:prSet presAssocID="{6ADB20A0-4BEA-4180-9F9B-17A400A10A1F}" presName="root2" presStyleCnt="0"/>
      <dgm:spPr/>
    </dgm:pt>
    <dgm:pt modelId="{EF8B4134-D4FA-449C-A69C-A29E9698CF34}" type="pres">
      <dgm:prSet presAssocID="{6ADB20A0-4BEA-4180-9F9B-17A400A10A1F}" presName="LevelTwoTextNode" presStyleLbl="node3" presStyleIdx="1" presStyleCnt="4" custLinFactNeighborX="4312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2132CF-1E94-4667-A02C-0FDB6C18E7D7}" type="pres">
      <dgm:prSet presAssocID="{6ADB20A0-4BEA-4180-9F9B-17A400A10A1F}" presName="level3hierChild" presStyleCnt="0"/>
      <dgm:spPr/>
    </dgm:pt>
    <dgm:pt modelId="{053E0655-29CA-43A7-9760-13F37F380BDB}" type="pres">
      <dgm:prSet presAssocID="{7C5B7CF3-6BA5-4C41-9448-42F3AD03DAB8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752EF62B-5D2F-4ACE-8093-D60650922003}" type="pres">
      <dgm:prSet presAssocID="{7C5B7CF3-6BA5-4C41-9448-42F3AD03DAB8}" presName="connTx" presStyleLbl="parChTrans1D2" presStyleIdx="2" presStyleCnt="4"/>
      <dgm:spPr/>
      <dgm:t>
        <a:bodyPr/>
        <a:lstStyle/>
        <a:p>
          <a:endParaRPr lang="en-IN"/>
        </a:p>
      </dgm:t>
    </dgm:pt>
    <dgm:pt modelId="{FAC74A5D-C54F-4133-B431-B4396AEFE1F8}" type="pres">
      <dgm:prSet presAssocID="{497F7AEE-D7AA-446A-90C5-20C048F22427}" presName="root2" presStyleCnt="0"/>
      <dgm:spPr/>
    </dgm:pt>
    <dgm:pt modelId="{91F3D6F2-10F5-4A3F-82CB-01241DFBB12B}" type="pres">
      <dgm:prSet presAssocID="{497F7AEE-D7AA-446A-90C5-20C048F22427}" presName="LevelTwoTextNode" presStyleLbl="node2" presStyleIdx="2" presStyleCnt="4" custScaleX="1649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0034B40-BA1E-408C-A1B3-BF974914B78A}" type="pres">
      <dgm:prSet presAssocID="{497F7AEE-D7AA-446A-90C5-20C048F22427}" presName="level3hierChild" presStyleCnt="0"/>
      <dgm:spPr/>
    </dgm:pt>
    <dgm:pt modelId="{038630E2-B70F-4997-94AF-06CBBAF07C79}" type="pres">
      <dgm:prSet presAssocID="{B2F1B3E3-79A9-4D4F-9A61-411B8FB8B99E}" presName="conn2-1" presStyleLbl="parChTrans1D3" presStyleIdx="2" presStyleCnt="4"/>
      <dgm:spPr/>
      <dgm:t>
        <a:bodyPr/>
        <a:lstStyle/>
        <a:p>
          <a:endParaRPr lang="en-IN"/>
        </a:p>
      </dgm:t>
    </dgm:pt>
    <dgm:pt modelId="{AFD79351-5FA3-4168-859C-908C11826526}" type="pres">
      <dgm:prSet presAssocID="{B2F1B3E3-79A9-4D4F-9A61-411B8FB8B99E}" presName="connTx" presStyleLbl="parChTrans1D3" presStyleIdx="2" presStyleCnt="4"/>
      <dgm:spPr/>
      <dgm:t>
        <a:bodyPr/>
        <a:lstStyle/>
        <a:p>
          <a:endParaRPr lang="en-IN"/>
        </a:p>
      </dgm:t>
    </dgm:pt>
    <dgm:pt modelId="{0564F458-696F-46EB-B984-9533E110A178}" type="pres">
      <dgm:prSet presAssocID="{E3FD7B08-B45C-485E-A2EA-6116B0850CC8}" presName="root2" presStyleCnt="0"/>
      <dgm:spPr/>
    </dgm:pt>
    <dgm:pt modelId="{4C0BAADA-817F-4C32-B0CC-24EC4A4C3066}" type="pres">
      <dgm:prSet presAssocID="{E3FD7B08-B45C-485E-A2EA-6116B0850CC8}" presName="LevelTwoTextNode" presStyleLbl="node3" presStyleIdx="2" presStyleCnt="4" custScaleX="102450" custLinFactNeighborX="39850" custLinFactNeighborY="19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1E215B-7BA1-4544-BDAF-E0280AB486F6}" type="pres">
      <dgm:prSet presAssocID="{E3FD7B08-B45C-485E-A2EA-6116B0850CC8}" presName="level3hierChild" presStyleCnt="0"/>
      <dgm:spPr/>
    </dgm:pt>
    <dgm:pt modelId="{330D8DE3-2C6A-431C-B843-177589AF97DD}" type="pres">
      <dgm:prSet presAssocID="{EBC7E1E1-CAD0-46E5-A144-312E9BB3FD50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974AA9FD-B186-4324-A43E-ECA0CDF2094E}" type="pres">
      <dgm:prSet presAssocID="{EBC7E1E1-CAD0-46E5-A144-312E9BB3FD50}" presName="connTx" presStyleLbl="parChTrans1D2" presStyleIdx="3" presStyleCnt="4"/>
      <dgm:spPr/>
      <dgm:t>
        <a:bodyPr/>
        <a:lstStyle/>
        <a:p>
          <a:endParaRPr lang="en-IN"/>
        </a:p>
      </dgm:t>
    </dgm:pt>
    <dgm:pt modelId="{5CD3B64F-0B3E-4C57-9959-C626BDA8E64C}" type="pres">
      <dgm:prSet presAssocID="{46052418-1375-45C5-B088-408BB85C069C}" presName="root2" presStyleCnt="0"/>
      <dgm:spPr/>
    </dgm:pt>
    <dgm:pt modelId="{FBB735EE-EC0E-4639-8CA2-777BCB07123F}" type="pres">
      <dgm:prSet presAssocID="{46052418-1375-45C5-B088-408BB85C069C}" presName="LevelTwoTextNode" presStyleLbl="node2" presStyleIdx="3" presStyleCnt="4" custScaleX="16745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3E074A-A3A7-41D3-980D-78F9306C65C1}" type="pres">
      <dgm:prSet presAssocID="{46052418-1375-45C5-B088-408BB85C069C}" presName="level3hierChild" presStyleCnt="0"/>
      <dgm:spPr/>
    </dgm:pt>
    <dgm:pt modelId="{98DCBDE6-0C08-4214-BD7F-11BCF92B5FEC}" type="pres">
      <dgm:prSet presAssocID="{7C952C34-57A6-42AC-9D9D-8E8862B5FB05}" presName="conn2-1" presStyleLbl="parChTrans1D3" presStyleIdx="3" presStyleCnt="4"/>
      <dgm:spPr/>
      <dgm:t>
        <a:bodyPr/>
        <a:lstStyle/>
        <a:p>
          <a:endParaRPr lang="en-IN"/>
        </a:p>
      </dgm:t>
    </dgm:pt>
    <dgm:pt modelId="{3B9DDAD2-5CD5-46F0-9943-245614886B88}" type="pres">
      <dgm:prSet presAssocID="{7C952C34-57A6-42AC-9D9D-8E8862B5FB05}" presName="connTx" presStyleLbl="parChTrans1D3" presStyleIdx="3" presStyleCnt="4"/>
      <dgm:spPr/>
      <dgm:t>
        <a:bodyPr/>
        <a:lstStyle/>
        <a:p>
          <a:endParaRPr lang="en-IN"/>
        </a:p>
      </dgm:t>
    </dgm:pt>
    <dgm:pt modelId="{D9007901-218E-4E87-B340-FA34F197D8F5}" type="pres">
      <dgm:prSet presAssocID="{4788E2A2-46A2-4475-9209-A7F97EED0D9D}" presName="root2" presStyleCnt="0"/>
      <dgm:spPr/>
    </dgm:pt>
    <dgm:pt modelId="{42D97BDB-E72E-44AE-8F84-B6C9C72AD91D}" type="pres">
      <dgm:prSet presAssocID="{4788E2A2-46A2-4475-9209-A7F97EED0D9D}" presName="LevelTwoTextNode" presStyleLbl="node3" presStyleIdx="3" presStyleCnt="4" custScaleX="101669" custLinFactNeighborX="412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A38EE4A-2998-4D16-8FA5-3A2380442C4C}" type="pres">
      <dgm:prSet presAssocID="{4788E2A2-46A2-4475-9209-A7F97EED0D9D}" presName="level3hierChild" presStyleCnt="0"/>
      <dgm:spPr/>
    </dgm:pt>
  </dgm:ptLst>
  <dgm:cxnLst>
    <dgm:cxn modelId="{BC38CC98-3D82-4AD1-970A-71CE33452392}" type="presOf" srcId="{7083C4A0-1411-41AF-869E-37BAE1CA2176}" destId="{FBF3AB4A-EBB1-446A-AD27-01B1F3C297C1}" srcOrd="0" destOrd="0" presId="urn:microsoft.com/office/officeart/2005/8/layout/hierarchy2"/>
    <dgm:cxn modelId="{1D238924-3A39-4D9A-9EB0-65858CE05076}" type="presOf" srcId="{E3FD7B08-B45C-485E-A2EA-6116B0850CC8}" destId="{4C0BAADA-817F-4C32-B0CC-24EC4A4C3066}" srcOrd="0" destOrd="0" presId="urn:microsoft.com/office/officeart/2005/8/layout/hierarchy2"/>
    <dgm:cxn modelId="{419DFBA4-095D-4B70-B9B2-F653E46C50EE}" type="presOf" srcId="{EBC7E1E1-CAD0-46E5-A144-312E9BB3FD50}" destId="{974AA9FD-B186-4324-A43E-ECA0CDF2094E}" srcOrd="1" destOrd="0" presId="urn:microsoft.com/office/officeart/2005/8/layout/hierarchy2"/>
    <dgm:cxn modelId="{551372E8-3B84-4BA6-BB01-6CF70F5691F3}" type="presOf" srcId="{EF026ACA-50A4-429D-A515-1A183A591939}" destId="{A6A2C024-0747-4539-892E-8C724E9AF5CA}" srcOrd="0" destOrd="0" presId="urn:microsoft.com/office/officeart/2005/8/layout/hierarchy2"/>
    <dgm:cxn modelId="{AA8BA9F8-0775-46F6-B0D1-202931B7539B}" srcId="{2053709E-9C2A-4F9C-BEDB-33EC8592717F}" destId="{60B7E4F5-5316-4149-9335-A6A10B7FE185}" srcOrd="0" destOrd="0" parTransId="{47166B51-FD23-483E-80F8-48625F5496D5}" sibTransId="{66BF8C95-1A19-471F-980C-070AD9C3AB7F}"/>
    <dgm:cxn modelId="{258C6947-0207-4C37-93BD-64C9F65E8124}" type="presOf" srcId="{7C5B7CF3-6BA5-4C41-9448-42F3AD03DAB8}" destId="{752EF62B-5D2F-4ACE-8093-D60650922003}" srcOrd="1" destOrd="0" presId="urn:microsoft.com/office/officeart/2005/8/layout/hierarchy2"/>
    <dgm:cxn modelId="{DA175350-5FD4-45A8-8252-060447366859}" srcId="{60B7E4F5-5316-4149-9335-A6A10B7FE185}" destId="{46052418-1375-45C5-B088-408BB85C069C}" srcOrd="3" destOrd="0" parTransId="{EBC7E1E1-CAD0-46E5-A144-312E9BB3FD50}" sibTransId="{7CF6AA77-CC69-433F-B57D-9B9127A7D6EF}"/>
    <dgm:cxn modelId="{F67DCC86-FC48-4C5B-807C-0D89F0EE7B60}" type="presOf" srcId="{497F7AEE-D7AA-446A-90C5-20C048F22427}" destId="{91F3D6F2-10F5-4A3F-82CB-01241DFBB12B}" srcOrd="0" destOrd="0" presId="urn:microsoft.com/office/officeart/2005/8/layout/hierarchy2"/>
    <dgm:cxn modelId="{3A5E6EAB-D972-49E4-9A6D-5868A0A9867A}" type="presOf" srcId="{61EDDF29-FE5C-4B37-89C0-3EB6B241A73D}" destId="{5B9013D3-8D9A-43D3-AD41-936C48C10F4C}" srcOrd="0" destOrd="0" presId="urn:microsoft.com/office/officeart/2005/8/layout/hierarchy2"/>
    <dgm:cxn modelId="{CB04CFAF-3867-45EA-AA31-DA555969CDE7}" type="presOf" srcId="{1B339BC3-79D0-4A3F-B24C-2AEFEA7DA207}" destId="{31669FE5-CA06-4385-9E24-5CBB821FB9E4}" srcOrd="0" destOrd="0" presId="urn:microsoft.com/office/officeart/2005/8/layout/hierarchy2"/>
    <dgm:cxn modelId="{F0396087-7C12-4BC3-A6AB-C6D2B7B78116}" srcId="{60B7E4F5-5316-4149-9335-A6A10B7FE185}" destId="{497F7AEE-D7AA-446A-90C5-20C048F22427}" srcOrd="2" destOrd="0" parTransId="{7C5B7CF3-6BA5-4C41-9448-42F3AD03DAB8}" sibTransId="{F8D2AD33-3715-4489-B680-F19C90E61279}"/>
    <dgm:cxn modelId="{EDD5A683-4441-4EEE-B190-9ED4CECDA8FA}" type="presOf" srcId="{2675357C-450E-4F71-8190-4E5CC9CB30F2}" destId="{435B6D65-9D0F-42FE-8690-CC85A8D70CA6}" srcOrd="0" destOrd="0" presId="urn:microsoft.com/office/officeart/2005/8/layout/hierarchy2"/>
    <dgm:cxn modelId="{AE7FBAE1-19A2-4A84-A678-301DB851050A}" type="presOf" srcId="{61EDDF29-FE5C-4B37-89C0-3EB6B241A73D}" destId="{B13073B1-67BA-4E8E-A7E3-D22488AAE602}" srcOrd="1" destOrd="0" presId="urn:microsoft.com/office/officeart/2005/8/layout/hierarchy2"/>
    <dgm:cxn modelId="{B37BF69E-AB5C-4C98-86FA-FFCCADC5B01E}" type="presOf" srcId="{7C5B7CF3-6BA5-4C41-9448-42F3AD03DAB8}" destId="{053E0655-29CA-43A7-9760-13F37F380BDB}" srcOrd="0" destOrd="0" presId="urn:microsoft.com/office/officeart/2005/8/layout/hierarchy2"/>
    <dgm:cxn modelId="{EA64BD2F-0848-47F8-B3D8-FD15BDAB1C20}" type="presOf" srcId="{60B7E4F5-5316-4149-9335-A6A10B7FE185}" destId="{D3B4B1C0-9A69-4D48-8F45-15BD5D0848FD}" srcOrd="0" destOrd="0" presId="urn:microsoft.com/office/officeart/2005/8/layout/hierarchy2"/>
    <dgm:cxn modelId="{567B1DD3-207C-458A-A932-7DC90EE6763E}" srcId="{497F7AEE-D7AA-446A-90C5-20C048F22427}" destId="{E3FD7B08-B45C-485E-A2EA-6116B0850CC8}" srcOrd="0" destOrd="0" parTransId="{B2F1B3E3-79A9-4D4F-9A61-411B8FB8B99E}" sibTransId="{66B9D9DE-58AB-4DA1-B7D2-DF341080AF55}"/>
    <dgm:cxn modelId="{C76477FE-A56C-4AD4-BBCF-44B86089DD0E}" type="presOf" srcId="{EBC7E1E1-CAD0-46E5-A144-312E9BB3FD50}" destId="{330D8DE3-2C6A-431C-B843-177589AF97DD}" srcOrd="0" destOrd="0" presId="urn:microsoft.com/office/officeart/2005/8/layout/hierarchy2"/>
    <dgm:cxn modelId="{598F46D2-665E-4A4F-BCDB-435210AB7778}" type="presOf" srcId="{C052DAF8-03DD-40B9-A291-73F99A6182BF}" destId="{B907F77B-A688-4F70-AF36-85A23A15BAF7}" srcOrd="1" destOrd="0" presId="urn:microsoft.com/office/officeart/2005/8/layout/hierarchy2"/>
    <dgm:cxn modelId="{F941E9E1-227D-47FA-A80A-CFA632D2B0A1}" srcId="{EF026ACA-50A4-429D-A515-1A183A591939}" destId="{2675357C-450E-4F71-8190-4E5CC9CB30F2}" srcOrd="0" destOrd="0" parTransId="{C052DAF8-03DD-40B9-A291-73F99A6182BF}" sibTransId="{2723589A-7DF3-4228-851D-36B20BBA7D2B}"/>
    <dgm:cxn modelId="{FD2F011F-B34D-4E6E-A8C5-B19D1594AB82}" type="presOf" srcId="{B2F1B3E3-79A9-4D4F-9A61-411B8FB8B99E}" destId="{038630E2-B70F-4997-94AF-06CBBAF07C79}" srcOrd="0" destOrd="0" presId="urn:microsoft.com/office/officeart/2005/8/layout/hierarchy2"/>
    <dgm:cxn modelId="{D0E0E953-C025-4F19-8374-452243525DF2}" srcId="{60B7E4F5-5316-4149-9335-A6A10B7FE185}" destId="{4A9F080F-FAA3-4028-85FA-59D79372E72E}" srcOrd="1" destOrd="0" parTransId="{7083C4A0-1411-41AF-869E-37BAE1CA2176}" sibTransId="{EA413447-16C9-4D44-9020-2ACB998387A9}"/>
    <dgm:cxn modelId="{FDB3173F-10F9-4725-9B67-98B2809C97F5}" type="presOf" srcId="{7C952C34-57A6-42AC-9D9D-8E8862B5FB05}" destId="{3B9DDAD2-5CD5-46F0-9943-245614886B88}" srcOrd="1" destOrd="0" presId="urn:microsoft.com/office/officeart/2005/8/layout/hierarchy2"/>
    <dgm:cxn modelId="{7F1B5503-3C28-41D7-ACD4-4C1B2E3AFF49}" type="presOf" srcId="{1B339BC3-79D0-4A3F-B24C-2AEFEA7DA207}" destId="{8482AE36-89A3-42C4-8BBB-897CDB1F301A}" srcOrd="1" destOrd="0" presId="urn:microsoft.com/office/officeart/2005/8/layout/hierarchy2"/>
    <dgm:cxn modelId="{A6174A20-C053-4733-BB77-3D1EB26FEBBF}" type="presOf" srcId="{6ADB20A0-4BEA-4180-9F9B-17A400A10A1F}" destId="{EF8B4134-D4FA-449C-A69C-A29E9698CF34}" srcOrd="0" destOrd="0" presId="urn:microsoft.com/office/officeart/2005/8/layout/hierarchy2"/>
    <dgm:cxn modelId="{DCB6C390-726C-413D-AA47-643B72F58626}" type="presOf" srcId="{46052418-1375-45C5-B088-408BB85C069C}" destId="{FBB735EE-EC0E-4639-8CA2-777BCB07123F}" srcOrd="0" destOrd="0" presId="urn:microsoft.com/office/officeart/2005/8/layout/hierarchy2"/>
    <dgm:cxn modelId="{BF540D2A-D36B-4C53-8193-876536A9D022}" srcId="{46052418-1375-45C5-B088-408BB85C069C}" destId="{4788E2A2-46A2-4475-9209-A7F97EED0D9D}" srcOrd="0" destOrd="0" parTransId="{7C952C34-57A6-42AC-9D9D-8E8862B5FB05}" sibTransId="{F723FA93-8D43-41B2-B7DB-434ED7D59376}"/>
    <dgm:cxn modelId="{BD27ED7E-FAE6-4C8B-A6A4-412A3CE7ED17}" srcId="{60B7E4F5-5316-4149-9335-A6A10B7FE185}" destId="{EF026ACA-50A4-429D-A515-1A183A591939}" srcOrd="0" destOrd="0" parTransId="{61EDDF29-FE5C-4B37-89C0-3EB6B241A73D}" sibTransId="{8BDAEC82-9D2E-40FC-8F38-C518932AC245}"/>
    <dgm:cxn modelId="{83445543-8442-40CD-A373-8CB62BBA0BD3}" type="presOf" srcId="{4788E2A2-46A2-4475-9209-A7F97EED0D9D}" destId="{42D97BDB-E72E-44AE-8F84-B6C9C72AD91D}" srcOrd="0" destOrd="0" presId="urn:microsoft.com/office/officeart/2005/8/layout/hierarchy2"/>
    <dgm:cxn modelId="{48E891B2-8B43-4975-8512-91652AE3D71F}" type="presOf" srcId="{B2F1B3E3-79A9-4D4F-9A61-411B8FB8B99E}" destId="{AFD79351-5FA3-4168-859C-908C11826526}" srcOrd="1" destOrd="0" presId="urn:microsoft.com/office/officeart/2005/8/layout/hierarchy2"/>
    <dgm:cxn modelId="{AC910982-EC89-41C1-AA4A-CF5A6D710DB7}" type="presOf" srcId="{7083C4A0-1411-41AF-869E-37BAE1CA2176}" destId="{F27DEF61-9C3C-40EE-8C25-1BBC24F3944A}" srcOrd="1" destOrd="0" presId="urn:microsoft.com/office/officeart/2005/8/layout/hierarchy2"/>
    <dgm:cxn modelId="{DBDE9DFE-0A0F-42E0-824D-1CAE50DCD560}" type="presOf" srcId="{C052DAF8-03DD-40B9-A291-73F99A6182BF}" destId="{48CCF2F8-8E01-478D-88D9-3473FAE145B4}" srcOrd="0" destOrd="0" presId="urn:microsoft.com/office/officeart/2005/8/layout/hierarchy2"/>
    <dgm:cxn modelId="{B8C0931E-E865-4172-BE60-D2A82EAAB4E2}" type="presOf" srcId="{7C952C34-57A6-42AC-9D9D-8E8862B5FB05}" destId="{98DCBDE6-0C08-4214-BD7F-11BCF92B5FEC}" srcOrd="0" destOrd="0" presId="urn:microsoft.com/office/officeart/2005/8/layout/hierarchy2"/>
    <dgm:cxn modelId="{42D0D2F7-2B19-4DA7-BA94-AA48E287D5D3}" srcId="{4A9F080F-FAA3-4028-85FA-59D79372E72E}" destId="{6ADB20A0-4BEA-4180-9F9B-17A400A10A1F}" srcOrd="0" destOrd="0" parTransId="{1B339BC3-79D0-4A3F-B24C-2AEFEA7DA207}" sibTransId="{4C3CF8DD-DCDC-4F2D-B4FF-E3A5054E6E95}"/>
    <dgm:cxn modelId="{742B697C-259D-478C-B8E6-656EFD082343}" type="presOf" srcId="{4A9F080F-FAA3-4028-85FA-59D79372E72E}" destId="{AA59E53C-5383-4B35-AC75-AEF0E909E01A}" srcOrd="0" destOrd="0" presId="urn:microsoft.com/office/officeart/2005/8/layout/hierarchy2"/>
    <dgm:cxn modelId="{540294FE-BDBD-4739-9EF0-A348C5A7F62D}" type="presOf" srcId="{2053709E-9C2A-4F9C-BEDB-33EC8592717F}" destId="{72206D4B-1906-4465-8423-12BDEA30B4BA}" srcOrd="0" destOrd="0" presId="urn:microsoft.com/office/officeart/2005/8/layout/hierarchy2"/>
    <dgm:cxn modelId="{65F8ACA5-2EDB-4389-ACC2-AD2CA696C73F}" type="presParOf" srcId="{72206D4B-1906-4465-8423-12BDEA30B4BA}" destId="{86580E2A-64D4-4652-B0C4-D5B21A759495}" srcOrd="0" destOrd="0" presId="urn:microsoft.com/office/officeart/2005/8/layout/hierarchy2"/>
    <dgm:cxn modelId="{8AA50557-B679-4D4D-A13A-54AE99925B80}" type="presParOf" srcId="{86580E2A-64D4-4652-B0C4-D5B21A759495}" destId="{D3B4B1C0-9A69-4D48-8F45-15BD5D0848FD}" srcOrd="0" destOrd="0" presId="urn:microsoft.com/office/officeart/2005/8/layout/hierarchy2"/>
    <dgm:cxn modelId="{FE8A6D5A-D010-408C-93BB-46AE0529526C}" type="presParOf" srcId="{86580E2A-64D4-4652-B0C4-D5B21A759495}" destId="{DADA64E2-795A-474B-9C9C-8A51D62C8945}" srcOrd="1" destOrd="0" presId="urn:microsoft.com/office/officeart/2005/8/layout/hierarchy2"/>
    <dgm:cxn modelId="{F2FA491F-6154-470B-8293-9CBAB2E5011F}" type="presParOf" srcId="{DADA64E2-795A-474B-9C9C-8A51D62C8945}" destId="{5B9013D3-8D9A-43D3-AD41-936C48C10F4C}" srcOrd="0" destOrd="0" presId="urn:microsoft.com/office/officeart/2005/8/layout/hierarchy2"/>
    <dgm:cxn modelId="{2C378CAF-86A4-4BC4-AB97-603F357EC5A2}" type="presParOf" srcId="{5B9013D3-8D9A-43D3-AD41-936C48C10F4C}" destId="{B13073B1-67BA-4E8E-A7E3-D22488AAE602}" srcOrd="0" destOrd="0" presId="urn:microsoft.com/office/officeart/2005/8/layout/hierarchy2"/>
    <dgm:cxn modelId="{A24EBA3F-1571-4FEE-B622-5D457995A813}" type="presParOf" srcId="{DADA64E2-795A-474B-9C9C-8A51D62C8945}" destId="{31519F64-6448-4C9B-B6CA-4AE8FC1D4E62}" srcOrd="1" destOrd="0" presId="urn:microsoft.com/office/officeart/2005/8/layout/hierarchy2"/>
    <dgm:cxn modelId="{BAAC24A2-AECE-4425-BAE3-952069528674}" type="presParOf" srcId="{31519F64-6448-4C9B-B6CA-4AE8FC1D4E62}" destId="{A6A2C024-0747-4539-892E-8C724E9AF5CA}" srcOrd="0" destOrd="0" presId="urn:microsoft.com/office/officeart/2005/8/layout/hierarchy2"/>
    <dgm:cxn modelId="{0A6D0CB0-1B7D-4EC7-98AB-94201509F461}" type="presParOf" srcId="{31519F64-6448-4C9B-B6CA-4AE8FC1D4E62}" destId="{544D2BB4-9BED-4119-9C33-78B69CB6B053}" srcOrd="1" destOrd="0" presId="urn:microsoft.com/office/officeart/2005/8/layout/hierarchy2"/>
    <dgm:cxn modelId="{05230AA6-90D9-416A-8E8E-4615B62854F4}" type="presParOf" srcId="{544D2BB4-9BED-4119-9C33-78B69CB6B053}" destId="{48CCF2F8-8E01-478D-88D9-3473FAE145B4}" srcOrd="0" destOrd="0" presId="urn:microsoft.com/office/officeart/2005/8/layout/hierarchy2"/>
    <dgm:cxn modelId="{F1643575-6469-483F-83BF-962A3057EFD7}" type="presParOf" srcId="{48CCF2F8-8E01-478D-88D9-3473FAE145B4}" destId="{B907F77B-A688-4F70-AF36-85A23A15BAF7}" srcOrd="0" destOrd="0" presId="urn:microsoft.com/office/officeart/2005/8/layout/hierarchy2"/>
    <dgm:cxn modelId="{98436F53-A0EE-44A8-BF82-71C76394A343}" type="presParOf" srcId="{544D2BB4-9BED-4119-9C33-78B69CB6B053}" destId="{BFC1F84B-23D5-4A95-BDD1-A71BF601E96C}" srcOrd="1" destOrd="0" presId="urn:microsoft.com/office/officeart/2005/8/layout/hierarchy2"/>
    <dgm:cxn modelId="{93477C4C-C147-4732-8F1B-36CB204A6B33}" type="presParOf" srcId="{BFC1F84B-23D5-4A95-BDD1-A71BF601E96C}" destId="{435B6D65-9D0F-42FE-8690-CC85A8D70CA6}" srcOrd="0" destOrd="0" presId="urn:microsoft.com/office/officeart/2005/8/layout/hierarchy2"/>
    <dgm:cxn modelId="{E132F5C9-B740-4A0C-820A-88EB1233A5F5}" type="presParOf" srcId="{BFC1F84B-23D5-4A95-BDD1-A71BF601E96C}" destId="{7F89B931-F872-443A-AE57-0CC27C6E7033}" srcOrd="1" destOrd="0" presId="urn:microsoft.com/office/officeart/2005/8/layout/hierarchy2"/>
    <dgm:cxn modelId="{DC322B68-9583-41F8-B251-24845C3758F8}" type="presParOf" srcId="{DADA64E2-795A-474B-9C9C-8A51D62C8945}" destId="{FBF3AB4A-EBB1-446A-AD27-01B1F3C297C1}" srcOrd="2" destOrd="0" presId="urn:microsoft.com/office/officeart/2005/8/layout/hierarchy2"/>
    <dgm:cxn modelId="{0CA61130-FD24-4879-A6DA-3532C6B415C5}" type="presParOf" srcId="{FBF3AB4A-EBB1-446A-AD27-01B1F3C297C1}" destId="{F27DEF61-9C3C-40EE-8C25-1BBC24F3944A}" srcOrd="0" destOrd="0" presId="urn:microsoft.com/office/officeart/2005/8/layout/hierarchy2"/>
    <dgm:cxn modelId="{6A98F83C-7998-4723-B2F5-B3A6C27D3A5C}" type="presParOf" srcId="{DADA64E2-795A-474B-9C9C-8A51D62C8945}" destId="{57F48E82-F287-4D6A-B7E9-1065B1A51605}" srcOrd="3" destOrd="0" presId="urn:microsoft.com/office/officeart/2005/8/layout/hierarchy2"/>
    <dgm:cxn modelId="{91F76159-9025-4B23-AF63-6CFF9C93C5AC}" type="presParOf" srcId="{57F48E82-F287-4D6A-B7E9-1065B1A51605}" destId="{AA59E53C-5383-4B35-AC75-AEF0E909E01A}" srcOrd="0" destOrd="0" presId="urn:microsoft.com/office/officeart/2005/8/layout/hierarchy2"/>
    <dgm:cxn modelId="{D64151EF-C98A-436A-B380-C122DA55DD97}" type="presParOf" srcId="{57F48E82-F287-4D6A-B7E9-1065B1A51605}" destId="{5F40C726-27C7-4E75-B74A-325F4BE305FA}" srcOrd="1" destOrd="0" presId="urn:microsoft.com/office/officeart/2005/8/layout/hierarchy2"/>
    <dgm:cxn modelId="{27E38D67-6927-411B-9A74-1125DFB92040}" type="presParOf" srcId="{5F40C726-27C7-4E75-B74A-325F4BE305FA}" destId="{31669FE5-CA06-4385-9E24-5CBB821FB9E4}" srcOrd="0" destOrd="0" presId="urn:microsoft.com/office/officeart/2005/8/layout/hierarchy2"/>
    <dgm:cxn modelId="{968B6380-2E7C-4E29-92B4-7D1D3856B3FE}" type="presParOf" srcId="{31669FE5-CA06-4385-9E24-5CBB821FB9E4}" destId="{8482AE36-89A3-42C4-8BBB-897CDB1F301A}" srcOrd="0" destOrd="0" presId="urn:microsoft.com/office/officeart/2005/8/layout/hierarchy2"/>
    <dgm:cxn modelId="{C04FF8CE-5D4F-4493-878A-EB4DBC47E64C}" type="presParOf" srcId="{5F40C726-27C7-4E75-B74A-325F4BE305FA}" destId="{6B5083F0-1C93-4EF0-8E73-1A0A51FEBBD7}" srcOrd="1" destOrd="0" presId="urn:microsoft.com/office/officeart/2005/8/layout/hierarchy2"/>
    <dgm:cxn modelId="{1D4C9276-8210-41AA-8B06-B0FFA33FA8EE}" type="presParOf" srcId="{6B5083F0-1C93-4EF0-8E73-1A0A51FEBBD7}" destId="{EF8B4134-D4FA-449C-A69C-A29E9698CF34}" srcOrd="0" destOrd="0" presId="urn:microsoft.com/office/officeart/2005/8/layout/hierarchy2"/>
    <dgm:cxn modelId="{BA8C87B7-C69D-40FD-A29C-F273C812A052}" type="presParOf" srcId="{6B5083F0-1C93-4EF0-8E73-1A0A51FEBBD7}" destId="{D52132CF-1E94-4667-A02C-0FDB6C18E7D7}" srcOrd="1" destOrd="0" presId="urn:microsoft.com/office/officeart/2005/8/layout/hierarchy2"/>
    <dgm:cxn modelId="{255B886B-5473-42D7-89BD-C6F11ECF9F0D}" type="presParOf" srcId="{DADA64E2-795A-474B-9C9C-8A51D62C8945}" destId="{053E0655-29CA-43A7-9760-13F37F380BDB}" srcOrd="4" destOrd="0" presId="urn:microsoft.com/office/officeart/2005/8/layout/hierarchy2"/>
    <dgm:cxn modelId="{9EA2D555-B314-4776-A257-46B9EC037FF3}" type="presParOf" srcId="{053E0655-29CA-43A7-9760-13F37F380BDB}" destId="{752EF62B-5D2F-4ACE-8093-D60650922003}" srcOrd="0" destOrd="0" presId="urn:microsoft.com/office/officeart/2005/8/layout/hierarchy2"/>
    <dgm:cxn modelId="{81ED2E63-5C94-4EA1-849B-CC40BC2B0EE9}" type="presParOf" srcId="{DADA64E2-795A-474B-9C9C-8A51D62C8945}" destId="{FAC74A5D-C54F-4133-B431-B4396AEFE1F8}" srcOrd="5" destOrd="0" presId="urn:microsoft.com/office/officeart/2005/8/layout/hierarchy2"/>
    <dgm:cxn modelId="{C88845D0-279D-4E14-9A40-DC0A9322554D}" type="presParOf" srcId="{FAC74A5D-C54F-4133-B431-B4396AEFE1F8}" destId="{91F3D6F2-10F5-4A3F-82CB-01241DFBB12B}" srcOrd="0" destOrd="0" presId="urn:microsoft.com/office/officeart/2005/8/layout/hierarchy2"/>
    <dgm:cxn modelId="{51903788-B13D-4C73-B88E-229A8C8F71E1}" type="presParOf" srcId="{FAC74A5D-C54F-4133-B431-B4396AEFE1F8}" destId="{A0034B40-BA1E-408C-A1B3-BF974914B78A}" srcOrd="1" destOrd="0" presId="urn:microsoft.com/office/officeart/2005/8/layout/hierarchy2"/>
    <dgm:cxn modelId="{AA3E39D0-7885-479F-AEC3-2644A97F3147}" type="presParOf" srcId="{A0034B40-BA1E-408C-A1B3-BF974914B78A}" destId="{038630E2-B70F-4997-94AF-06CBBAF07C79}" srcOrd="0" destOrd="0" presId="urn:microsoft.com/office/officeart/2005/8/layout/hierarchy2"/>
    <dgm:cxn modelId="{9DB03024-DD7A-4816-A264-530D014288E6}" type="presParOf" srcId="{038630E2-B70F-4997-94AF-06CBBAF07C79}" destId="{AFD79351-5FA3-4168-859C-908C11826526}" srcOrd="0" destOrd="0" presId="urn:microsoft.com/office/officeart/2005/8/layout/hierarchy2"/>
    <dgm:cxn modelId="{C6F3A2E4-4DB6-49D9-BE5A-524E00C440D2}" type="presParOf" srcId="{A0034B40-BA1E-408C-A1B3-BF974914B78A}" destId="{0564F458-696F-46EB-B984-9533E110A178}" srcOrd="1" destOrd="0" presId="urn:microsoft.com/office/officeart/2005/8/layout/hierarchy2"/>
    <dgm:cxn modelId="{A37E2421-6659-4B19-BCC0-4A85C4790E69}" type="presParOf" srcId="{0564F458-696F-46EB-B984-9533E110A178}" destId="{4C0BAADA-817F-4C32-B0CC-24EC4A4C3066}" srcOrd="0" destOrd="0" presId="urn:microsoft.com/office/officeart/2005/8/layout/hierarchy2"/>
    <dgm:cxn modelId="{1069713B-6E5A-4C68-9250-00C171C76881}" type="presParOf" srcId="{0564F458-696F-46EB-B984-9533E110A178}" destId="{E51E215B-7BA1-4544-BDAF-E0280AB486F6}" srcOrd="1" destOrd="0" presId="urn:microsoft.com/office/officeart/2005/8/layout/hierarchy2"/>
    <dgm:cxn modelId="{10F0E572-7699-4E40-9E3B-900082EE7538}" type="presParOf" srcId="{DADA64E2-795A-474B-9C9C-8A51D62C8945}" destId="{330D8DE3-2C6A-431C-B843-177589AF97DD}" srcOrd="6" destOrd="0" presId="urn:microsoft.com/office/officeart/2005/8/layout/hierarchy2"/>
    <dgm:cxn modelId="{0D3C807E-F334-41D2-A89A-9A9DA2F148C5}" type="presParOf" srcId="{330D8DE3-2C6A-431C-B843-177589AF97DD}" destId="{974AA9FD-B186-4324-A43E-ECA0CDF2094E}" srcOrd="0" destOrd="0" presId="urn:microsoft.com/office/officeart/2005/8/layout/hierarchy2"/>
    <dgm:cxn modelId="{88B92330-B619-4B06-ABBD-A5870375D569}" type="presParOf" srcId="{DADA64E2-795A-474B-9C9C-8A51D62C8945}" destId="{5CD3B64F-0B3E-4C57-9959-C626BDA8E64C}" srcOrd="7" destOrd="0" presId="urn:microsoft.com/office/officeart/2005/8/layout/hierarchy2"/>
    <dgm:cxn modelId="{44ECAE86-824D-4973-80E5-BC3561FFE272}" type="presParOf" srcId="{5CD3B64F-0B3E-4C57-9959-C626BDA8E64C}" destId="{FBB735EE-EC0E-4639-8CA2-777BCB07123F}" srcOrd="0" destOrd="0" presId="urn:microsoft.com/office/officeart/2005/8/layout/hierarchy2"/>
    <dgm:cxn modelId="{0570407F-7E7D-437C-A502-03E1C6FEF149}" type="presParOf" srcId="{5CD3B64F-0B3E-4C57-9959-C626BDA8E64C}" destId="{343E074A-A3A7-41D3-980D-78F9306C65C1}" srcOrd="1" destOrd="0" presId="urn:microsoft.com/office/officeart/2005/8/layout/hierarchy2"/>
    <dgm:cxn modelId="{604F4AA0-55C4-45A4-8024-465A36DB746F}" type="presParOf" srcId="{343E074A-A3A7-41D3-980D-78F9306C65C1}" destId="{98DCBDE6-0C08-4214-BD7F-11BCF92B5FEC}" srcOrd="0" destOrd="0" presId="urn:microsoft.com/office/officeart/2005/8/layout/hierarchy2"/>
    <dgm:cxn modelId="{70C4BEB1-3F86-4F6F-9EB5-FE5D7EB4B09B}" type="presParOf" srcId="{98DCBDE6-0C08-4214-BD7F-11BCF92B5FEC}" destId="{3B9DDAD2-5CD5-46F0-9943-245614886B88}" srcOrd="0" destOrd="0" presId="urn:microsoft.com/office/officeart/2005/8/layout/hierarchy2"/>
    <dgm:cxn modelId="{ED520FB6-A24E-4B5C-BCD3-95EFA5A66973}" type="presParOf" srcId="{343E074A-A3A7-41D3-980D-78F9306C65C1}" destId="{D9007901-218E-4E87-B340-FA34F197D8F5}" srcOrd="1" destOrd="0" presId="urn:microsoft.com/office/officeart/2005/8/layout/hierarchy2"/>
    <dgm:cxn modelId="{EC642EB1-2343-491E-A333-11C9690228D2}" type="presParOf" srcId="{D9007901-218E-4E87-B340-FA34F197D8F5}" destId="{42D97BDB-E72E-44AE-8F84-B6C9C72AD91D}" srcOrd="0" destOrd="0" presId="urn:microsoft.com/office/officeart/2005/8/layout/hierarchy2"/>
    <dgm:cxn modelId="{0AF2FEE4-87CF-40BA-9B49-A97CF6DF9D7D}" type="presParOf" srcId="{D9007901-218E-4E87-B340-FA34F197D8F5}" destId="{5A38EE4A-2998-4D16-8FA5-3A2380442C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015D7-CEFC-4308-9D85-B8DF2712B9DC}">
      <dsp:nvSpPr>
        <dsp:cNvPr id="0" name=""/>
        <dsp:cNvSpPr/>
      </dsp:nvSpPr>
      <dsp:spPr>
        <a:xfrm>
          <a:off x="0" y="1286736"/>
          <a:ext cx="1638969" cy="11442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Question</a:t>
          </a:r>
          <a:endParaRPr lang="en-IN" sz="2000" b="1" kern="1200" dirty="0"/>
        </a:p>
      </dsp:txBody>
      <dsp:txXfrm>
        <a:off x="240021" y="1454303"/>
        <a:ext cx="1158927" cy="809082"/>
      </dsp:txXfrm>
    </dsp:sp>
    <dsp:sp modelId="{66BCB74F-6187-4A4B-B081-C75D7D3B448E}">
      <dsp:nvSpPr>
        <dsp:cNvPr id="0" name=""/>
        <dsp:cNvSpPr/>
      </dsp:nvSpPr>
      <dsp:spPr>
        <a:xfrm rot="21553576">
          <a:off x="1821204" y="1552915"/>
          <a:ext cx="991551" cy="44526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1821210" y="1642870"/>
        <a:ext cx="857972" cy="267157"/>
      </dsp:txXfrm>
    </dsp:sp>
    <dsp:sp modelId="{2E7DD173-7144-42E4-BB44-3293A823F6A0}">
      <dsp:nvSpPr>
        <dsp:cNvPr id="0" name=""/>
        <dsp:cNvSpPr/>
      </dsp:nvSpPr>
      <dsp:spPr>
        <a:xfrm>
          <a:off x="2903878" y="313542"/>
          <a:ext cx="3040784" cy="2993239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Lookups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BM 25, TFIDF, Doc2Vec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DNN</a:t>
          </a:r>
        </a:p>
      </dsp:txBody>
      <dsp:txXfrm>
        <a:off x="3349191" y="751892"/>
        <a:ext cx="2150158" cy="2116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4B1C0-9A69-4D48-8F45-15BD5D0848FD}">
      <dsp:nvSpPr>
        <dsp:cNvPr id="0" name=""/>
        <dsp:cNvSpPr/>
      </dsp:nvSpPr>
      <dsp:spPr>
        <a:xfrm>
          <a:off x="725944" y="1869275"/>
          <a:ext cx="774003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QUERY</a:t>
          </a:r>
          <a:endParaRPr lang="en-IN" sz="1050" kern="1200" dirty="0"/>
        </a:p>
      </dsp:txBody>
      <dsp:txXfrm>
        <a:off x="737279" y="1880610"/>
        <a:ext cx="751333" cy="364331"/>
      </dsp:txXfrm>
    </dsp:sp>
    <dsp:sp modelId="{5B9013D3-8D9A-43D3-AD41-936C48C10F4C}">
      <dsp:nvSpPr>
        <dsp:cNvPr id="0" name=""/>
        <dsp:cNvSpPr/>
      </dsp:nvSpPr>
      <dsp:spPr>
        <a:xfrm rot="18251637">
          <a:off x="1005562" y="1120647"/>
          <a:ext cx="2257446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2257446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77849" y="1072727"/>
        <a:ext cx="112872" cy="112872"/>
      </dsp:txXfrm>
    </dsp:sp>
    <dsp:sp modelId="{A6A2C024-0747-4539-892E-8C724E9AF5CA}">
      <dsp:nvSpPr>
        <dsp:cNvPr id="0" name=""/>
        <dsp:cNvSpPr/>
      </dsp:nvSpPr>
      <dsp:spPr>
        <a:xfrm>
          <a:off x="2768623" y="2051"/>
          <a:ext cx="2908138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BM25 + TF-IDF + DOC2VEC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13386"/>
        <a:ext cx="2885468" cy="364331"/>
      </dsp:txXfrm>
    </dsp:sp>
    <dsp:sp modelId="{48CCF2F8-8E01-478D-88D9-3473FAE145B4}">
      <dsp:nvSpPr>
        <dsp:cNvPr id="0" name=""/>
        <dsp:cNvSpPr/>
      </dsp:nvSpPr>
      <dsp:spPr>
        <a:xfrm rot="21592190">
          <a:off x="5676761" y="186324"/>
          <a:ext cx="625171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25171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5973717" y="179212"/>
        <a:ext cx="31258" cy="31258"/>
      </dsp:txXfrm>
    </dsp:sp>
    <dsp:sp modelId="{435B6D65-9D0F-42FE-8690-CC85A8D70CA6}">
      <dsp:nvSpPr>
        <dsp:cNvPr id="0" name=""/>
        <dsp:cNvSpPr/>
      </dsp:nvSpPr>
      <dsp:spPr>
        <a:xfrm>
          <a:off x="6301932" y="630"/>
          <a:ext cx="752787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83.92 %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13267" y="11965"/>
        <a:ext cx="730117" cy="364331"/>
      </dsp:txXfrm>
    </dsp:sp>
    <dsp:sp modelId="{FBF3AB4A-EBB1-446A-AD27-01B1F3C297C1}">
      <dsp:nvSpPr>
        <dsp:cNvPr id="0" name=""/>
        <dsp:cNvSpPr/>
      </dsp:nvSpPr>
      <dsp:spPr>
        <a:xfrm rot="18704110">
          <a:off x="1181380" y="1343172"/>
          <a:ext cx="1905810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905810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86640" y="1304044"/>
        <a:ext cx="95290" cy="95290"/>
      </dsp:txXfrm>
    </dsp:sp>
    <dsp:sp modelId="{AA59E53C-5383-4B35-AC75-AEF0E909E01A}">
      <dsp:nvSpPr>
        <dsp:cNvPr id="0" name=""/>
        <dsp:cNvSpPr/>
      </dsp:nvSpPr>
      <dsp:spPr>
        <a:xfrm>
          <a:off x="2768623" y="447102"/>
          <a:ext cx="2912325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Linear Regression (BM25 , TFIDF,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458437"/>
        <a:ext cx="2889655" cy="364331"/>
      </dsp:txXfrm>
    </dsp:sp>
    <dsp:sp modelId="{31669FE5-CA06-4385-9E24-5CBB821FB9E4}">
      <dsp:nvSpPr>
        <dsp:cNvPr id="0" name=""/>
        <dsp:cNvSpPr/>
      </dsp:nvSpPr>
      <dsp:spPr>
        <a:xfrm>
          <a:off x="5680949" y="632086"/>
          <a:ext cx="643390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43390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5986559" y="624518"/>
        <a:ext cx="32169" cy="32169"/>
      </dsp:txXfrm>
    </dsp:sp>
    <dsp:sp modelId="{EF8B4134-D4FA-449C-A69C-A29E9698CF34}">
      <dsp:nvSpPr>
        <dsp:cNvPr id="0" name=""/>
        <dsp:cNvSpPr/>
      </dsp:nvSpPr>
      <dsp:spPr>
        <a:xfrm>
          <a:off x="6324339" y="447102"/>
          <a:ext cx="774003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69.72 %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35674" y="458437"/>
        <a:ext cx="751333" cy="364331"/>
      </dsp:txXfrm>
    </dsp:sp>
    <dsp:sp modelId="{053E0655-29CA-43A7-9760-13F37F380BDB}">
      <dsp:nvSpPr>
        <dsp:cNvPr id="0" name=""/>
        <dsp:cNvSpPr/>
      </dsp:nvSpPr>
      <dsp:spPr>
        <a:xfrm rot="19343815">
          <a:off x="1333613" y="1565698"/>
          <a:ext cx="1601344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601344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94252" y="1534182"/>
        <a:ext cx="80067" cy="80067"/>
      </dsp:txXfrm>
    </dsp:sp>
    <dsp:sp modelId="{91F3D6F2-10F5-4A3F-82CB-01241DFBB12B}">
      <dsp:nvSpPr>
        <dsp:cNvPr id="0" name=""/>
        <dsp:cNvSpPr/>
      </dsp:nvSpPr>
      <dsp:spPr>
        <a:xfrm>
          <a:off x="2768623" y="892154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Logistic Regression (BM25 , TFIDF,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903489"/>
        <a:ext cx="2905522" cy="364331"/>
      </dsp:txXfrm>
    </dsp:sp>
    <dsp:sp modelId="{038630E2-B70F-4997-94AF-06CBBAF07C79}">
      <dsp:nvSpPr>
        <dsp:cNvPr id="0" name=""/>
        <dsp:cNvSpPr/>
      </dsp:nvSpPr>
      <dsp:spPr>
        <a:xfrm rot="42857">
          <a:off x="5696792" y="1080990"/>
          <a:ext cx="618089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18089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5990385" y="1074055"/>
        <a:ext cx="30904" cy="30904"/>
      </dsp:txXfrm>
    </dsp:sp>
    <dsp:sp modelId="{4C0BAADA-817F-4C32-B0CC-24EC4A4C3066}">
      <dsp:nvSpPr>
        <dsp:cNvPr id="0" name=""/>
        <dsp:cNvSpPr/>
      </dsp:nvSpPr>
      <dsp:spPr>
        <a:xfrm>
          <a:off x="6314858" y="899859"/>
          <a:ext cx="792966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84.95 %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26193" y="911194"/>
        <a:ext cx="770296" cy="364331"/>
      </dsp:txXfrm>
    </dsp:sp>
    <dsp:sp modelId="{330D8DE3-2C6A-431C-B843-177589AF97DD}">
      <dsp:nvSpPr>
        <dsp:cNvPr id="0" name=""/>
        <dsp:cNvSpPr/>
      </dsp:nvSpPr>
      <dsp:spPr>
        <a:xfrm rot="20234841">
          <a:off x="1446420" y="1788224"/>
          <a:ext cx="1375731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375731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99892" y="1762348"/>
        <a:ext cx="68786" cy="68786"/>
      </dsp:txXfrm>
    </dsp:sp>
    <dsp:sp modelId="{FBB735EE-EC0E-4639-8CA2-777BCB07123F}">
      <dsp:nvSpPr>
        <dsp:cNvPr id="0" name=""/>
        <dsp:cNvSpPr/>
      </dsp:nvSpPr>
      <dsp:spPr>
        <a:xfrm>
          <a:off x="2768623" y="1337206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Logistic Regression (BM25 ,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1348541"/>
        <a:ext cx="2905522" cy="364331"/>
      </dsp:txXfrm>
    </dsp:sp>
    <dsp:sp modelId="{98DCBDE6-0C08-4214-BD7F-11BCF92B5FEC}">
      <dsp:nvSpPr>
        <dsp:cNvPr id="0" name=""/>
        <dsp:cNvSpPr/>
      </dsp:nvSpPr>
      <dsp:spPr>
        <a:xfrm>
          <a:off x="5696816" y="1522190"/>
          <a:ext cx="628769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28769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5995482" y="1514987"/>
        <a:ext cx="31438" cy="31438"/>
      </dsp:txXfrm>
    </dsp:sp>
    <dsp:sp modelId="{42D97BDB-E72E-44AE-8F84-B6C9C72AD91D}">
      <dsp:nvSpPr>
        <dsp:cNvPr id="0" name=""/>
        <dsp:cNvSpPr/>
      </dsp:nvSpPr>
      <dsp:spPr>
        <a:xfrm>
          <a:off x="6325585" y="1337206"/>
          <a:ext cx="786921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81.38 %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36920" y="1348541"/>
        <a:ext cx="764251" cy="364331"/>
      </dsp:txXfrm>
    </dsp:sp>
    <dsp:sp modelId="{5B6E4274-60BF-4E3D-A899-E50EE82402C3}">
      <dsp:nvSpPr>
        <dsp:cNvPr id="0" name=""/>
        <dsp:cNvSpPr/>
      </dsp:nvSpPr>
      <dsp:spPr>
        <a:xfrm rot="21364577">
          <a:off x="1498457" y="2010750"/>
          <a:ext cx="1271656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271656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102494" y="1987476"/>
        <a:ext cx="63582" cy="63582"/>
      </dsp:txXfrm>
    </dsp:sp>
    <dsp:sp modelId="{180CA8F9-132B-4659-A9FF-B1FE1563CC2F}">
      <dsp:nvSpPr>
        <dsp:cNvPr id="0" name=""/>
        <dsp:cNvSpPr/>
      </dsp:nvSpPr>
      <dsp:spPr>
        <a:xfrm>
          <a:off x="2768623" y="1782258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Linear Regression Normalized(BM25 , TFIDF,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1793593"/>
        <a:ext cx="2905522" cy="364331"/>
      </dsp:txXfrm>
    </dsp:sp>
    <dsp:sp modelId="{1750FE27-1A2C-43EF-8271-372A0D923132}">
      <dsp:nvSpPr>
        <dsp:cNvPr id="0" name=""/>
        <dsp:cNvSpPr/>
      </dsp:nvSpPr>
      <dsp:spPr>
        <a:xfrm rot="21559011">
          <a:off x="5696793" y="1963389"/>
          <a:ext cx="646245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46245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6003760" y="1955750"/>
        <a:ext cx="32312" cy="32312"/>
      </dsp:txXfrm>
    </dsp:sp>
    <dsp:sp modelId="{53D51076-40A8-4B69-90F2-8B32B05492D4}">
      <dsp:nvSpPr>
        <dsp:cNvPr id="0" name=""/>
        <dsp:cNvSpPr/>
      </dsp:nvSpPr>
      <dsp:spPr>
        <a:xfrm>
          <a:off x="6343016" y="1774552"/>
          <a:ext cx="782880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85.05 %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54351" y="1785887"/>
        <a:ext cx="760210" cy="364331"/>
      </dsp:txXfrm>
    </dsp:sp>
    <dsp:sp modelId="{2EB138EA-1663-45CD-AD93-190337474C70}">
      <dsp:nvSpPr>
        <dsp:cNvPr id="0" name=""/>
        <dsp:cNvSpPr/>
      </dsp:nvSpPr>
      <dsp:spPr>
        <a:xfrm rot="945579">
          <a:off x="1475171" y="2233276"/>
          <a:ext cx="1318229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318229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101330" y="2208837"/>
        <a:ext cx="65911" cy="65911"/>
      </dsp:txXfrm>
    </dsp:sp>
    <dsp:sp modelId="{87ED2CBA-9F79-4F11-9A22-B686DCC165C6}">
      <dsp:nvSpPr>
        <dsp:cNvPr id="0" name=""/>
        <dsp:cNvSpPr/>
      </dsp:nvSpPr>
      <dsp:spPr>
        <a:xfrm>
          <a:off x="2768623" y="2227309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Logistic Regression Normalized (BM25 , TFIDF,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2238644"/>
        <a:ext cx="2905522" cy="364331"/>
      </dsp:txXfrm>
    </dsp:sp>
    <dsp:sp modelId="{5106A23B-853B-47C8-A424-EBC1EF0DC632}">
      <dsp:nvSpPr>
        <dsp:cNvPr id="0" name=""/>
        <dsp:cNvSpPr/>
      </dsp:nvSpPr>
      <dsp:spPr>
        <a:xfrm rot="41728">
          <a:off x="5696793" y="2416148"/>
          <a:ext cx="635124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35124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5998477" y="2408787"/>
        <a:ext cx="31756" cy="31756"/>
      </dsp:txXfrm>
    </dsp:sp>
    <dsp:sp modelId="{9BF4CF66-3D51-4079-A059-FC2D05245EDB}">
      <dsp:nvSpPr>
        <dsp:cNvPr id="0" name=""/>
        <dsp:cNvSpPr/>
      </dsp:nvSpPr>
      <dsp:spPr>
        <a:xfrm>
          <a:off x="6331893" y="2235019"/>
          <a:ext cx="80486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86.99%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43228" y="2246354"/>
        <a:ext cx="782192" cy="364331"/>
      </dsp:txXfrm>
    </dsp:sp>
    <dsp:sp modelId="{0CE41A5C-923E-4296-B67D-B294E7CD4B0D}">
      <dsp:nvSpPr>
        <dsp:cNvPr id="0" name=""/>
        <dsp:cNvSpPr/>
      </dsp:nvSpPr>
      <dsp:spPr>
        <a:xfrm rot="1940056">
          <a:off x="1383538" y="2455802"/>
          <a:ext cx="1501494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501494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96748" y="2426781"/>
        <a:ext cx="75074" cy="75074"/>
      </dsp:txXfrm>
    </dsp:sp>
    <dsp:sp modelId="{47F130D6-8945-4BC7-B301-736039ADD857}">
      <dsp:nvSpPr>
        <dsp:cNvPr id="0" name=""/>
        <dsp:cNvSpPr/>
      </dsp:nvSpPr>
      <dsp:spPr>
        <a:xfrm>
          <a:off x="2768623" y="2672361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DNN (BM25 , TFIDF, DOC2VEC  +  DOC2VEC)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2683696"/>
        <a:ext cx="2905522" cy="364331"/>
      </dsp:txXfrm>
    </dsp:sp>
    <dsp:sp modelId="{04F4CD3E-4102-4545-B2B1-594EAA029CE3}">
      <dsp:nvSpPr>
        <dsp:cNvPr id="0" name=""/>
        <dsp:cNvSpPr/>
      </dsp:nvSpPr>
      <dsp:spPr>
        <a:xfrm rot="7423">
          <a:off x="5696815" y="2858055"/>
          <a:ext cx="657811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57811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6009276" y="2850127"/>
        <a:ext cx="32890" cy="32890"/>
      </dsp:txXfrm>
    </dsp:sp>
    <dsp:sp modelId="{C8054427-A635-4D8D-87A7-268E21B60F89}">
      <dsp:nvSpPr>
        <dsp:cNvPr id="0" name=""/>
        <dsp:cNvSpPr/>
      </dsp:nvSpPr>
      <dsp:spPr>
        <a:xfrm>
          <a:off x="6354626" y="2673781"/>
          <a:ext cx="80486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33.33</a:t>
          </a:r>
          <a:r>
            <a:rPr lang="en-US" sz="1050" kern="1200" baseline="0" dirty="0" smtClean="0">
              <a:solidFill>
                <a:schemeClr val="bg1"/>
              </a:solidFill>
            </a:rPr>
            <a:t>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65961" y="2685116"/>
        <a:ext cx="782192" cy="364331"/>
      </dsp:txXfrm>
    </dsp:sp>
    <dsp:sp modelId="{14CBD54D-EB7B-401A-95F4-7FE4983597F8}">
      <dsp:nvSpPr>
        <dsp:cNvPr id="0" name=""/>
        <dsp:cNvSpPr/>
      </dsp:nvSpPr>
      <dsp:spPr>
        <a:xfrm rot="2671947">
          <a:off x="1244427" y="2678328"/>
          <a:ext cx="1779715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1779715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89792" y="2642352"/>
        <a:ext cx="88985" cy="88985"/>
      </dsp:txXfrm>
    </dsp:sp>
    <dsp:sp modelId="{5156DA07-4F77-4475-951D-574DFCB20317}">
      <dsp:nvSpPr>
        <dsp:cNvPr id="0" name=""/>
        <dsp:cNvSpPr/>
      </dsp:nvSpPr>
      <dsp:spPr>
        <a:xfrm>
          <a:off x="2768623" y="3117413"/>
          <a:ext cx="2928192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SINGLE PERCEPTRON 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(BM25 , TFIDF, DOC2VEC 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79958" y="3128748"/>
        <a:ext cx="2905522" cy="364331"/>
      </dsp:txXfrm>
    </dsp:sp>
    <dsp:sp modelId="{1735559F-F1B2-4E4A-8D50-5165123C437E}">
      <dsp:nvSpPr>
        <dsp:cNvPr id="0" name=""/>
        <dsp:cNvSpPr/>
      </dsp:nvSpPr>
      <dsp:spPr>
        <a:xfrm rot="21557807">
          <a:off x="5696791" y="3298333"/>
          <a:ext cx="662178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62178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6011326" y="3290296"/>
        <a:ext cx="33108" cy="33108"/>
      </dsp:txXfrm>
    </dsp:sp>
    <dsp:sp modelId="{C5340749-57BD-4643-8F77-D384A9083191}">
      <dsp:nvSpPr>
        <dsp:cNvPr id="0" name=""/>
        <dsp:cNvSpPr/>
      </dsp:nvSpPr>
      <dsp:spPr>
        <a:xfrm>
          <a:off x="6358945" y="3109286"/>
          <a:ext cx="804150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63.56 %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370280" y="3120621"/>
        <a:ext cx="781480" cy="364331"/>
      </dsp:txXfrm>
    </dsp:sp>
    <dsp:sp modelId="{4050E0A6-32BE-4F7C-8CE1-35DA46AB539C}">
      <dsp:nvSpPr>
        <dsp:cNvPr id="0" name=""/>
        <dsp:cNvSpPr/>
      </dsp:nvSpPr>
      <dsp:spPr>
        <a:xfrm rot="3254866">
          <a:off x="1048613" y="2935337"/>
          <a:ext cx="2171344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2171344" y="8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2080002" y="2889571"/>
        <a:ext cx="108567" cy="108567"/>
      </dsp:txXfrm>
    </dsp:sp>
    <dsp:sp modelId="{1F9D3EA9-9EA8-4DFC-A768-EF4F21FE764D}">
      <dsp:nvSpPr>
        <dsp:cNvPr id="0" name=""/>
        <dsp:cNvSpPr/>
      </dsp:nvSpPr>
      <dsp:spPr>
        <a:xfrm>
          <a:off x="2768623" y="3562465"/>
          <a:ext cx="2950940" cy="524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Logistic Regression Normalized (BM25 , TFIDF, DOC2VEC) + SINGLE PERCEPTRON(BM25 , TFIDF, DOC2VEC )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2783998" y="3577840"/>
        <a:ext cx="2920190" cy="494186"/>
      </dsp:txXfrm>
    </dsp:sp>
    <dsp:sp modelId="{BEB10F4A-6205-4002-AE21-48039E849404}">
      <dsp:nvSpPr>
        <dsp:cNvPr id="0" name=""/>
        <dsp:cNvSpPr/>
      </dsp:nvSpPr>
      <dsp:spPr>
        <a:xfrm rot="21544328">
          <a:off x="5719520" y="3810922"/>
          <a:ext cx="678471" cy="17034"/>
        </a:xfrm>
        <a:custGeom>
          <a:avLst/>
          <a:gdLst/>
          <a:ahLst/>
          <a:cxnLst/>
          <a:rect l="0" t="0" r="0" b="0"/>
          <a:pathLst>
            <a:path>
              <a:moveTo>
                <a:pt x="0" y="8517"/>
              </a:moveTo>
              <a:lnTo>
                <a:pt x="678471" y="8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50" kern="1200"/>
        </a:p>
      </dsp:txBody>
      <dsp:txXfrm>
        <a:off x="6041794" y="3802478"/>
        <a:ext cx="33923" cy="33923"/>
      </dsp:txXfrm>
    </dsp:sp>
    <dsp:sp modelId="{496EAF09-DFBF-4C03-95C9-F0820E041A23}">
      <dsp:nvSpPr>
        <dsp:cNvPr id="0" name=""/>
        <dsp:cNvSpPr/>
      </dsp:nvSpPr>
      <dsp:spPr>
        <a:xfrm>
          <a:off x="6397947" y="3620445"/>
          <a:ext cx="762284" cy="387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bg1"/>
              </a:solidFill>
            </a:rPr>
            <a:t>89.45 %</a:t>
          </a:r>
          <a:endParaRPr lang="en-IN" sz="1050" kern="1200" dirty="0">
            <a:solidFill>
              <a:schemeClr val="bg1"/>
            </a:solidFill>
          </a:endParaRPr>
        </a:p>
      </dsp:txBody>
      <dsp:txXfrm>
        <a:off x="6409282" y="3631780"/>
        <a:ext cx="739614" cy="364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4B1C0-9A69-4D48-8F45-15BD5D0848FD}">
      <dsp:nvSpPr>
        <dsp:cNvPr id="0" name=""/>
        <dsp:cNvSpPr/>
      </dsp:nvSpPr>
      <dsp:spPr>
        <a:xfrm>
          <a:off x="0" y="1697013"/>
          <a:ext cx="1855309" cy="836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</a:t>
          </a:r>
          <a:endParaRPr lang="en-IN" sz="1600" kern="1200" dirty="0"/>
        </a:p>
      </dsp:txBody>
      <dsp:txXfrm>
        <a:off x="24504" y="1721517"/>
        <a:ext cx="1806301" cy="787617"/>
      </dsp:txXfrm>
    </dsp:sp>
    <dsp:sp modelId="{5B9013D3-8D9A-43D3-AD41-936C48C10F4C}">
      <dsp:nvSpPr>
        <dsp:cNvPr id="0" name=""/>
        <dsp:cNvSpPr/>
      </dsp:nvSpPr>
      <dsp:spPr>
        <a:xfrm rot="17677287">
          <a:off x="1425835" y="1429663"/>
          <a:ext cx="1472365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472365" y="16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125209" y="1409267"/>
        <a:ext cx="73618" cy="73618"/>
      </dsp:txXfrm>
    </dsp:sp>
    <dsp:sp modelId="{A6A2C024-0747-4539-892E-8C724E9AF5CA}">
      <dsp:nvSpPr>
        <dsp:cNvPr id="0" name=""/>
        <dsp:cNvSpPr/>
      </dsp:nvSpPr>
      <dsp:spPr>
        <a:xfrm>
          <a:off x="2468727" y="394768"/>
          <a:ext cx="2531752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Only WMD</a:t>
          </a:r>
          <a:endParaRPr lang="en-IN" sz="1600" b="0" kern="1200" dirty="0">
            <a:solidFill>
              <a:schemeClr val="bg1"/>
            </a:solidFill>
          </a:endParaRPr>
        </a:p>
      </dsp:txBody>
      <dsp:txXfrm>
        <a:off x="2491107" y="417148"/>
        <a:ext cx="2486992" cy="719358"/>
      </dsp:txXfrm>
    </dsp:sp>
    <dsp:sp modelId="{48CCF2F8-8E01-478D-88D9-3473FAE145B4}">
      <dsp:nvSpPr>
        <dsp:cNvPr id="0" name=""/>
        <dsp:cNvSpPr/>
      </dsp:nvSpPr>
      <dsp:spPr>
        <a:xfrm rot="21586386">
          <a:off x="5000477" y="759012"/>
          <a:ext cx="708128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08128" y="16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336838" y="757722"/>
        <a:ext cx="35406" cy="35406"/>
      </dsp:txXfrm>
    </dsp:sp>
    <dsp:sp modelId="{435B6D65-9D0F-42FE-8690-CC85A8D70CA6}">
      <dsp:nvSpPr>
        <dsp:cNvPr id="0" name=""/>
        <dsp:cNvSpPr/>
      </dsp:nvSpPr>
      <dsp:spPr>
        <a:xfrm>
          <a:off x="5708603" y="391964"/>
          <a:ext cx="1486347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74 %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5730983" y="414344"/>
        <a:ext cx="1441587" cy="719358"/>
      </dsp:txXfrm>
    </dsp:sp>
    <dsp:sp modelId="{FBF3AB4A-EBB1-446A-AD27-01B1F3C297C1}">
      <dsp:nvSpPr>
        <dsp:cNvPr id="0" name=""/>
        <dsp:cNvSpPr/>
      </dsp:nvSpPr>
      <dsp:spPr>
        <a:xfrm rot="19388889">
          <a:off x="1778722" y="1869031"/>
          <a:ext cx="76659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66592" y="16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142853" y="1866279"/>
        <a:ext cx="38329" cy="38329"/>
      </dsp:txXfrm>
    </dsp:sp>
    <dsp:sp modelId="{AA59E53C-5383-4B35-AC75-AEF0E909E01A}">
      <dsp:nvSpPr>
        <dsp:cNvPr id="0" name=""/>
        <dsp:cNvSpPr/>
      </dsp:nvSpPr>
      <dsp:spPr>
        <a:xfrm>
          <a:off x="2468727" y="1273504"/>
          <a:ext cx="2467811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Only BM_25</a:t>
          </a:r>
          <a:endParaRPr lang="en-IN" sz="1600" b="0" kern="1200" dirty="0">
            <a:solidFill>
              <a:schemeClr val="bg1"/>
            </a:solidFill>
          </a:endParaRPr>
        </a:p>
      </dsp:txBody>
      <dsp:txXfrm>
        <a:off x="2491107" y="1295884"/>
        <a:ext cx="2423051" cy="719358"/>
      </dsp:txXfrm>
    </dsp:sp>
    <dsp:sp modelId="{31669FE5-CA06-4385-9E24-5CBB821FB9E4}">
      <dsp:nvSpPr>
        <dsp:cNvPr id="0" name=""/>
        <dsp:cNvSpPr/>
      </dsp:nvSpPr>
      <dsp:spPr>
        <a:xfrm>
          <a:off x="4936538" y="1639150"/>
          <a:ext cx="730175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30175" y="16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283372" y="1637309"/>
        <a:ext cx="36508" cy="36508"/>
      </dsp:txXfrm>
    </dsp:sp>
    <dsp:sp modelId="{EF8B4134-D4FA-449C-A69C-A29E9698CF34}">
      <dsp:nvSpPr>
        <dsp:cNvPr id="0" name=""/>
        <dsp:cNvSpPr/>
      </dsp:nvSpPr>
      <dsp:spPr>
        <a:xfrm>
          <a:off x="5666714" y="1273504"/>
          <a:ext cx="1528236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1.4 %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5689094" y="1295884"/>
        <a:ext cx="1483476" cy="719358"/>
      </dsp:txXfrm>
    </dsp:sp>
    <dsp:sp modelId="{053E0655-29CA-43A7-9760-13F37F380BDB}">
      <dsp:nvSpPr>
        <dsp:cNvPr id="0" name=""/>
        <dsp:cNvSpPr/>
      </dsp:nvSpPr>
      <dsp:spPr>
        <a:xfrm rot="2060018">
          <a:off x="1790595" y="2308399"/>
          <a:ext cx="742846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42846" y="16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143447" y="2306241"/>
        <a:ext cx="37142" cy="37142"/>
      </dsp:txXfrm>
    </dsp:sp>
    <dsp:sp modelId="{91F3D6F2-10F5-4A3F-82CB-01241DFBB12B}">
      <dsp:nvSpPr>
        <dsp:cNvPr id="0" name=""/>
        <dsp:cNvSpPr/>
      </dsp:nvSpPr>
      <dsp:spPr>
        <a:xfrm>
          <a:off x="2468727" y="2152240"/>
          <a:ext cx="2520626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BM_25 Filter  +  WMD</a:t>
          </a:r>
          <a:endParaRPr lang="en-IN" sz="1600" b="0" kern="1200" dirty="0">
            <a:solidFill>
              <a:schemeClr val="bg1"/>
            </a:solidFill>
          </a:endParaRPr>
        </a:p>
      </dsp:txBody>
      <dsp:txXfrm>
        <a:off x="2491107" y="2174620"/>
        <a:ext cx="2475866" cy="719358"/>
      </dsp:txXfrm>
    </dsp:sp>
    <dsp:sp modelId="{038630E2-B70F-4997-94AF-06CBBAF07C79}">
      <dsp:nvSpPr>
        <dsp:cNvPr id="0" name=""/>
        <dsp:cNvSpPr/>
      </dsp:nvSpPr>
      <dsp:spPr>
        <a:xfrm rot="81715">
          <a:off x="4989264" y="2525492"/>
          <a:ext cx="640099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640099" y="16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293311" y="2525903"/>
        <a:ext cx="32004" cy="32004"/>
      </dsp:txXfrm>
    </dsp:sp>
    <dsp:sp modelId="{4C0BAADA-817F-4C32-B0CC-24EC4A4C3066}">
      <dsp:nvSpPr>
        <dsp:cNvPr id="0" name=""/>
        <dsp:cNvSpPr/>
      </dsp:nvSpPr>
      <dsp:spPr>
        <a:xfrm>
          <a:off x="5629273" y="2167453"/>
          <a:ext cx="1565677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76 %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5651653" y="2189833"/>
        <a:ext cx="1520917" cy="719358"/>
      </dsp:txXfrm>
    </dsp:sp>
    <dsp:sp modelId="{330D8DE3-2C6A-431C-B843-177589AF97DD}">
      <dsp:nvSpPr>
        <dsp:cNvPr id="0" name=""/>
        <dsp:cNvSpPr/>
      </dsp:nvSpPr>
      <dsp:spPr>
        <a:xfrm rot="3882012">
          <a:off x="1444325" y="2747766"/>
          <a:ext cx="1435385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435385" y="16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126133" y="2728295"/>
        <a:ext cx="71769" cy="71769"/>
      </dsp:txXfrm>
    </dsp:sp>
    <dsp:sp modelId="{FBB735EE-EC0E-4639-8CA2-777BCB07123F}">
      <dsp:nvSpPr>
        <dsp:cNvPr id="0" name=""/>
        <dsp:cNvSpPr/>
      </dsp:nvSpPr>
      <dsp:spPr>
        <a:xfrm>
          <a:off x="2468727" y="3030976"/>
          <a:ext cx="2559062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P.O.S TAGGED QUERY  +  WMD</a:t>
          </a:r>
          <a:endParaRPr lang="en-IN" sz="1600" b="0" kern="1200" dirty="0">
            <a:solidFill>
              <a:schemeClr val="bg1"/>
            </a:solidFill>
          </a:endParaRPr>
        </a:p>
      </dsp:txBody>
      <dsp:txXfrm>
        <a:off x="2491107" y="3053356"/>
        <a:ext cx="2514302" cy="719358"/>
      </dsp:txXfrm>
    </dsp:sp>
    <dsp:sp modelId="{98DCBDE6-0C08-4214-BD7F-11BCF92B5FEC}">
      <dsp:nvSpPr>
        <dsp:cNvPr id="0" name=""/>
        <dsp:cNvSpPr/>
      </dsp:nvSpPr>
      <dsp:spPr>
        <a:xfrm>
          <a:off x="5027789" y="3396621"/>
          <a:ext cx="613418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613418" y="16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319163" y="3397699"/>
        <a:ext cx="30670" cy="30670"/>
      </dsp:txXfrm>
    </dsp:sp>
    <dsp:sp modelId="{42D97BDB-E72E-44AE-8F84-B6C9C72AD91D}">
      <dsp:nvSpPr>
        <dsp:cNvPr id="0" name=""/>
        <dsp:cNvSpPr/>
      </dsp:nvSpPr>
      <dsp:spPr>
        <a:xfrm>
          <a:off x="5641208" y="3030976"/>
          <a:ext cx="1553742" cy="76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78 %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5663588" y="3053356"/>
        <a:ext cx="1508982" cy="719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53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370844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50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>
            <a:extLst/>
          </p:cNvPr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>
            <a:extLst/>
          </p:cNvPr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>
            <a:extLst/>
          </p:cNvPr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>
            <a:extLst/>
          </p:cNvPr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/>
          </p:cNvPr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989695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963119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010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756" r:id="rId5"/>
    <p:sldLayoutId id="2147483867" r:id="rId6"/>
    <p:sldLayoutId id="2147483868" r:id="rId7"/>
    <p:sldLayoutId id="2147483865" r:id="rId8"/>
    <p:sldLayoutId id="2147483784" r:id="rId9"/>
    <p:sldLayoutId id="2147483863" r:id="rId10"/>
    <p:sldLayoutId id="2147483829" r:id="rId11"/>
    <p:sldLayoutId id="2147483855" r:id="rId12"/>
    <p:sldLayoutId id="2147483858" r:id="rId13"/>
    <p:sldLayoutId id="2147483833" r:id="rId14"/>
    <p:sldLayoutId id="2147483832" r:id="rId15"/>
    <p:sldLayoutId id="2147483831" r:id="rId16"/>
    <p:sldLayoutId id="2147483834" r:id="rId17"/>
    <p:sldLayoutId id="2147483835" r:id="rId18"/>
    <p:sldLayoutId id="2147483836" r:id="rId19"/>
    <p:sldLayoutId id="2147483838" r:id="rId20"/>
    <p:sldLayoutId id="2147483842" r:id="rId21"/>
    <p:sldLayoutId id="2147483844" r:id="rId22"/>
    <p:sldLayoutId id="2147483846" r:id="rId23"/>
    <p:sldLayoutId id="2147483850" r:id="rId24"/>
    <p:sldLayoutId id="2147483848" r:id="rId25"/>
    <p:sldLayoutId id="2147483852" r:id="rId26"/>
    <p:sldLayoutId id="2147483799" r:id="rId27"/>
    <p:sldLayoutId id="2147483822" r:id="rId28"/>
    <p:sldLayoutId id="2147483869" r:id="rId29"/>
    <p:sldLayoutId id="2147483824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35.165.153.16:1995/" TargetMode="Externa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2902" y="1988555"/>
            <a:ext cx="5486400" cy="1165860"/>
          </a:xfrm>
        </p:spPr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sz="2400" u="none" dirty="0" smtClean="0"/>
              <a:t>Stack Route</a:t>
            </a:r>
            <a:br>
              <a:rPr lang="en-US" sz="2400" u="none" dirty="0" smtClean="0"/>
            </a:br>
            <a:r>
              <a:rPr lang="en-US" sz="2400" u="none" dirty="0" smtClean="0"/>
              <a:t> ML Wave 1</a:t>
            </a:r>
            <a:endParaRPr 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AUTOFILL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u="none" dirty="0" smtClean="0"/>
              <a:t>(Auto completion</a:t>
            </a:r>
            <a:br>
              <a:rPr lang="en-US" sz="2000" b="0" u="none" dirty="0" smtClean="0"/>
            </a:br>
            <a:r>
              <a:rPr lang="en-US" sz="2000" b="0" u="none" dirty="0" smtClean="0"/>
              <a:t> of user’s question </a:t>
            </a:r>
            <a:br>
              <a:rPr lang="en-US" sz="2000" b="0" u="none" dirty="0" smtClean="0"/>
            </a:br>
            <a:r>
              <a:rPr lang="en-US" sz="2000" b="0" u="none" dirty="0" smtClean="0"/>
              <a:t>or queries) 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30010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4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Problem Statement</a:t>
            </a:r>
            <a:endParaRPr lang="en"/>
          </a:p>
        </p:txBody>
      </p:sp>
      <p:sp>
        <p:nvSpPr>
          <p:cNvPr id="5" name="Shape 147"/>
          <p:cNvSpPr txBox="1">
            <a:spLocks/>
          </p:cNvSpPr>
          <p:nvPr/>
        </p:nvSpPr>
        <p:spPr>
          <a:xfrm>
            <a:off x="311700" y="1453825"/>
            <a:ext cx="8520600" cy="32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/>
              <a:t>Design a model that recommends the next word(s) within a closed domain from a set of words given by the user.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400" b="1" dirty="0" smtClean="0"/>
              <a:t>OBJECTIVE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/>
              <a:t>The primary goal is to constrain the questions to our knowledge domain and hence avoid any ambiguity in finding answer.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Project Timeline</a:t>
            </a:r>
            <a:endParaRPr lang="en"/>
          </a:p>
        </p:txBody>
      </p:sp>
      <p:sp>
        <p:nvSpPr>
          <p:cNvPr id="5" name="Shape 153"/>
          <p:cNvSpPr txBox="1"/>
          <p:nvPr/>
        </p:nvSpPr>
        <p:spPr>
          <a:xfrm>
            <a:off x="5442875" y="263275"/>
            <a:ext cx="3502800" cy="15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Analysing and discussing the project requirements.</a:t>
            </a:r>
          </a:p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Data gathering.</a:t>
            </a:r>
          </a:p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Data Preprocessing.</a:t>
            </a:r>
          </a:p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Surveying existing models</a:t>
            </a:r>
          </a:p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Training N-gram model.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4"/>
          <p:cNvSpPr txBox="1"/>
          <p:nvPr/>
        </p:nvSpPr>
        <p:spPr>
          <a:xfrm>
            <a:off x="311700" y="2031175"/>
            <a:ext cx="3213300" cy="12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Embedding layer design</a:t>
            </a:r>
          </a:p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Working on various  DNN models using LSTM.</a:t>
            </a:r>
          </a:p>
        </p:txBody>
      </p:sp>
      <p:sp>
        <p:nvSpPr>
          <p:cNvPr id="7" name="Shape 155"/>
          <p:cNvSpPr txBox="1"/>
          <p:nvPr/>
        </p:nvSpPr>
        <p:spPr>
          <a:xfrm>
            <a:off x="5442875" y="3886375"/>
            <a:ext cx="33894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B0F0"/>
              </a:buClr>
              <a:buSzPct val="100000"/>
              <a:buChar char="●"/>
            </a:pPr>
            <a:r>
              <a:rPr lang="en" sz="1800" dirty="0"/>
              <a:t>Testing LSTM models with different hyperparameters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8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5086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57"/>
          <p:cNvSpPr txBox="1"/>
          <p:nvPr/>
        </p:nvSpPr>
        <p:spPr>
          <a:xfrm>
            <a:off x="4016425" y="6097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0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21088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59"/>
          <p:cNvSpPr txBox="1"/>
          <p:nvPr/>
        </p:nvSpPr>
        <p:spPr>
          <a:xfrm>
            <a:off x="4016425" y="22099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2</a:t>
            </a:r>
          </a:p>
        </p:txBody>
      </p:sp>
      <p:pic>
        <p:nvPicPr>
          <p:cNvPr id="12" name="Shape 1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6950" y="3785275"/>
            <a:ext cx="883150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61"/>
          <p:cNvSpPr txBox="1"/>
          <p:nvPr/>
        </p:nvSpPr>
        <p:spPr>
          <a:xfrm>
            <a:off x="4016425" y="3886375"/>
            <a:ext cx="4842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14" name="Shape 162"/>
          <p:cNvCxnSpPr/>
          <p:nvPr/>
        </p:nvCxnSpPr>
        <p:spPr>
          <a:xfrm>
            <a:off x="4256700" y="13286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163"/>
          <p:cNvCxnSpPr/>
          <p:nvPr/>
        </p:nvCxnSpPr>
        <p:spPr>
          <a:xfrm>
            <a:off x="4256700" y="16334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164"/>
          <p:cNvCxnSpPr/>
          <p:nvPr/>
        </p:nvCxnSpPr>
        <p:spPr>
          <a:xfrm>
            <a:off x="4256700" y="28526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165"/>
          <p:cNvCxnSpPr/>
          <p:nvPr/>
        </p:nvCxnSpPr>
        <p:spPr>
          <a:xfrm>
            <a:off x="4256700" y="33098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66"/>
          <p:cNvCxnSpPr/>
          <p:nvPr/>
        </p:nvCxnSpPr>
        <p:spPr>
          <a:xfrm>
            <a:off x="4256700" y="4529050"/>
            <a:ext cx="1800" cy="57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67"/>
          <p:cNvSpPr txBox="1"/>
          <p:nvPr/>
        </p:nvSpPr>
        <p:spPr>
          <a:xfrm>
            <a:off x="3686700" y="56950"/>
            <a:ext cx="11418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278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72"/>
          <p:cNvSpPr txBox="1">
            <a:spLocks/>
          </p:cNvSpPr>
          <p:nvPr/>
        </p:nvSpPr>
        <p:spPr>
          <a:xfrm>
            <a:off x="311700" y="325450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Flow/Approach</a:t>
            </a:r>
            <a:endParaRPr lang="en"/>
          </a:p>
        </p:txBody>
      </p:sp>
      <p:sp>
        <p:nvSpPr>
          <p:cNvPr id="5" name="Shape 173"/>
          <p:cNvSpPr/>
          <p:nvPr/>
        </p:nvSpPr>
        <p:spPr>
          <a:xfrm>
            <a:off x="3408523" y="1987127"/>
            <a:ext cx="1782601" cy="571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Data Preprocessing</a:t>
            </a:r>
          </a:p>
        </p:txBody>
      </p:sp>
      <p:sp>
        <p:nvSpPr>
          <p:cNvPr id="6" name="Shape 174"/>
          <p:cNvSpPr/>
          <p:nvPr/>
        </p:nvSpPr>
        <p:spPr>
          <a:xfrm>
            <a:off x="1125325" y="2006166"/>
            <a:ext cx="1611899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N- gram generation</a:t>
            </a:r>
          </a:p>
        </p:txBody>
      </p:sp>
      <p:sp>
        <p:nvSpPr>
          <p:cNvPr id="7" name="Shape 175"/>
          <p:cNvSpPr/>
          <p:nvPr/>
        </p:nvSpPr>
        <p:spPr>
          <a:xfrm>
            <a:off x="1125325" y="2942860"/>
            <a:ext cx="1951250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Prediction using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Back-off</a:t>
            </a:r>
          </a:p>
        </p:txBody>
      </p:sp>
      <p:sp>
        <p:nvSpPr>
          <p:cNvPr id="8" name="Shape 176"/>
          <p:cNvSpPr/>
          <p:nvPr/>
        </p:nvSpPr>
        <p:spPr>
          <a:xfrm>
            <a:off x="5691724" y="1987127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Embedding</a:t>
            </a:r>
          </a:p>
        </p:txBody>
      </p:sp>
      <p:sp>
        <p:nvSpPr>
          <p:cNvPr id="9" name="Shape 177"/>
          <p:cNvSpPr/>
          <p:nvPr/>
        </p:nvSpPr>
        <p:spPr>
          <a:xfrm>
            <a:off x="5691724" y="2823781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Training a Neural Model</a:t>
            </a:r>
          </a:p>
        </p:txBody>
      </p:sp>
      <p:sp>
        <p:nvSpPr>
          <p:cNvPr id="10" name="Shape 178"/>
          <p:cNvSpPr/>
          <p:nvPr/>
        </p:nvSpPr>
        <p:spPr>
          <a:xfrm>
            <a:off x="5691724" y="3600903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cxnSp>
        <p:nvCxnSpPr>
          <p:cNvPr id="11" name="Shape 179"/>
          <p:cNvCxnSpPr>
            <a:endCxn id="5" idx="0"/>
          </p:cNvCxnSpPr>
          <p:nvPr/>
        </p:nvCxnSpPr>
        <p:spPr>
          <a:xfrm>
            <a:off x="4214474" y="1809827"/>
            <a:ext cx="85350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180"/>
          <p:cNvCxnSpPr>
            <a:stCxn id="5" idx="3"/>
            <a:endCxn id="8" idx="1"/>
          </p:cNvCxnSpPr>
          <p:nvPr/>
        </p:nvCxnSpPr>
        <p:spPr>
          <a:xfrm>
            <a:off x="5191124" y="2272727"/>
            <a:ext cx="500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81"/>
          <p:cNvCxnSpPr>
            <a:stCxn id="8" idx="2"/>
            <a:endCxn id="9" idx="0"/>
          </p:cNvCxnSpPr>
          <p:nvPr/>
        </p:nvCxnSpPr>
        <p:spPr>
          <a:xfrm>
            <a:off x="6497674" y="2558327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82"/>
          <p:cNvCxnSpPr>
            <a:stCxn id="9" idx="2"/>
            <a:endCxn id="10" idx="0"/>
          </p:cNvCxnSpPr>
          <p:nvPr/>
        </p:nvCxnSpPr>
        <p:spPr>
          <a:xfrm>
            <a:off x="6497674" y="3394981"/>
            <a:ext cx="0" cy="205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83"/>
          <p:cNvCxnSpPr>
            <a:stCxn id="5" idx="1"/>
            <a:endCxn id="6" idx="3"/>
          </p:cNvCxnSpPr>
          <p:nvPr/>
        </p:nvCxnSpPr>
        <p:spPr>
          <a:xfrm flipH="1">
            <a:off x="2737224" y="2272727"/>
            <a:ext cx="671299" cy="1903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84"/>
          <p:cNvCxnSpPr>
            <a:stCxn id="6" idx="2"/>
            <a:endCxn id="7" idx="0"/>
          </p:cNvCxnSpPr>
          <p:nvPr/>
        </p:nvCxnSpPr>
        <p:spPr>
          <a:xfrm>
            <a:off x="1931275" y="2577366"/>
            <a:ext cx="169675" cy="36549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185"/>
          <p:cNvSpPr/>
          <p:nvPr/>
        </p:nvSpPr>
        <p:spPr>
          <a:xfrm>
            <a:off x="3408524" y="1214001"/>
            <a:ext cx="1782600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18" name="Shape 186"/>
          <p:cNvSpPr/>
          <p:nvPr/>
        </p:nvSpPr>
        <p:spPr>
          <a:xfrm>
            <a:off x="5727911" y="4418023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19" name="Shape 187"/>
          <p:cNvCxnSpPr/>
          <p:nvPr/>
        </p:nvCxnSpPr>
        <p:spPr>
          <a:xfrm>
            <a:off x="6497574" y="4158547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88"/>
          <p:cNvCxnSpPr>
            <a:endCxn id="5" idx="2"/>
          </p:cNvCxnSpPr>
          <p:nvPr/>
        </p:nvCxnSpPr>
        <p:spPr>
          <a:xfrm flipV="1">
            <a:off x="4214474" y="2558327"/>
            <a:ext cx="85350" cy="220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89"/>
          <p:cNvCxnSpPr>
            <a:stCxn id="18" idx="1"/>
          </p:cNvCxnSpPr>
          <p:nvPr/>
        </p:nvCxnSpPr>
        <p:spPr>
          <a:xfrm flipH="1">
            <a:off x="4231811" y="4703623"/>
            <a:ext cx="1496100" cy="10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76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9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Pre-Processing</a:t>
            </a:r>
            <a:endParaRPr lang="en"/>
          </a:p>
        </p:txBody>
      </p:sp>
      <p:sp>
        <p:nvSpPr>
          <p:cNvPr id="5" name="Shape 19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Data gathering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SQuAD Data </a:t>
            </a:r>
            <a:br>
              <a:rPr lang="en" smtClean="0"/>
            </a:br>
            <a:r>
              <a:rPr lang="en" smtClean="0"/>
              <a:t>consists of 100,000+ questions-answers on a set of  Wikipedia articles.</a:t>
            </a:r>
            <a:br>
              <a:rPr lang="en" smtClean="0"/>
            </a:br>
            <a:r>
              <a:rPr lang="en" smtClean="0"/>
              <a:t>Total vocabulary size 52000+ words 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Wikipedia Data</a:t>
            </a:r>
            <a:br>
              <a:rPr lang="en" smtClean="0"/>
            </a:br>
            <a:r>
              <a:rPr lang="en" smtClean="0"/>
              <a:t>Complete 48 wikipedia articles on SQuAD  topics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9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00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Pre-Processing</a:t>
            </a:r>
            <a:endParaRPr lang="en"/>
          </a:p>
        </p:txBody>
      </p:sp>
      <p:sp>
        <p:nvSpPr>
          <p:cNvPr id="5" name="Shape 201"/>
          <p:cNvSpPr txBox="1">
            <a:spLocks/>
          </p:cNvSpPr>
          <p:nvPr/>
        </p:nvSpPr>
        <p:spPr>
          <a:xfrm>
            <a:off x="311700" y="1225225"/>
            <a:ext cx="8520600" cy="43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Cleaning text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Removing special characters.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Removing punctuations</a:t>
            </a:r>
            <a:br>
              <a:rPr lang="en-IN" sz="1200" smtClean="0"/>
            </a:br>
            <a:endParaRPr lang="en-IN" sz="12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Data Manipulation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Replacing Named Entity with single word.</a:t>
            </a:r>
            <a:br>
              <a:rPr lang="en-IN" sz="1200" smtClean="0"/>
            </a:br>
            <a:endParaRPr lang="en-IN" sz="12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200" smtClean="0"/>
              <a:t>Tokenize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Sentence tokenize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200" smtClean="0"/>
              <a:t>Word tokenize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3197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0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Flow/Approach</a:t>
            </a:r>
            <a:endParaRPr lang="en"/>
          </a:p>
        </p:txBody>
      </p:sp>
      <p:sp>
        <p:nvSpPr>
          <p:cNvPr id="5" name="Shape 207"/>
          <p:cNvSpPr/>
          <p:nvPr/>
        </p:nvSpPr>
        <p:spPr>
          <a:xfrm>
            <a:off x="3408524" y="1977602"/>
            <a:ext cx="1868326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Data Preprocessing</a:t>
            </a:r>
          </a:p>
        </p:txBody>
      </p:sp>
      <p:sp>
        <p:nvSpPr>
          <p:cNvPr id="6" name="Shape 208"/>
          <p:cNvSpPr/>
          <p:nvPr/>
        </p:nvSpPr>
        <p:spPr>
          <a:xfrm>
            <a:off x="1125325" y="1977591"/>
            <a:ext cx="1611899" cy="571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N- gram generation</a:t>
            </a:r>
          </a:p>
        </p:txBody>
      </p:sp>
      <p:sp>
        <p:nvSpPr>
          <p:cNvPr id="7" name="Shape 209"/>
          <p:cNvSpPr/>
          <p:nvPr/>
        </p:nvSpPr>
        <p:spPr>
          <a:xfrm>
            <a:off x="1125325" y="2933335"/>
            <a:ext cx="1989350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Prediction using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Back-off</a:t>
            </a:r>
          </a:p>
        </p:txBody>
      </p:sp>
      <p:sp>
        <p:nvSpPr>
          <p:cNvPr id="8" name="Shape 210"/>
          <p:cNvSpPr/>
          <p:nvPr/>
        </p:nvSpPr>
        <p:spPr>
          <a:xfrm>
            <a:off x="5691724" y="1977602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Data Embedding</a:t>
            </a:r>
          </a:p>
        </p:txBody>
      </p:sp>
      <p:sp>
        <p:nvSpPr>
          <p:cNvPr id="9" name="Shape 211"/>
          <p:cNvSpPr/>
          <p:nvPr/>
        </p:nvSpPr>
        <p:spPr>
          <a:xfrm>
            <a:off x="5691724" y="2814256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Training a Neural Model</a:t>
            </a:r>
          </a:p>
        </p:txBody>
      </p:sp>
      <p:sp>
        <p:nvSpPr>
          <p:cNvPr id="10" name="Shape 212"/>
          <p:cNvSpPr/>
          <p:nvPr/>
        </p:nvSpPr>
        <p:spPr>
          <a:xfrm>
            <a:off x="5691724" y="3591378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cxnSp>
        <p:nvCxnSpPr>
          <p:cNvPr id="11" name="Shape 213"/>
          <p:cNvCxnSpPr>
            <a:endCxn id="5" idx="0"/>
          </p:cNvCxnSpPr>
          <p:nvPr/>
        </p:nvCxnSpPr>
        <p:spPr>
          <a:xfrm>
            <a:off x="4214474" y="1800302"/>
            <a:ext cx="128213" cy="17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214"/>
          <p:cNvCxnSpPr>
            <a:stCxn id="5" idx="3"/>
            <a:endCxn id="8" idx="1"/>
          </p:cNvCxnSpPr>
          <p:nvPr/>
        </p:nvCxnSpPr>
        <p:spPr>
          <a:xfrm>
            <a:off x="5276850" y="2263202"/>
            <a:ext cx="414874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15"/>
          <p:cNvCxnSpPr>
            <a:stCxn id="8" idx="2"/>
            <a:endCxn id="9" idx="0"/>
          </p:cNvCxnSpPr>
          <p:nvPr/>
        </p:nvCxnSpPr>
        <p:spPr>
          <a:xfrm>
            <a:off x="6497674" y="2548802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216"/>
          <p:cNvCxnSpPr>
            <a:stCxn id="9" idx="2"/>
            <a:endCxn id="10" idx="0"/>
          </p:cNvCxnSpPr>
          <p:nvPr/>
        </p:nvCxnSpPr>
        <p:spPr>
          <a:xfrm>
            <a:off x="6497674" y="3385456"/>
            <a:ext cx="0" cy="205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217"/>
          <p:cNvCxnSpPr>
            <a:stCxn id="5" idx="1"/>
            <a:endCxn id="6" idx="3"/>
          </p:cNvCxnSpPr>
          <p:nvPr/>
        </p:nvCxnSpPr>
        <p:spPr>
          <a:xfrm flipH="1" flipV="1">
            <a:off x="2737224" y="2263191"/>
            <a:ext cx="671300" cy="1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218"/>
          <p:cNvCxnSpPr>
            <a:stCxn id="6" idx="2"/>
            <a:endCxn id="7" idx="0"/>
          </p:cNvCxnSpPr>
          <p:nvPr/>
        </p:nvCxnSpPr>
        <p:spPr>
          <a:xfrm>
            <a:off x="1931275" y="2548791"/>
            <a:ext cx="188725" cy="3845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19"/>
          <p:cNvSpPr/>
          <p:nvPr/>
        </p:nvSpPr>
        <p:spPr>
          <a:xfrm>
            <a:off x="3408524" y="1204476"/>
            <a:ext cx="1868326" cy="571199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Data Gathering</a:t>
            </a:r>
          </a:p>
        </p:txBody>
      </p:sp>
      <p:sp>
        <p:nvSpPr>
          <p:cNvPr id="18" name="Shape 220"/>
          <p:cNvSpPr/>
          <p:nvPr/>
        </p:nvSpPr>
        <p:spPr>
          <a:xfrm>
            <a:off x="5727911" y="4408498"/>
            <a:ext cx="1611900" cy="571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cxnSp>
        <p:nvCxnSpPr>
          <p:cNvPr id="19" name="Shape 221"/>
          <p:cNvCxnSpPr/>
          <p:nvPr/>
        </p:nvCxnSpPr>
        <p:spPr>
          <a:xfrm>
            <a:off x="6497574" y="4149022"/>
            <a:ext cx="0" cy="26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222"/>
          <p:cNvCxnSpPr/>
          <p:nvPr/>
        </p:nvCxnSpPr>
        <p:spPr>
          <a:xfrm flipV="1">
            <a:off x="4214474" y="2548802"/>
            <a:ext cx="128213" cy="220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223"/>
          <p:cNvCxnSpPr>
            <a:stCxn id="18" idx="1"/>
          </p:cNvCxnSpPr>
          <p:nvPr/>
        </p:nvCxnSpPr>
        <p:spPr>
          <a:xfrm flipH="1">
            <a:off x="4231811" y="4694098"/>
            <a:ext cx="1496100" cy="10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4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2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29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Estimate probability of each word given prior context.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P(played|when was super bowl)</a:t>
            </a:r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In general, N-gram model uses only N-1 words of prior context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Unigram: P(played)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Bigram: P(played|bowl)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Trigram: P(played|super bowl)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3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-IN" b="1" dirty="0" smtClean="0"/>
              <a:t>Markov assumption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future behaviour of a dynamical system only depends on its recent history. </a:t>
            </a:r>
            <a:br>
              <a:rPr lang="en-IN" dirty="0" smtClean="0"/>
            </a:br>
            <a:r>
              <a:rPr lang="en-IN" dirty="0" smtClean="0"/>
              <a:t>In particular, in a kth-order Markov model, the next state depends only on the k most recent states.</a:t>
            </a:r>
            <a:br>
              <a:rPr lang="en-IN" dirty="0" smtClean="0"/>
            </a:br>
            <a:r>
              <a:rPr lang="en-IN" i="1" dirty="0" smtClean="0"/>
              <a:t>P(</a:t>
            </a:r>
            <a:r>
              <a:rPr lang="en-IN" i="1" dirty="0" err="1" smtClean="0"/>
              <a:t>played|when</a:t>
            </a:r>
            <a:r>
              <a:rPr lang="en-IN" i="1" dirty="0" smtClean="0"/>
              <a:t> was super bowl) ~ P(</a:t>
            </a:r>
            <a:r>
              <a:rPr lang="en-IN" i="1" dirty="0" err="1" smtClean="0"/>
              <a:t>played|super</a:t>
            </a:r>
            <a:r>
              <a:rPr lang="en-IN" i="1" dirty="0" smtClean="0"/>
              <a:t> bowl) ~ P(</a:t>
            </a:r>
            <a:r>
              <a:rPr lang="en-IN" i="1" dirty="0" err="1" smtClean="0"/>
              <a:t>played|bowl</a:t>
            </a:r>
            <a:r>
              <a:rPr lang="en-IN" i="1" dirty="0" smtClean="0"/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1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40"/>
          <p:cNvSpPr txBox="1">
            <a:spLocks/>
          </p:cNvSpPr>
          <p:nvPr/>
        </p:nvSpPr>
        <p:spPr>
          <a:xfrm>
            <a:off x="311700" y="315924"/>
            <a:ext cx="8520600" cy="109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sp>
        <p:nvSpPr>
          <p:cNvPr id="5" name="Shape 241"/>
          <p:cNvSpPr txBox="1">
            <a:spLocks/>
          </p:cNvSpPr>
          <p:nvPr/>
        </p:nvSpPr>
        <p:spPr>
          <a:xfrm>
            <a:off x="311700" y="1225224"/>
            <a:ext cx="8520600" cy="4432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N-gram conditional probabilities can be estimated from raw text based on the relative frequency of word sequences.</a:t>
            </a:r>
            <a:br>
              <a:rPr lang="en" sz="1600" dirty="0" smtClean="0"/>
            </a:br>
            <a:endParaRPr lang="en" sz="1600" dirty="0" smtClean="0"/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Bigram :  </a:t>
            </a:r>
            <a:br>
              <a:rPr lang="en" sz="1600" dirty="0" smtClean="0"/>
            </a:br>
            <a:r>
              <a:rPr lang="en" sz="1600" dirty="0" smtClean="0"/>
              <a:t/>
            </a:r>
            <a:br>
              <a:rPr lang="en" sz="1600" dirty="0" smtClean="0"/>
            </a:br>
            <a:endParaRPr lang="en" sz="1600" dirty="0" smtClean="0"/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N-gram :</a:t>
            </a:r>
            <a:br>
              <a:rPr lang="en" sz="1600" dirty="0" smtClean="0"/>
            </a:br>
            <a:r>
              <a:rPr lang="en" sz="1600" dirty="0" smtClean="0"/>
              <a:t/>
            </a:r>
            <a:br>
              <a:rPr lang="en" sz="1600" dirty="0" smtClean="0"/>
            </a:br>
            <a:endParaRPr lang="en" sz="1600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We have used ConditionalFreqDist() and ConditionalProbDist() from nltk.probability to compute the N-gram conditional probability</a:t>
            </a:r>
            <a:endParaRPr lang="en" sz="1600" dirty="0"/>
          </a:p>
        </p:txBody>
      </p:sp>
      <p:pic>
        <p:nvPicPr>
          <p:cNvPr id="6" name="Shape 2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6924" y="2102425"/>
            <a:ext cx="2272424" cy="83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49" y="2864424"/>
            <a:ext cx="2519150" cy="83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dirty="0" smtClean="0"/>
              <a:t>Answering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48"/>
          <p:cNvSpPr txBox="1">
            <a:spLocks/>
          </p:cNvSpPr>
          <p:nvPr/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N-gram Model</a:t>
            </a:r>
            <a:endParaRPr lang="en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825" y="949825"/>
            <a:ext cx="8158650" cy="39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54"/>
          <p:cNvSpPr txBox="1">
            <a:spLocks/>
          </p:cNvSpPr>
          <p:nvPr/>
        </p:nvSpPr>
        <p:spPr>
          <a:xfrm>
            <a:off x="311700" y="495300"/>
            <a:ext cx="8520600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N-gram Model</a:t>
            </a:r>
            <a:endParaRPr lang="en" dirty="0"/>
          </a:p>
        </p:txBody>
      </p:sp>
      <p:sp>
        <p:nvSpPr>
          <p:cNvPr id="5" name="Shape 255"/>
          <p:cNvSpPr txBox="1">
            <a:spLocks/>
          </p:cNvSpPr>
          <p:nvPr/>
        </p:nvSpPr>
        <p:spPr>
          <a:xfrm>
            <a:off x="311700" y="123475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dirty="0" smtClean="0"/>
              <a:t>As N increases, the power of an N-gram model increases, but the ability to predicate accurate word from sparse data decreases.</a:t>
            </a:r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dirty="0" smtClean="0"/>
              <a:t>Possible solution in Backoff approach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dirty="0" smtClean="0"/>
              <a:t>Only use lower-order model when data for higher-order model is unavailable (i.e. count is zero).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dirty="0" smtClean="0"/>
              <a:t>Recursively back-off to weaker models until data is available.</a:t>
            </a:r>
            <a:endParaRPr lang="en" dirty="0"/>
          </a:p>
        </p:txBody>
      </p:sp>
      <p:pic>
        <p:nvPicPr>
          <p:cNvPr id="6" name="Shape 2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852" y="4071952"/>
            <a:ext cx="5556974" cy="76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8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8"/>
            <a:ext cx="5245100" cy="607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hape 261"/>
          <p:cNvSpPr txBox="1">
            <a:spLocks/>
          </p:cNvSpPr>
          <p:nvPr/>
        </p:nvSpPr>
        <p:spPr>
          <a:xfrm>
            <a:off x="140250" y="294196"/>
            <a:ext cx="8520600" cy="41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N-gram Model</a:t>
            </a:r>
            <a:endParaRPr lang="en" dirty="0"/>
          </a:p>
        </p:txBody>
      </p:sp>
      <p:sp>
        <p:nvSpPr>
          <p:cNvPr id="5" name="Shape 262"/>
          <p:cNvSpPr txBox="1">
            <a:spLocks/>
          </p:cNvSpPr>
          <p:nvPr/>
        </p:nvSpPr>
        <p:spPr>
          <a:xfrm>
            <a:off x="311700" y="938290"/>
            <a:ext cx="8520600" cy="46243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●"/>
            </a:pPr>
            <a:r>
              <a:rPr lang="en" sz="1600" dirty="0" smtClean="0"/>
              <a:t>Many times local context does not provide the most useful predictive clues, which instead are provided by long-distance dependencies.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Syntactic dependencies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1155CC"/>
                </a:solidFill>
              </a:rPr>
              <a:t>man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1155CC"/>
                </a:solidFill>
              </a:rPr>
              <a:t>is</a:t>
            </a:r>
            <a:r>
              <a:rPr lang="en" sz="1600" dirty="0" smtClean="0"/>
              <a:t> tall.”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FF0000"/>
                </a:solidFill>
              </a:rPr>
              <a:t>men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FF0000"/>
                </a:solidFill>
              </a:rPr>
              <a:t>are</a:t>
            </a:r>
            <a:r>
              <a:rPr lang="en" sz="1600" dirty="0" smtClean="0"/>
              <a:t> tall.”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charset="0"/>
              <a:buChar char="○"/>
            </a:pPr>
            <a:r>
              <a:rPr lang="en" sz="1600" dirty="0" smtClean="0"/>
              <a:t>Semantic dependencies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1155CC"/>
                </a:solidFill>
              </a:rPr>
              <a:t>bird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1155CC"/>
                </a:solidFill>
              </a:rPr>
              <a:t>flies</a:t>
            </a:r>
            <a:r>
              <a:rPr lang="en" sz="1600" dirty="0" smtClean="0"/>
              <a:t> rapidly.”</a:t>
            </a:r>
            <a:br>
              <a:rPr lang="en" sz="1600" dirty="0" smtClean="0"/>
            </a:br>
            <a:r>
              <a:rPr lang="en" sz="1600" dirty="0" smtClean="0"/>
              <a:t>“The </a:t>
            </a:r>
            <a:r>
              <a:rPr lang="en" sz="1600" dirty="0" smtClean="0">
                <a:solidFill>
                  <a:srgbClr val="FF0000"/>
                </a:solidFill>
              </a:rPr>
              <a:t>man</a:t>
            </a:r>
            <a:r>
              <a:rPr lang="en" sz="1600" dirty="0" smtClean="0"/>
              <a:t> next to the large oak tree near the grocery store on the corner </a:t>
            </a:r>
            <a:r>
              <a:rPr lang="en" sz="1600" dirty="0" smtClean="0">
                <a:solidFill>
                  <a:srgbClr val="FF0000"/>
                </a:solidFill>
              </a:rPr>
              <a:t>talks</a:t>
            </a:r>
            <a:r>
              <a:rPr lang="en" sz="1600" dirty="0" smtClean="0"/>
              <a:t> rapidly.”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087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67"/>
          <p:cNvSpPr txBox="1">
            <a:spLocks/>
          </p:cNvSpPr>
          <p:nvPr/>
        </p:nvSpPr>
        <p:spPr>
          <a:xfrm>
            <a:off x="356750" y="900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Approach - DNN</a:t>
            </a:r>
            <a:endParaRPr lang="en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311700" y="831275"/>
            <a:ext cx="8520600" cy="11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" smtClean="0"/>
              <a:t>Data Embedding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Training gensim word2vec on our data.</a:t>
            </a:r>
          </a:p>
          <a:p>
            <a:pPr marL="914400" lvl="1" indent="-228600">
              <a:lnSpc>
                <a:spcPct val="150000"/>
              </a:lnSpc>
              <a:spcBef>
                <a:spcPts val="0"/>
              </a:spcBef>
              <a:buFont typeface="Arial" charset="0"/>
              <a:buChar char="○"/>
            </a:pPr>
            <a:r>
              <a:rPr lang="en" smtClean="0"/>
              <a:t>Intersecting it with google word2vec and generating vocabulary.</a:t>
            </a:r>
            <a:endParaRPr lang="en"/>
          </a:p>
        </p:txBody>
      </p:sp>
      <p:pic>
        <p:nvPicPr>
          <p:cNvPr id="6" name="Shape 269" descr="word2vec-king-queen-vectors.png"/>
          <p:cNvPicPr preferRelativeResize="0"/>
          <p:nvPr/>
        </p:nvPicPr>
        <p:blipFill rotWithShape="1">
          <a:blip r:embed="rId2">
            <a:alphaModFix/>
          </a:blip>
          <a:srcRect t="9010" b="9002"/>
          <a:stretch/>
        </p:blipFill>
        <p:spPr>
          <a:xfrm>
            <a:off x="678599" y="2517825"/>
            <a:ext cx="5024599" cy="22438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70"/>
          <p:cNvSpPr txBox="1"/>
          <p:nvPr/>
        </p:nvSpPr>
        <p:spPr>
          <a:xfrm>
            <a:off x="586950" y="2225025"/>
            <a:ext cx="4301100" cy="2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King - Man + Woman = Queen</a:t>
            </a:r>
          </a:p>
        </p:txBody>
      </p:sp>
    </p:spTree>
    <p:extLst>
      <p:ext uri="{BB962C8B-B14F-4D97-AF65-F5344CB8AC3E}">
        <p14:creationId xmlns:p14="http://schemas.microsoft.com/office/powerpoint/2010/main" val="1974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Sliding Window Approach</a:t>
            </a:r>
            <a:endParaRPr lang="en"/>
          </a:p>
        </p:txBody>
      </p:sp>
      <p:sp>
        <p:nvSpPr>
          <p:cNvPr id="5" name="Shape 276"/>
          <p:cNvSpPr txBox="1"/>
          <p:nvPr/>
        </p:nvSpPr>
        <p:spPr>
          <a:xfrm>
            <a:off x="299300" y="1319125"/>
            <a:ext cx="7482300" cy="348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Raw Text -&gt; “</a:t>
            </a:r>
            <a:r>
              <a:rPr lang="en" sz="1400" dirty="0">
                <a:solidFill>
                  <a:srgbClr val="666666"/>
                </a:solidFill>
              </a:rPr>
              <a:t> Tesla's induction motor and transformer was licensed by whom?</a:t>
            </a:r>
            <a:r>
              <a:rPr lang="en" sz="1400" dirty="0"/>
              <a:t> ”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Tokenize Text </a:t>
            </a:r>
            <a:r>
              <a:rPr lang="en" sz="1400" dirty="0">
                <a:solidFill>
                  <a:schemeClr val="dk1"/>
                </a:solidFill>
              </a:rPr>
              <a:t>-&gt; [ [“Tesla's”] [“induction”] [“motor”] [“and”] [“transformer”] [“was”] [“licensed”] [“by”] [“whom “] ]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Window size = 4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" sz="1400" u="sng" dirty="0"/>
              <a:t>Input Seq	</a:t>
            </a:r>
            <a:r>
              <a:rPr lang="en" sz="1400" dirty="0"/>
              <a:t>							</a:t>
            </a:r>
            <a:r>
              <a:rPr lang="en" sz="1400" u="sng" dirty="0"/>
              <a:t>Output Seq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  </a:t>
            </a:r>
            <a:r>
              <a:rPr lang="en" sz="1400" dirty="0">
                <a:solidFill>
                  <a:schemeClr val="dk1"/>
                </a:solidFill>
              </a:rPr>
              <a:t>[“Tesla's”] [“induction”] [“motor”] [“and”]					[“transformer”]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[“induction”] [“motor”] [“and”] [“transformer”] 				[“was”]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[“motor”] [“and”] [“transformer”] [“was”]					[“licenced”]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</a:t>
            </a:r>
            <a:r>
              <a:rPr lang="en" sz="1400" dirty="0">
                <a:solidFill>
                  <a:srgbClr val="FF0000"/>
                </a:solidFill>
              </a:rPr>
              <a:t>Each word will be representation in the form of Vector of size 300.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Window size = 5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u="sng" dirty="0">
                <a:solidFill>
                  <a:schemeClr val="dk1"/>
                </a:solidFill>
              </a:rPr>
              <a:t>Input Seq</a:t>
            </a:r>
            <a:r>
              <a:rPr lang="en" sz="1400" dirty="0">
                <a:solidFill>
                  <a:schemeClr val="dk1"/>
                </a:solidFill>
              </a:rPr>
              <a:t>								</a:t>
            </a:r>
            <a:r>
              <a:rPr lang="en" sz="1400" u="sng" dirty="0">
                <a:solidFill>
                  <a:schemeClr val="dk1"/>
                </a:solidFill>
              </a:rPr>
              <a:t>Output Seq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[“Tesla's”] [“induction”] [“motor”] [“and”] [“transformer”]		[“was”]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[“induction”] [“motor”] [“and”] [“transformer”] [“was”]		[“licensed”]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chemeClr val="dk1"/>
                </a:solidFill>
              </a:rPr>
              <a:t>  [“motor”] [“and”] [“transformer”] [“was”] [“licensed”] 		[“by”]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81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Many-In Many-Out Approach</a:t>
            </a:r>
            <a:endParaRPr lang="en"/>
          </a:p>
        </p:txBody>
      </p:sp>
      <p:sp>
        <p:nvSpPr>
          <p:cNvPr id="37" name="Shape 282"/>
          <p:cNvSpPr txBox="1"/>
          <p:nvPr/>
        </p:nvSpPr>
        <p:spPr>
          <a:xfrm>
            <a:off x="299300" y="1328650"/>
            <a:ext cx="8446800" cy="348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Maximum Sentence Length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Raw Text -&gt; “</a:t>
            </a:r>
            <a:r>
              <a:rPr lang="en" sz="1200" dirty="0">
                <a:solidFill>
                  <a:srgbClr val="666666"/>
                </a:solidFill>
              </a:rPr>
              <a:t> &lt;start&gt; </a:t>
            </a:r>
            <a:r>
              <a:rPr lang="en" sz="1200" dirty="0">
                <a:solidFill>
                  <a:schemeClr val="dk1"/>
                </a:solidFill>
              </a:rPr>
              <a:t>In what year did Tesla die? &lt;/end&gt;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dirty="0"/>
              <a:t> 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Tokenize Text </a:t>
            </a:r>
            <a:r>
              <a:rPr lang="en" sz="1200" dirty="0">
                <a:solidFill>
                  <a:schemeClr val="dk1"/>
                </a:solidFill>
              </a:rPr>
              <a:t>-&gt; [ [&lt;start&gt;] [“In”] [“what”] [“year”] [“did”] [“Tesla”] [“die”] [&lt;/end&gt;] ]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</a:rPr>
              <a:t>Padded Sequence -&gt; [&lt;start&gt;] [“In”] [“what”] [“year”] [“did”] [“Tesla”] [“die”] [&lt;/end&gt;] [0]  [0]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Input Sequence -&gt;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</a:rPr>
              <a:t>Output Sequence -&gt;</a:t>
            </a:r>
          </a:p>
        </p:txBody>
      </p:sp>
      <p:sp>
        <p:nvSpPr>
          <p:cNvPr id="38" name="Shape 283"/>
          <p:cNvSpPr/>
          <p:nvPr/>
        </p:nvSpPr>
        <p:spPr>
          <a:xfrm>
            <a:off x="451700" y="2969500"/>
            <a:ext cx="1034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</a:t>
            </a:r>
            <a:r>
              <a:rPr lang="en" dirty="0" smtClean="0">
                <a:solidFill>
                  <a:srgbClr val="4A86E8"/>
                </a:solidFill>
              </a:rPr>
              <a:t>start&gt;</a:t>
            </a:r>
            <a:r>
              <a:rPr lang="en" dirty="0" smtClean="0">
                <a:solidFill>
                  <a:schemeClr val="dk1"/>
                </a:solidFill>
              </a:rPr>
              <a:t>]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9" name="Shape 284"/>
          <p:cNvSpPr/>
          <p:nvPr/>
        </p:nvSpPr>
        <p:spPr>
          <a:xfrm>
            <a:off x="1368899" y="2969500"/>
            <a:ext cx="798123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[“</a:t>
            </a:r>
            <a:r>
              <a:rPr lang="en" dirty="0" smtClean="0">
                <a:solidFill>
                  <a:schemeClr val="dk1"/>
                </a:solidFill>
              </a:rPr>
              <a:t>In”]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0" name="Shape 285"/>
          <p:cNvSpPr/>
          <p:nvPr/>
        </p:nvSpPr>
        <p:spPr>
          <a:xfrm>
            <a:off x="2167024" y="2969500"/>
            <a:ext cx="954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[“what”]</a:t>
            </a:r>
          </a:p>
        </p:txBody>
      </p:sp>
      <p:sp>
        <p:nvSpPr>
          <p:cNvPr id="41" name="Shape 286"/>
          <p:cNvSpPr/>
          <p:nvPr/>
        </p:nvSpPr>
        <p:spPr>
          <a:xfrm>
            <a:off x="3121500" y="2969500"/>
            <a:ext cx="93615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[“year”]</a:t>
            </a:r>
          </a:p>
        </p:txBody>
      </p:sp>
      <p:sp>
        <p:nvSpPr>
          <p:cNvPr id="42" name="Shape 287"/>
          <p:cNvSpPr/>
          <p:nvPr/>
        </p:nvSpPr>
        <p:spPr>
          <a:xfrm>
            <a:off x="3959700" y="2969500"/>
            <a:ext cx="838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[“did”]</a:t>
            </a:r>
          </a:p>
        </p:txBody>
      </p:sp>
      <p:sp>
        <p:nvSpPr>
          <p:cNvPr id="43" name="Shape 288"/>
          <p:cNvSpPr/>
          <p:nvPr/>
        </p:nvSpPr>
        <p:spPr>
          <a:xfrm>
            <a:off x="4797899" y="2969500"/>
            <a:ext cx="10280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[“Tesla”]</a:t>
            </a:r>
          </a:p>
        </p:txBody>
      </p:sp>
      <p:sp>
        <p:nvSpPr>
          <p:cNvPr id="44" name="Shape 289"/>
          <p:cNvSpPr/>
          <p:nvPr/>
        </p:nvSpPr>
        <p:spPr>
          <a:xfrm>
            <a:off x="5712299" y="2969500"/>
            <a:ext cx="869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[“die”]</a:t>
            </a:r>
          </a:p>
        </p:txBody>
      </p:sp>
      <p:sp>
        <p:nvSpPr>
          <p:cNvPr id="45" name="Shape 290"/>
          <p:cNvSpPr/>
          <p:nvPr/>
        </p:nvSpPr>
        <p:spPr>
          <a:xfrm>
            <a:off x="6474299" y="2969500"/>
            <a:ext cx="1021873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&lt;/end&gt;</a:t>
            </a:r>
            <a:r>
              <a:rPr lang="en" dirty="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46" name="Shape 291"/>
          <p:cNvSpPr/>
          <p:nvPr/>
        </p:nvSpPr>
        <p:spPr>
          <a:xfrm>
            <a:off x="7388700" y="2969500"/>
            <a:ext cx="4650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47" name="Shape 292"/>
          <p:cNvSpPr/>
          <p:nvPr/>
        </p:nvSpPr>
        <p:spPr>
          <a:xfrm>
            <a:off x="7922099" y="2969500"/>
            <a:ext cx="4694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48" name="Shape 293"/>
          <p:cNvSpPr/>
          <p:nvPr/>
        </p:nvSpPr>
        <p:spPr>
          <a:xfrm>
            <a:off x="454499" y="3807700"/>
            <a:ext cx="79812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[“In”]</a:t>
            </a:r>
          </a:p>
        </p:txBody>
      </p:sp>
      <p:sp>
        <p:nvSpPr>
          <p:cNvPr id="49" name="Shape 294"/>
          <p:cNvSpPr/>
          <p:nvPr/>
        </p:nvSpPr>
        <p:spPr>
          <a:xfrm>
            <a:off x="1252624" y="3807700"/>
            <a:ext cx="954475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[“what”]</a:t>
            </a:r>
          </a:p>
        </p:txBody>
      </p:sp>
      <p:sp>
        <p:nvSpPr>
          <p:cNvPr id="50" name="Shape 295"/>
          <p:cNvSpPr/>
          <p:nvPr/>
        </p:nvSpPr>
        <p:spPr>
          <a:xfrm>
            <a:off x="2207099" y="3807700"/>
            <a:ext cx="914399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[“year”]</a:t>
            </a:r>
          </a:p>
        </p:txBody>
      </p:sp>
      <p:sp>
        <p:nvSpPr>
          <p:cNvPr id="51" name="Shape 296"/>
          <p:cNvSpPr/>
          <p:nvPr/>
        </p:nvSpPr>
        <p:spPr>
          <a:xfrm>
            <a:off x="3045300" y="3807700"/>
            <a:ext cx="8382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[“did”]</a:t>
            </a:r>
          </a:p>
        </p:txBody>
      </p:sp>
      <p:sp>
        <p:nvSpPr>
          <p:cNvPr id="52" name="Shape 297"/>
          <p:cNvSpPr/>
          <p:nvPr/>
        </p:nvSpPr>
        <p:spPr>
          <a:xfrm>
            <a:off x="3883500" y="3807700"/>
            <a:ext cx="10411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[“Tesla”]</a:t>
            </a:r>
          </a:p>
        </p:txBody>
      </p:sp>
      <p:sp>
        <p:nvSpPr>
          <p:cNvPr id="53" name="Shape 298"/>
          <p:cNvSpPr/>
          <p:nvPr/>
        </p:nvSpPr>
        <p:spPr>
          <a:xfrm>
            <a:off x="4924612" y="3807700"/>
            <a:ext cx="9013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[“die”]</a:t>
            </a:r>
          </a:p>
        </p:txBody>
      </p:sp>
      <p:sp>
        <p:nvSpPr>
          <p:cNvPr id="54" name="Shape 299"/>
          <p:cNvSpPr/>
          <p:nvPr/>
        </p:nvSpPr>
        <p:spPr>
          <a:xfrm>
            <a:off x="5825924" y="3807700"/>
            <a:ext cx="1041112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</a:t>
            </a:r>
            <a:r>
              <a:rPr lang="en" dirty="0">
                <a:solidFill>
                  <a:srgbClr val="4A86E8"/>
                </a:solidFill>
              </a:rPr>
              <a:t>&lt;/end&gt;</a:t>
            </a:r>
            <a:r>
              <a:rPr lang="en" dirty="0">
                <a:solidFill>
                  <a:schemeClr val="dk1"/>
                </a:solidFill>
              </a:rPr>
              <a:t>]</a:t>
            </a:r>
          </a:p>
        </p:txBody>
      </p:sp>
      <p:sp>
        <p:nvSpPr>
          <p:cNvPr id="55" name="Shape 300"/>
          <p:cNvSpPr/>
          <p:nvPr/>
        </p:nvSpPr>
        <p:spPr>
          <a:xfrm>
            <a:off x="6773600" y="3807700"/>
            <a:ext cx="678700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56" name="Shape 301"/>
          <p:cNvSpPr/>
          <p:nvPr/>
        </p:nvSpPr>
        <p:spPr>
          <a:xfrm>
            <a:off x="7452299" y="3807700"/>
            <a:ext cx="469799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[0]</a:t>
            </a:r>
          </a:p>
        </p:txBody>
      </p:sp>
      <p:sp>
        <p:nvSpPr>
          <p:cNvPr id="57" name="Shape 302"/>
          <p:cNvSpPr/>
          <p:nvPr/>
        </p:nvSpPr>
        <p:spPr>
          <a:xfrm>
            <a:off x="7922100" y="3807700"/>
            <a:ext cx="469424" cy="27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[0]</a:t>
            </a:r>
          </a:p>
        </p:txBody>
      </p:sp>
      <p:cxnSp>
        <p:nvCxnSpPr>
          <p:cNvPr id="58" name="Shape 303"/>
          <p:cNvCxnSpPr/>
          <p:nvPr/>
        </p:nvCxnSpPr>
        <p:spPr>
          <a:xfrm>
            <a:off x="878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304"/>
          <p:cNvCxnSpPr/>
          <p:nvPr/>
        </p:nvCxnSpPr>
        <p:spPr>
          <a:xfrm>
            <a:off x="17168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305"/>
          <p:cNvCxnSpPr/>
          <p:nvPr/>
        </p:nvCxnSpPr>
        <p:spPr>
          <a:xfrm>
            <a:off x="25550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306"/>
          <p:cNvCxnSpPr/>
          <p:nvPr/>
        </p:nvCxnSpPr>
        <p:spPr>
          <a:xfrm>
            <a:off x="34694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307"/>
          <p:cNvCxnSpPr/>
          <p:nvPr/>
        </p:nvCxnSpPr>
        <p:spPr>
          <a:xfrm>
            <a:off x="4307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308"/>
          <p:cNvCxnSpPr/>
          <p:nvPr/>
        </p:nvCxnSpPr>
        <p:spPr>
          <a:xfrm>
            <a:off x="52220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309"/>
          <p:cNvCxnSpPr/>
          <p:nvPr/>
        </p:nvCxnSpPr>
        <p:spPr>
          <a:xfrm>
            <a:off x="60602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310"/>
          <p:cNvCxnSpPr/>
          <p:nvPr/>
        </p:nvCxnSpPr>
        <p:spPr>
          <a:xfrm>
            <a:off x="6974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311"/>
          <p:cNvCxnSpPr/>
          <p:nvPr/>
        </p:nvCxnSpPr>
        <p:spPr>
          <a:xfrm>
            <a:off x="75842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312"/>
          <p:cNvCxnSpPr/>
          <p:nvPr/>
        </p:nvCxnSpPr>
        <p:spPr>
          <a:xfrm>
            <a:off x="8117600" y="3399100"/>
            <a:ext cx="8100" cy="38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51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23"/>
          <p:cNvSpPr txBox="1">
            <a:spLocks/>
          </p:cNvSpPr>
          <p:nvPr/>
        </p:nvSpPr>
        <p:spPr>
          <a:xfrm>
            <a:off x="311700" y="873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LSTM with sub-samples. </a:t>
            </a:r>
            <a:endParaRPr lang="en" dirty="0"/>
          </a:p>
        </p:txBody>
      </p:sp>
      <p:sp>
        <p:nvSpPr>
          <p:cNvPr id="5" name="Shape 324"/>
          <p:cNvSpPr/>
          <p:nvPr/>
        </p:nvSpPr>
        <p:spPr>
          <a:xfrm>
            <a:off x="1389550" y="3656325"/>
            <a:ext cx="66471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Embedding Layer-300</a:t>
            </a:r>
          </a:p>
        </p:txBody>
      </p:sp>
      <p:sp>
        <p:nvSpPr>
          <p:cNvPr id="6" name="Shape 325"/>
          <p:cNvSpPr/>
          <p:nvPr/>
        </p:nvSpPr>
        <p:spPr>
          <a:xfrm>
            <a:off x="13895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326"/>
          <p:cNvSpPr/>
          <p:nvPr/>
        </p:nvSpPr>
        <p:spPr>
          <a:xfrm>
            <a:off x="13895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327"/>
          <p:cNvSpPr/>
          <p:nvPr/>
        </p:nvSpPr>
        <p:spPr>
          <a:xfrm>
            <a:off x="31421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9" name="Shape 328"/>
          <p:cNvSpPr/>
          <p:nvPr/>
        </p:nvSpPr>
        <p:spPr>
          <a:xfrm>
            <a:off x="31421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0" name="Shape 329"/>
          <p:cNvSpPr/>
          <p:nvPr/>
        </p:nvSpPr>
        <p:spPr>
          <a:xfrm>
            <a:off x="48947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1" name="Shape 330"/>
          <p:cNvSpPr/>
          <p:nvPr/>
        </p:nvSpPr>
        <p:spPr>
          <a:xfrm>
            <a:off x="48947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2" name="Shape 331"/>
          <p:cNvSpPr/>
          <p:nvPr/>
        </p:nvSpPr>
        <p:spPr>
          <a:xfrm>
            <a:off x="6647350" y="28931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332"/>
          <p:cNvSpPr/>
          <p:nvPr/>
        </p:nvSpPr>
        <p:spPr>
          <a:xfrm>
            <a:off x="6647350" y="21397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333"/>
          <p:cNvSpPr txBox="1"/>
          <p:nvPr/>
        </p:nvSpPr>
        <p:spPr>
          <a:xfrm>
            <a:off x="16994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“W1”</a:t>
            </a:r>
          </a:p>
        </p:txBody>
      </p:sp>
      <p:sp>
        <p:nvSpPr>
          <p:cNvPr id="15" name="Shape 334"/>
          <p:cNvSpPr txBox="1"/>
          <p:nvPr/>
        </p:nvSpPr>
        <p:spPr>
          <a:xfrm>
            <a:off x="34520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“W2”</a:t>
            </a:r>
          </a:p>
        </p:txBody>
      </p:sp>
      <p:sp>
        <p:nvSpPr>
          <p:cNvPr id="16" name="Shape 335"/>
          <p:cNvSpPr txBox="1"/>
          <p:nvPr/>
        </p:nvSpPr>
        <p:spPr>
          <a:xfrm>
            <a:off x="52046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“W3”</a:t>
            </a:r>
          </a:p>
        </p:txBody>
      </p:sp>
      <p:sp>
        <p:nvSpPr>
          <p:cNvPr id="17" name="Shape 336"/>
          <p:cNvSpPr txBox="1"/>
          <p:nvPr/>
        </p:nvSpPr>
        <p:spPr>
          <a:xfrm>
            <a:off x="69572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“W4”</a:t>
            </a:r>
          </a:p>
        </p:txBody>
      </p:sp>
      <p:cxnSp>
        <p:nvCxnSpPr>
          <p:cNvPr id="18" name="Shape 337"/>
          <p:cNvCxnSpPr>
            <a:endCxn id="6" idx="2"/>
          </p:cNvCxnSpPr>
          <p:nvPr/>
        </p:nvCxnSpPr>
        <p:spPr>
          <a:xfrm rot="10800000" flipH="1">
            <a:off x="2106100" y="3351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338"/>
          <p:cNvCxnSpPr/>
          <p:nvPr/>
        </p:nvCxnSpPr>
        <p:spPr>
          <a:xfrm rot="10800000">
            <a:off x="21073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39"/>
          <p:cNvCxnSpPr/>
          <p:nvPr/>
        </p:nvCxnSpPr>
        <p:spPr>
          <a:xfrm rot="10800000">
            <a:off x="38599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340"/>
          <p:cNvCxnSpPr/>
          <p:nvPr/>
        </p:nvCxnSpPr>
        <p:spPr>
          <a:xfrm rot="10800000">
            <a:off x="38599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341"/>
          <p:cNvCxnSpPr/>
          <p:nvPr/>
        </p:nvCxnSpPr>
        <p:spPr>
          <a:xfrm rot="10800000">
            <a:off x="56125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342"/>
          <p:cNvCxnSpPr/>
          <p:nvPr/>
        </p:nvCxnSpPr>
        <p:spPr>
          <a:xfrm rot="10800000">
            <a:off x="56125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43"/>
          <p:cNvCxnSpPr/>
          <p:nvPr/>
        </p:nvCxnSpPr>
        <p:spPr>
          <a:xfrm rot="10800000">
            <a:off x="7365100" y="2589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344"/>
          <p:cNvCxnSpPr/>
          <p:nvPr/>
        </p:nvCxnSpPr>
        <p:spPr>
          <a:xfrm rot="10800000">
            <a:off x="7365100" y="3351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45"/>
          <p:cNvCxnSpPr/>
          <p:nvPr/>
        </p:nvCxnSpPr>
        <p:spPr>
          <a:xfrm>
            <a:off x="63302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346"/>
          <p:cNvSpPr/>
          <p:nvPr/>
        </p:nvSpPr>
        <p:spPr>
          <a:xfrm>
            <a:off x="6153100" y="1367750"/>
            <a:ext cx="24240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Dense Layer</a:t>
            </a:r>
          </a:p>
        </p:txBody>
      </p:sp>
      <p:cxnSp>
        <p:nvCxnSpPr>
          <p:cNvPr id="28" name="Shape 347"/>
          <p:cNvCxnSpPr/>
          <p:nvPr/>
        </p:nvCxnSpPr>
        <p:spPr>
          <a:xfrm rot="10800000">
            <a:off x="7365100" y="18275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48"/>
          <p:cNvCxnSpPr/>
          <p:nvPr/>
        </p:nvCxnSpPr>
        <p:spPr>
          <a:xfrm>
            <a:off x="63302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349"/>
          <p:cNvCxnSpPr/>
          <p:nvPr/>
        </p:nvCxnSpPr>
        <p:spPr>
          <a:xfrm>
            <a:off x="45776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350"/>
          <p:cNvCxnSpPr/>
          <p:nvPr/>
        </p:nvCxnSpPr>
        <p:spPr>
          <a:xfrm>
            <a:off x="45776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51"/>
          <p:cNvCxnSpPr/>
          <p:nvPr/>
        </p:nvCxnSpPr>
        <p:spPr>
          <a:xfrm>
            <a:off x="2825050" y="3123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52"/>
          <p:cNvCxnSpPr/>
          <p:nvPr/>
        </p:nvCxnSpPr>
        <p:spPr>
          <a:xfrm>
            <a:off x="2825050" y="23615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353"/>
          <p:cNvCxnSpPr/>
          <p:nvPr/>
        </p:nvCxnSpPr>
        <p:spPr>
          <a:xfrm rot="10800000">
            <a:off x="7365100" y="106698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354"/>
          <p:cNvSpPr txBox="1"/>
          <p:nvPr/>
        </p:nvSpPr>
        <p:spPr>
          <a:xfrm>
            <a:off x="6979150" y="7619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“W5”</a:t>
            </a:r>
          </a:p>
        </p:txBody>
      </p:sp>
      <p:cxnSp>
        <p:nvCxnSpPr>
          <p:cNvPr id="36" name="Shape 355"/>
          <p:cNvCxnSpPr/>
          <p:nvPr/>
        </p:nvCxnSpPr>
        <p:spPr>
          <a:xfrm rot="10800000" flipH="1">
            <a:off x="21061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356"/>
          <p:cNvCxnSpPr/>
          <p:nvPr/>
        </p:nvCxnSpPr>
        <p:spPr>
          <a:xfrm rot="10800000" flipH="1">
            <a:off x="38587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357"/>
          <p:cNvCxnSpPr/>
          <p:nvPr/>
        </p:nvCxnSpPr>
        <p:spPr>
          <a:xfrm rot="10800000" flipH="1">
            <a:off x="56113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358"/>
          <p:cNvCxnSpPr/>
          <p:nvPr/>
        </p:nvCxnSpPr>
        <p:spPr>
          <a:xfrm rot="10800000" flipH="1">
            <a:off x="7363900" y="41135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5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11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LSTM with entire sequences.</a:t>
            </a:r>
            <a:endParaRPr lang="en" dirty="0"/>
          </a:p>
        </p:txBody>
      </p:sp>
      <p:sp>
        <p:nvSpPr>
          <p:cNvPr id="5" name="Shape 364"/>
          <p:cNvSpPr/>
          <p:nvPr/>
        </p:nvSpPr>
        <p:spPr>
          <a:xfrm>
            <a:off x="458400" y="3855850"/>
            <a:ext cx="85206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Embedding Layer-300</a:t>
            </a:r>
          </a:p>
        </p:txBody>
      </p:sp>
      <p:sp>
        <p:nvSpPr>
          <p:cNvPr id="6" name="Shape 365"/>
          <p:cNvSpPr/>
          <p:nvPr/>
        </p:nvSpPr>
        <p:spPr>
          <a:xfrm>
            <a:off x="458400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366"/>
          <p:cNvSpPr/>
          <p:nvPr/>
        </p:nvSpPr>
        <p:spPr>
          <a:xfrm>
            <a:off x="458400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367"/>
          <p:cNvSpPr/>
          <p:nvPr/>
        </p:nvSpPr>
        <p:spPr>
          <a:xfrm>
            <a:off x="458400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9" name="Shape 368"/>
          <p:cNvSpPr/>
          <p:nvPr/>
        </p:nvSpPr>
        <p:spPr>
          <a:xfrm>
            <a:off x="1922133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0" name="Shape 369"/>
          <p:cNvSpPr/>
          <p:nvPr/>
        </p:nvSpPr>
        <p:spPr>
          <a:xfrm>
            <a:off x="1922133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1" name="Shape 370"/>
          <p:cNvSpPr/>
          <p:nvPr/>
        </p:nvSpPr>
        <p:spPr>
          <a:xfrm>
            <a:off x="1922133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2" name="Shape 371"/>
          <p:cNvSpPr/>
          <p:nvPr/>
        </p:nvSpPr>
        <p:spPr>
          <a:xfrm>
            <a:off x="3385867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372"/>
          <p:cNvSpPr/>
          <p:nvPr/>
        </p:nvSpPr>
        <p:spPr>
          <a:xfrm>
            <a:off x="3385867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373"/>
          <p:cNvSpPr/>
          <p:nvPr/>
        </p:nvSpPr>
        <p:spPr>
          <a:xfrm>
            <a:off x="3385867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5" name="Shape 374"/>
          <p:cNvSpPr/>
          <p:nvPr/>
        </p:nvSpPr>
        <p:spPr>
          <a:xfrm>
            <a:off x="4849600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6" name="Shape 375"/>
          <p:cNvSpPr/>
          <p:nvPr/>
        </p:nvSpPr>
        <p:spPr>
          <a:xfrm>
            <a:off x="4849600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7" name="Shape 376"/>
          <p:cNvSpPr/>
          <p:nvPr/>
        </p:nvSpPr>
        <p:spPr>
          <a:xfrm>
            <a:off x="4849600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18" name="Shape 377"/>
          <p:cNvSpPr/>
          <p:nvPr/>
        </p:nvSpPr>
        <p:spPr>
          <a:xfrm>
            <a:off x="6249693" y="3092650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9" name="Shape 378"/>
          <p:cNvSpPr/>
          <p:nvPr/>
        </p:nvSpPr>
        <p:spPr>
          <a:xfrm>
            <a:off x="6249693" y="2339300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20" name="Shape 379"/>
          <p:cNvSpPr/>
          <p:nvPr/>
        </p:nvSpPr>
        <p:spPr>
          <a:xfrm>
            <a:off x="6249693" y="1585937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21" name="Shape 380"/>
          <p:cNvSpPr txBox="1"/>
          <p:nvPr/>
        </p:nvSpPr>
        <p:spPr>
          <a:xfrm>
            <a:off x="644899" y="4542850"/>
            <a:ext cx="930155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&lt;start&gt;</a:t>
            </a:r>
          </a:p>
        </p:txBody>
      </p:sp>
      <p:sp>
        <p:nvSpPr>
          <p:cNvPr id="22" name="Shape 381"/>
          <p:cNvSpPr txBox="1"/>
          <p:nvPr/>
        </p:nvSpPr>
        <p:spPr>
          <a:xfrm>
            <a:off x="717179" y="961450"/>
            <a:ext cx="844369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“who”</a:t>
            </a:r>
          </a:p>
        </p:txBody>
      </p:sp>
      <p:sp>
        <p:nvSpPr>
          <p:cNvPr id="23" name="Shape 382"/>
          <p:cNvSpPr txBox="1"/>
          <p:nvPr/>
        </p:nvSpPr>
        <p:spPr>
          <a:xfrm>
            <a:off x="2180913" y="4542850"/>
            <a:ext cx="794232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“who”</a:t>
            </a:r>
          </a:p>
        </p:txBody>
      </p:sp>
      <p:sp>
        <p:nvSpPr>
          <p:cNvPr id="24" name="Shape 383"/>
          <p:cNvSpPr txBox="1"/>
          <p:nvPr/>
        </p:nvSpPr>
        <p:spPr>
          <a:xfrm>
            <a:off x="2180913" y="9614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“is”</a:t>
            </a:r>
          </a:p>
        </p:txBody>
      </p:sp>
      <p:sp>
        <p:nvSpPr>
          <p:cNvPr id="25" name="Shape 384"/>
          <p:cNvSpPr txBox="1"/>
          <p:nvPr/>
        </p:nvSpPr>
        <p:spPr>
          <a:xfrm>
            <a:off x="3644647" y="45428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“is”</a:t>
            </a:r>
          </a:p>
        </p:txBody>
      </p:sp>
      <p:sp>
        <p:nvSpPr>
          <p:cNvPr id="26" name="Shape 385"/>
          <p:cNvSpPr txBox="1"/>
          <p:nvPr/>
        </p:nvSpPr>
        <p:spPr>
          <a:xfrm>
            <a:off x="5108380" y="4542850"/>
            <a:ext cx="704966" cy="2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“the”</a:t>
            </a:r>
          </a:p>
        </p:txBody>
      </p:sp>
      <p:sp>
        <p:nvSpPr>
          <p:cNvPr id="27" name="Shape 386"/>
          <p:cNvSpPr txBox="1"/>
          <p:nvPr/>
        </p:nvSpPr>
        <p:spPr>
          <a:xfrm>
            <a:off x="6508473" y="45428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….</a:t>
            </a:r>
          </a:p>
        </p:txBody>
      </p:sp>
      <p:sp>
        <p:nvSpPr>
          <p:cNvPr id="28" name="Shape 387"/>
          <p:cNvSpPr txBox="1"/>
          <p:nvPr/>
        </p:nvSpPr>
        <p:spPr>
          <a:xfrm>
            <a:off x="3644646" y="961451"/>
            <a:ext cx="698753" cy="2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“the”</a:t>
            </a:r>
          </a:p>
        </p:txBody>
      </p:sp>
      <p:sp>
        <p:nvSpPr>
          <p:cNvPr id="29" name="Shape 388"/>
          <p:cNvSpPr txBox="1"/>
          <p:nvPr/>
        </p:nvSpPr>
        <p:spPr>
          <a:xfrm>
            <a:off x="5108380" y="961450"/>
            <a:ext cx="6447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....</a:t>
            </a:r>
          </a:p>
        </p:txBody>
      </p:sp>
      <p:sp>
        <p:nvSpPr>
          <p:cNvPr id="30" name="Shape 389"/>
          <p:cNvSpPr txBox="1"/>
          <p:nvPr/>
        </p:nvSpPr>
        <p:spPr>
          <a:xfrm>
            <a:off x="6372443" y="961450"/>
            <a:ext cx="914181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cxnSp>
        <p:nvCxnSpPr>
          <p:cNvPr id="31" name="Shape 390"/>
          <p:cNvCxnSpPr>
            <a:endCxn id="6" idx="2"/>
          </p:cNvCxnSpPr>
          <p:nvPr/>
        </p:nvCxnSpPr>
        <p:spPr>
          <a:xfrm rot="10800000">
            <a:off x="1057800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91"/>
          <p:cNvCxnSpPr/>
          <p:nvPr/>
        </p:nvCxnSpPr>
        <p:spPr>
          <a:xfrm rot="10800000">
            <a:off x="252158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392"/>
          <p:cNvCxnSpPr/>
          <p:nvPr/>
        </p:nvCxnSpPr>
        <p:spPr>
          <a:xfrm rot="10800000">
            <a:off x="3985316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393"/>
          <p:cNvCxnSpPr/>
          <p:nvPr/>
        </p:nvCxnSpPr>
        <p:spPr>
          <a:xfrm rot="10800000">
            <a:off x="5449050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394"/>
          <p:cNvCxnSpPr/>
          <p:nvPr/>
        </p:nvCxnSpPr>
        <p:spPr>
          <a:xfrm rot="10800000">
            <a:off x="684914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395"/>
          <p:cNvCxnSpPr/>
          <p:nvPr/>
        </p:nvCxnSpPr>
        <p:spPr>
          <a:xfrm rot="10800000">
            <a:off x="1057849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396"/>
          <p:cNvCxnSpPr/>
          <p:nvPr/>
        </p:nvCxnSpPr>
        <p:spPr>
          <a:xfrm rot="10800000">
            <a:off x="2521582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397"/>
          <p:cNvCxnSpPr/>
          <p:nvPr/>
        </p:nvCxnSpPr>
        <p:spPr>
          <a:xfrm rot="10800000">
            <a:off x="3985316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398"/>
          <p:cNvCxnSpPr/>
          <p:nvPr/>
        </p:nvCxnSpPr>
        <p:spPr>
          <a:xfrm rot="10800000">
            <a:off x="5449050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399"/>
          <p:cNvCxnSpPr/>
          <p:nvPr/>
        </p:nvCxnSpPr>
        <p:spPr>
          <a:xfrm rot="10800000">
            <a:off x="6849142" y="2789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400"/>
          <p:cNvCxnSpPr/>
          <p:nvPr/>
        </p:nvCxnSpPr>
        <p:spPr>
          <a:xfrm rot="10800000">
            <a:off x="1057849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401"/>
          <p:cNvCxnSpPr/>
          <p:nvPr/>
        </p:nvCxnSpPr>
        <p:spPr>
          <a:xfrm rot="10800000">
            <a:off x="2521582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402"/>
          <p:cNvCxnSpPr/>
          <p:nvPr/>
        </p:nvCxnSpPr>
        <p:spPr>
          <a:xfrm rot="10800000">
            <a:off x="3985316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403"/>
          <p:cNvCxnSpPr/>
          <p:nvPr/>
        </p:nvCxnSpPr>
        <p:spPr>
          <a:xfrm rot="10800000">
            <a:off x="5449050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404"/>
          <p:cNvCxnSpPr/>
          <p:nvPr/>
        </p:nvCxnSpPr>
        <p:spPr>
          <a:xfrm rot="10800000">
            <a:off x="6849142" y="2027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405"/>
          <p:cNvCxnSpPr/>
          <p:nvPr/>
        </p:nvCxnSpPr>
        <p:spPr>
          <a:xfrm rot="10800000">
            <a:off x="1057849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" name="Shape 406"/>
          <p:cNvCxnSpPr/>
          <p:nvPr/>
        </p:nvCxnSpPr>
        <p:spPr>
          <a:xfrm rot="10800000">
            <a:off x="252158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407"/>
          <p:cNvCxnSpPr/>
          <p:nvPr/>
        </p:nvCxnSpPr>
        <p:spPr>
          <a:xfrm rot="10800000">
            <a:off x="3985316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408"/>
          <p:cNvCxnSpPr/>
          <p:nvPr/>
        </p:nvCxnSpPr>
        <p:spPr>
          <a:xfrm rot="10800000">
            <a:off x="5449050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409"/>
          <p:cNvCxnSpPr/>
          <p:nvPr/>
        </p:nvCxnSpPr>
        <p:spPr>
          <a:xfrm rot="10800000">
            <a:off x="684914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410"/>
          <p:cNvCxnSpPr/>
          <p:nvPr/>
        </p:nvCxnSpPr>
        <p:spPr>
          <a:xfrm>
            <a:off x="1657298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411"/>
          <p:cNvCxnSpPr/>
          <p:nvPr/>
        </p:nvCxnSpPr>
        <p:spPr>
          <a:xfrm>
            <a:off x="1657298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412"/>
          <p:cNvCxnSpPr/>
          <p:nvPr/>
        </p:nvCxnSpPr>
        <p:spPr>
          <a:xfrm>
            <a:off x="1657298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413"/>
          <p:cNvCxnSpPr/>
          <p:nvPr/>
        </p:nvCxnSpPr>
        <p:spPr>
          <a:xfrm>
            <a:off x="3121032" y="2564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414"/>
          <p:cNvCxnSpPr/>
          <p:nvPr/>
        </p:nvCxnSpPr>
        <p:spPr>
          <a:xfrm>
            <a:off x="3121032" y="1802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415"/>
          <p:cNvCxnSpPr/>
          <p:nvPr/>
        </p:nvCxnSpPr>
        <p:spPr>
          <a:xfrm>
            <a:off x="3121032" y="3326450"/>
            <a:ext cx="291599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416"/>
          <p:cNvCxnSpPr/>
          <p:nvPr/>
        </p:nvCxnSpPr>
        <p:spPr>
          <a:xfrm>
            <a:off x="4584765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417"/>
          <p:cNvCxnSpPr/>
          <p:nvPr/>
        </p:nvCxnSpPr>
        <p:spPr>
          <a:xfrm>
            <a:off x="4584765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418"/>
          <p:cNvCxnSpPr/>
          <p:nvPr/>
        </p:nvCxnSpPr>
        <p:spPr>
          <a:xfrm>
            <a:off x="4584765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419"/>
          <p:cNvCxnSpPr/>
          <p:nvPr/>
        </p:nvCxnSpPr>
        <p:spPr>
          <a:xfrm>
            <a:off x="6048499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420"/>
          <p:cNvCxnSpPr/>
          <p:nvPr/>
        </p:nvCxnSpPr>
        <p:spPr>
          <a:xfrm>
            <a:off x="6048499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421"/>
          <p:cNvCxnSpPr/>
          <p:nvPr/>
        </p:nvCxnSpPr>
        <p:spPr>
          <a:xfrm>
            <a:off x="6048499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422"/>
          <p:cNvCxnSpPr/>
          <p:nvPr/>
        </p:nvCxnSpPr>
        <p:spPr>
          <a:xfrm rot="10800000">
            <a:off x="1057849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423"/>
          <p:cNvCxnSpPr/>
          <p:nvPr/>
        </p:nvCxnSpPr>
        <p:spPr>
          <a:xfrm rot="10800000">
            <a:off x="2521582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424"/>
          <p:cNvCxnSpPr/>
          <p:nvPr/>
        </p:nvCxnSpPr>
        <p:spPr>
          <a:xfrm rot="10800000">
            <a:off x="3985316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425"/>
          <p:cNvCxnSpPr/>
          <p:nvPr/>
        </p:nvCxnSpPr>
        <p:spPr>
          <a:xfrm rot="10800000">
            <a:off x="5449050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426"/>
          <p:cNvCxnSpPr/>
          <p:nvPr/>
        </p:nvCxnSpPr>
        <p:spPr>
          <a:xfrm rot="10800000">
            <a:off x="6849142" y="1265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427"/>
          <p:cNvSpPr txBox="1"/>
          <p:nvPr/>
        </p:nvSpPr>
        <p:spPr>
          <a:xfrm>
            <a:off x="8072474" y="4542850"/>
            <a:ext cx="898743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sp>
        <p:nvSpPr>
          <p:cNvPr id="69" name="Shape 428"/>
          <p:cNvSpPr/>
          <p:nvPr/>
        </p:nvSpPr>
        <p:spPr>
          <a:xfrm>
            <a:off x="7772418" y="3092637"/>
            <a:ext cx="11988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0" name="Shape 429"/>
          <p:cNvSpPr/>
          <p:nvPr/>
        </p:nvSpPr>
        <p:spPr>
          <a:xfrm>
            <a:off x="7772418" y="2339287"/>
            <a:ext cx="11988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71" name="Shape 430"/>
          <p:cNvSpPr/>
          <p:nvPr/>
        </p:nvSpPr>
        <p:spPr>
          <a:xfrm>
            <a:off x="7772418" y="1585925"/>
            <a:ext cx="11988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- 3</a:t>
            </a:r>
          </a:p>
        </p:txBody>
      </p:sp>
      <p:sp>
        <p:nvSpPr>
          <p:cNvPr id="72" name="Shape 431"/>
          <p:cNvSpPr txBox="1"/>
          <p:nvPr/>
        </p:nvSpPr>
        <p:spPr>
          <a:xfrm>
            <a:off x="7981568" y="956762"/>
            <a:ext cx="850731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&lt;end&gt;</a:t>
            </a:r>
          </a:p>
        </p:txBody>
      </p:sp>
      <p:cxnSp>
        <p:nvCxnSpPr>
          <p:cNvPr id="73" name="Shape 432"/>
          <p:cNvCxnSpPr/>
          <p:nvPr/>
        </p:nvCxnSpPr>
        <p:spPr>
          <a:xfrm rot="10800000">
            <a:off x="8371867" y="2789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433"/>
          <p:cNvCxnSpPr/>
          <p:nvPr/>
        </p:nvCxnSpPr>
        <p:spPr>
          <a:xfrm rot="10800000">
            <a:off x="8371867" y="2027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434"/>
          <p:cNvCxnSpPr/>
          <p:nvPr/>
        </p:nvCxnSpPr>
        <p:spPr>
          <a:xfrm rot="10800000">
            <a:off x="8371867" y="1265037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435"/>
          <p:cNvCxnSpPr/>
          <p:nvPr/>
        </p:nvCxnSpPr>
        <p:spPr>
          <a:xfrm>
            <a:off x="7485374" y="1802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436"/>
          <p:cNvCxnSpPr/>
          <p:nvPr/>
        </p:nvCxnSpPr>
        <p:spPr>
          <a:xfrm>
            <a:off x="7485374" y="2564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437"/>
          <p:cNvCxnSpPr/>
          <p:nvPr/>
        </p:nvCxnSpPr>
        <p:spPr>
          <a:xfrm>
            <a:off x="7496299" y="3326450"/>
            <a:ext cx="291600" cy="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438"/>
          <p:cNvCxnSpPr/>
          <p:nvPr/>
        </p:nvCxnSpPr>
        <p:spPr>
          <a:xfrm rot="10800000">
            <a:off x="8373142" y="3551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439"/>
          <p:cNvCxnSpPr/>
          <p:nvPr/>
        </p:nvCxnSpPr>
        <p:spPr>
          <a:xfrm rot="10800000">
            <a:off x="8373142" y="431305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13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4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Model Comparison</a:t>
            </a:r>
            <a:endParaRPr lang="en"/>
          </a:p>
        </p:txBody>
      </p:sp>
      <p:sp>
        <p:nvSpPr>
          <p:cNvPr id="5" name="Shape 445"/>
          <p:cNvSpPr txBox="1"/>
          <p:nvPr/>
        </p:nvSpPr>
        <p:spPr>
          <a:xfrm>
            <a:off x="304800" y="304800"/>
            <a:ext cx="3000000" cy="7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	 	 	 	 	 </a:t>
            </a:r>
          </a:p>
        </p:txBody>
      </p:sp>
      <p:graphicFrame>
        <p:nvGraphicFramePr>
          <p:cNvPr id="6" name="Shape 446"/>
          <p:cNvGraphicFramePr/>
          <p:nvPr>
            <p:extLst>
              <p:ext uri="{D42A27DB-BD31-4B8C-83A1-F6EECF244321}">
                <p14:modId xmlns:p14="http://schemas.microsoft.com/office/powerpoint/2010/main" val="2980248788"/>
              </p:ext>
            </p:extLst>
          </p:nvPr>
        </p:nvGraphicFramePr>
        <p:xfrm>
          <a:off x="152400" y="1562634"/>
          <a:ext cx="8926675" cy="286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No. of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No. of units in each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Epochs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Batch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Activation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Custom 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Threshold for custom 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Word Embedding Size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1024,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1024, 1024, 300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53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w2v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1024, 1024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relu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0.85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300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hape 447"/>
          <p:cNvSpPr txBox="1"/>
          <p:nvPr/>
        </p:nvSpPr>
        <p:spPr>
          <a:xfrm>
            <a:off x="112250" y="1097425"/>
            <a:ext cx="8690700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/>
              <a:t>Results of various models </a:t>
            </a:r>
            <a:r>
              <a:rPr lang="en" sz="1600" dirty="0">
                <a:solidFill>
                  <a:schemeClr val="dk1"/>
                </a:solidFill>
              </a:rPr>
              <a:t>tried for 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37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52"/>
          <p:cNvSpPr txBox="1">
            <a:spLocks/>
          </p:cNvSpPr>
          <p:nvPr/>
        </p:nvSpPr>
        <p:spPr>
          <a:xfrm>
            <a:off x="311700" y="3092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Part Of Speech Tags Model</a:t>
            </a:r>
            <a:endParaRPr lang="en"/>
          </a:p>
        </p:txBody>
      </p:sp>
      <p:sp>
        <p:nvSpPr>
          <p:cNvPr id="5" name="Shape 453"/>
          <p:cNvSpPr/>
          <p:nvPr/>
        </p:nvSpPr>
        <p:spPr>
          <a:xfrm>
            <a:off x="1389550" y="3046725"/>
            <a:ext cx="6647100" cy="4584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POS to Index(Categorical)</a:t>
            </a:r>
          </a:p>
        </p:txBody>
      </p:sp>
      <p:sp>
        <p:nvSpPr>
          <p:cNvPr id="6" name="Shape 454"/>
          <p:cNvSpPr/>
          <p:nvPr/>
        </p:nvSpPr>
        <p:spPr>
          <a:xfrm>
            <a:off x="13895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7" name="Shape 455"/>
          <p:cNvSpPr/>
          <p:nvPr/>
        </p:nvSpPr>
        <p:spPr>
          <a:xfrm>
            <a:off x="13895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8" name="Shape 456"/>
          <p:cNvSpPr/>
          <p:nvPr/>
        </p:nvSpPr>
        <p:spPr>
          <a:xfrm>
            <a:off x="31421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9" name="Shape 457"/>
          <p:cNvSpPr/>
          <p:nvPr/>
        </p:nvSpPr>
        <p:spPr>
          <a:xfrm>
            <a:off x="31421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0" name="Shape 458"/>
          <p:cNvSpPr/>
          <p:nvPr/>
        </p:nvSpPr>
        <p:spPr>
          <a:xfrm>
            <a:off x="48947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1" name="Shape 459"/>
          <p:cNvSpPr/>
          <p:nvPr/>
        </p:nvSpPr>
        <p:spPr>
          <a:xfrm>
            <a:off x="48947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2" name="Shape 460"/>
          <p:cNvSpPr/>
          <p:nvPr/>
        </p:nvSpPr>
        <p:spPr>
          <a:xfrm>
            <a:off x="6647350" y="2283525"/>
            <a:ext cx="1435500" cy="4584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- 1</a:t>
            </a:r>
          </a:p>
        </p:txBody>
      </p:sp>
      <p:sp>
        <p:nvSpPr>
          <p:cNvPr id="13" name="Shape 461"/>
          <p:cNvSpPr/>
          <p:nvPr/>
        </p:nvSpPr>
        <p:spPr>
          <a:xfrm>
            <a:off x="6647350" y="1530175"/>
            <a:ext cx="1435500" cy="4584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LSTM Layer - 2</a:t>
            </a:r>
          </a:p>
        </p:txBody>
      </p:sp>
      <p:sp>
        <p:nvSpPr>
          <p:cNvPr id="14" name="Shape 462"/>
          <p:cNvSpPr txBox="1"/>
          <p:nvPr/>
        </p:nvSpPr>
        <p:spPr>
          <a:xfrm>
            <a:off x="16994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“W1”</a:t>
            </a:r>
          </a:p>
        </p:txBody>
      </p:sp>
      <p:sp>
        <p:nvSpPr>
          <p:cNvPr id="15" name="Shape 463"/>
          <p:cNvSpPr txBox="1"/>
          <p:nvPr/>
        </p:nvSpPr>
        <p:spPr>
          <a:xfrm>
            <a:off x="34520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“W2”</a:t>
            </a:r>
          </a:p>
        </p:txBody>
      </p:sp>
      <p:sp>
        <p:nvSpPr>
          <p:cNvPr id="16" name="Shape 464"/>
          <p:cNvSpPr txBox="1"/>
          <p:nvPr/>
        </p:nvSpPr>
        <p:spPr>
          <a:xfrm>
            <a:off x="52046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“W3”</a:t>
            </a:r>
          </a:p>
        </p:txBody>
      </p:sp>
      <p:sp>
        <p:nvSpPr>
          <p:cNvPr id="17" name="Shape 465"/>
          <p:cNvSpPr txBox="1"/>
          <p:nvPr/>
        </p:nvSpPr>
        <p:spPr>
          <a:xfrm>
            <a:off x="6957200" y="43433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“W4”</a:t>
            </a:r>
          </a:p>
        </p:txBody>
      </p:sp>
      <p:cxnSp>
        <p:nvCxnSpPr>
          <p:cNvPr id="18" name="Shape 466"/>
          <p:cNvCxnSpPr>
            <a:endCxn id="6" idx="2"/>
          </p:cNvCxnSpPr>
          <p:nvPr/>
        </p:nvCxnSpPr>
        <p:spPr>
          <a:xfrm rot="10800000" flipH="1">
            <a:off x="2106100" y="2741925"/>
            <a:ext cx="1200" cy="32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467"/>
          <p:cNvCxnSpPr/>
          <p:nvPr/>
        </p:nvCxnSpPr>
        <p:spPr>
          <a:xfrm rot="10800000">
            <a:off x="21073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468"/>
          <p:cNvCxnSpPr/>
          <p:nvPr/>
        </p:nvCxnSpPr>
        <p:spPr>
          <a:xfrm rot="10800000">
            <a:off x="38599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469"/>
          <p:cNvCxnSpPr/>
          <p:nvPr/>
        </p:nvCxnSpPr>
        <p:spPr>
          <a:xfrm rot="10800000">
            <a:off x="38599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470"/>
          <p:cNvCxnSpPr/>
          <p:nvPr/>
        </p:nvCxnSpPr>
        <p:spPr>
          <a:xfrm rot="10800000">
            <a:off x="56125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471"/>
          <p:cNvCxnSpPr/>
          <p:nvPr/>
        </p:nvCxnSpPr>
        <p:spPr>
          <a:xfrm rot="10800000">
            <a:off x="56125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472"/>
          <p:cNvCxnSpPr/>
          <p:nvPr/>
        </p:nvCxnSpPr>
        <p:spPr>
          <a:xfrm rot="10800000">
            <a:off x="7365100" y="1979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473"/>
          <p:cNvCxnSpPr/>
          <p:nvPr/>
        </p:nvCxnSpPr>
        <p:spPr>
          <a:xfrm rot="10800000">
            <a:off x="7365100" y="2741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474"/>
          <p:cNvCxnSpPr/>
          <p:nvPr/>
        </p:nvCxnSpPr>
        <p:spPr>
          <a:xfrm>
            <a:off x="63302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475"/>
          <p:cNvSpPr/>
          <p:nvPr/>
        </p:nvSpPr>
        <p:spPr>
          <a:xfrm>
            <a:off x="5612500" y="781175"/>
            <a:ext cx="2424000" cy="458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Dense Layer</a:t>
            </a:r>
          </a:p>
        </p:txBody>
      </p:sp>
      <p:cxnSp>
        <p:nvCxnSpPr>
          <p:cNvPr id="28" name="Shape 476"/>
          <p:cNvCxnSpPr/>
          <p:nvPr/>
        </p:nvCxnSpPr>
        <p:spPr>
          <a:xfrm rot="10800000">
            <a:off x="7365100" y="1217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477"/>
          <p:cNvCxnSpPr/>
          <p:nvPr/>
        </p:nvCxnSpPr>
        <p:spPr>
          <a:xfrm>
            <a:off x="63302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478"/>
          <p:cNvCxnSpPr/>
          <p:nvPr/>
        </p:nvCxnSpPr>
        <p:spPr>
          <a:xfrm>
            <a:off x="45776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479"/>
          <p:cNvCxnSpPr/>
          <p:nvPr/>
        </p:nvCxnSpPr>
        <p:spPr>
          <a:xfrm>
            <a:off x="45776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480"/>
          <p:cNvCxnSpPr/>
          <p:nvPr/>
        </p:nvCxnSpPr>
        <p:spPr>
          <a:xfrm>
            <a:off x="2825050" y="2513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481"/>
          <p:cNvCxnSpPr/>
          <p:nvPr/>
        </p:nvCxnSpPr>
        <p:spPr>
          <a:xfrm>
            <a:off x="2825050" y="1751925"/>
            <a:ext cx="31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" name="Shape 482"/>
          <p:cNvCxnSpPr/>
          <p:nvPr/>
        </p:nvCxnSpPr>
        <p:spPr>
          <a:xfrm rot="10800000">
            <a:off x="6831700" y="455925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483"/>
          <p:cNvSpPr txBox="1"/>
          <p:nvPr/>
        </p:nvSpPr>
        <p:spPr>
          <a:xfrm>
            <a:off x="5847250" y="143275"/>
            <a:ext cx="21894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Probability of POS-tags</a:t>
            </a:r>
          </a:p>
        </p:txBody>
      </p:sp>
      <p:sp>
        <p:nvSpPr>
          <p:cNvPr id="36" name="Shape 484"/>
          <p:cNvSpPr/>
          <p:nvPr/>
        </p:nvSpPr>
        <p:spPr>
          <a:xfrm>
            <a:off x="1331325" y="3884925"/>
            <a:ext cx="6647100" cy="4584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Word to POS tags</a:t>
            </a:r>
          </a:p>
        </p:txBody>
      </p:sp>
      <p:sp>
        <p:nvSpPr>
          <p:cNvPr id="37" name="Shape 485"/>
          <p:cNvSpPr txBox="1"/>
          <p:nvPr/>
        </p:nvSpPr>
        <p:spPr>
          <a:xfrm>
            <a:off x="1699399" y="3505125"/>
            <a:ext cx="977125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“Noun”</a:t>
            </a:r>
          </a:p>
        </p:txBody>
      </p:sp>
      <p:sp>
        <p:nvSpPr>
          <p:cNvPr id="38" name="Shape 486"/>
          <p:cNvSpPr txBox="1"/>
          <p:nvPr/>
        </p:nvSpPr>
        <p:spPr>
          <a:xfrm>
            <a:off x="3142099" y="3505125"/>
            <a:ext cx="1839475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“Auxiliary Verb”</a:t>
            </a:r>
          </a:p>
        </p:txBody>
      </p:sp>
      <p:sp>
        <p:nvSpPr>
          <p:cNvPr id="39" name="Shape 487"/>
          <p:cNvSpPr txBox="1"/>
          <p:nvPr/>
        </p:nvSpPr>
        <p:spPr>
          <a:xfrm>
            <a:off x="5204600" y="3495600"/>
            <a:ext cx="112565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“Verb”</a:t>
            </a:r>
          </a:p>
        </p:txBody>
      </p:sp>
      <p:sp>
        <p:nvSpPr>
          <p:cNvPr id="40" name="Shape 488"/>
          <p:cNvSpPr txBox="1"/>
          <p:nvPr/>
        </p:nvSpPr>
        <p:spPr>
          <a:xfrm>
            <a:off x="6957200" y="3505125"/>
            <a:ext cx="7719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“Adj.”</a:t>
            </a:r>
          </a:p>
        </p:txBody>
      </p:sp>
    </p:spTree>
    <p:extLst>
      <p:ext uri="{BB962C8B-B14F-4D97-AF65-F5344CB8AC3E}">
        <p14:creationId xmlns:p14="http://schemas.microsoft.com/office/powerpoint/2010/main" val="3965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/>
          <p:cNvSpPr txBox="1">
            <a:spLocks noGrp="1"/>
          </p:cNvSpPr>
          <p:nvPr>
            <p:ph type="body" idx="4294967295"/>
          </p:nvPr>
        </p:nvSpPr>
        <p:spPr>
          <a:xfrm>
            <a:off x="197400" y="1895474"/>
            <a:ext cx="8520600" cy="3038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Build a Q&amp;A system to hold conversation over a closed domain with following modules: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Auto completion of user queries. Prediction of next set of words based on previous words.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Co-referencing solution for multiple short sentences.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Understanding the real intention of the user by asking more questions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Summarizing the queries done by a person during a session</a:t>
            </a:r>
            <a:r>
              <a:rPr lang="en" sz="1800" dirty="0" smtClean="0"/>
              <a:t>.</a:t>
            </a:r>
            <a:endParaRPr sz="1800" b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Objectives</a:t>
            </a:r>
            <a:r>
              <a:rPr lang="en" sz="1800" dirty="0"/>
              <a:t>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 dirty="0"/>
              <a:t>Trainability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 dirty="0"/>
              <a:t>Scalability</a:t>
            </a:r>
          </a:p>
        </p:txBody>
      </p:sp>
      <p:sp>
        <p:nvSpPr>
          <p:cNvPr id="3" name="Shape 68"/>
          <p:cNvSpPr txBox="1">
            <a:spLocks/>
          </p:cNvSpPr>
          <p:nvPr/>
        </p:nvSpPr>
        <p:spPr>
          <a:xfrm>
            <a:off x="206925" y="1323975"/>
            <a:ext cx="8520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 smtClean="0"/>
              <a:t>Problem Statement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4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493"/>
          <p:cNvSpPr txBox="1">
            <a:spLocks/>
          </p:cNvSpPr>
          <p:nvPr/>
        </p:nvSpPr>
        <p:spPr>
          <a:xfrm>
            <a:off x="311700" y="315925"/>
            <a:ext cx="12013222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POS-tag Model Comparison</a:t>
            </a:r>
            <a:endParaRPr lang="en"/>
          </a:p>
        </p:txBody>
      </p:sp>
      <p:graphicFrame>
        <p:nvGraphicFramePr>
          <p:cNvPr id="5" name="Shape 494"/>
          <p:cNvGraphicFramePr/>
          <p:nvPr>
            <p:extLst>
              <p:ext uri="{D42A27DB-BD31-4B8C-83A1-F6EECF244321}">
                <p14:modId xmlns:p14="http://schemas.microsoft.com/office/powerpoint/2010/main" val="439221763"/>
              </p:ext>
            </p:extLst>
          </p:nvPr>
        </p:nvGraphicFramePr>
        <p:xfrm>
          <a:off x="263070" y="1432680"/>
          <a:ext cx="8438799" cy="3400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3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Layers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units in each layer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No. of Epochs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Batch Size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Activation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256,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LSTM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Multiclass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1024, 1024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Sigmoid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hape 495"/>
          <p:cNvSpPr txBox="1"/>
          <p:nvPr/>
        </p:nvSpPr>
        <p:spPr>
          <a:xfrm>
            <a:off x="-116351" y="811980"/>
            <a:ext cx="12253047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 Results of various models tried for word prediction </a:t>
            </a:r>
          </a:p>
        </p:txBody>
      </p:sp>
    </p:spTree>
    <p:extLst>
      <p:ext uri="{BB962C8B-B14F-4D97-AF65-F5344CB8AC3E}">
        <p14:creationId xmlns:p14="http://schemas.microsoft.com/office/powerpoint/2010/main" val="21280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00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Challenges</a:t>
            </a:r>
            <a:endParaRPr lang="en"/>
          </a:p>
        </p:txBody>
      </p:sp>
      <p:sp>
        <p:nvSpPr>
          <p:cNvPr id="5" name="Shape 501"/>
          <p:cNvSpPr txBox="1">
            <a:spLocks/>
          </p:cNvSpPr>
          <p:nvPr/>
        </p:nvSpPr>
        <p:spPr>
          <a:xfrm>
            <a:off x="0" y="1524000"/>
            <a:ext cx="8520600" cy="30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Training Data: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Training DNN on entire </a:t>
            </a:r>
            <a:r>
              <a:rPr lang="en-IN" sz="1400" dirty="0" err="1" smtClean="0"/>
              <a:t>SQuAD</a:t>
            </a:r>
            <a:r>
              <a:rPr lang="en-IN" sz="1400" dirty="0" smtClean="0"/>
              <a:t> and </a:t>
            </a:r>
            <a:r>
              <a:rPr lang="en-IN" sz="1400" dirty="0" err="1" smtClean="0"/>
              <a:t>wikipedia</a:t>
            </a:r>
            <a:r>
              <a:rPr lang="en-IN" sz="1400" dirty="0" smtClean="0"/>
              <a:t> data  →   time consuming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Our model →  </a:t>
            </a:r>
            <a:r>
              <a:rPr lang="en-IN" sz="1400" b="1" dirty="0" err="1" smtClean="0"/>
              <a:t>SQuAD’s</a:t>
            </a:r>
            <a:r>
              <a:rPr lang="en-IN" sz="1400" b="1" dirty="0" smtClean="0"/>
              <a:t> questions only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b="1" dirty="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Word2vec representation: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Word-vector generated using limited vocabulary → </a:t>
            </a:r>
            <a:r>
              <a:rPr lang="en-IN" sz="1400" b="1" dirty="0" smtClean="0"/>
              <a:t>limits model prediction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Intersected our word2vec model with Google’s word2vec model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dirty="0" smtClean="0"/>
              <a:t>Retaining Context: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Retaining context with input sequence 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400" dirty="0" smtClean="0"/>
              <a:t>Used </a:t>
            </a:r>
            <a:r>
              <a:rPr lang="en-IN" sz="1400" b="1" dirty="0" smtClean="0"/>
              <a:t>Many In-Many Out approach</a:t>
            </a:r>
            <a:r>
              <a:rPr lang="en-IN" sz="1400" dirty="0" smtClean="0"/>
              <a:t> in LSTM to solve this problem.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856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06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Challenges</a:t>
            </a:r>
            <a:endParaRPr lang="en"/>
          </a:p>
        </p:txBody>
      </p:sp>
      <p:sp>
        <p:nvSpPr>
          <p:cNvPr id="5" name="Shape 507"/>
          <p:cNvSpPr txBox="1">
            <a:spLocks/>
          </p:cNvSpPr>
          <p:nvPr/>
        </p:nvSpPr>
        <p:spPr>
          <a:xfrm>
            <a:off x="311700" y="1225224"/>
            <a:ext cx="8520600" cy="391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smtClean="0"/>
              <a:t>Time Constraints: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Very high Training times 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b="1" smtClean="0"/>
              <a:t>limited variation in hyperparameter </a:t>
            </a:r>
            <a:r>
              <a:rPr lang="en-IN" smtClean="0"/>
              <a:t>(no. of layers, layer size, epochs)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Unable to train LSTM stateful model (batch size - entire dataset)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Time : 2 hours per epoch on server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 marL="457200" indent="-228600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sz="1400" smtClean="0"/>
              <a:t>Repeated words in prediction</a:t>
            </a:r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mtClean="0"/>
              <a:t>Possible solution  - Ensembling POS-tag model with Word2Vec model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7579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1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State of the Art Models</a:t>
            </a:r>
            <a:endParaRPr lang="en"/>
          </a:p>
        </p:txBody>
      </p:sp>
      <p:sp>
        <p:nvSpPr>
          <p:cNvPr id="5" name="Shape 513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just"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IN" dirty="0" smtClean="0"/>
              <a:t>Natural Language Generation Model by Andrej </a:t>
            </a:r>
            <a:r>
              <a:rPr lang="en-IN" dirty="0" err="1" smtClean="0"/>
              <a:t>Karpathy</a:t>
            </a:r>
            <a:r>
              <a:rPr lang="en-IN" dirty="0" smtClean="0"/>
              <a:t>:</a:t>
            </a:r>
            <a:br>
              <a:rPr lang="en-IN" dirty="0" smtClean="0"/>
            </a:br>
            <a:endParaRPr lang="en-IN" dirty="0" smtClean="0"/>
          </a:p>
          <a:p>
            <a:pPr marL="914400" lvl="1" indent="-228600">
              <a:spcBef>
                <a:spcPts val="0"/>
              </a:spcBef>
              <a:buFont typeface="Arial" charset="0"/>
              <a:buChar char="○"/>
            </a:pPr>
            <a:r>
              <a:rPr lang="en-IN" sz="1600" dirty="0" smtClean="0"/>
              <a:t>Naturalism and decision for the majority of Arab countries' </a:t>
            </a:r>
            <a:r>
              <a:rPr lang="en-IN" sz="1600" dirty="0" err="1" smtClean="0"/>
              <a:t>capitalide</a:t>
            </a:r>
            <a:r>
              <a:rPr lang="en-IN" sz="1600" dirty="0" smtClean="0"/>
              <a:t> was grounded by the Irish language by [[John Clair]], [[An Imperial Japanese Revolt]], associated with </a:t>
            </a:r>
            <a:r>
              <a:rPr lang="en-IN" sz="1600" dirty="0" err="1" smtClean="0"/>
              <a:t>Guangzham's</a:t>
            </a:r>
            <a:r>
              <a:rPr lang="en-IN" sz="1600" dirty="0" smtClean="0"/>
              <a:t> sovereignty. His generals were the powerful ruler of the Portugal in the [[Protestant </a:t>
            </a:r>
            <a:r>
              <a:rPr lang="en-IN" sz="1600" dirty="0" err="1" smtClean="0"/>
              <a:t>Immineners</a:t>
            </a:r>
            <a:r>
              <a:rPr lang="en-IN" sz="1600" dirty="0" smtClean="0"/>
              <a:t>]], which could be said to be directly in Cantonese Communication, which followed a ceremony and set inspired prison, training.</a:t>
            </a:r>
            <a:br>
              <a:rPr lang="en-IN" sz="1600" dirty="0" smtClean="0"/>
            </a:br>
            <a:endParaRPr lang="en-IN" sz="1600" dirty="0" smtClean="0"/>
          </a:p>
          <a:p>
            <a:pPr marL="914400" lvl="1" indent="-304800">
              <a:spcBef>
                <a:spcPts val="0"/>
              </a:spcBef>
              <a:buSzPct val="100000"/>
              <a:buFont typeface="Arial" charset="0"/>
              <a:buChar char="○"/>
            </a:pPr>
            <a:r>
              <a:rPr lang="en-IN" sz="1600" dirty="0" smtClean="0"/>
              <a:t>I've the RNN with and works, but the computed with program of the RNN with and the computed of the RNN with </a:t>
            </a:r>
            <a:r>
              <a:rPr lang="en-IN" sz="1600" dirty="0" err="1" smtClean="0"/>
              <a:t>with</a:t>
            </a:r>
            <a:r>
              <a:rPr lang="en-IN" sz="1600" dirty="0" smtClean="0"/>
              <a:t> and the code.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64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1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Swiftkey Neural</a:t>
            </a:r>
            <a:endParaRPr lang="en"/>
          </a:p>
        </p:txBody>
      </p:sp>
      <p:pic>
        <p:nvPicPr>
          <p:cNvPr id="5" name="Shape 519" descr="Screenshot_2017-05-17-08-01-56.jpg"/>
          <p:cNvPicPr preferRelativeResize="0"/>
          <p:nvPr/>
        </p:nvPicPr>
        <p:blipFill rotWithShape="1">
          <a:blip r:embed="rId2">
            <a:alphaModFix/>
          </a:blip>
          <a:srcRect t="12467" b="13452"/>
          <a:stretch/>
        </p:blipFill>
        <p:spPr>
          <a:xfrm>
            <a:off x="431700" y="1147225"/>
            <a:ext cx="2893199" cy="379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520" descr="Screenshot_2017-05-17-07-58-35.jpg"/>
          <p:cNvPicPr preferRelativeResize="0"/>
          <p:nvPr/>
        </p:nvPicPr>
        <p:blipFill rotWithShape="1">
          <a:blip r:embed="rId3">
            <a:alphaModFix/>
          </a:blip>
          <a:srcRect t="2400" b="11865"/>
          <a:stretch/>
        </p:blipFill>
        <p:spPr>
          <a:xfrm>
            <a:off x="4577525" y="1147224"/>
            <a:ext cx="3370500" cy="3687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2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25"/>
          <p:cNvSpPr txBox="1">
            <a:spLocks/>
          </p:cNvSpPr>
          <p:nvPr/>
        </p:nvSpPr>
        <p:spPr>
          <a:xfrm>
            <a:off x="311700" y="1950975"/>
            <a:ext cx="8520600" cy="11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smtClean="0"/>
              <a:t>DEMO</a:t>
            </a:r>
            <a:endParaRPr lang="en" sz="7200"/>
          </a:p>
        </p:txBody>
      </p:sp>
      <p:sp>
        <p:nvSpPr>
          <p:cNvPr id="5" name="Shape 526"/>
          <p:cNvSpPr txBox="1"/>
          <p:nvPr/>
        </p:nvSpPr>
        <p:spPr>
          <a:xfrm>
            <a:off x="1024200" y="3669124"/>
            <a:ext cx="7653300" cy="132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smtClean="0"/>
              <a:t>SOURCE </a:t>
            </a:r>
            <a:r>
              <a:rPr lang="en" dirty="0"/>
              <a:t>CODE LINK -  </a:t>
            </a:r>
            <a:r>
              <a:rPr lang="en" u="sng" dirty="0">
                <a:solidFill>
                  <a:srgbClr val="4A86E8"/>
                </a:solidFill>
              </a:rPr>
              <a:t>https://github.com/nishant-jain-94/Autofill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Information</a:t>
            </a:r>
            <a:br>
              <a:rPr lang="en-US" sz="3200" dirty="0" smtClean="0"/>
            </a:br>
            <a:r>
              <a:rPr lang="en-US" sz="3200" dirty="0" smtClean="0"/>
              <a:t>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u="none" dirty="0" smtClean="0"/>
              <a:t>(Point to the right</a:t>
            </a:r>
            <a:br>
              <a:rPr lang="en-US" sz="2000" b="0" u="none" dirty="0" smtClean="0"/>
            </a:br>
            <a:r>
              <a:rPr lang="en-US" sz="2000" b="0" u="none" dirty="0" smtClean="0"/>
              <a:t>document)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8881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9667" y="700488"/>
            <a:ext cx="8853467" cy="8098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67" y="708585"/>
            <a:ext cx="310003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flipH="1">
            <a:off x="-1589811" y="294223"/>
            <a:ext cx="96254" cy="7640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>
              <a:solidFill>
                <a:srgbClr val="2C9398"/>
              </a:solidFill>
            </a:endParaRPr>
          </a:p>
        </p:txBody>
      </p:sp>
      <p:cxnSp>
        <p:nvCxnSpPr>
          <p:cNvPr id="10" name="Straight Connector 9"/>
          <p:cNvCxnSpPr>
            <a:endCxn id="12" idx="4"/>
          </p:cNvCxnSpPr>
          <p:nvPr/>
        </p:nvCxnSpPr>
        <p:spPr>
          <a:xfrm flipV="1">
            <a:off x="719542" y="1776177"/>
            <a:ext cx="35874" cy="520048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77" y="112897"/>
            <a:ext cx="5511349" cy="60016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IN" sz="3300" spc="50" dirty="0" smtClean="0">
                <a:solidFill>
                  <a:srgbClr val="015289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FLOW  </a:t>
            </a:r>
            <a:r>
              <a:rPr lang="en-IN" sz="3600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DIAGRAM</a:t>
            </a:r>
            <a:r>
              <a:rPr lang="en-IN" sz="3300" spc="50" dirty="0" smtClean="0">
                <a:solidFill>
                  <a:srgbClr val="015289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3300" spc="50" dirty="0">
              <a:solidFill>
                <a:srgbClr val="015289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7781" y="780907"/>
            <a:ext cx="995270" cy="995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559557" y="946455"/>
            <a:ext cx="377720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tr-TR" sz="16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1600" spc="50" dirty="0">
              <a:solidFill>
                <a:schemeClr val="bg1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1907" y="3879787"/>
            <a:ext cx="995270" cy="995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43561" y="4041908"/>
            <a:ext cx="377720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tr-TR" sz="16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1600" spc="50" dirty="0">
              <a:solidFill>
                <a:schemeClr val="bg1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19221" y="1395367"/>
            <a:ext cx="1683512" cy="488068"/>
            <a:chOff x="3376459" y="1912608"/>
            <a:chExt cx="1491755" cy="488068"/>
          </a:xfrm>
          <a:solidFill>
            <a:schemeClr val="accent1"/>
          </a:solidFill>
        </p:grpSpPr>
        <p:sp>
          <p:nvSpPr>
            <p:cNvPr id="17" name="Rounded Rectangle 16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805" y="1941013"/>
              <a:ext cx="142040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Document 1</a:t>
              </a:r>
              <a:endParaRPr lang="en-IN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19221" y="1949814"/>
            <a:ext cx="1683512" cy="488068"/>
            <a:chOff x="3376459" y="1912608"/>
            <a:chExt cx="1491755" cy="488068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7805" y="1941013"/>
              <a:ext cx="142040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Document 2</a:t>
              </a:r>
              <a:endParaRPr lang="en-IN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17793" y="2812544"/>
            <a:ext cx="1683512" cy="488068"/>
            <a:chOff x="3376459" y="1912608"/>
            <a:chExt cx="1491755" cy="488068"/>
          </a:xfrm>
          <a:solidFill>
            <a:schemeClr val="accent1"/>
          </a:solidFill>
        </p:grpSpPr>
        <p:sp>
          <p:nvSpPr>
            <p:cNvPr id="23" name="Rounded Rectangle 22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7805" y="1941013"/>
              <a:ext cx="142040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Document 442</a:t>
              </a:r>
              <a:endParaRPr lang="en-IN" sz="16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3302733" y="1140443"/>
            <a:ext cx="1326569" cy="49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02733" y="1639401"/>
            <a:ext cx="1346698" cy="96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02733" y="1639401"/>
            <a:ext cx="1346698" cy="81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29302" y="906750"/>
            <a:ext cx="841756" cy="488068"/>
            <a:chOff x="3376459" y="1912608"/>
            <a:chExt cx="1491755" cy="48806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ounded Rectangle 28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P1</a:t>
              </a:r>
              <a:endParaRPr lang="en-IN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49431" y="1492246"/>
            <a:ext cx="841756" cy="488068"/>
            <a:chOff x="3376459" y="1912608"/>
            <a:chExt cx="1491755" cy="48806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ounded Rectangle 31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P2</a:t>
              </a:r>
              <a:endParaRPr lang="en-IN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49431" y="2206549"/>
            <a:ext cx="841756" cy="488068"/>
            <a:chOff x="3376459" y="1912608"/>
            <a:chExt cx="1491755" cy="48806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Rounded Rectangle 34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P55</a:t>
              </a:r>
              <a:endParaRPr lang="en-IN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12778" y="875787"/>
            <a:ext cx="841756" cy="488068"/>
            <a:chOff x="3376459" y="1912608"/>
            <a:chExt cx="1491755" cy="4880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Q1</a:t>
              </a:r>
              <a:endParaRPr lang="en-IN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2778" y="1466005"/>
            <a:ext cx="841756" cy="488068"/>
            <a:chOff x="3376459" y="1912608"/>
            <a:chExt cx="1491755" cy="4880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Q2</a:t>
              </a:r>
              <a:endParaRPr lang="en-IN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32907" y="2335517"/>
            <a:ext cx="841756" cy="488068"/>
            <a:chOff x="3376459" y="1912608"/>
            <a:chExt cx="1491755" cy="4880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3376459" y="1912608"/>
              <a:ext cx="1491755" cy="4880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7806" y="1941013"/>
              <a:ext cx="142040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Q269</a:t>
              </a:r>
              <a:endParaRPr lang="en-IN" sz="16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5491187" y="1237322"/>
            <a:ext cx="1621591" cy="46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91187" y="1705317"/>
            <a:ext cx="1621591" cy="4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91187" y="1736280"/>
            <a:ext cx="1641720" cy="84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20681" y="1889983"/>
            <a:ext cx="6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…..</a:t>
            </a:r>
            <a:endParaRPr lang="en-I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12778" y="1941602"/>
            <a:ext cx="6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…..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7793" y="2454253"/>
            <a:ext cx="6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…..</a:t>
            </a:r>
            <a:endParaRPr lang="en-IN" sz="1600" dirty="0"/>
          </a:p>
        </p:txBody>
      </p:sp>
      <p:sp>
        <p:nvSpPr>
          <p:cNvPr id="52" name="Rectangle 51"/>
          <p:cNvSpPr/>
          <p:nvPr/>
        </p:nvSpPr>
        <p:spPr>
          <a:xfrm>
            <a:off x="1526877" y="798513"/>
            <a:ext cx="6606862" cy="2636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3" name="TextBox 52"/>
          <p:cNvSpPr txBox="1"/>
          <p:nvPr/>
        </p:nvSpPr>
        <p:spPr>
          <a:xfrm>
            <a:off x="8133739" y="1694142"/>
            <a:ext cx="326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Original </a:t>
            </a:r>
          </a:p>
          <a:p>
            <a:r>
              <a:rPr lang="en-US" sz="1600" b="1" dirty="0" smtClean="0"/>
              <a:t>Dataset</a:t>
            </a:r>
            <a:endParaRPr lang="en-IN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62484" y="4399337"/>
            <a:ext cx="453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 – processing of the data (Removal of stop-words, removal of punctuation marks)</a:t>
            </a:r>
            <a:endParaRPr lang="en-IN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5546964" y="5300700"/>
            <a:ext cx="1565814" cy="581186"/>
          </a:xfrm>
          <a:prstGeom prst="roundRect">
            <a:avLst>
              <a:gd name="adj" fmla="val 50000"/>
            </a:avLst>
          </a:prstGeom>
          <a:solidFill>
            <a:srgbClr val="E43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/>
              <a:t>QUERY</a:t>
            </a:r>
            <a:endParaRPr lang="en-IN" sz="1600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8594" y="5619868"/>
            <a:ext cx="511837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64468" y="6161137"/>
            <a:ext cx="7988970" cy="650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453438" y="6167635"/>
            <a:ext cx="0" cy="133200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16103" y="6161137"/>
            <a:ext cx="0" cy="1338498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6531" y="5488465"/>
            <a:ext cx="220372" cy="262805"/>
            <a:chOff x="441756" y="4407365"/>
            <a:chExt cx="220372" cy="2628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rot="16200000">
            <a:off x="630397" y="3615593"/>
            <a:ext cx="220372" cy="262805"/>
            <a:chOff x="441756" y="4407365"/>
            <a:chExt cx="220372" cy="262805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793451" y="4533902"/>
            <a:ext cx="17856" cy="851787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82890" y="4533900"/>
            <a:ext cx="17856" cy="851787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53199" y="652143"/>
            <a:ext cx="1513149" cy="1329058"/>
          </a:xfrm>
          <a:prstGeom prst="roundRect">
            <a:avLst>
              <a:gd name="adj" fmla="val 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ounded Rectangle 9"/>
          <p:cNvSpPr/>
          <p:nvPr/>
        </p:nvSpPr>
        <p:spPr>
          <a:xfrm>
            <a:off x="3791009" y="708470"/>
            <a:ext cx="1555374" cy="1239456"/>
          </a:xfrm>
          <a:prstGeom prst="roundRect">
            <a:avLst>
              <a:gd name="adj" fmla="val 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/>
        </p:nvCxnSpPr>
        <p:spPr>
          <a:xfrm>
            <a:off x="1690207" y="4642030"/>
            <a:ext cx="17856" cy="851787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54067" y="727520"/>
            <a:ext cx="1783907" cy="1239456"/>
          </a:xfrm>
          <a:prstGeom prst="roundRect">
            <a:avLst>
              <a:gd name="adj" fmla="val 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4268690" y="1044957"/>
            <a:ext cx="645827" cy="59532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4241563" y="1233334"/>
            <a:ext cx="623046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6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1217096" y="1202787"/>
            <a:ext cx="740719" cy="5953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175200" y="1294689"/>
            <a:ext cx="861128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6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6923369" y="1137851"/>
            <a:ext cx="811822" cy="57351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6964073" y="1195612"/>
            <a:ext cx="502988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6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1253" y="856791"/>
            <a:ext cx="923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BM_25 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5595" y="3049916"/>
            <a:ext cx="210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Similarity Scores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6471" y="729464"/>
            <a:ext cx="97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TF - IDF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0209" y="3046941"/>
            <a:ext cx="210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Similarity Matrix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49604" y="746570"/>
            <a:ext cx="116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Doc2Vec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9200" y="3046941"/>
            <a:ext cx="220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Distance Matrix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1918874" y="2749125"/>
            <a:ext cx="177875" cy="235702"/>
            <a:chOff x="441756" y="4407365"/>
            <a:chExt cx="220372" cy="262805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6200000">
            <a:off x="4517649" y="2755168"/>
            <a:ext cx="177875" cy="235702"/>
            <a:chOff x="441756" y="4407365"/>
            <a:chExt cx="220372" cy="26280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6200000">
            <a:off x="7449992" y="2741464"/>
            <a:ext cx="177875" cy="235702"/>
            <a:chOff x="441756" y="4407365"/>
            <a:chExt cx="220372" cy="26280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712074" y="3442505"/>
            <a:ext cx="2516382" cy="469106"/>
          </a:xfrm>
          <a:prstGeom prst="roundRect">
            <a:avLst>
              <a:gd name="adj" fmla="val 364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Similarity Scores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793896" y="3423742"/>
            <a:ext cx="2516382" cy="469106"/>
          </a:xfrm>
          <a:prstGeom prst="roundRect">
            <a:avLst>
              <a:gd name="adj" fmla="val 364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Similarity </a:t>
            </a:r>
            <a:r>
              <a:rPr lang="en-US" sz="1600" b="1" dirty="0" smtClean="0">
                <a:solidFill>
                  <a:schemeClr val="bg1"/>
                </a:solidFill>
              </a:rPr>
              <a:t>Scores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61798" y="3469810"/>
            <a:ext cx="2516382" cy="469106"/>
          </a:xfrm>
          <a:prstGeom prst="roundRect">
            <a:avLst>
              <a:gd name="adj" fmla="val 364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Similarity Scores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3590" y="140278"/>
            <a:ext cx="8479058" cy="3193793"/>
          </a:xfrm>
          <a:prstGeom prst="roundRect">
            <a:avLst>
              <a:gd name="adj" fmla="val 36467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257300" y="4047528"/>
            <a:ext cx="971550" cy="3720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Top n Docs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68690" y="4017506"/>
            <a:ext cx="1107660" cy="3436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Top n Docs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63902" y="4017506"/>
            <a:ext cx="1107660" cy="343687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Top n Docs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911924" y="1528739"/>
            <a:ext cx="22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Document Retrieval</a:t>
            </a:r>
            <a:endParaRPr lang="en-IN" sz="1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1614076" y="4457349"/>
            <a:ext cx="177875" cy="235702"/>
            <a:chOff x="441756" y="4407365"/>
            <a:chExt cx="220372" cy="262805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6200000">
            <a:off x="4694249" y="4419249"/>
            <a:ext cx="177875" cy="235702"/>
            <a:chOff x="441756" y="4407365"/>
            <a:chExt cx="220372" cy="262805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16200000">
            <a:off x="7490517" y="4400201"/>
            <a:ext cx="177875" cy="235702"/>
            <a:chOff x="441756" y="4407365"/>
            <a:chExt cx="220372" cy="262805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6200000">
            <a:off x="7543552" y="1505876"/>
            <a:ext cx="232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Lookups</a:t>
            </a:r>
            <a:endParaRPr lang="en-IN" sz="1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4481441" y="1000981"/>
            <a:ext cx="19910" cy="6858002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915483" y="1572433"/>
            <a:ext cx="3208260" cy="2539917"/>
            <a:chOff x="4519694" y="3057094"/>
            <a:chExt cx="3208260" cy="2553508"/>
          </a:xfrm>
        </p:grpSpPr>
        <p:sp>
          <p:nvSpPr>
            <p:cNvPr id="30" name="Rounded Rectangle 29"/>
            <p:cNvSpPr/>
            <p:nvPr/>
          </p:nvSpPr>
          <p:spPr>
            <a:xfrm>
              <a:off x="4519694" y="3081175"/>
              <a:ext cx="3208260" cy="2529427"/>
            </a:xfrm>
            <a:prstGeom prst="roundRect">
              <a:avLst>
                <a:gd name="adj" fmla="val 22154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05004" y="3057094"/>
              <a:ext cx="2793076" cy="2320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DNN</a:t>
              </a:r>
            </a:p>
            <a:p>
              <a:pPr algn="ctr"/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endParaRPr lang="en-US" b="1" i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Accepts </a:t>
              </a:r>
            </a:p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BM25, TFIDF, DOC2VEC</a:t>
              </a:r>
            </a:p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Scores of ‘n’ documents</a:t>
              </a:r>
              <a:endParaRPr lang="en-IN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4003488" y="1977503"/>
            <a:ext cx="995270" cy="794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92250" y="2154138"/>
            <a:ext cx="995270" cy="323165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88397" y="271753"/>
            <a:ext cx="2025575" cy="409674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652143" y="347220"/>
            <a:ext cx="1776757" cy="334207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479751" y="-2354677"/>
            <a:ext cx="21602" cy="3965763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023" y="323774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Unsupervised learning TO supervised Learning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8407298" y="-3814978"/>
            <a:ext cx="21602" cy="4162198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8397" y="-3890445"/>
            <a:ext cx="21602" cy="4162198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16200000">
            <a:off x="4396992" y="152722"/>
            <a:ext cx="220372" cy="262805"/>
            <a:chOff x="441756" y="4407365"/>
            <a:chExt cx="220372" cy="262805"/>
          </a:xfrm>
        </p:grpSpPr>
        <p:cxnSp>
          <p:nvCxnSpPr>
            <p:cNvPr id="41" name="Straight Connector 40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10800000">
            <a:off x="2236532" y="525097"/>
            <a:ext cx="220372" cy="262805"/>
            <a:chOff x="441756" y="4407365"/>
            <a:chExt cx="220372" cy="2628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43891" y="546315"/>
            <a:ext cx="220372" cy="262805"/>
            <a:chOff x="441756" y="4407365"/>
            <a:chExt cx="220372" cy="26280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16200000">
            <a:off x="4373665" y="1346169"/>
            <a:ext cx="270246" cy="259587"/>
            <a:chOff x="441756" y="4407365"/>
            <a:chExt cx="220372" cy="262805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2488713" y="406688"/>
            <a:ext cx="4155178" cy="824075"/>
          </a:xfrm>
          <a:prstGeom prst="roundRect">
            <a:avLst>
              <a:gd name="adj" fmla="val 3646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Unsupervised learning TO supervised Learning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767637" y="4380031"/>
            <a:ext cx="1718762" cy="425801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Top 1 Doc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>
            <a:spLocks noGrp="1"/>
          </p:cNvSpPr>
          <p:nvPr>
            <p:ph type="body" idx="4294967295"/>
          </p:nvPr>
        </p:nvSpPr>
        <p:spPr>
          <a:xfrm>
            <a:off x="76875" y="1857376"/>
            <a:ext cx="8078100" cy="42931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/>
              <a:t>SQuAD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b="1" u="sng" dirty="0">
                <a:solidFill>
                  <a:srgbClr val="333333"/>
                </a:solidFill>
                <a:highlight>
                  <a:srgbClr val="FFFFFF"/>
                </a:highlight>
              </a:rPr>
              <a:t>Data: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 Stanford Question Answering Dataset (SQuAD) is a new 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reading comprehension dataset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consisting of questions posed by crowdworkers on a set of Wikipedia articles, where the answer to every question is a segment of text, or </a:t>
            </a:r>
            <a:r>
              <a:rPr lang="en" sz="1600" i="1" dirty="0">
                <a:solidFill>
                  <a:srgbClr val="333333"/>
                </a:solidFill>
                <a:highlight>
                  <a:srgbClr val="FFFFFF"/>
                </a:highlight>
              </a:rPr>
              <a:t>span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from the corresponding reading passage. With 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100,000+ question-answer pairs on 500+ documents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buFont typeface="Arial"/>
            </a:pPr>
            <a:r>
              <a:rPr lang="en" sz="1600" b="1" u="sng" dirty="0">
                <a:solidFill>
                  <a:srgbClr val="333333"/>
                </a:solidFill>
                <a:highlight>
                  <a:srgbClr val="FFFFFF"/>
                </a:highlight>
              </a:rPr>
              <a:t>Challenge</a:t>
            </a: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Given a context (a passage) point to an answer from within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Our Challenges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Finding an answer from 442 documents, 24K passages, 2M sentences and more than 20M words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>
                <a:solidFill>
                  <a:srgbClr val="333333"/>
                </a:solidFill>
                <a:highlight>
                  <a:srgbClr val="FFFFFF"/>
                </a:highlight>
              </a:rPr>
              <a:t>At document level the complexity is 24K times more than the SQuAD dataset</a:t>
            </a:r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264075" y="985905"/>
            <a:ext cx="8520600" cy="85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Dataset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27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5619" y="3027678"/>
            <a:ext cx="443652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706962" y="-1640111"/>
            <a:ext cx="11499" cy="617930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32636" y="1439219"/>
            <a:ext cx="2718104" cy="2451848"/>
          </a:xfrm>
          <a:prstGeom prst="roundRect">
            <a:avLst>
              <a:gd name="adj" fmla="val 5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4220826" y="1588663"/>
            <a:ext cx="995270" cy="995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2912" y="1756170"/>
            <a:ext cx="377720" cy="66172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40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195311" y="4398073"/>
            <a:ext cx="995270" cy="687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3" y="4376894"/>
            <a:ext cx="377720" cy="66172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4000" spc="50" dirty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766" y="2481078"/>
            <a:ext cx="1903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Paragraph Retrieval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5001" y="3306291"/>
            <a:ext cx="261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(POS Tagging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Word Mover’s Distance)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0162" y="420390"/>
            <a:ext cx="349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Sentence1, Sentence2, Sentence3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Sentence ‘n’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-24284" y="2737085"/>
            <a:ext cx="1565814" cy="581186"/>
          </a:xfrm>
          <a:prstGeom prst="roundRect">
            <a:avLst>
              <a:gd name="adj" fmla="val 36467"/>
            </a:avLst>
          </a:prstGeom>
          <a:solidFill>
            <a:srgbClr val="E43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 smtClean="0"/>
              <a:t>QUERY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9768" y="1764013"/>
            <a:ext cx="313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Query, Sentence1       -  Score1</a:t>
            </a:r>
          </a:p>
          <a:p>
            <a:r>
              <a:rPr lang="en-US" dirty="0"/>
              <a:t>Query, </a:t>
            </a:r>
            <a:r>
              <a:rPr lang="en-US" dirty="0" smtClean="0"/>
              <a:t>Sentence2       -  Score2</a:t>
            </a:r>
            <a:endParaRPr lang="en-IN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Query, </a:t>
            </a:r>
            <a:r>
              <a:rPr lang="en-US" dirty="0" smtClean="0"/>
              <a:t>Sentence ‘n’    -  </a:t>
            </a:r>
            <a:r>
              <a:rPr lang="en-US" smtClean="0"/>
              <a:t>Score‘n</a:t>
            </a:r>
            <a:r>
              <a:rPr lang="en-US" dirty="0" smtClean="0"/>
              <a:t>’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50740" y="3712587"/>
            <a:ext cx="254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Top Ranked Sentences</a:t>
            </a:r>
            <a:endParaRPr lang="en-IN" sz="20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284132" y="4289604"/>
            <a:ext cx="1544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 1</a:t>
            </a:r>
          </a:p>
          <a:p>
            <a:r>
              <a:rPr lang="en-US" dirty="0" smtClean="0"/>
              <a:t>Sentence 2</a:t>
            </a:r>
          </a:p>
          <a:p>
            <a:r>
              <a:rPr lang="en-US" dirty="0" smtClean="0"/>
              <a:t>Sentence 3 </a:t>
            </a:r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4608275" y="212051"/>
            <a:ext cx="220372" cy="262805"/>
            <a:chOff x="441756" y="4407365"/>
            <a:chExt cx="220372" cy="26280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6200000">
            <a:off x="4622791" y="4151925"/>
            <a:ext cx="220372" cy="262805"/>
            <a:chOff x="441756" y="4407365"/>
            <a:chExt cx="220372" cy="262805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10800000">
            <a:off x="3302621" y="2896275"/>
            <a:ext cx="220372" cy="262805"/>
            <a:chOff x="441756" y="4407365"/>
            <a:chExt cx="220372" cy="26280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187812" y="544947"/>
            <a:ext cx="2977017" cy="581186"/>
          </a:xfrm>
          <a:prstGeom prst="roundRect">
            <a:avLst>
              <a:gd name="adj" fmla="val 36467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Predicted Document</a:t>
            </a:r>
          </a:p>
        </p:txBody>
      </p:sp>
      <p:grpSp>
        <p:nvGrpSpPr>
          <p:cNvPr id="26" name="Group 25"/>
          <p:cNvGrpSpPr/>
          <p:nvPr/>
        </p:nvGrpSpPr>
        <p:grpSpPr>
          <a:xfrm rot="16200000">
            <a:off x="4611721" y="1545968"/>
            <a:ext cx="220372" cy="262805"/>
            <a:chOff x="441756" y="4407365"/>
            <a:chExt cx="220372" cy="262805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41756" y="4407365"/>
              <a:ext cx="220372" cy="11800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1756" y="4525363"/>
              <a:ext cx="220372" cy="144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0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479" y="-21706"/>
            <a:ext cx="76340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36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FLOW PROCESS:</a:t>
            </a:r>
          </a:p>
          <a:p>
            <a:pPr algn="just" defTabSz="914400"/>
            <a:endParaRPr lang="en-US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 defTabSz="914400"/>
            <a:r>
              <a:rPr lang="en-US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I. Document Similarity </a:t>
            </a:r>
          </a:p>
          <a:p>
            <a:pPr marL="1371555" lvl="2" indent="-457200" algn="just" defTabSz="914400">
              <a:buFont typeface="Arial" panose="020B0604020202020204" pitchFamily="34" charset="0"/>
              <a:buChar char="•"/>
            </a:pP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Pre-processing/Preparing Training data for lookups and training them.</a:t>
            </a:r>
          </a:p>
          <a:p>
            <a:pPr marL="1371555" lvl="2" indent="-457200" algn="just" defTabSz="914400">
              <a:buFont typeface="Arial" panose="020B0604020202020204" pitchFamily="34" charset="0"/>
              <a:buChar char="•"/>
            </a:pP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Saving the Document Similarity Lookups for future usage</a:t>
            </a:r>
          </a:p>
          <a:p>
            <a:pPr marL="1371555" lvl="2" indent="-457200" algn="just" defTabSz="914400">
              <a:buFont typeface="Arial" panose="020B0604020202020204" pitchFamily="34" charset="0"/>
              <a:buChar char="•"/>
            </a:pPr>
            <a:r>
              <a:rPr lang="en-IN" dirty="0" smtClean="0">
                <a:ea typeface="Open Sans" panose="020B0606030504020204" pitchFamily="34" charset="0"/>
                <a:cs typeface="Open Sans" panose="020B0606030504020204" pitchFamily="34" charset="0"/>
              </a:rPr>
              <a:t>Evaluation Metrics and Model Comparison</a:t>
            </a:r>
            <a:endParaRPr lang="en-US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71555" lvl="2" indent="-457200" algn="just" defTabSz="914400">
              <a:buFont typeface="Arial" panose="020B0604020202020204" pitchFamily="34" charset="0"/>
              <a:buChar char="•"/>
            </a:pPr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Combining it with a  DNN Model</a:t>
            </a:r>
          </a:p>
          <a:p>
            <a:pPr lvl="2" algn="just" defTabSz="914400"/>
            <a:endParaRPr lang="en-US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algn="just" defTabSz="914400"/>
            <a:endParaRPr lang="en-US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 defTabSz="914400"/>
            <a:r>
              <a:rPr lang="en-US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II. </a:t>
            </a:r>
            <a:r>
              <a:rPr lang="en-IN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Paragraph Similarity</a:t>
            </a:r>
          </a:p>
          <a:p>
            <a:pPr marL="1257255" lvl="2" indent="-342900" algn="just" defTabSz="914400">
              <a:buFont typeface="Arial" panose="020B0604020202020204" pitchFamily="34" charset="0"/>
              <a:buChar char="•"/>
            </a:pPr>
            <a:r>
              <a:rPr lang="en-US" spc="50" dirty="0" smtClean="0">
                <a:ea typeface="Open Sans" panose="020B0606030504020204" pitchFamily="34" charset="0"/>
                <a:cs typeface="Open Sans" panose="020B0606030504020204" pitchFamily="34" charset="0"/>
              </a:rPr>
              <a:t>Comparison of different Paragraph Similarity Methods</a:t>
            </a:r>
          </a:p>
          <a:p>
            <a:pPr marL="1257255" lvl="2" indent="-342900" algn="just" defTabSz="914400">
              <a:buFont typeface="Arial" panose="020B0604020202020204" pitchFamily="34" charset="0"/>
              <a:buChar char="•"/>
            </a:pPr>
            <a:r>
              <a:rPr lang="en-US" spc="50" dirty="0" smtClean="0">
                <a:ea typeface="Open Sans" panose="020B0606030504020204" pitchFamily="34" charset="0"/>
                <a:cs typeface="Open Sans" panose="020B0606030504020204" pitchFamily="34" charset="0"/>
              </a:rPr>
              <a:t>Implementation of WMD model and predicting the candidate paragraph</a:t>
            </a:r>
          </a:p>
          <a:p>
            <a:pPr marL="1257255" lvl="2" indent="-342900" algn="just" defTabSz="914400">
              <a:buFont typeface="Arial" panose="020B0604020202020204" pitchFamily="34" charset="0"/>
              <a:buChar char="•"/>
            </a:pPr>
            <a:endParaRPr lang="en-IN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 defTabSz="914400"/>
            <a:endParaRPr lang="en-IN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 defTabSz="914400"/>
            <a:endParaRPr lang="en-US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H="1">
            <a:off x="-435428" y="-1333"/>
            <a:ext cx="96254" cy="7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2C939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2260854" y="2293548"/>
            <a:ext cx="5676127" cy="10863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2252685" y="2494329"/>
            <a:ext cx="567612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850" spc="50" dirty="0" smtClean="0">
                <a:solidFill>
                  <a:schemeClr val="bg1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REQUIREMENTS</a:t>
            </a:r>
            <a:endParaRPr lang="en-US" sz="3850" spc="50" dirty="0">
              <a:solidFill>
                <a:schemeClr val="bg1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00449" y="492017"/>
            <a:ext cx="8853467" cy="8098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449" y="500114"/>
            <a:ext cx="310003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894919653"/>
              </p:ext>
            </p:extLst>
          </p:nvPr>
        </p:nvGraphicFramePr>
        <p:xfrm>
          <a:off x="59045" y="1686710"/>
          <a:ext cx="5945081" cy="362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438" y="51237"/>
            <a:ext cx="654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6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  Document Similarity</a:t>
            </a:r>
            <a:endParaRPr lang="en-US" sz="36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" y="660852"/>
            <a:ext cx="8925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buFont typeface="Arial" pitchFamily="34" charset="0"/>
              <a:buChar char="•"/>
            </a:pPr>
            <a:r>
              <a:rPr lang="en-US" sz="1600" dirty="0" smtClean="0"/>
              <a:t>User inputs a </a:t>
            </a:r>
            <a:r>
              <a:rPr lang="en-US" sz="1600" b="1" dirty="0" smtClean="0"/>
              <a:t>query</a:t>
            </a:r>
            <a:r>
              <a:rPr lang="en-US" sz="1600" dirty="0" smtClean="0"/>
              <a:t> the bot should be able to find the answer within the set of documents in a closed environment. </a:t>
            </a:r>
            <a:r>
              <a:rPr lang="en-US" sz="1600" dirty="0"/>
              <a:t> </a:t>
            </a:r>
            <a:r>
              <a:rPr lang="en-US" sz="1600" dirty="0" smtClean="0"/>
              <a:t>Few possible look-ups are used to cut short the number of documents to be passed to Perceptron or a DNN model.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122257" y="2537201"/>
            <a:ext cx="1809750" cy="1809750"/>
            <a:chOff x="4505959" y="899583"/>
            <a:chExt cx="3619499" cy="3619499"/>
          </a:xfrm>
          <a:solidFill>
            <a:schemeClr val="tx1"/>
          </a:solidFill>
        </p:grpSpPr>
        <p:sp>
          <p:nvSpPr>
            <p:cNvPr id="22" name="Oval 21"/>
            <p:cNvSpPr/>
            <p:nvPr/>
          </p:nvSpPr>
          <p:spPr>
            <a:xfrm>
              <a:off x="4505959" y="899583"/>
              <a:ext cx="3619499" cy="36194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5036023" y="1429647"/>
              <a:ext cx="2559373" cy="25593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Document</a:t>
              </a:r>
              <a:endParaRPr lang="en-IN" sz="1600" b="1" kern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2108" y="147063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Few possible Lookups used</a:t>
            </a:r>
            <a:endParaRPr lang="en-IN" sz="16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55022" y="1824576"/>
            <a:ext cx="1545003" cy="71262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024850" y="3219444"/>
            <a:ext cx="991551" cy="445263"/>
            <a:chOff x="1821204" y="1552915"/>
            <a:chExt cx="991551" cy="445263"/>
          </a:xfrm>
        </p:grpSpPr>
        <p:sp>
          <p:nvSpPr>
            <p:cNvPr id="27" name="Right Arrow 26"/>
            <p:cNvSpPr/>
            <p:nvPr/>
          </p:nvSpPr>
          <p:spPr>
            <a:xfrm rot="21553576">
              <a:off x="1821204" y="1552915"/>
              <a:ext cx="991551" cy="4452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4"/>
            <p:cNvSpPr/>
            <p:nvPr/>
          </p:nvSpPr>
          <p:spPr>
            <a:xfrm rot="21553576">
              <a:off x="1821210" y="1642870"/>
              <a:ext cx="857972" cy="267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600" kern="12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66302" y="3017595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442 Docs</a:t>
            </a:r>
            <a:endParaRPr lang="en-IN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0385" y="3010242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 Doc</a:t>
            </a:r>
            <a:endParaRPr lang="en-IN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49188" y="3517652"/>
            <a:ext cx="166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Top 20 docs</a:t>
            </a:r>
            <a:endParaRPr lang="en-IN" sz="16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48615" y="3408122"/>
            <a:ext cx="20133" cy="6872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20389" y="4080921"/>
            <a:ext cx="1163660" cy="834014"/>
            <a:chOff x="3903537" y="2044799"/>
            <a:chExt cx="1230611" cy="1230611"/>
          </a:xfrm>
          <a:solidFill>
            <a:schemeClr val="accent2"/>
          </a:solidFill>
        </p:grpSpPr>
        <p:sp>
          <p:nvSpPr>
            <p:cNvPr id="3" name="Oval 4"/>
            <p:cNvSpPr/>
            <p:nvPr/>
          </p:nvSpPr>
          <p:spPr>
            <a:xfrm>
              <a:off x="4252764" y="2189914"/>
              <a:ext cx="709541" cy="9403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kern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903537" y="2044799"/>
              <a:ext cx="1230611" cy="123061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grpSp>
        <p:nvGrpSpPr>
          <p:cNvPr id="5" name="Group 4"/>
          <p:cNvGrpSpPr/>
          <p:nvPr/>
        </p:nvGrpSpPr>
        <p:grpSpPr>
          <a:xfrm>
            <a:off x="7767990" y="2921033"/>
            <a:ext cx="1352526" cy="834014"/>
            <a:chOff x="3903537" y="2044799"/>
            <a:chExt cx="1230611" cy="1230611"/>
          </a:xfrm>
          <a:solidFill>
            <a:schemeClr val="accent2"/>
          </a:solidFill>
        </p:grpSpPr>
        <p:sp>
          <p:nvSpPr>
            <p:cNvPr id="6" name="Oval 4"/>
            <p:cNvSpPr/>
            <p:nvPr/>
          </p:nvSpPr>
          <p:spPr>
            <a:xfrm>
              <a:off x="4252764" y="2189914"/>
              <a:ext cx="709541" cy="9403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903537" y="2044799"/>
              <a:ext cx="1230611" cy="123061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grpSp>
        <p:nvGrpSpPr>
          <p:cNvPr id="8" name="Group 7"/>
          <p:cNvGrpSpPr/>
          <p:nvPr/>
        </p:nvGrpSpPr>
        <p:grpSpPr>
          <a:xfrm>
            <a:off x="7920390" y="2013091"/>
            <a:ext cx="1163660" cy="834014"/>
            <a:chOff x="3903537" y="2044799"/>
            <a:chExt cx="1230611" cy="1230611"/>
          </a:xfrm>
          <a:solidFill>
            <a:schemeClr val="accent2"/>
          </a:solidFill>
        </p:grpSpPr>
        <p:sp>
          <p:nvSpPr>
            <p:cNvPr id="9" name="Oval 4"/>
            <p:cNvSpPr/>
            <p:nvPr/>
          </p:nvSpPr>
          <p:spPr>
            <a:xfrm>
              <a:off x="4252764" y="2189914"/>
              <a:ext cx="709541" cy="9403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903537" y="2044799"/>
              <a:ext cx="1230611" cy="123061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grpSp>
        <p:nvGrpSpPr>
          <p:cNvPr id="11" name="Group 10"/>
          <p:cNvGrpSpPr/>
          <p:nvPr/>
        </p:nvGrpSpPr>
        <p:grpSpPr>
          <a:xfrm>
            <a:off x="4495404" y="2653307"/>
            <a:ext cx="469473" cy="469484"/>
            <a:chOff x="789903" y="2676504"/>
            <a:chExt cx="851048" cy="851068"/>
          </a:xfrm>
        </p:grpSpPr>
        <p:sp>
          <p:nvSpPr>
            <p:cNvPr id="12" name="Oval 11"/>
            <p:cNvSpPr/>
            <p:nvPr/>
          </p:nvSpPr>
          <p:spPr>
            <a:xfrm>
              <a:off x="789903" y="2676504"/>
              <a:ext cx="851048" cy="851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9"/>
            <p:cNvSpPr/>
            <p:nvPr/>
          </p:nvSpPr>
          <p:spPr>
            <a:xfrm>
              <a:off x="914536" y="2801140"/>
              <a:ext cx="601782" cy="601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600" kern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0500" y="13822"/>
            <a:ext cx="893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1.1  Document Similarity -  Preparing </a:t>
            </a:r>
            <a:r>
              <a:rPr lang="en-US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the Training data for the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877626"/>
            <a:ext cx="9051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Once the input text has been processed, it is passed to the model as the training data. Each model works on a different type of input text.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4992" y="2717699"/>
            <a:ext cx="2166854" cy="2101277"/>
            <a:chOff x="5795264" y="1829249"/>
            <a:chExt cx="1568704" cy="1568420"/>
          </a:xfrm>
          <a:solidFill>
            <a:schemeClr val="accent1">
              <a:lumMod val="75000"/>
            </a:schemeClr>
          </a:solidFill>
        </p:grpSpPr>
        <p:sp>
          <p:nvSpPr>
            <p:cNvPr id="17" name="Oval 16"/>
            <p:cNvSpPr/>
            <p:nvPr/>
          </p:nvSpPr>
          <p:spPr>
            <a:xfrm>
              <a:off x="5795264" y="1829249"/>
              <a:ext cx="1568704" cy="1568420"/>
            </a:xfrm>
            <a:prstGeom prst="ellipse">
              <a:avLst/>
            </a:prstGeom>
            <a:grpFill/>
            <a:effectLst>
              <a:outerShdw blurRad="50800" dist="50800" dir="5400000" sx="104000" sy="104000" algn="ctr" rotWithShape="0">
                <a:srgbClr val="000000">
                  <a:alpha val="54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6024995" y="2058939"/>
              <a:ext cx="1109242" cy="11090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000" kern="1200"/>
            </a:p>
          </p:txBody>
        </p:sp>
      </p:grpSp>
      <p:sp>
        <p:nvSpPr>
          <p:cNvPr id="22" name="Oval 21"/>
          <p:cNvSpPr/>
          <p:nvPr/>
        </p:nvSpPr>
        <p:spPr>
          <a:xfrm>
            <a:off x="3917828" y="2765566"/>
            <a:ext cx="305076" cy="30495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grpSp>
        <p:nvGrpSpPr>
          <p:cNvPr id="23" name="Group 22"/>
          <p:cNvGrpSpPr/>
          <p:nvPr/>
        </p:nvGrpSpPr>
        <p:grpSpPr>
          <a:xfrm>
            <a:off x="4979566" y="2480204"/>
            <a:ext cx="786348" cy="975884"/>
            <a:chOff x="1605233" y="2190153"/>
            <a:chExt cx="851048" cy="851068"/>
          </a:xfrm>
        </p:grpSpPr>
        <p:sp>
          <p:nvSpPr>
            <p:cNvPr id="24" name="Oval 23"/>
            <p:cNvSpPr/>
            <p:nvPr/>
          </p:nvSpPr>
          <p:spPr>
            <a:xfrm>
              <a:off x="1605233" y="2190153"/>
              <a:ext cx="851048" cy="851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Oval 7"/>
            <p:cNvSpPr/>
            <p:nvPr/>
          </p:nvSpPr>
          <p:spPr>
            <a:xfrm>
              <a:off x="1729866" y="2314789"/>
              <a:ext cx="601782" cy="601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6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01993" y="2930942"/>
            <a:ext cx="1358745" cy="1760585"/>
            <a:chOff x="3903537" y="2044799"/>
            <a:chExt cx="1230611" cy="1230611"/>
          </a:xfrm>
        </p:grpSpPr>
        <p:sp>
          <p:nvSpPr>
            <p:cNvPr id="30" name="Oval 29"/>
            <p:cNvSpPr/>
            <p:nvPr/>
          </p:nvSpPr>
          <p:spPr>
            <a:xfrm>
              <a:off x="3903537" y="2044799"/>
              <a:ext cx="1230611" cy="123061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1" name="Oval 4"/>
            <p:cNvSpPr/>
            <p:nvPr/>
          </p:nvSpPr>
          <p:spPr>
            <a:xfrm>
              <a:off x="4252764" y="2189914"/>
              <a:ext cx="709541" cy="940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400" kern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15945" y="3287311"/>
            <a:ext cx="132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Stop Words Removed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07298" y="2730517"/>
            <a:ext cx="121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Words</a:t>
            </a:r>
            <a:endParaRPr lang="en-IN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780234" y="2785423"/>
            <a:ext cx="777175" cy="2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</a:t>
            </a:r>
            <a:endParaRPr lang="en-IN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4197" y="3929176"/>
            <a:ext cx="532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12" idx="4"/>
          </p:cNvCxnSpPr>
          <p:nvPr/>
        </p:nvCxnSpPr>
        <p:spPr>
          <a:xfrm flipV="1">
            <a:off x="4042639" y="3122791"/>
            <a:ext cx="687502" cy="487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</p:cNvCxnSpPr>
          <p:nvPr/>
        </p:nvCxnSpPr>
        <p:spPr>
          <a:xfrm>
            <a:off x="4042639" y="3610477"/>
            <a:ext cx="2024558" cy="638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3277" y="2789653"/>
            <a:ext cx="629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51924" y="2234633"/>
            <a:ext cx="1294231" cy="99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6859" y="3957661"/>
            <a:ext cx="1294231" cy="99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1968" y="2433057"/>
            <a:ext cx="1144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BM_25,</a:t>
            </a:r>
          </a:p>
          <a:p>
            <a:pPr algn="ctr"/>
            <a:r>
              <a:rPr lang="en-US" b="1" dirty="0" smtClean="0"/>
              <a:t>TFIDF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45470" y="4256112"/>
            <a:ext cx="11578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Doc2Vec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65730" y="2759322"/>
            <a:ext cx="98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</a:t>
            </a:r>
            <a:endParaRPr lang="en-IN" sz="1200" dirty="0"/>
          </a:p>
        </p:txBody>
      </p:sp>
      <p:cxnSp>
        <p:nvCxnSpPr>
          <p:cNvPr id="47" name="Straight Arrow Connector 46"/>
          <p:cNvCxnSpPr>
            <a:endCxn id="52" idx="1"/>
          </p:cNvCxnSpPr>
          <p:nvPr/>
        </p:nvCxnSpPr>
        <p:spPr>
          <a:xfrm flipV="1">
            <a:off x="7350179" y="2419299"/>
            <a:ext cx="570210" cy="38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429500" y="2895600"/>
            <a:ext cx="720063" cy="5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54" idx="1"/>
          </p:cNvCxnSpPr>
          <p:nvPr/>
        </p:nvCxnSpPr>
        <p:spPr>
          <a:xfrm>
            <a:off x="7321090" y="4454994"/>
            <a:ext cx="529882" cy="5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20389" y="2234633"/>
            <a:ext cx="13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</a:t>
            </a:r>
            <a:endParaRPr lang="en-IN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793822" y="3130818"/>
            <a:ext cx="13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</a:t>
            </a:r>
            <a:endParaRPr lang="en-I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72" y="4322196"/>
            <a:ext cx="13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54225" y="2284113"/>
            <a:ext cx="13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442 Docs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4212217" y="1953535"/>
            <a:ext cx="1647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Tokenized Docs</a:t>
            </a:r>
            <a:endParaRPr lang="en-IN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943600" y="1832406"/>
            <a:ext cx="139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773001" y="3703254"/>
            <a:ext cx="13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Doc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195445" y="3347258"/>
            <a:ext cx="2126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ysClr val="windowText" lastClr="000000">
                      <a:lumMod val="65000"/>
                      <a:lumOff val="35000"/>
                      <a:alpha val="40000"/>
                    </a:sys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 panose="020B0502020202020204"/>
              </a:rPr>
              <a:t>List of Documents</a:t>
            </a:r>
            <a:endParaRPr lang="en-US" sz="20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ysClr val="windowText" lastClr="000000">
                    <a:lumMod val="65000"/>
                    <a:lumOff val="35000"/>
                    <a:alpha val="40000"/>
                  </a:sys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54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0" y="915726"/>
            <a:ext cx="884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For future use and reference the models needs to be saved. Following is the data that each model takes  to load on all 442 documents for all 87,432 questions on a typical 8GB RAM Machine :</a:t>
            </a:r>
            <a:endParaRPr lang="en-US" sz="20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83413238"/>
              </p:ext>
            </p:extLst>
          </p:nvPr>
        </p:nvGraphicFramePr>
        <p:xfrm>
          <a:off x="5781338" y="2037918"/>
          <a:ext cx="3579803" cy="2194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611283" y="2139857"/>
            <a:ext cx="695408" cy="288032"/>
            <a:chOff x="8977907" y="3068960"/>
            <a:chExt cx="695408" cy="28803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8977907" y="3068960"/>
              <a:ext cx="57606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9553971" y="3068961"/>
              <a:ext cx="119344" cy="28803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40322174"/>
              </p:ext>
            </p:extLst>
          </p:nvPr>
        </p:nvGraphicFramePr>
        <p:xfrm>
          <a:off x="2944378" y="2078986"/>
          <a:ext cx="3579803" cy="2194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7877" y="2820335"/>
            <a:ext cx="195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dirty="0" smtClean="0">
                <a:solidFill>
                  <a:srgbClr val="00B0F0"/>
                </a:solidFill>
                <a:latin typeface="Modern Pictograms" pitchFamily="50" charset="0"/>
              </a:rPr>
              <a:t>TFIDF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233" y="2573797"/>
            <a:ext cx="217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dirty="0" smtClean="0">
                <a:solidFill>
                  <a:srgbClr val="FF3399"/>
                </a:solidFill>
                <a:latin typeface="Modern Pictograms" pitchFamily="50" charset="0"/>
              </a:rPr>
              <a:t>Doc2</a:t>
            </a:r>
          </a:p>
          <a:p>
            <a:pPr algn="ctr" defTabSz="914400"/>
            <a:r>
              <a:rPr lang="en-US" sz="3600" dirty="0" err="1" smtClean="0">
                <a:solidFill>
                  <a:srgbClr val="FF3399"/>
                </a:solidFill>
                <a:latin typeface="Modern Pictograms" pitchFamily="50" charset="0"/>
              </a:rPr>
              <a:t>Vec</a:t>
            </a:r>
            <a:endParaRPr lang="ru-RU" sz="3600" dirty="0">
              <a:solidFill>
                <a:srgbClr val="FF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975" y="1860146"/>
            <a:ext cx="163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spc="-150" dirty="0" smtClean="0">
                <a:solidFill>
                  <a:srgbClr val="00B0F0"/>
                </a:solidFill>
                <a:latin typeface="Source Sans Pro Light" panose="020B0403030403020204" pitchFamily="34" charset="0"/>
              </a:rPr>
              <a:t>10 mins</a:t>
            </a:r>
            <a:endParaRPr lang="ms-MY" sz="2800" spc="-150" dirty="0">
              <a:solidFill>
                <a:srgbClr val="00B0F0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6089" y="1910171"/>
            <a:ext cx="160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000" spc="-150" dirty="0" smtClean="0">
                <a:solidFill>
                  <a:srgbClr val="FF3399"/>
                </a:solidFill>
                <a:latin typeface="Source Sans Pro Light" panose="020B0403030403020204" pitchFamily="34" charset="0"/>
              </a:rPr>
              <a:t>57 mins</a:t>
            </a:r>
            <a:endParaRPr lang="ms-MY" sz="3000" spc="-150" dirty="0">
              <a:solidFill>
                <a:srgbClr val="FF339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35713" y="2085460"/>
            <a:ext cx="707744" cy="388734"/>
            <a:chOff x="2569195" y="1988840"/>
            <a:chExt cx="707744" cy="388734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569195" y="1988840"/>
              <a:ext cx="57606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157595" y="1988841"/>
              <a:ext cx="119344" cy="38873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99647226"/>
              </p:ext>
            </p:extLst>
          </p:nvPr>
        </p:nvGraphicFramePr>
        <p:xfrm>
          <a:off x="-229622" y="2028154"/>
          <a:ext cx="3579803" cy="2194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73792" y="2747994"/>
            <a:ext cx="1431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dirty="0" smtClean="0">
                <a:solidFill>
                  <a:srgbClr val="00B0F0"/>
                </a:solidFill>
                <a:latin typeface="Modern Pictograms" pitchFamily="50" charset="0"/>
              </a:rPr>
              <a:t>BM25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02048" y="1889328"/>
            <a:ext cx="178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spc="-150" dirty="0" smtClean="0">
                <a:solidFill>
                  <a:srgbClr val="00B0F0"/>
                </a:solidFill>
                <a:latin typeface="Source Sans Pro Light" panose="020B0403030403020204" pitchFamily="34" charset="0"/>
              </a:rPr>
              <a:t>5 seconds</a:t>
            </a:r>
            <a:endParaRPr lang="ms-MY" sz="2800" spc="-150" dirty="0">
              <a:solidFill>
                <a:srgbClr val="00B0F0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9235" y="1980767"/>
            <a:ext cx="707744" cy="388734"/>
            <a:chOff x="2569195" y="1988840"/>
            <a:chExt cx="707744" cy="388734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569195" y="1988840"/>
              <a:ext cx="57606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157595" y="1988841"/>
              <a:ext cx="119344" cy="38873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437641" y="3987763"/>
            <a:ext cx="2431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Doc2Vec Model takes close to 57 mins to train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03407" y="4025866"/>
            <a:ext cx="2372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BM 25 Model takes 5 sec or even less to train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463212" y="4102065"/>
            <a:ext cx="2508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TF-IDF Model takes </a:t>
            </a:r>
            <a:r>
              <a:rPr lang="en-US" sz="2000" dirty="0" err="1" smtClean="0"/>
              <a:t>approx</a:t>
            </a:r>
            <a:r>
              <a:rPr lang="en-US" sz="2000" dirty="0" smtClean="0"/>
              <a:t> 10 mins to train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770" y="51922"/>
            <a:ext cx="923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1.2  Document Similarity -  Saving the Models</a:t>
            </a:r>
            <a:endParaRPr lang="en-US" sz="3200" b="1" u="sng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50"/>
                            </p:stCondLst>
                            <p:childTnLst>
                              <p:par>
                                <p:cTn id="37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4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900"/>
                            </p:stCondLst>
                            <p:childTnLst>
                              <p:par>
                                <p:cTn id="55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  <p:bldP spid="8" grpId="0"/>
      <p:bldP spid="9" grpId="0"/>
      <p:bldP spid="10" grpId="0"/>
      <p:bldP spid="11" grpId="0"/>
      <p:bldGraphic spid="15" grpId="0">
        <p:bldAsOne/>
      </p:bldGraphic>
      <p:bldP spid="16" grpId="0"/>
      <p:bldP spid="17" grpId="0"/>
      <p:bldP spid="21" grpId="0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403853" y="86403"/>
            <a:ext cx="6544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Points discussed in meetings</a:t>
            </a:r>
            <a:endParaRPr lang="en-US" sz="32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0077" y="541674"/>
            <a:ext cx="7740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Whether to remove stop words or not. How the models will be affected with or without them ?</a:t>
            </a:r>
          </a:p>
          <a:p>
            <a:pPr algn="just" defTabSz="914400">
              <a:buClr>
                <a:srgbClr val="00B0F0"/>
              </a:buClr>
            </a:pPr>
            <a:r>
              <a:rPr lang="en-US" i="1" dirty="0" smtClean="0"/>
              <a:t>      Without </a:t>
            </a:r>
            <a:r>
              <a:rPr lang="en-US" i="1" dirty="0"/>
              <a:t>stop-words </a:t>
            </a:r>
            <a:r>
              <a:rPr lang="en-US" i="1" dirty="0" smtClean="0"/>
              <a:t>it gives us the </a:t>
            </a:r>
            <a:r>
              <a:rPr lang="en-US" i="1" dirty="0"/>
              <a:t>best results and reduces the computational time</a:t>
            </a:r>
            <a:r>
              <a:rPr lang="en-US" i="1" dirty="0" smtClean="0"/>
              <a:t>.</a:t>
            </a:r>
          </a:p>
          <a:p>
            <a:pPr marL="285750" indent="-285750" algn="just" defTabSz="9144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 defTabSz="9144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Shall we add questions to our training data or not ?</a:t>
            </a:r>
          </a:p>
          <a:p>
            <a:pPr algn="just" defTabSz="914400">
              <a:buClr>
                <a:srgbClr val="00B0F0"/>
              </a:buClr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Yes </a:t>
            </a:r>
            <a:r>
              <a:rPr lang="en-US" i="1" dirty="0"/>
              <a:t>for the better training model, we need the keywords from the questions too.</a:t>
            </a:r>
          </a:p>
          <a:p>
            <a:pPr marL="285750" indent="-285750" algn="just" defTabSz="9144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342900" indent="-342900" algn="just" defTabSz="9144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Why not use a search engine rather than all of this ?</a:t>
            </a:r>
          </a:p>
          <a:p>
            <a:pPr algn="just" defTabSz="914400">
              <a:buClr>
                <a:srgbClr val="00B0F0"/>
              </a:buClr>
            </a:pPr>
            <a:r>
              <a:rPr lang="en-US" dirty="0" smtClean="0"/>
              <a:t>       </a:t>
            </a:r>
            <a:r>
              <a:rPr lang="en-US" i="1" dirty="0" smtClean="0"/>
              <a:t>All </a:t>
            </a:r>
            <a:r>
              <a:rPr lang="en-US" i="1" dirty="0"/>
              <a:t>of this gives it a human touch, search engines can catch keywords, but we are </a:t>
            </a:r>
            <a:r>
              <a:rPr lang="en-US" i="1" dirty="0" smtClean="0"/>
              <a:t>asking </a:t>
            </a:r>
            <a:r>
              <a:rPr lang="en-US" i="1" dirty="0"/>
              <a:t>in a question form and then later we are incorporating the learning, building </a:t>
            </a:r>
            <a:r>
              <a:rPr lang="en-US" i="1" dirty="0" smtClean="0"/>
              <a:t>the </a:t>
            </a:r>
            <a:r>
              <a:rPr lang="en-US" i="1" dirty="0"/>
              <a:t>model from scratch to </a:t>
            </a:r>
            <a:r>
              <a:rPr lang="en-US" i="1" dirty="0" smtClean="0"/>
              <a:t>form a scoring(doc ranking) mechanism, turning this unsupervised learning problem to supervised learning problem. Our ultimate goal is to provide an answer not a document.</a:t>
            </a:r>
            <a:endParaRPr lang="en-US" i="1" dirty="0"/>
          </a:p>
          <a:p>
            <a:pPr algn="just" defTabSz="914400"/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1750015" y="1908540"/>
            <a:ext cx="4730637" cy="10863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741843" y="2109318"/>
            <a:ext cx="473063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850" spc="50" dirty="0" smtClean="0">
                <a:solidFill>
                  <a:srgbClr val="E02A6C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DISCUSSIONS</a:t>
            </a:r>
            <a:endParaRPr lang="en-US" sz="3850" spc="50" dirty="0">
              <a:solidFill>
                <a:srgbClr val="E02A6C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3969080" y="1933575"/>
            <a:ext cx="1" cy="451872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969081" y="3129413"/>
            <a:ext cx="0" cy="695694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14550" y="3771899"/>
            <a:ext cx="15757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Documents score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5101" y="923925"/>
            <a:ext cx="2196442" cy="87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102" y="923924"/>
            <a:ext cx="21964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Sentence tokenize followed by word tokenize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3875" y="3771899"/>
            <a:ext cx="15757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8575" y="4003734"/>
            <a:ext cx="1446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Documents rank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0375" y="2428875"/>
            <a:ext cx="192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Query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923925"/>
            <a:ext cx="1710338" cy="91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163" y="1053321"/>
            <a:ext cx="1491233" cy="646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Documents in Corpus 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399" y="923925"/>
            <a:ext cx="2277291" cy="9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Train the </a:t>
            </a:r>
            <a:r>
              <a:rPr lang="en-US" spc="50" dirty="0">
                <a:ea typeface="Open Sans" panose="020B0606030504020204" pitchFamily="34" charset="0"/>
                <a:cs typeface="Open Sans" panose="020B0606030504020204" pitchFamily="34" charset="0"/>
              </a:rPr>
              <a:t>IR Metrics</a:t>
            </a:r>
            <a:r>
              <a:rPr lang="en-US" dirty="0" smtClean="0">
                <a:solidFill>
                  <a:srgbClr val="FFFFFF"/>
                </a:solidFill>
              </a:rPr>
              <a:t>  after </a:t>
            </a:r>
            <a:r>
              <a:rPr lang="en-US" dirty="0">
                <a:solidFill>
                  <a:srgbClr val="FFFFFF"/>
                </a:solidFill>
              </a:rPr>
              <a:t>removing stopwords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Straight Connector 13"/>
          <p:cNvCxnSpPr>
            <a:stCxn id="11" idx="3"/>
            <a:endCxn id="6" idx="1"/>
          </p:cNvCxnSpPr>
          <p:nvPr/>
        </p:nvCxnSpPr>
        <p:spPr>
          <a:xfrm flipV="1">
            <a:off x="1977038" y="1363008"/>
            <a:ext cx="728063" cy="1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3" idx="1"/>
          </p:cNvCxnSpPr>
          <p:nvPr/>
        </p:nvCxnSpPr>
        <p:spPr>
          <a:xfrm>
            <a:off x="4901543" y="1363008"/>
            <a:ext cx="965856" cy="1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8" idx="1"/>
          </p:cNvCxnSpPr>
          <p:nvPr/>
        </p:nvCxnSpPr>
        <p:spPr>
          <a:xfrm>
            <a:off x="3690308" y="4229099"/>
            <a:ext cx="64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77" y="56896"/>
            <a:ext cx="879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1.3  Document </a:t>
            </a:r>
            <a:r>
              <a:rPr lang="en-US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Similarity - </a:t>
            </a:r>
            <a:r>
              <a:rPr lang="en-IN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Evaluation Metrics (</a:t>
            </a:r>
            <a:r>
              <a:rPr lang="en-US" sz="24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BM_25 </a:t>
            </a:r>
            <a:r>
              <a:rPr lang="en-US" sz="2400" b="1" u="sng" spc="50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IR </a:t>
            </a:r>
            <a:r>
              <a:rPr lang="en-US" sz="24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Metric)</a:t>
            </a:r>
            <a:endParaRPr lang="en-US" sz="24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4325" y="2917141"/>
            <a:ext cx="1785775" cy="10429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5475" y="3115469"/>
            <a:ext cx="153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 to </a:t>
            </a:r>
            <a:r>
              <a:rPr lang="en-US" dirty="0" smtClean="0">
                <a:solidFill>
                  <a:schemeClr val="bg1"/>
                </a:solidFill>
              </a:rPr>
              <a:t>Dictionary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30152" y="1016668"/>
            <a:ext cx="2058257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111103" y="2552462"/>
            <a:ext cx="2058257" cy="925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380622" y="1186420"/>
            <a:ext cx="152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Dictionary to Corpora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6015" y="2612306"/>
            <a:ext cx="232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Corpora trained against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IR Metrics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55670" y="3956332"/>
            <a:ext cx="3105675" cy="100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597537" y="690244"/>
            <a:ext cx="2969991" cy="1229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897739" y="4054053"/>
            <a:ext cx="284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query is processed against the trained IR Metrics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2448" y="961023"/>
            <a:ext cx="276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Scores are generated against all the documents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Curved Connector 11"/>
          <p:cNvCxnSpPr>
            <a:stCxn id="2" idx="0"/>
            <a:endCxn id="4" idx="2"/>
          </p:cNvCxnSpPr>
          <p:nvPr/>
        </p:nvCxnSpPr>
        <p:spPr>
          <a:xfrm rot="5400000" flipH="1" flipV="1">
            <a:off x="884905" y="1671895"/>
            <a:ext cx="1407554" cy="1082939"/>
          </a:xfrm>
          <a:prstGeom prst="curvedConnector2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flipH="1">
            <a:off x="3140232" y="2002505"/>
            <a:ext cx="19049" cy="549957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6"/>
            <a:endCxn id="9" idx="2"/>
          </p:cNvCxnSpPr>
          <p:nvPr/>
        </p:nvCxnSpPr>
        <p:spPr>
          <a:xfrm flipV="1">
            <a:off x="4861345" y="1305175"/>
            <a:ext cx="736192" cy="3152054"/>
          </a:xfrm>
          <a:prstGeom prst="curvedConnector3">
            <a:avLst>
              <a:gd name="adj1" fmla="val 50000"/>
            </a:avLst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8179" y="3083758"/>
            <a:ext cx="3769023" cy="12736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3037" y="3280653"/>
            <a:ext cx="337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Documents are ranked and similar documents might be clustered.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>
            <a:off x="7082533" y="1920106"/>
            <a:ext cx="20158" cy="1163652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40232" y="3467094"/>
            <a:ext cx="22366" cy="493035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476" y="116875"/>
            <a:ext cx="903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1.3  Document </a:t>
            </a:r>
            <a:r>
              <a:rPr lang="en-US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Similarity - </a:t>
            </a:r>
            <a:r>
              <a:rPr lang="en-IN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Evaluation Metrics </a:t>
            </a:r>
            <a:r>
              <a:rPr lang="en-IN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400" b="1" u="sng" dirty="0">
                <a:solidFill>
                  <a:srgbClr val="015289"/>
                </a:solidFill>
                <a:latin typeface="Economica"/>
              </a:rPr>
              <a:t>TF-IDF </a:t>
            </a:r>
            <a:r>
              <a:rPr lang="en-US" sz="2400" b="1" u="sng" spc="50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IR </a:t>
            </a:r>
            <a:r>
              <a:rPr lang="en-US" sz="24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Metric)</a:t>
            </a:r>
            <a:endParaRPr lang="en-US" sz="24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513349" y="767888"/>
            <a:ext cx="3822728" cy="733246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Alternate Process 2"/>
          <p:cNvSpPr/>
          <p:nvPr/>
        </p:nvSpPr>
        <p:spPr>
          <a:xfrm>
            <a:off x="2482536" y="1830490"/>
            <a:ext cx="3822727" cy="738664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Alternate Process 3"/>
          <p:cNvSpPr/>
          <p:nvPr/>
        </p:nvSpPr>
        <p:spPr>
          <a:xfrm>
            <a:off x="139011" y="3027900"/>
            <a:ext cx="1726870" cy="481489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/>
          <p:cNvSpPr/>
          <p:nvPr/>
        </p:nvSpPr>
        <p:spPr>
          <a:xfrm>
            <a:off x="2482537" y="2899641"/>
            <a:ext cx="3822726" cy="816353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/>
          <p:cNvSpPr/>
          <p:nvPr/>
        </p:nvSpPr>
        <p:spPr>
          <a:xfrm>
            <a:off x="2518255" y="3999066"/>
            <a:ext cx="3785829" cy="890110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42700" y="769018"/>
            <a:ext cx="304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 context tagged  along with the title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752175" y="1876656"/>
            <a:ext cx="3302529" cy="646331"/>
          </a:xfrm>
          <a:prstGeom prst="rect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7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Doc2Vec model is trained with the tagged documents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6899" y="3107229"/>
            <a:ext cx="133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4113" y="2984653"/>
            <a:ext cx="330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 the query similarity with the trained model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00359" y="4080235"/>
            <a:ext cx="303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 documents ranked upon scores</a:t>
            </a: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4154173" y="1502264"/>
            <a:ext cx="165430" cy="328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172628" y="2569154"/>
            <a:ext cx="165430" cy="328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190487" y="3715994"/>
            <a:ext cx="146981" cy="304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1903768" y="3219449"/>
            <a:ext cx="487239" cy="16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/>
          <p:cNvSpPr/>
          <p:nvPr/>
        </p:nvSpPr>
        <p:spPr>
          <a:xfrm>
            <a:off x="7149960" y="4051189"/>
            <a:ext cx="1841640" cy="749223"/>
          </a:xfrm>
          <a:prstGeom prst="flowChartAlternateProcess">
            <a:avLst/>
          </a:prstGeom>
          <a:gradFill>
            <a:gsLst>
              <a:gs pos="33000">
                <a:schemeClr val="accent1">
                  <a:tint val="66000"/>
                  <a:satMod val="160000"/>
                </a:schemeClr>
              </a:gs>
              <a:gs pos="5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257116" y="4102634"/>
            <a:ext cx="173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PREDICTED DOCUMENTS</a:t>
            </a:r>
            <a:endParaRPr lang="en-IN" b="1" dirty="0"/>
          </a:p>
        </p:txBody>
      </p:sp>
      <p:sp>
        <p:nvSpPr>
          <p:cNvPr id="18" name="Right Arrow 17"/>
          <p:cNvSpPr/>
          <p:nvPr/>
        </p:nvSpPr>
        <p:spPr>
          <a:xfrm>
            <a:off x="6348065" y="4346250"/>
            <a:ext cx="757586" cy="225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24526" y="148448"/>
            <a:ext cx="8867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1.3  Document </a:t>
            </a:r>
            <a:r>
              <a:rPr lang="en-US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Similarity - </a:t>
            </a:r>
            <a:r>
              <a:rPr lang="en-IN" sz="24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Evaluation Metrics </a:t>
            </a:r>
            <a:r>
              <a:rPr lang="en-IN" sz="24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400" b="1" u="sng" dirty="0" smtClean="0">
                <a:solidFill>
                  <a:srgbClr val="015289"/>
                </a:solidFill>
                <a:latin typeface="Economica"/>
              </a:rPr>
              <a:t>Doc2Vec </a:t>
            </a:r>
            <a:r>
              <a:rPr lang="en-US" sz="24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IR Metric)</a:t>
            </a:r>
            <a:endParaRPr lang="en-US" sz="24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450" y="744601"/>
            <a:ext cx="10465638" cy="4513200"/>
          </a:xfrm>
          <a:prstGeom prst="rect">
            <a:avLst/>
          </a:prstGeom>
        </p:spPr>
      </p:pic>
      <p:sp>
        <p:nvSpPr>
          <p:cNvPr id="3" name="CustomShape 4"/>
          <p:cNvSpPr/>
          <p:nvPr/>
        </p:nvSpPr>
        <p:spPr>
          <a:xfrm>
            <a:off x="119495" y="74700"/>
            <a:ext cx="9024505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u="sng" spc="49" dirty="0" smtClean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Graph: Question wise comparison of similarity methods</a:t>
            </a:r>
            <a:endParaRPr lang="en-IN" sz="1800" b="1" u="sng" strike="noStrike" spc="-1" dirty="0">
              <a:solidFill>
                <a:srgbClr val="015289"/>
              </a:solidFill>
              <a:uFill>
                <a:solidFill>
                  <a:srgbClr val="FFFFFF"/>
                </a:solidFill>
              </a:uFill>
              <a:latin typeface="Economica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458870" y="6053940"/>
            <a:ext cx="9460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300" b="0" strike="noStrike" spc="148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ebas Neue"/>
                <a:ea typeface="Open Sans"/>
              </a:rPr>
              <a:t>SLIDE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Line 6"/>
          <p:cNvSpPr/>
          <p:nvPr/>
        </p:nvSpPr>
        <p:spPr>
          <a:xfrm flipV="1">
            <a:off x="5466510" y="6042780"/>
            <a:ext cx="10800" cy="252720"/>
          </a:xfrm>
          <a:prstGeom prst="line">
            <a:avLst/>
          </a:prstGeom>
          <a:ln w="507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536710" y="6053940"/>
            <a:ext cx="9460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spc="148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8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9"/>
          <p:cNvSpPr txBox="1">
            <a:spLocks noGrp="1"/>
          </p:cNvSpPr>
          <p:nvPr>
            <p:ph type="body" idx="4294967295"/>
          </p:nvPr>
        </p:nvSpPr>
        <p:spPr>
          <a:xfrm>
            <a:off x="235500" y="1981200"/>
            <a:ext cx="8520600" cy="22669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Build a Q&amp;A system to hold conversation over a closed domain with following modules: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b="1" dirty="0"/>
              <a:t>Auto completion </a:t>
            </a:r>
            <a:r>
              <a:rPr lang="en" sz="1800" dirty="0"/>
              <a:t>of user queries. Prediction of next set of words based on previous words.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Co-referencing solution for multiple short sentences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Understanding the real intention of the user by asking more questions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800" dirty="0"/>
              <a:t>Summarizing the queries done by a person during a session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17500" rtl="0">
              <a:spcBef>
                <a:spcPts val="0"/>
              </a:spcBef>
              <a:buSzPct val="100000"/>
              <a:buChar char="★"/>
            </a:pPr>
            <a:r>
              <a:rPr lang="en" sz="1800" dirty="0"/>
              <a:t>Pointing to a correct </a:t>
            </a:r>
            <a:r>
              <a:rPr lang="en" sz="1800" b="1" dirty="0"/>
              <a:t>document →paragraph→ sentence→span </a:t>
            </a:r>
            <a:r>
              <a:rPr lang="en" sz="1800" dirty="0"/>
              <a:t>when a query is asked and come up with a optimum solution.</a:t>
            </a:r>
          </a:p>
        </p:txBody>
      </p:sp>
      <p:sp>
        <p:nvSpPr>
          <p:cNvPr id="3" name="Shape 80"/>
          <p:cNvSpPr txBox="1">
            <a:spLocks/>
          </p:cNvSpPr>
          <p:nvPr/>
        </p:nvSpPr>
        <p:spPr>
          <a:xfrm>
            <a:off x="159300" y="1096974"/>
            <a:ext cx="8520600" cy="8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Problem Scoping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9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/>
          <p:cNvSpPr/>
          <p:nvPr/>
        </p:nvSpPr>
        <p:spPr>
          <a:xfrm>
            <a:off x="410160" y="131850"/>
            <a:ext cx="9818640" cy="773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u="sng" strike="noStrike" spc="49" dirty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Graph: </a:t>
            </a:r>
            <a:r>
              <a:rPr lang="en-IN" sz="3200" b="1" u="sng" spc="49" dirty="0" smtClean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Mean</a:t>
            </a:r>
            <a:r>
              <a:rPr lang="en-IN" sz="3200" b="1" u="sng" strike="noStrike" spc="49" dirty="0" smtClean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 </a:t>
            </a:r>
            <a:r>
              <a:rPr lang="en-IN" sz="3200" b="1" u="sng" strike="noStrike" spc="49" dirty="0" smtClean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Ranking </a:t>
            </a:r>
            <a:r>
              <a:rPr lang="en-IN" sz="3200" b="1" u="sng" strike="noStrike" spc="49" dirty="0">
                <a:solidFill>
                  <a:srgbClr val="015289"/>
                </a:solidFill>
                <a:uFill>
                  <a:solidFill>
                    <a:srgbClr val="FFFFFF"/>
                  </a:solidFill>
                </a:uFill>
                <a:latin typeface="Economica"/>
                <a:ea typeface="Open Sans"/>
              </a:rPr>
              <a:t>of Different Methods</a:t>
            </a:r>
            <a:endParaRPr lang="en-IN" sz="1800" b="1" u="sng" strike="noStrike" spc="-1" dirty="0">
              <a:solidFill>
                <a:srgbClr val="015289"/>
              </a:solidFill>
              <a:uFill>
                <a:solidFill>
                  <a:srgbClr val="FFFFFF"/>
                </a:solidFill>
              </a:uFill>
              <a:latin typeface="Economica"/>
            </a:endParaRPr>
          </a:p>
        </p:txBody>
      </p:sp>
      <p:sp>
        <p:nvSpPr>
          <p:cNvPr id="3" name="CustomShape 8"/>
          <p:cNvSpPr/>
          <p:nvPr/>
        </p:nvSpPr>
        <p:spPr>
          <a:xfrm>
            <a:off x="28303" y="1684479"/>
            <a:ext cx="4642920" cy="3459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Inferences: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 indication of high weightage for TFIDF and BM5 when compared to that of DOC2VEC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tretch/>
        </p:blipFill>
        <p:spPr>
          <a:xfrm>
            <a:off x="4095750" y="1381560"/>
            <a:ext cx="5467350" cy="32856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4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72" y="87233"/>
            <a:ext cx="68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Methods we used</a:t>
            </a:r>
            <a:endParaRPr lang="en-US" sz="32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6500289"/>
              </p:ext>
            </p:extLst>
          </p:nvPr>
        </p:nvGraphicFramePr>
        <p:xfrm>
          <a:off x="304800" y="844497"/>
          <a:ext cx="8496300" cy="40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Arrow 3"/>
          <p:cNvSpPr/>
          <p:nvPr/>
        </p:nvSpPr>
        <p:spPr>
          <a:xfrm>
            <a:off x="7486863" y="4575123"/>
            <a:ext cx="546228" cy="142249"/>
          </a:xfrm>
          <a:prstGeom prst="leftArrow">
            <a:avLst/>
          </a:prstGeom>
          <a:solidFill>
            <a:srgbClr val="E02A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02A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9" y="72560"/>
            <a:ext cx="895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1.4  Document </a:t>
            </a:r>
            <a:r>
              <a:rPr lang="en-US" sz="2800" b="1" u="sng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Similarity </a:t>
            </a:r>
            <a:r>
              <a:rPr lang="en-US" sz="2800" b="1" u="sng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– Combining it with </a:t>
            </a:r>
            <a:r>
              <a:rPr lang="en-US" sz="28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DNNs</a:t>
            </a:r>
            <a:endParaRPr lang="en-US" sz="28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12559" y="702203"/>
            <a:ext cx="9407463" cy="4339541"/>
            <a:chOff x="1016700" y="1711457"/>
            <a:chExt cx="9407463" cy="4339541"/>
          </a:xfrm>
        </p:grpSpPr>
        <p:sp>
          <p:nvSpPr>
            <p:cNvPr id="4" name="TextBox 3"/>
            <p:cNvSpPr txBox="1"/>
            <p:nvPr/>
          </p:nvSpPr>
          <p:spPr>
            <a:xfrm>
              <a:off x="1156402" y="3709902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Doc Embeddings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599" y="2883032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Doc2Vec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16700" y="2583611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BM25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2100" y="2319312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TF-IDF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20799" y="2336054"/>
              <a:ext cx="782907" cy="940328"/>
            </a:xfrm>
            <a:prstGeom prst="roundRect">
              <a:avLst>
                <a:gd name="adj" fmla="val 24045"/>
              </a:avLst>
            </a:prstGeom>
            <a:solidFill>
              <a:srgbClr val="E4360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b="1" dirty="0" smtClean="0"/>
                <a:t>M</a:t>
              </a:r>
            </a:p>
            <a:p>
              <a:pPr algn="ctr"/>
              <a:r>
                <a:rPr lang="en-US" sz="900" b="1" dirty="0" smtClean="0"/>
                <a:t>O</a:t>
              </a:r>
            </a:p>
            <a:p>
              <a:pPr algn="ctr"/>
              <a:r>
                <a:rPr lang="en-US" sz="900" b="1" dirty="0" smtClean="0"/>
                <a:t>D</a:t>
              </a:r>
            </a:p>
            <a:p>
              <a:pPr algn="ctr"/>
              <a:r>
                <a:rPr lang="en-US" sz="900" b="1" dirty="0" smtClean="0"/>
                <a:t>E</a:t>
              </a:r>
            </a:p>
            <a:p>
              <a:pPr algn="ctr"/>
              <a:r>
                <a:rPr lang="en-US" sz="900" b="1" dirty="0" smtClean="0"/>
                <a:t>L</a:t>
              </a:r>
              <a:endParaRPr lang="en-IN" sz="9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20798" y="3383648"/>
              <a:ext cx="782907" cy="1127693"/>
            </a:xfrm>
            <a:prstGeom prst="roundRect">
              <a:avLst>
                <a:gd name="adj" fmla="val 20801"/>
              </a:avLst>
            </a:prstGeom>
            <a:solidFill>
              <a:srgbClr val="E4360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/>
                <a:t>M</a:t>
              </a:r>
            </a:p>
            <a:p>
              <a:pPr algn="ctr"/>
              <a:r>
                <a:rPr lang="en-US" sz="1200" b="1" dirty="0"/>
                <a:t>O</a:t>
              </a:r>
            </a:p>
            <a:p>
              <a:pPr algn="ctr"/>
              <a:r>
                <a:rPr lang="en-US" sz="1200" b="1" dirty="0"/>
                <a:t>D</a:t>
              </a:r>
            </a:p>
            <a:p>
              <a:pPr algn="ctr"/>
              <a:r>
                <a:rPr lang="en-US" sz="1200" b="1" dirty="0"/>
                <a:t>E</a:t>
              </a:r>
            </a:p>
            <a:p>
              <a:pPr algn="ctr"/>
              <a:r>
                <a:rPr lang="en-US" sz="1200" b="1" dirty="0"/>
                <a:t>L</a:t>
              </a:r>
              <a:endParaRPr lang="en-IN" sz="12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20796" y="4761036"/>
              <a:ext cx="782907" cy="1289962"/>
            </a:xfrm>
            <a:prstGeom prst="roundRect">
              <a:avLst>
                <a:gd name="adj" fmla="val 25668"/>
              </a:avLst>
            </a:prstGeom>
            <a:solidFill>
              <a:srgbClr val="E4360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/>
                <a:t>M</a:t>
              </a:r>
            </a:p>
            <a:p>
              <a:pPr algn="ctr"/>
              <a:r>
                <a:rPr lang="en-US" sz="1400" b="1" dirty="0"/>
                <a:t>O</a:t>
              </a:r>
            </a:p>
            <a:p>
              <a:pPr algn="ctr"/>
              <a:r>
                <a:rPr lang="en-US" sz="1400" b="1" dirty="0"/>
                <a:t>D</a:t>
              </a:r>
            </a:p>
            <a:p>
              <a:pPr algn="ctr"/>
              <a:r>
                <a:rPr lang="en-US" sz="1400" b="1" dirty="0"/>
                <a:t>E</a:t>
              </a:r>
            </a:p>
            <a:p>
              <a:pPr algn="ctr"/>
              <a:r>
                <a:rPr lang="en-US" sz="1400" b="1" dirty="0"/>
                <a:t>L</a:t>
              </a:r>
              <a:endParaRPr lang="en-IN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698175" y="2534639"/>
              <a:ext cx="14226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98178" y="2825559"/>
              <a:ext cx="14226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98178" y="3129543"/>
              <a:ext cx="14226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698171" y="3993664"/>
              <a:ext cx="14226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06074" y="5406017"/>
              <a:ext cx="14226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</p:cNvCxnSpPr>
            <p:nvPr/>
          </p:nvCxnSpPr>
          <p:spPr>
            <a:xfrm>
              <a:off x="3903706" y="2806218"/>
              <a:ext cx="119157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</p:cNvCxnSpPr>
            <p:nvPr/>
          </p:nvCxnSpPr>
          <p:spPr>
            <a:xfrm>
              <a:off x="3903705" y="3947495"/>
              <a:ext cx="11915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095279" y="2257421"/>
              <a:ext cx="902855" cy="379357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/>
                <a:t>H</a:t>
              </a:r>
            </a:p>
            <a:p>
              <a:pPr algn="ctr"/>
              <a:r>
                <a:rPr lang="en-US" b="1" dirty="0" smtClean="0"/>
                <a:t>I</a:t>
              </a:r>
            </a:p>
            <a:p>
              <a:pPr algn="ctr"/>
              <a:r>
                <a:rPr lang="en-US" b="1" dirty="0" smtClean="0"/>
                <a:t>D</a:t>
              </a:r>
            </a:p>
            <a:p>
              <a:pPr algn="ctr"/>
              <a:r>
                <a:rPr lang="en-US" b="1" dirty="0" smtClean="0"/>
                <a:t>D</a:t>
              </a:r>
            </a:p>
            <a:p>
              <a:pPr algn="ctr"/>
              <a:r>
                <a:rPr lang="en-US" b="1" dirty="0" smtClean="0"/>
                <a:t>E</a:t>
              </a:r>
            </a:p>
            <a:p>
              <a:pPr algn="ctr"/>
              <a:r>
                <a:rPr lang="en-US" b="1" dirty="0" smtClean="0"/>
                <a:t>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L</a:t>
              </a:r>
            </a:p>
            <a:p>
              <a:pPr algn="ctr"/>
              <a:r>
                <a:rPr lang="en-US" b="1" dirty="0" smtClean="0"/>
                <a:t>A</a:t>
              </a:r>
            </a:p>
            <a:p>
              <a:pPr algn="ctr"/>
              <a:r>
                <a:rPr lang="en-US" b="1" dirty="0" smtClean="0"/>
                <a:t>Y</a:t>
              </a:r>
            </a:p>
            <a:p>
              <a:pPr algn="ctr"/>
              <a:r>
                <a:rPr lang="en-US" b="1" dirty="0" smtClean="0"/>
                <a:t>E</a:t>
              </a:r>
            </a:p>
            <a:p>
              <a:pPr algn="ctr"/>
              <a:r>
                <a:rPr lang="en-US" b="1" dirty="0"/>
                <a:t>R</a:t>
              </a:r>
              <a:endParaRPr lang="en-IN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903706" y="5406017"/>
              <a:ext cx="11915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841918" y="2260046"/>
              <a:ext cx="902855" cy="37909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b="1" dirty="0" smtClean="0"/>
                <a:t>S</a:t>
              </a:r>
            </a:p>
            <a:p>
              <a:pPr algn="ctr"/>
              <a:r>
                <a:rPr lang="en-US" b="1" dirty="0" smtClean="0"/>
                <a:t>O</a:t>
              </a:r>
            </a:p>
            <a:p>
              <a:pPr algn="ctr"/>
              <a:r>
                <a:rPr lang="en-US" b="1" dirty="0" smtClean="0"/>
                <a:t>F</a:t>
              </a:r>
            </a:p>
            <a:p>
              <a:pPr algn="ctr"/>
              <a:r>
                <a:rPr lang="en-US" b="1" dirty="0" smtClean="0"/>
                <a:t>T</a:t>
              </a:r>
            </a:p>
            <a:p>
              <a:pPr algn="ctr"/>
              <a:r>
                <a:rPr lang="en-US" b="1" dirty="0" smtClean="0"/>
                <a:t>M</a:t>
              </a:r>
            </a:p>
            <a:p>
              <a:pPr algn="ctr"/>
              <a:r>
                <a:rPr lang="en-US" b="1" dirty="0" smtClean="0"/>
                <a:t>A</a:t>
              </a:r>
            </a:p>
            <a:p>
              <a:pPr algn="ctr"/>
              <a:r>
                <a:rPr lang="en-US" b="1" dirty="0" smtClean="0"/>
                <a:t>X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L</a:t>
              </a:r>
            </a:p>
            <a:p>
              <a:pPr algn="ctr"/>
              <a:r>
                <a:rPr lang="en-US" b="1" dirty="0" smtClean="0"/>
                <a:t>A</a:t>
              </a:r>
            </a:p>
            <a:p>
              <a:pPr algn="ctr"/>
              <a:r>
                <a:rPr lang="en-US" b="1" dirty="0" smtClean="0"/>
                <a:t>Y</a:t>
              </a:r>
            </a:p>
            <a:p>
              <a:pPr algn="ctr"/>
              <a:r>
                <a:rPr lang="en-US" b="1" dirty="0" smtClean="0"/>
                <a:t>E</a:t>
              </a:r>
            </a:p>
            <a:p>
              <a:pPr algn="ctr"/>
              <a:r>
                <a:rPr lang="en-US" b="1" dirty="0"/>
                <a:t>R</a:t>
              </a:r>
              <a:endParaRPr lang="en-IN" b="1" dirty="0"/>
            </a:p>
          </p:txBody>
        </p:sp>
        <p:cxnSp>
          <p:nvCxnSpPr>
            <p:cNvPr id="21" name="Straight Arrow Connector 20"/>
            <p:cNvCxnSpPr>
              <a:stCxn id="18" idx="3"/>
              <a:endCxn id="20" idx="1"/>
            </p:cNvCxnSpPr>
            <p:nvPr/>
          </p:nvCxnSpPr>
          <p:spPr>
            <a:xfrm>
              <a:off x="5998134" y="4154210"/>
              <a:ext cx="843784" cy="131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948716" y="3810271"/>
              <a:ext cx="1475447" cy="82884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400" b="1" dirty="0" smtClean="0"/>
                <a:t>Output</a:t>
              </a:r>
              <a:endParaRPr lang="en-IN" sz="2400" b="1" dirty="0"/>
            </a:p>
          </p:txBody>
        </p:sp>
        <p:cxnSp>
          <p:nvCxnSpPr>
            <p:cNvPr id="23" name="Straight Arrow Connector 22"/>
            <p:cNvCxnSpPr>
              <a:endCxn id="22" idx="1"/>
            </p:cNvCxnSpPr>
            <p:nvPr/>
          </p:nvCxnSpPr>
          <p:spPr>
            <a:xfrm flipV="1">
              <a:off x="7744773" y="4224695"/>
              <a:ext cx="1203943" cy="77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69102" y="5065650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Convnet</a:t>
              </a:r>
              <a:r>
                <a:rPr lang="en-US" sz="1200" dirty="0" smtClean="0"/>
                <a:t> Embeddings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55347" y="2744532"/>
              <a:ext cx="2343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Scores of</a:t>
              </a:r>
              <a:endParaRPr lang="en-US" sz="1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35562" y="513859"/>
            <a:ext cx="773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spc="50" dirty="0" smtClean="0">
                <a:ea typeface="Open Sans" panose="020B0606030504020204" pitchFamily="34" charset="0"/>
                <a:cs typeface="Open Sans" panose="020B0606030504020204" pitchFamily="34" charset="0"/>
              </a:rPr>
              <a:t>Architectural vision for the Document  Ranking Problem</a:t>
            </a:r>
            <a:endParaRPr lang="en-US" sz="2000" b="1" spc="5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97712" y="832510"/>
            <a:ext cx="2413476" cy="6619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Alternate Process 2"/>
          <p:cNvSpPr/>
          <p:nvPr/>
        </p:nvSpPr>
        <p:spPr>
          <a:xfrm>
            <a:off x="97710" y="2254833"/>
            <a:ext cx="2020455" cy="1047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Alternate Process 3"/>
          <p:cNvSpPr/>
          <p:nvPr/>
        </p:nvSpPr>
        <p:spPr>
          <a:xfrm>
            <a:off x="3348603" y="2323073"/>
            <a:ext cx="2647919" cy="1047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/>
          <p:cNvSpPr/>
          <p:nvPr/>
        </p:nvSpPr>
        <p:spPr>
          <a:xfrm>
            <a:off x="7397449" y="3693504"/>
            <a:ext cx="1641408" cy="1074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92750" y="923628"/>
            <a:ext cx="137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QUERY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298" y="2455710"/>
            <a:ext cx="17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Document Retrieval System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3614" y="2523783"/>
            <a:ext cx="132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Predicted Document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449" y="3816880"/>
            <a:ext cx="1712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ANSWER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Paragraph of similar lines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48502" y="1583132"/>
            <a:ext cx="318871" cy="600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169982" y="2535244"/>
            <a:ext cx="1126507" cy="32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6032298" y="2562871"/>
            <a:ext cx="968991" cy="322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7912014" y="3166276"/>
            <a:ext cx="312134" cy="545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66616" y="95918"/>
            <a:ext cx="6544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2. Paragraph Similarity</a:t>
            </a:r>
            <a:endParaRPr lang="en-US" sz="32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7036182" y="1583132"/>
            <a:ext cx="1930397" cy="155288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164770" y="1729408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Different Methods to Retrieve a Paragraph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2506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726" y="86126"/>
            <a:ext cx="887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spc="50" dirty="0" smtClean="0"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2.1  </a:t>
            </a:r>
            <a:r>
              <a:rPr lang="en-US" sz="2400" b="1" spc="50" dirty="0"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Paragraph Similarity </a:t>
            </a:r>
            <a:r>
              <a:rPr lang="en-US" sz="2400" b="1" spc="50" dirty="0" smtClean="0"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2400" b="1" spc="50" dirty="0" smtClean="0">
                <a:solidFill>
                  <a:srgbClr val="E02A6C"/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Comparison of different Methods</a:t>
            </a:r>
            <a:endParaRPr lang="en-US" sz="2400" b="1" spc="50" dirty="0">
              <a:solidFill>
                <a:srgbClr val="E02A6C"/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2257467"/>
              </p:ext>
            </p:extLst>
          </p:nvPr>
        </p:nvGraphicFramePr>
        <p:xfrm>
          <a:off x="215783" y="736979"/>
          <a:ext cx="7194951" cy="418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Arrow 3"/>
          <p:cNvSpPr/>
          <p:nvPr/>
        </p:nvSpPr>
        <p:spPr>
          <a:xfrm>
            <a:off x="7424377" y="4026093"/>
            <a:ext cx="709683" cy="177421"/>
          </a:xfrm>
          <a:prstGeom prst="leftArrow">
            <a:avLst/>
          </a:prstGeom>
          <a:solidFill>
            <a:srgbClr val="E02A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02A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251" y="194049"/>
            <a:ext cx="835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spc="50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Word Mover’s </a:t>
            </a:r>
            <a:r>
              <a:rPr lang="en-US" sz="3200" b="1" u="sng" spc="50" dirty="0" smtClean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Distance (WMD)</a:t>
            </a:r>
            <a:endParaRPr lang="en-US" sz="3200" b="1" u="sng" spc="50" dirty="0">
              <a:solidFill>
                <a:srgbClr val="015289"/>
              </a:solidFill>
              <a:latin typeface="Economic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251" y="1135224"/>
            <a:ext cx="890021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Other methods are known </a:t>
            </a:r>
            <a:r>
              <a:rPr lang="en-IN" sz="2000" dirty="0"/>
              <a:t>to do well </a:t>
            </a:r>
            <a:r>
              <a:rPr lang="en-IN" sz="2000" dirty="0" smtClean="0"/>
              <a:t> but they cannot </a:t>
            </a:r>
            <a:r>
              <a:rPr lang="en-IN" sz="2000" dirty="0"/>
              <a:t>capture when documents say the same thing in completely different words</a:t>
            </a:r>
            <a:r>
              <a:rPr lang="en-IN" sz="2000" dirty="0" smtClean="0"/>
              <a:t>. For e.g. </a:t>
            </a:r>
          </a:p>
          <a:p>
            <a:pPr marL="342900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Take, for example, two headlines:</a:t>
            </a:r>
          </a:p>
          <a:p>
            <a:pPr algn="just">
              <a:buClr>
                <a:srgbClr val="00B0F0"/>
              </a:buClr>
            </a:pPr>
            <a:r>
              <a:rPr lang="en-IN" sz="2000" i="1" dirty="0" smtClean="0"/>
              <a:t>	-  Obama </a:t>
            </a:r>
            <a:r>
              <a:rPr lang="en-IN" sz="2000" i="1" dirty="0"/>
              <a:t>speaks to the media in </a:t>
            </a:r>
            <a:r>
              <a:rPr lang="en-IN" sz="2000" i="1" dirty="0" smtClean="0"/>
              <a:t>Illinois.</a:t>
            </a:r>
            <a:endParaRPr lang="en-IN" sz="2000" dirty="0"/>
          </a:p>
          <a:p>
            <a:pPr algn="just">
              <a:buClr>
                <a:srgbClr val="00B0F0"/>
              </a:buClr>
            </a:pPr>
            <a:r>
              <a:rPr lang="en-IN" sz="2000" i="1" dirty="0" smtClean="0"/>
              <a:t>	-  The </a:t>
            </a:r>
            <a:r>
              <a:rPr lang="en-IN" sz="2000" i="1" dirty="0"/>
              <a:t>President greets the press in </a:t>
            </a:r>
            <a:r>
              <a:rPr lang="en-IN" sz="2000" i="1" dirty="0" smtClean="0"/>
              <a:t>Chicago.</a:t>
            </a:r>
          </a:p>
          <a:p>
            <a:pPr algn="just"/>
            <a:endParaRPr lang="en-IN" dirty="0" smtClean="0"/>
          </a:p>
          <a:p>
            <a:pPr algn="just"/>
            <a:r>
              <a:rPr lang="en-IN" sz="2000" dirty="0" smtClean="0"/>
              <a:t>	These </a:t>
            </a:r>
            <a:r>
              <a:rPr lang="en-IN" sz="2000" dirty="0"/>
              <a:t>have no content words in common, so according to most bag of </a:t>
            </a:r>
            <a:r>
              <a:rPr lang="en-IN" sz="2000" dirty="0" smtClean="0"/>
              <a:t>words	based method, </a:t>
            </a:r>
            <a:r>
              <a:rPr lang="en-IN" sz="2000" dirty="0"/>
              <a:t>their distance would be </a:t>
            </a:r>
            <a:r>
              <a:rPr lang="en-IN" sz="2000" dirty="0" smtClean="0"/>
              <a:t>maximal</a:t>
            </a:r>
            <a:r>
              <a:rPr lang="en-IN" sz="2000" dirty="0"/>
              <a:t> </a:t>
            </a:r>
            <a:r>
              <a:rPr lang="en-IN" sz="2000" dirty="0" smtClean="0"/>
              <a:t>which is wrong!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But WMD model will predict the actual distance.</a:t>
            </a:r>
          </a:p>
        </p:txBody>
      </p:sp>
    </p:spTree>
    <p:extLst>
      <p:ext uri="{BB962C8B-B14F-4D97-AF65-F5344CB8AC3E}">
        <p14:creationId xmlns:p14="http://schemas.microsoft.com/office/powerpoint/2010/main" val="40973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6300" y="803273"/>
            <a:ext cx="2878414" cy="807323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Rounded Rectangle 3"/>
          <p:cNvSpPr/>
          <p:nvPr/>
        </p:nvSpPr>
        <p:spPr>
          <a:xfrm>
            <a:off x="3416300" y="1845851"/>
            <a:ext cx="2984500" cy="760001"/>
          </a:xfrm>
          <a:prstGeom prst="roundRect">
            <a:avLst/>
          </a:prstGeom>
          <a:gradFill>
            <a:gsLst>
              <a:gs pos="25000">
                <a:schemeClr val="accent1">
                  <a:tint val="66000"/>
                  <a:satMod val="160000"/>
                </a:schemeClr>
              </a:gs>
              <a:gs pos="61000">
                <a:schemeClr val="accent1">
                  <a:tint val="44500"/>
                  <a:satMod val="160000"/>
                </a:schemeClr>
              </a:gs>
              <a:gs pos="92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" name="TextBox 4"/>
          <p:cNvSpPr txBox="1"/>
          <p:nvPr/>
        </p:nvSpPr>
        <p:spPr>
          <a:xfrm>
            <a:off x="3180659" y="1917932"/>
            <a:ext cx="321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Tokenized words of query and docs sent to pre trained WMD model 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416300" y="2882181"/>
            <a:ext cx="3074356" cy="777301"/>
          </a:xfrm>
          <a:prstGeom prst="roundRect">
            <a:avLst/>
          </a:prstGeom>
          <a:gradFill>
            <a:gsLst>
              <a:gs pos="65000">
                <a:schemeClr val="accent1">
                  <a:tint val="66000"/>
                  <a:satMod val="160000"/>
                </a:schemeClr>
              </a:gs>
              <a:gs pos="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TextBox 6"/>
          <p:cNvSpPr txBox="1"/>
          <p:nvPr/>
        </p:nvSpPr>
        <p:spPr>
          <a:xfrm>
            <a:off x="3314700" y="2920818"/>
            <a:ext cx="298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 is scored against each sentence and the distance metric is calculated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314700" y="3924110"/>
            <a:ext cx="3074356" cy="749490"/>
          </a:xfrm>
          <a:prstGeom prst="roundRect">
            <a:avLst/>
          </a:prstGeom>
          <a:gradFill>
            <a:gsLst>
              <a:gs pos="6500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4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TextBox 8"/>
          <p:cNvSpPr txBox="1"/>
          <p:nvPr/>
        </p:nvSpPr>
        <p:spPr>
          <a:xfrm>
            <a:off x="3314700" y="4062163"/>
            <a:ext cx="307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least distance sentences above a threshold is chosen.</a:t>
            </a:r>
            <a:endParaRPr lang="en-IN" sz="1400" dirty="0"/>
          </a:p>
        </p:txBody>
      </p:sp>
      <p:sp>
        <p:nvSpPr>
          <p:cNvPr id="10" name="Down Arrow 9"/>
          <p:cNvSpPr/>
          <p:nvPr/>
        </p:nvSpPr>
        <p:spPr>
          <a:xfrm>
            <a:off x="4482882" y="1650799"/>
            <a:ext cx="395383" cy="169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1" name="Down Arrow 10"/>
          <p:cNvSpPr/>
          <p:nvPr/>
        </p:nvSpPr>
        <p:spPr>
          <a:xfrm>
            <a:off x="4459515" y="2626078"/>
            <a:ext cx="395383" cy="256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2" name="Down Arrow 11"/>
          <p:cNvSpPr/>
          <p:nvPr/>
        </p:nvSpPr>
        <p:spPr>
          <a:xfrm>
            <a:off x="4482883" y="3668007"/>
            <a:ext cx="395383" cy="256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TextBox 12"/>
          <p:cNvSpPr txBox="1"/>
          <p:nvPr/>
        </p:nvSpPr>
        <p:spPr>
          <a:xfrm>
            <a:off x="1103601" y="248639"/>
            <a:ext cx="786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u="sng" spc="50" dirty="0">
                <a:solidFill>
                  <a:srgbClr val="015289"/>
                </a:solidFill>
                <a:latin typeface="Economica"/>
                <a:ea typeface="Open Sans" panose="020B0606030504020204" pitchFamily="34" charset="0"/>
                <a:cs typeface="Open Sans" panose="020B0606030504020204" pitchFamily="34" charset="0"/>
              </a:rPr>
              <a:t>Word Mover’s Distance (WMD)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2117" y="799481"/>
            <a:ext cx="1977567" cy="1490869"/>
            <a:chOff x="5795263" y="1775516"/>
            <a:chExt cx="1568704" cy="1568420"/>
          </a:xfrm>
          <a:solidFill>
            <a:schemeClr val="accent1">
              <a:lumMod val="75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5795263" y="1775516"/>
              <a:ext cx="1568704" cy="1568420"/>
            </a:xfrm>
            <a:prstGeom prst="ellipse">
              <a:avLst/>
            </a:prstGeom>
            <a:grpFill/>
            <a:effectLst>
              <a:outerShdw blurRad="50800" dist="50800" dir="5400000" sx="104000" sy="104000" algn="ctr" rotWithShape="0">
                <a:srgbClr val="000000">
                  <a:alpha val="54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5988616" y="2101332"/>
              <a:ext cx="1181999" cy="9544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Document</a:t>
              </a:r>
              <a:endParaRPr lang="en-IN" sz="1400" b="1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8554" y="3255483"/>
            <a:ext cx="2255582" cy="1557817"/>
            <a:chOff x="5795264" y="1829249"/>
            <a:chExt cx="1568704" cy="1568420"/>
          </a:xfrm>
          <a:solidFill>
            <a:srgbClr val="00B050"/>
          </a:solidFill>
        </p:grpSpPr>
        <p:sp>
          <p:nvSpPr>
            <p:cNvPr id="18" name="Oval 17"/>
            <p:cNvSpPr/>
            <p:nvPr/>
          </p:nvSpPr>
          <p:spPr>
            <a:xfrm>
              <a:off x="5795264" y="1829249"/>
              <a:ext cx="1568704" cy="1568420"/>
            </a:xfrm>
            <a:prstGeom prst="ellipse">
              <a:avLst/>
            </a:prstGeom>
            <a:grpFill/>
            <a:effectLst>
              <a:outerShdw blurRad="50800" dist="50800" dir="5400000" sx="104000" sy="104000" algn="ctr" rotWithShape="0">
                <a:srgbClr val="000000">
                  <a:alpha val="54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/>
            <p:nvPr/>
          </p:nvSpPr>
          <p:spPr>
            <a:xfrm>
              <a:off x="5988616" y="2136221"/>
              <a:ext cx="1181999" cy="9544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Paragraph</a:t>
              </a:r>
              <a:endParaRPr lang="en-IN" sz="1400" b="1" kern="12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2090570" y="1195286"/>
            <a:ext cx="1310185" cy="281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1" name="Right Arrow 20"/>
          <p:cNvSpPr/>
          <p:nvPr/>
        </p:nvSpPr>
        <p:spPr>
          <a:xfrm>
            <a:off x="6422253" y="4003358"/>
            <a:ext cx="380900" cy="28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2" name="TextBox 21"/>
          <p:cNvSpPr txBox="1"/>
          <p:nvPr/>
        </p:nvSpPr>
        <p:spPr>
          <a:xfrm>
            <a:off x="3121301" y="880457"/>
            <a:ext cx="3277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Doc: Sentence Tokenized </a:t>
            </a:r>
            <a:r>
              <a:rPr lang="en-US" sz="1400" dirty="0" smtClean="0">
                <a:sym typeface="Wingdings" pitchFamily="2" charset="2"/>
              </a:rPr>
              <a:t></a:t>
            </a:r>
          </a:p>
          <a:p>
            <a:pPr algn="ctr"/>
            <a:r>
              <a:rPr lang="en-US" sz="1400" dirty="0" smtClean="0">
                <a:sym typeface="Wingdings" pitchFamily="2" charset="2"/>
              </a:rPr>
              <a:t>Word </a:t>
            </a:r>
            <a:r>
              <a:rPr lang="en-US" sz="1400" dirty="0">
                <a:sym typeface="Wingdings" pitchFamily="2" charset="2"/>
              </a:rPr>
              <a:t>Tokenize</a:t>
            </a:r>
            <a:endParaRPr lang="en-US" sz="1400" dirty="0"/>
          </a:p>
          <a:p>
            <a:pPr algn="ctr"/>
            <a:r>
              <a:rPr lang="en-US" sz="1400" dirty="0"/>
              <a:t>Query: Word tokenized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64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25"/>
          <p:cNvSpPr txBox="1">
            <a:spLocks/>
          </p:cNvSpPr>
          <p:nvPr/>
        </p:nvSpPr>
        <p:spPr>
          <a:xfrm>
            <a:off x="311700" y="1950975"/>
            <a:ext cx="8520600" cy="11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smtClean="0"/>
              <a:t>DEMO</a:t>
            </a:r>
            <a:endParaRPr lang="en" sz="7200"/>
          </a:p>
        </p:txBody>
      </p:sp>
      <p:sp>
        <p:nvSpPr>
          <p:cNvPr id="5" name="Shape 526"/>
          <p:cNvSpPr txBox="1"/>
          <p:nvPr/>
        </p:nvSpPr>
        <p:spPr>
          <a:xfrm>
            <a:off x="1024200" y="3669124"/>
            <a:ext cx="7653300" cy="132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       </a:t>
            </a:r>
            <a:r>
              <a:rPr lang="en" dirty="0" smtClean="0"/>
              <a:t> Project Demo </a:t>
            </a:r>
            <a:r>
              <a:rPr lang="en" dirty="0"/>
              <a:t>- </a:t>
            </a:r>
            <a:r>
              <a:rPr lang="en" dirty="0" smtClean="0"/>
              <a:t> </a:t>
            </a:r>
            <a:endParaRPr lang="en-IN" b="1" dirty="0"/>
          </a:p>
          <a:p>
            <a:pPr lvl="0">
              <a:spcBef>
                <a:spcPts val="0"/>
              </a:spcBef>
              <a:buNone/>
            </a:pPr>
            <a:endParaRPr lang="en" u="sng" dirty="0">
              <a:solidFill>
                <a:srgbClr val="4A86E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br>
              <a:rPr lang="en-US" dirty="0" smtClean="0"/>
            </a:br>
            <a:r>
              <a:rPr lang="en-US" dirty="0" smtClean="0"/>
              <a:t>Selection</a:t>
            </a:r>
            <a:br>
              <a:rPr lang="en-US" dirty="0" smtClean="0"/>
            </a:br>
            <a:r>
              <a:rPr lang="en-US" dirty="0" err="1" smtClean="0"/>
              <a:t>BiDAF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u="none" dirty="0" smtClean="0"/>
              <a:t>(Bidirectional </a:t>
            </a:r>
            <a:br>
              <a:rPr lang="en-US" sz="2000" b="0" u="none" dirty="0" smtClean="0"/>
            </a:br>
            <a:r>
              <a:rPr lang="en-US" sz="2000" b="0" u="none" dirty="0" smtClean="0"/>
              <a:t>Attention Flow</a:t>
            </a:r>
            <a:br>
              <a:rPr lang="en-US" sz="2000" b="0" u="none" dirty="0" smtClean="0"/>
            </a:br>
            <a:r>
              <a:rPr lang="en-US" sz="2000" b="0" u="none" dirty="0" smtClean="0"/>
              <a:t>Model) </a:t>
            </a:r>
            <a:endParaRPr lang="en-US" b="0" u="none" dirty="0"/>
          </a:p>
        </p:txBody>
      </p:sp>
    </p:spTree>
    <p:extLst>
      <p:ext uri="{BB962C8B-B14F-4D97-AF65-F5344CB8AC3E}">
        <p14:creationId xmlns:p14="http://schemas.microsoft.com/office/powerpoint/2010/main" val="33200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7970" y="-304800"/>
            <a:ext cx="1001713" cy="1237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0" y="-109493"/>
            <a:ext cx="5245100" cy="90959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3350" y="52388"/>
            <a:ext cx="85201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0" rIns="91440" bIns="91440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4200" dirty="0" smtClean="0">
                <a:latin typeface="Economica" charset="0"/>
              </a:rPr>
              <a:t>Architecture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82575" y="4676775"/>
            <a:ext cx="876300" cy="1255713"/>
          </a:xfrm>
          <a:custGeom>
            <a:avLst/>
            <a:gdLst>
              <a:gd name="T0" fmla="*/ 876300 w 876300"/>
              <a:gd name="T1" fmla="*/ 627857 h 1255713"/>
              <a:gd name="T2" fmla="*/ 438150 w 876300"/>
              <a:gd name="T3" fmla="*/ 1255713 h 1255713"/>
              <a:gd name="T4" fmla="*/ 0 w 876300"/>
              <a:gd name="T5" fmla="*/ 627857 h 1255713"/>
              <a:gd name="T6" fmla="*/ 438150 w 876300"/>
              <a:gd name="T7" fmla="*/ 0 h 12557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76300"/>
              <a:gd name="T13" fmla="*/ 0 h 1255713"/>
              <a:gd name="T14" fmla="*/ 876300 w 876300"/>
              <a:gd name="T15" fmla="*/ 1255713 h 1255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6300" h="1255713" stroke="0">
                <a:moveTo>
                  <a:pt x="0" y="33513"/>
                </a:moveTo>
                <a:lnTo>
                  <a:pt x="1217" y="33513"/>
                </a:lnTo>
                <a:lnTo>
                  <a:pt x="180" y="65356"/>
                </a:lnTo>
                <a:lnTo>
                  <a:pt x="2433" y="-30023"/>
                </a:lnTo>
                <a:close/>
              </a:path>
            </a:pathLst>
          </a:custGeom>
          <a:solidFill>
            <a:srgbClr val="FFFFFF"/>
          </a:solidFill>
          <a:ln w="9360"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7988" y="3998913"/>
            <a:ext cx="1379537" cy="1108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367088" y="4654550"/>
            <a:ext cx="1293812" cy="1255713"/>
          </a:xfrm>
          <a:custGeom>
            <a:avLst/>
            <a:gdLst>
              <a:gd name="T0" fmla="*/ 1293812 w 1293812"/>
              <a:gd name="T1" fmla="*/ 627857 h 1255713"/>
              <a:gd name="T2" fmla="*/ 646906 w 1293812"/>
              <a:gd name="T3" fmla="*/ 1255713 h 1255713"/>
              <a:gd name="T4" fmla="*/ 0 w 1293812"/>
              <a:gd name="T5" fmla="*/ 627857 h 1255713"/>
              <a:gd name="T6" fmla="*/ 646906 w 1293812"/>
              <a:gd name="T7" fmla="*/ 0 h 12557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293812"/>
              <a:gd name="T13" fmla="*/ 0 h 1255713"/>
              <a:gd name="T14" fmla="*/ 1293812 w 1293812"/>
              <a:gd name="T15" fmla="*/ 1255713 h 12557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3812" h="1255713" stroke="0">
                <a:moveTo>
                  <a:pt x="0" y="25722"/>
                </a:moveTo>
                <a:lnTo>
                  <a:pt x="1798" y="25722"/>
                </a:lnTo>
                <a:lnTo>
                  <a:pt x="180" y="65356"/>
                </a:lnTo>
                <a:lnTo>
                  <a:pt x="3596" y="-22232"/>
                </a:lnTo>
                <a:close/>
              </a:path>
            </a:pathLst>
          </a:custGeom>
          <a:solidFill>
            <a:srgbClr val="FFFFFF"/>
          </a:solidFill>
          <a:ln w="9360"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19488" y="2640013"/>
            <a:ext cx="985837" cy="1108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19488" y="1014413"/>
            <a:ext cx="985837" cy="1108075"/>
          </a:xfrm>
          <a:prstGeom prst="rect">
            <a:avLst/>
          </a:prstGeom>
          <a:solidFill>
            <a:srgbClr val="D9D9D9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119688" y="1014413"/>
            <a:ext cx="985837" cy="1108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83375" y="971550"/>
            <a:ext cx="985838" cy="1108075"/>
          </a:xfrm>
          <a:prstGeom prst="rect">
            <a:avLst/>
          </a:prstGeom>
          <a:solidFill>
            <a:srgbClr val="D9D9D9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099050" y="2627313"/>
            <a:ext cx="985838" cy="1108075"/>
          </a:xfrm>
          <a:prstGeom prst="rect">
            <a:avLst/>
          </a:prstGeom>
          <a:solidFill>
            <a:srgbClr val="4A86E8"/>
          </a:solid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16200000" flipH="1">
            <a:off x="-781844" y="3172620"/>
            <a:ext cx="3000375" cy="4762"/>
          </a:xfrm>
          <a:custGeom>
            <a:avLst/>
            <a:gdLst>
              <a:gd name="T0" fmla="*/ 3000375 w 3000375"/>
              <a:gd name="T1" fmla="*/ 2381 h 4762"/>
              <a:gd name="T2" fmla="*/ 1500188 w 3000375"/>
              <a:gd name="T3" fmla="*/ 4762 h 4762"/>
              <a:gd name="T4" fmla="*/ 0 w 3000375"/>
              <a:gd name="T5" fmla="*/ 2381 h 4762"/>
              <a:gd name="T6" fmla="*/ 1500188 w 3000375"/>
              <a:gd name="T7" fmla="*/ 0 h 47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000375"/>
              <a:gd name="T13" fmla="*/ 0 h 4762"/>
              <a:gd name="T14" fmla="*/ 3000375 w 3000375"/>
              <a:gd name="T15" fmla="*/ 4762 h 47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0375" h="4762" fill="none">
                <a:moveTo>
                  <a:pt x="0" y="0"/>
                </a:moveTo>
                <a:lnTo>
                  <a:pt x="12091" y="0"/>
                </a:lnTo>
                <a:lnTo>
                  <a:pt x="12091" y="15"/>
                </a:lnTo>
                <a:lnTo>
                  <a:pt x="8334" y="15"/>
                </a:lnTo>
              </a:path>
            </a:pathLst>
          </a:custGeom>
          <a:noFill/>
          <a:ln w="936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 altLang="en-US">
              <a:cs typeface="Arial" panose="020B0604020202020204" pitchFamily="34" charset="0"/>
            </a:endParaRPr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 rot="10800000" flipH="1">
            <a:off x="711200" y="1570038"/>
            <a:ext cx="2808288" cy="44450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 rot="10800000">
            <a:off x="4506913" y="1568450"/>
            <a:ext cx="612775" cy="1588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rot="10800000">
            <a:off x="6107113" y="1568450"/>
            <a:ext cx="612775" cy="1588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>
            <a:off x="1157288" y="4594225"/>
            <a:ext cx="520700" cy="22225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</p:cNvCxnSpPr>
          <p:nvPr/>
        </p:nvCxnSpPr>
        <p:spPr bwMode="auto">
          <a:xfrm rot="10800000">
            <a:off x="4013200" y="3748088"/>
            <a:ext cx="1588" cy="906462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</p:cNvCxnSpPr>
          <p:nvPr/>
        </p:nvCxnSpPr>
        <p:spPr bwMode="auto">
          <a:xfrm>
            <a:off x="4506913" y="3192463"/>
            <a:ext cx="612775" cy="1587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>
            <a:off x="4013200" y="2122488"/>
            <a:ext cx="1588" cy="517525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</p:cNvCxnSpPr>
          <p:nvPr/>
        </p:nvCxnSpPr>
        <p:spPr bwMode="auto">
          <a:xfrm flipH="1">
            <a:off x="7705725" y="1568450"/>
            <a:ext cx="517525" cy="1588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</p:cNvCxnSpPr>
          <p:nvPr/>
        </p:nvCxnSpPr>
        <p:spPr bwMode="auto">
          <a:xfrm rot="10800000">
            <a:off x="6483350" y="652463"/>
            <a:ext cx="1588" cy="930275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</p:cNvCxnSpPr>
          <p:nvPr/>
        </p:nvCxnSpPr>
        <p:spPr bwMode="auto">
          <a:xfrm>
            <a:off x="6496050" y="681038"/>
            <a:ext cx="1419225" cy="1587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</p:cNvCxnSpPr>
          <p:nvPr/>
        </p:nvCxnSpPr>
        <p:spPr bwMode="auto">
          <a:xfrm>
            <a:off x="7913688" y="681038"/>
            <a:ext cx="11112" cy="871537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8129588" y="1281113"/>
            <a:ext cx="98583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710363" y="1257300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AutoFill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110163" y="1257300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Parse &amp; Analyze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509963" y="1257300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IR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09963" y="2882900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Retrieval Analysis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110163" y="2743200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Answer Selection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677988" y="4140200"/>
            <a:ext cx="13795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Document Tagger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9075" y="4341813"/>
            <a:ext cx="9969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Corpus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09963" y="4508500"/>
            <a:ext cx="11525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Annotated corpus </a:t>
            </a:r>
          </a:p>
        </p:txBody>
      </p:sp>
      <p:cxnSp>
        <p:nvCxnSpPr>
          <p:cNvPr id="34" name="AutoShape 31"/>
          <p:cNvCxnSpPr>
            <a:cxnSpLocks noChangeShapeType="1"/>
          </p:cNvCxnSpPr>
          <p:nvPr/>
        </p:nvCxnSpPr>
        <p:spPr bwMode="auto">
          <a:xfrm>
            <a:off x="6107113" y="3192463"/>
            <a:ext cx="612775" cy="1587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710363" y="2882900"/>
            <a:ext cx="11525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/>
          <a:lstStyle>
            <a:lvl1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Response</a:t>
            </a:r>
          </a:p>
          <a:p>
            <a:pPr algn="ctr" eaLnBrk="1">
              <a:lnSpc>
                <a:spcPct val="100000"/>
              </a:lnSpc>
            </a:pPr>
            <a:r>
              <a:rPr lang="en-IN" altLang="en-US" sz="1400">
                <a:solidFill>
                  <a:srgbClr val="000000"/>
                </a:solidFill>
                <a:cs typeface="Arial" panose="020B0604020202020204" pitchFamily="34" charset="0"/>
              </a:rPr>
              <a:t>{Answer}</a:t>
            </a:r>
          </a:p>
        </p:txBody>
      </p: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>
            <a:off x="3074988" y="4845050"/>
            <a:ext cx="292100" cy="1588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95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hape 85"/>
          <p:cNvSpPr txBox="1">
            <a:spLocks/>
          </p:cNvSpPr>
          <p:nvPr/>
        </p:nvSpPr>
        <p:spPr>
          <a:xfrm>
            <a:off x="263070" y="-8540"/>
            <a:ext cx="5961576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3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Architecture</a:t>
            </a:r>
            <a:endParaRPr lang="en" dirty="0"/>
          </a:p>
        </p:txBody>
      </p:sp>
      <p:sp>
        <p:nvSpPr>
          <p:cNvPr id="8" name="Shape 86"/>
          <p:cNvSpPr/>
          <p:nvPr/>
        </p:nvSpPr>
        <p:spPr>
          <a:xfrm>
            <a:off x="40725" y="3612750"/>
            <a:ext cx="875700" cy="942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87"/>
          <p:cNvSpPr/>
          <p:nvPr/>
        </p:nvSpPr>
        <p:spPr>
          <a:xfrm>
            <a:off x="1437425" y="3684775"/>
            <a:ext cx="13806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88"/>
          <p:cNvSpPr/>
          <p:nvPr/>
        </p:nvSpPr>
        <p:spPr>
          <a:xfrm>
            <a:off x="3126200" y="3596100"/>
            <a:ext cx="1459646" cy="942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89"/>
          <p:cNvSpPr/>
          <p:nvPr/>
        </p:nvSpPr>
        <p:spPr>
          <a:xfrm>
            <a:off x="3278974" y="2084575"/>
            <a:ext cx="1141675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90"/>
          <p:cNvSpPr/>
          <p:nvPr/>
        </p:nvSpPr>
        <p:spPr>
          <a:xfrm>
            <a:off x="3278975" y="8653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91"/>
          <p:cNvSpPr/>
          <p:nvPr/>
        </p:nvSpPr>
        <p:spPr>
          <a:xfrm>
            <a:off x="4879175" y="865375"/>
            <a:ext cx="9867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92"/>
          <p:cNvSpPr/>
          <p:nvPr/>
        </p:nvSpPr>
        <p:spPr>
          <a:xfrm>
            <a:off x="4879175" y="20845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93"/>
          <p:cNvSpPr/>
          <p:nvPr/>
        </p:nvSpPr>
        <p:spPr>
          <a:xfrm>
            <a:off x="6479375" y="865375"/>
            <a:ext cx="986700" cy="831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94"/>
          <p:cNvCxnSpPr>
            <a:stCxn id="8" idx="1"/>
          </p:cNvCxnSpPr>
          <p:nvPr/>
        </p:nvCxnSpPr>
        <p:spPr>
          <a:xfrm rot="5400000" flipH="1">
            <a:off x="-649275" y="2484900"/>
            <a:ext cx="2250300" cy="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" name="Shape 95"/>
          <p:cNvCxnSpPr>
            <a:endCxn id="12" idx="1"/>
          </p:cNvCxnSpPr>
          <p:nvPr/>
        </p:nvCxnSpPr>
        <p:spPr>
          <a:xfrm rot="10800000" flipH="1">
            <a:off x="470075" y="1281025"/>
            <a:ext cx="28089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8" name="Shape 96"/>
          <p:cNvCxnSpPr>
            <a:stCxn id="13" idx="1"/>
            <a:endCxn id="12" idx="3"/>
          </p:cNvCxnSpPr>
          <p:nvPr/>
        </p:nvCxnSpPr>
        <p:spPr>
          <a:xfrm rot="10800000">
            <a:off x="4265675" y="12810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7"/>
          <p:cNvCxnSpPr>
            <a:stCxn id="15" idx="1"/>
            <a:endCxn id="13" idx="3"/>
          </p:cNvCxnSpPr>
          <p:nvPr/>
        </p:nvCxnSpPr>
        <p:spPr>
          <a:xfrm rot="10800000">
            <a:off x="5865875" y="12810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8"/>
          <p:cNvCxnSpPr>
            <a:stCxn id="8" idx="4"/>
            <a:endCxn id="9" idx="1"/>
          </p:cNvCxnSpPr>
          <p:nvPr/>
        </p:nvCxnSpPr>
        <p:spPr>
          <a:xfrm>
            <a:off x="916425" y="4083900"/>
            <a:ext cx="521100" cy="16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" name="Shape 99"/>
          <p:cNvCxnSpPr>
            <a:stCxn id="10" idx="1"/>
            <a:endCxn id="11" idx="2"/>
          </p:cNvCxnSpPr>
          <p:nvPr/>
        </p:nvCxnSpPr>
        <p:spPr>
          <a:xfrm flipH="1" flipV="1">
            <a:off x="3849812" y="2915875"/>
            <a:ext cx="6211" cy="68022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00"/>
          <p:cNvCxnSpPr>
            <a:stCxn id="11" idx="3"/>
            <a:endCxn id="14" idx="1"/>
          </p:cNvCxnSpPr>
          <p:nvPr/>
        </p:nvCxnSpPr>
        <p:spPr>
          <a:xfrm>
            <a:off x="4420649" y="2500225"/>
            <a:ext cx="45852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01"/>
          <p:cNvCxnSpPr>
            <a:stCxn id="12" idx="2"/>
            <a:endCxn id="11" idx="0"/>
          </p:cNvCxnSpPr>
          <p:nvPr/>
        </p:nvCxnSpPr>
        <p:spPr>
          <a:xfrm>
            <a:off x="3772325" y="1696675"/>
            <a:ext cx="77487" cy="387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102"/>
          <p:cNvCxnSpPr>
            <a:endCxn id="15" idx="3"/>
          </p:cNvCxnSpPr>
          <p:nvPr/>
        </p:nvCxnSpPr>
        <p:spPr>
          <a:xfrm flipH="1">
            <a:off x="7466075" y="1280725"/>
            <a:ext cx="517500" cy="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103"/>
          <p:cNvCxnSpPr/>
          <p:nvPr/>
        </p:nvCxnSpPr>
        <p:spPr>
          <a:xfrm rot="10800000">
            <a:off x="6243075" y="593375"/>
            <a:ext cx="0" cy="698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104"/>
          <p:cNvCxnSpPr/>
          <p:nvPr/>
        </p:nvCxnSpPr>
        <p:spPr>
          <a:xfrm>
            <a:off x="6254150" y="615600"/>
            <a:ext cx="14190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105"/>
          <p:cNvCxnSpPr/>
          <p:nvPr/>
        </p:nvCxnSpPr>
        <p:spPr>
          <a:xfrm>
            <a:off x="7673050" y="615600"/>
            <a:ext cx="11100" cy="654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106"/>
          <p:cNvSpPr txBox="1"/>
          <p:nvPr/>
        </p:nvSpPr>
        <p:spPr>
          <a:xfrm>
            <a:off x="7889024" y="1065975"/>
            <a:ext cx="1254975" cy="2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Question</a:t>
            </a:r>
            <a:endParaRPr lang="en" dirty="0"/>
          </a:p>
        </p:txBody>
      </p:sp>
      <p:sp>
        <p:nvSpPr>
          <p:cNvPr id="29" name="Shape 107"/>
          <p:cNvSpPr txBox="1"/>
          <p:nvPr/>
        </p:nvSpPr>
        <p:spPr>
          <a:xfrm>
            <a:off x="64684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AutoFill</a:t>
            </a:r>
          </a:p>
        </p:txBody>
      </p:sp>
      <p:sp>
        <p:nvSpPr>
          <p:cNvPr id="30" name="Shape 108"/>
          <p:cNvSpPr txBox="1"/>
          <p:nvPr/>
        </p:nvSpPr>
        <p:spPr>
          <a:xfrm>
            <a:off x="48682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Parse &amp; Analyze</a:t>
            </a:r>
          </a:p>
        </p:txBody>
      </p:sp>
      <p:sp>
        <p:nvSpPr>
          <p:cNvPr id="31" name="Shape 109"/>
          <p:cNvSpPr txBox="1"/>
          <p:nvPr/>
        </p:nvSpPr>
        <p:spPr>
          <a:xfrm>
            <a:off x="3268050" y="10479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IR</a:t>
            </a:r>
          </a:p>
        </p:txBody>
      </p:sp>
      <p:sp>
        <p:nvSpPr>
          <p:cNvPr id="32" name="Shape 110"/>
          <p:cNvSpPr txBox="1"/>
          <p:nvPr/>
        </p:nvSpPr>
        <p:spPr>
          <a:xfrm>
            <a:off x="3268049" y="2267124"/>
            <a:ext cx="1194425" cy="1156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Retrieval Analysis</a:t>
            </a:r>
          </a:p>
        </p:txBody>
      </p:sp>
      <p:sp>
        <p:nvSpPr>
          <p:cNvPr id="33" name="Shape 111"/>
          <p:cNvSpPr txBox="1"/>
          <p:nvPr/>
        </p:nvSpPr>
        <p:spPr>
          <a:xfrm>
            <a:off x="4868250" y="2161950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Answer Selection</a:t>
            </a:r>
          </a:p>
        </p:txBody>
      </p:sp>
      <p:sp>
        <p:nvSpPr>
          <p:cNvPr id="34" name="Shape 112"/>
          <p:cNvSpPr txBox="1"/>
          <p:nvPr/>
        </p:nvSpPr>
        <p:spPr>
          <a:xfrm>
            <a:off x="1437075" y="3791125"/>
            <a:ext cx="13806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Document Tagger</a:t>
            </a:r>
          </a:p>
        </p:txBody>
      </p:sp>
      <p:sp>
        <p:nvSpPr>
          <p:cNvPr id="35" name="Shape 113"/>
          <p:cNvSpPr txBox="1"/>
          <p:nvPr/>
        </p:nvSpPr>
        <p:spPr>
          <a:xfrm>
            <a:off x="-22875" y="3847025"/>
            <a:ext cx="997500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Corpus</a:t>
            </a:r>
          </a:p>
        </p:txBody>
      </p:sp>
      <p:sp>
        <p:nvSpPr>
          <p:cNvPr id="36" name="Shape 114"/>
          <p:cNvSpPr txBox="1"/>
          <p:nvPr/>
        </p:nvSpPr>
        <p:spPr>
          <a:xfrm>
            <a:off x="3268049" y="3791125"/>
            <a:ext cx="1317797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Annotated corpus </a:t>
            </a:r>
          </a:p>
        </p:txBody>
      </p:sp>
      <p:cxnSp>
        <p:nvCxnSpPr>
          <p:cNvPr id="37" name="Shape 115"/>
          <p:cNvCxnSpPr/>
          <p:nvPr/>
        </p:nvCxnSpPr>
        <p:spPr>
          <a:xfrm>
            <a:off x="5865875" y="2500225"/>
            <a:ext cx="613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116"/>
          <p:cNvSpPr txBox="1"/>
          <p:nvPr/>
        </p:nvSpPr>
        <p:spPr>
          <a:xfrm>
            <a:off x="6468450" y="2267125"/>
            <a:ext cx="1420574" cy="4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Response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{Answer}</a:t>
            </a:r>
          </a:p>
        </p:txBody>
      </p:sp>
      <p:cxnSp>
        <p:nvCxnSpPr>
          <p:cNvPr id="39" name="Shape 117"/>
          <p:cNvCxnSpPr/>
          <p:nvPr/>
        </p:nvCxnSpPr>
        <p:spPr>
          <a:xfrm>
            <a:off x="2833575" y="4100425"/>
            <a:ext cx="2931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611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Economica"/>
              </a:rPr>
              <a:t>AIM</a:t>
            </a:r>
            <a:endParaRPr lang="en-US" sz="4400" dirty="0">
              <a:latin typeface="Economic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3070" y="1417607"/>
            <a:ext cx="843438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To answer a query about a given context paragraph.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To solve the reading comprehension/question answering problem, we are using attention flow mechanism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Reproducing the BIDAF paper which implements this model</a:t>
            </a:r>
          </a:p>
        </p:txBody>
      </p:sp>
    </p:spTree>
    <p:extLst>
      <p:ext uri="{BB962C8B-B14F-4D97-AF65-F5344CB8AC3E}">
        <p14:creationId xmlns:p14="http://schemas.microsoft.com/office/powerpoint/2010/main" val="4109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12713" y="1111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4200" dirty="0" smtClean="0">
                <a:latin typeface="Economica"/>
              </a:rPr>
              <a:t>Example</a:t>
            </a:r>
            <a:r>
              <a:rPr lang="en-IN" altLang="en-US" sz="5000" dirty="0" smtClean="0">
                <a:solidFill>
                  <a:srgbClr val="04617B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188" y="1339850"/>
            <a:ext cx="8229600" cy="6161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73050" indent="-273050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tantia" charset="0"/>
              </a:rPr>
              <a:t>Input: 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b="1" i="1" dirty="0">
                <a:solidFill>
                  <a:srgbClr val="000000"/>
                </a:solidFill>
                <a:latin typeface="Constantia" charset="0"/>
              </a:rPr>
              <a:t>Context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: 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b="1" i="1" dirty="0" err="1">
                <a:solidFill>
                  <a:srgbClr val="000000"/>
                </a:solidFill>
                <a:latin typeface="Constantia" charset="0"/>
              </a:rPr>
              <a:t>Baahubali</a:t>
            </a:r>
            <a:r>
              <a:rPr lang="en-US" sz="1600" b="1" i="1" dirty="0">
                <a:solidFill>
                  <a:srgbClr val="000000"/>
                </a:solidFill>
                <a:latin typeface="Constantia" charset="0"/>
              </a:rPr>
              <a:t> 2: The Conclusion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is a 2017 Indian historical fiction film co-written and directed by S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Rajamouli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. The film was produced by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Tollywood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studio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Arka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Media Works. It is the continuation of </a:t>
            </a:r>
            <a:r>
              <a:rPr lang="en-US" sz="1600" i="1" dirty="0" err="1">
                <a:solidFill>
                  <a:srgbClr val="000000"/>
                </a:solidFill>
                <a:latin typeface="Constantia" charset="0"/>
              </a:rPr>
              <a:t>Baahubali</a:t>
            </a:r>
            <a:r>
              <a:rPr lang="en-US" sz="1600" i="1" dirty="0">
                <a:solidFill>
                  <a:srgbClr val="000000"/>
                </a:solidFill>
                <a:latin typeface="Constantia" charset="0"/>
              </a:rPr>
              <a:t>: The Beginning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, taking place before and after the events of that film. The film stars major actors from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Tollywood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industry with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Prabhas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Anushka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Shetty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Rana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Daggubati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Sathyaraj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in lead roles.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b="1" i="1" dirty="0">
                <a:solidFill>
                  <a:srgbClr val="000000"/>
                </a:solidFill>
                <a:latin typeface="Constantia" charset="0"/>
              </a:rPr>
              <a:t>Question: 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Who is the director of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Baahubali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2?</a:t>
            </a:r>
          </a:p>
          <a:p>
            <a:pPr marL="273050" indent="-273050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nstantia" charset="0"/>
              </a:rPr>
              <a:t>Network Output: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Start index:16 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End index:18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(S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tantia" charset="0"/>
              </a:rPr>
              <a:t>Rajamouli</a:t>
            </a:r>
            <a:r>
              <a:rPr lang="en-US" sz="1600" dirty="0">
                <a:solidFill>
                  <a:srgbClr val="000000"/>
                </a:solidFill>
                <a:latin typeface="Constantia" charset="0"/>
              </a:rPr>
              <a:t>)</a:t>
            </a: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en-US" sz="2400" dirty="0">
              <a:solidFill>
                <a:srgbClr val="000000"/>
              </a:solidFill>
              <a:latin typeface="Constantia" charset="0"/>
            </a:endParaRP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en-US" sz="2400" dirty="0">
              <a:solidFill>
                <a:srgbClr val="000000"/>
              </a:solidFill>
              <a:latin typeface="Constantia" charset="0"/>
            </a:endParaRPr>
          </a:p>
          <a:p>
            <a:pPr marL="457200" hangingPunct="1">
              <a:lnSpc>
                <a:spcPct val="100000"/>
              </a:lnSpc>
              <a:spcBef>
                <a:spcPts val="488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en-US" sz="2400" dirty="0">
              <a:solidFill>
                <a:srgbClr val="000000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667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4200" dirty="0" smtClean="0">
                <a:solidFill>
                  <a:schemeClr val="accent1"/>
                </a:solidFill>
                <a:latin typeface="Economica"/>
              </a:rPr>
              <a:t>BIDAF Model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2400" dirty="0" smtClean="0"/>
              <a:t>This model uses attention mechanism to focus on a small portion of the context to select an answer for the given query.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2400" dirty="0" smtClean="0"/>
              <a:t>It embeds context and question pair at both word and character level 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2400" dirty="0" smtClean="0"/>
              <a:t>Multi-task Multi-class classification problem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0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Model Architecture</a:t>
            </a:r>
            <a:endParaRPr lang="en-US" sz="4200" dirty="0">
              <a:latin typeface="Economica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11188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altLang="en-US" sz="5000" dirty="0" smtClean="0">
              <a:solidFill>
                <a:srgbClr val="04617B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r="10179"/>
          <a:stretch>
            <a:fillRect/>
          </a:stretch>
        </p:blipFill>
        <p:spPr bwMode="auto">
          <a:xfrm>
            <a:off x="0" y="954056"/>
            <a:ext cx="8840788" cy="382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Preprocessing </a:t>
            </a:r>
            <a:endParaRPr lang="en-US" sz="4200" dirty="0">
              <a:latin typeface="Economic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0" y="1023938"/>
            <a:ext cx="73437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latin typeface="Economica"/>
              </a:rPr>
              <a:t>Steps for Preprocessing</a:t>
            </a:r>
            <a:endParaRPr lang="en-US" sz="3200" dirty="0">
              <a:latin typeface="Economic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" y="957263"/>
            <a:ext cx="8229600" cy="43894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We’ll work with the pre-trained </a:t>
            </a:r>
            <a:r>
              <a:rPr lang="en-IN" altLang="en-US" dirty="0" err="1" smtClean="0"/>
              <a:t>SquAD</a:t>
            </a:r>
            <a:r>
              <a:rPr lang="en-IN" altLang="en-US" dirty="0" smtClean="0"/>
              <a:t> dataset.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We’ll perform nltk word tokenization on the context and the query and remove certain special characters.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We’ll index all the words in our vocabulary and  use those index to create a vector of  indexes for each context and query.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For the output, we are producing the span of the answer in the context word level instead of char level.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To make each context and each query of a fixed length we’ll do the padding.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dirty="0" smtClean="0"/>
              <a:t>Then save the trained files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6468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70" y="1"/>
            <a:ext cx="8982530" cy="800100"/>
          </a:xfrm>
        </p:spPr>
        <p:txBody>
          <a:bodyPr/>
          <a:lstStyle/>
          <a:p>
            <a:r>
              <a:rPr lang="en-US" altLang="en-US" sz="3600" dirty="0">
                <a:latin typeface="Economica"/>
              </a:rPr>
              <a:t>L1: Word Embedding Layer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800101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We are using the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GloVe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vectors to represent each word into a vector of fixed length.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Each word will be represented                                  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into 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a vector of length 100.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884613"/>
            <a:ext cx="886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8"/>
          <a:stretch>
            <a:fillRect/>
          </a:stretch>
        </p:blipFill>
        <p:spPr bwMode="auto">
          <a:xfrm>
            <a:off x="6048375" y="1411288"/>
            <a:ext cx="2366963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8779330" cy="820693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L2: Character Embedding Layer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94210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Maps each word to a vector space using char level CNNs.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3682128"/>
            <a:ext cx="86201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3" r="10680" b="14111"/>
          <a:stretch>
            <a:fillRect/>
          </a:stretch>
        </p:blipFill>
        <p:spPr bwMode="auto">
          <a:xfrm>
            <a:off x="6761163" y="1473915"/>
            <a:ext cx="18859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8507304" cy="909593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L3: Contextual Embedding Layer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040425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solidFill>
                  <a:srgbClr val="000000"/>
                </a:solidFill>
                <a:latin typeface="Constantia" panose="02030602050306030303" pitchFamily="18" charset="0"/>
              </a:rPr>
              <a:t>Utilizes contextual cues from surrounding words to refine the embedding of the words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18362"/>
            <a:ext cx="87534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6029780" cy="636543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L4: Attention Flow Layer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6225" y="866775"/>
            <a:ext cx="82296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1295400" indent="-287338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Couples the query and context vectors and produces a set of query aware feature vectors for each word in the context</a:t>
            </a:r>
          </a:p>
          <a:p>
            <a:pPr lvl="2" eaLnBrk="1" hangingPunct="1">
              <a:lnSpc>
                <a:spcPct val="100000"/>
              </a:lnSpc>
              <a:spcBef>
                <a:spcPts val="850"/>
              </a:spcBef>
              <a:buSzPct val="45000"/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00363"/>
            <a:ext cx="882491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22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Autofill</a:t>
            </a:r>
            <a:endParaRPr lang="en"/>
          </a:p>
        </p:txBody>
      </p:sp>
      <p:sp>
        <p:nvSpPr>
          <p:cNvPr id="5" name="Shape 123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Predict next word/sentence so as to: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Improve both precision and recall 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Save user time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Discover the knowledge base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Approach: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N-Grams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Various RNN architectures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7985580" cy="909593"/>
          </a:xfrm>
        </p:spPr>
        <p:txBody>
          <a:bodyPr/>
          <a:lstStyle/>
          <a:p>
            <a:r>
              <a:rPr lang="en-US" sz="4200" dirty="0" smtClean="0">
                <a:latin typeface="Economica"/>
              </a:rPr>
              <a:t>Context2Query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935038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Signifies which query words are more relevant to each context word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h – context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u - query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52174" r="-1303"/>
          <a:stretch>
            <a:fillRect/>
          </a:stretch>
        </p:blipFill>
        <p:spPr bwMode="auto">
          <a:xfrm>
            <a:off x="2513013" y="1365250"/>
            <a:ext cx="44434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Query2Context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9075" y="9064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Signifies which context words have the closest similarity to  the query words.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h – context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u - query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4209653" y="1839863"/>
            <a:ext cx="31226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4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9" y="258807"/>
            <a:ext cx="7499805" cy="909593"/>
          </a:xfrm>
        </p:spPr>
        <p:txBody>
          <a:bodyPr/>
          <a:lstStyle/>
          <a:p>
            <a:r>
              <a:rPr lang="en-US" sz="4200" dirty="0" smtClean="0">
                <a:latin typeface="Economica"/>
              </a:rPr>
              <a:t>L5: Modeling Layer</a:t>
            </a:r>
            <a:endParaRPr lang="en-US" sz="4200" dirty="0">
              <a:latin typeface="Economic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7175" y="877888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Contextual information about the word with respect to the entire context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735138"/>
            <a:ext cx="69215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L6: Output Layer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5275" y="100171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Provides answer to the query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473200"/>
            <a:ext cx="799782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024" y="1065053"/>
            <a:ext cx="7691227" cy="1717476"/>
          </a:xfrm>
        </p:spPr>
        <p:txBody>
          <a:bodyPr/>
          <a:lstStyle/>
          <a:p>
            <a:r>
              <a:rPr lang="en-US" sz="4800" dirty="0" smtClean="0">
                <a:latin typeface="Economica"/>
              </a:rPr>
              <a:t>Understanding of Attention Layer in general</a:t>
            </a:r>
            <a:endParaRPr lang="en-US" sz="4800" dirty="0"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7228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AIM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0219" y="1052053"/>
            <a:ext cx="8434388" cy="24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</a:pPr>
            <a:endParaRPr lang="en-US" altLang="en-US" sz="280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563"/>
              </a:spcBef>
            </a:pPr>
            <a:endParaRPr lang="en-US" altLang="en-US" sz="280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563"/>
              </a:spcBef>
            </a:pPr>
            <a:r>
              <a:rPr lang="en-US" altLang="en-US" sz="2800">
                <a:solidFill>
                  <a:srgbClr val="000000"/>
                </a:solidFill>
                <a:latin typeface="Constantia" panose="02030602050306030303" pitchFamily="18" charset="0"/>
              </a:rPr>
              <a:t>Understand the working of the attention layer in the BiDAF MODEL</a:t>
            </a:r>
          </a:p>
        </p:txBody>
      </p:sp>
    </p:spTree>
    <p:extLst>
      <p:ext uri="{BB962C8B-B14F-4D97-AF65-F5344CB8AC3E}">
        <p14:creationId xmlns:p14="http://schemas.microsoft.com/office/powerpoint/2010/main" val="32015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9" y="258807"/>
            <a:ext cx="6481859" cy="909593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What is Attention Model ?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86904" y="405783"/>
            <a:ext cx="8229600" cy="42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6AC6E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The attention model is used to discover similarities between the context and the query, thereby, finding the most relevant part required for answering the query.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6AC6E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 smtClean="0">
                <a:solidFill>
                  <a:srgbClr val="000000"/>
                </a:solidFill>
                <a:latin typeface="Constantia" panose="02030602050306030303" pitchFamily="18" charset="0"/>
              </a:rPr>
              <a:t>BiDAF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uses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GloVe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and Char </a:t>
            </a:r>
            <a:r>
              <a:rPr lang="en-US" altLang="en-US" sz="2600" dirty="0" err="1" smtClean="0">
                <a:solidFill>
                  <a:srgbClr val="000000"/>
                </a:solidFill>
                <a:latin typeface="Constantia" panose="02030602050306030303" pitchFamily="18" charset="0"/>
              </a:rPr>
              <a:t>embeddings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to get the most similar part along with </a:t>
            </a:r>
            <a:r>
              <a:rPr lang="en-US" altLang="en-US" sz="2600" dirty="0" err="1" smtClean="0">
                <a:solidFill>
                  <a:srgbClr val="000000"/>
                </a:solidFill>
                <a:latin typeface="Constantia" panose="02030602050306030303" pitchFamily="18" charset="0"/>
              </a:rPr>
              <a:t>BiLSTM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and similarity matrix.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Example</a:t>
            </a:r>
            <a:endParaRPr lang="en-US" sz="4200" dirty="0">
              <a:latin typeface="Economic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8" y="1012722"/>
            <a:ext cx="8464550" cy="373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9" y="258807"/>
            <a:ext cx="8467975" cy="1284858"/>
          </a:xfrm>
        </p:spPr>
        <p:txBody>
          <a:bodyPr/>
          <a:lstStyle/>
          <a:p>
            <a:r>
              <a:rPr lang="en-US" altLang="en-US" sz="3200" dirty="0">
                <a:latin typeface="Economica"/>
              </a:rPr>
              <a:t>Relationship between Answer and Question Type</a:t>
            </a:r>
            <a:endParaRPr lang="en-US" sz="3200" dirty="0">
              <a:latin typeface="Econom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813" y="1604819"/>
            <a:ext cx="8691715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25"/>
              </a:spcBef>
              <a:buSzPct val="45000"/>
            </a:pPr>
            <a:endParaRPr lang="en-US" altLang="en-US" sz="28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spcBef>
                <a:spcPts val="1425"/>
              </a:spcBef>
              <a:buSzPct val="45000"/>
            </a:pPr>
            <a:r>
              <a:rPr lang="en-US" altLang="en-US" sz="28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Our </a:t>
            </a:r>
            <a:r>
              <a:rPr lang="en-US" altLang="en-US" sz="2800" dirty="0">
                <a:solidFill>
                  <a:srgbClr val="000000"/>
                </a:solidFill>
                <a:latin typeface="Constantia" panose="02030602050306030303" pitchFamily="18" charset="0"/>
              </a:rPr>
              <a:t>hypothesis that there must be some relationship between the NER (‘PERSON’,’PLACE’,’DATE’,..</a:t>
            </a:r>
            <a:r>
              <a:rPr lang="en-US" altLang="en-US" sz="2800" dirty="0" err="1">
                <a:solidFill>
                  <a:srgbClr val="000000"/>
                </a:solidFill>
                <a:latin typeface="Constantia" panose="02030602050306030303" pitchFamily="18" charset="0"/>
              </a:rPr>
              <a:t>etc</a:t>
            </a:r>
            <a:r>
              <a:rPr lang="en-US" altLang="en-US" sz="2800" dirty="0">
                <a:solidFill>
                  <a:srgbClr val="000000"/>
                </a:solidFill>
                <a:latin typeface="Constantia" panose="02030602050306030303" pitchFamily="18" charset="0"/>
              </a:rPr>
              <a:t>) tags of answer and Question type(‘WHO’,’WHEN’..</a:t>
            </a:r>
            <a:r>
              <a:rPr lang="en-US" altLang="en-US" sz="2800" dirty="0" err="1">
                <a:solidFill>
                  <a:srgbClr val="000000"/>
                </a:solidFill>
                <a:latin typeface="Constantia" panose="02030602050306030303" pitchFamily="18" charset="0"/>
              </a:rPr>
              <a:t>etc</a:t>
            </a:r>
            <a:r>
              <a:rPr lang="en-US" altLang="en-US" sz="2800" dirty="0">
                <a:solidFill>
                  <a:srgbClr val="000000"/>
                </a:solidFill>
                <a:latin typeface="Constantia" panose="0203060205030603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6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7602736" cy="909593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Word Distance of Glove Vectors</a:t>
            </a:r>
            <a:endParaRPr lang="en-US" sz="3600" dirty="0">
              <a:latin typeface="Economic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4" y="855407"/>
            <a:ext cx="854376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Information Retrieval</a:t>
            </a:r>
            <a:endParaRPr lang="en"/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311700" y="1225224"/>
            <a:ext cx="8520600" cy="46421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Given a query: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document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paragraph</a:t>
            </a:r>
          </a:p>
          <a:p>
            <a:pPr marL="914400" indent="-228600">
              <a:spcBef>
                <a:spcPts val="0"/>
              </a:spcBef>
            </a:pPr>
            <a:r>
              <a:rPr lang="en" smtClean="0"/>
              <a:t>Point to a sentence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Approach:</a:t>
            </a:r>
          </a:p>
          <a:p>
            <a:pPr indent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/>
              <a:t>Learning to rank using an ensemble of: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TF-IDF, BM25, Doc2vec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Word Mover Distance (with and without attention model)</a:t>
            </a:r>
          </a:p>
          <a:p>
            <a:pPr marL="1371600" indent="-228600">
              <a:spcBef>
                <a:spcPts val="0"/>
              </a:spcBef>
            </a:pPr>
            <a:r>
              <a:rPr lang="en" smtClean="0"/>
              <a:t>DNN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4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Hypothesis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0386" y="942106"/>
            <a:ext cx="8229600" cy="364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We constructed vectors for the question tags and the sentence NER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tags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There must be some relationship between the Question types and NER tags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8654788" cy="909593"/>
          </a:xfrm>
        </p:spPr>
        <p:txBody>
          <a:bodyPr/>
          <a:lstStyle/>
          <a:p>
            <a:r>
              <a:rPr lang="en-US" sz="4200" dirty="0" smtClean="0">
                <a:latin typeface="Economica"/>
              </a:rPr>
              <a:t>Heat Map(Similarity)</a:t>
            </a:r>
            <a:endParaRPr lang="en-US" sz="4200" dirty="0">
              <a:latin typeface="Economic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0644" y="943900"/>
            <a:ext cx="7808912" cy="3844558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1002" rIns="90000" bIns="45000" anchor="ctr"/>
          <a:lstStyle>
            <a:lvl1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/>
            <a:r>
              <a:rPr lang="en-IN" altLang="en-US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23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Heat Map (Distance)</a:t>
            </a:r>
            <a:endParaRPr lang="en-US" sz="4200" dirty="0">
              <a:latin typeface="Economic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743200"/>
            <a:ext cx="6667500" cy="22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012" y="1238250"/>
            <a:ext cx="892968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400" u="sng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Query</a:t>
            </a:r>
            <a:r>
              <a:rPr lang="en-US" alt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: ’Where </a:t>
            </a:r>
            <a:r>
              <a:rPr lang="en-US" alt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did Super Bowl 50 take place?’</a:t>
            </a:r>
          </a:p>
          <a:p>
            <a:pPr eaLnBrk="1" hangingPunct="1">
              <a:lnSpc>
                <a:spcPct val="102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400" u="sng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Sentence</a:t>
            </a:r>
            <a:r>
              <a:rPr lang="en-US" alt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: ’The </a:t>
            </a:r>
            <a:r>
              <a:rPr lang="en-US" alt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game was played on February </a:t>
            </a:r>
            <a:r>
              <a:rPr lang="en-US" alt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7, 2016</a:t>
            </a:r>
            <a:r>
              <a:rPr lang="en-US" alt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, at Levi's </a:t>
            </a:r>
            <a:r>
              <a:rPr lang="en-US" alt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 Stadium </a:t>
            </a:r>
            <a:r>
              <a:rPr lang="en-US" alt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in the San Francisco Bay Area at Santa Clara</a:t>
            </a:r>
            <a:r>
              <a:rPr lang="en-US" altLang="en-US" sz="24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California’</a:t>
            </a:r>
          </a:p>
        </p:txBody>
      </p:sp>
    </p:spTree>
    <p:extLst>
      <p:ext uri="{BB962C8B-B14F-4D97-AF65-F5344CB8AC3E}">
        <p14:creationId xmlns:p14="http://schemas.microsoft.com/office/powerpoint/2010/main" val="5762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7890330" cy="909593"/>
          </a:xfrm>
        </p:spPr>
        <p:txBody>
          <a:bodyPr/>
          <a:lstStyle/>
          <a:p>
            <a:r>
              <a:rPr lang="en-US" sz="4200" dirty="0" smtClean="0">
                <a:latin typeface="Economica"/>
              </a:rPr>
              <a:t>Summary: Attention Model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4693" y="1129040"/>
            <a:ext cx="8229600" cy="23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Generalised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GloVe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embeddings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to work for the question type and NER tags.</a:t>
            </a:r>
          </a:p>
          <a:p>
            <a:pPr marL="565150" indent="-457200"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q"/>
            </a:pP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GloVe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embeddings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and the question type-NER </a:t>
            </a:r>
            <a:r>
              <a:rPr lang="en-US" altLang="en-US" sz="2600" dirty="0" err="1">
                <a:solidFill>
                  <a:srgbClr val="000000"/>
                </a:solidFill>
                <a:latin typeface="Constantia" panose="02030602050306030303" pitchFamily="18" charset="0"/>
              </a:rPr>
              <a:t>embeddings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 can be combined to rank the sentences and select the possible answer.</a:t>
            </a:r>
          </a:p>
        </p:txBody>
      </p:sp>
    </p:spTree>
    <p:extLst>
      <p:ext uri="{BB962C8B-B14F-4D97-AF65-F5344CB8AC3E}">
        <p14:creationId xmlns:p14="http://schemas.microsoft.com/office/powerpoint/2010/main" val="8143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>
                <a:latin typeface="Economica"/>
              </a:rPr>
              <a:t>Example</a:t>
            </a:r>
            <a:endParaRPr lang="en-US" sz="42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1450" y="973138"/>
            <a:ext cx="8229600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31800" indent="-3238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question = 'Who is the President of USA?'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sentence1 = 'Trump, the President of USA is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70 </a:t>
            </a: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year old'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sentence2 = 'Trump ,likes to play golf'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sentence3 = 'India is a developing nation'</a:t>
            </a: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Score 1 =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2.5(Distance)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Score 2 =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4.3(Distance)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425"/>
              </a:spcBef>
              <a:buClr>
                <a:srgbClr val="00B0F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solidFill>
                  <a:srgbClr val="000000"/>
                </a:solidFill>
                <a:latin typeface="Constantia" panose="02030602050306030303" pitchFamily="18" charset="0"/>
              </a:rPr>
              <a:t>Score 3 = </a:t>
            </a:r>
            <a:r>
              <a:rPr lang="en-US" altLang="en-US" sz="26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4.9(Distance)</a:t>
            </a:r>
            <a:endParaRPr lang="en-US" altLang="en-US" sz="26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9" y="258808"/>
            <a:ext cx="8947606" cy="1208042"/>
          </a:xfrm>
        </p:spPr>
        <p:txBody>
          <a:bodyPr/>
          <a:lstStyle/>
          <a:p>
            <a:r>
              <a:rPr lang="en-US" sz="3600" dirty="0" smtClean="0">
                <a:latin typeface="Economica"/>
              </a:rPr>
              <a:t>Result and Hyper parameters of the Model</a:t>
            </a:r>
            <a:endParaRPr lang="en-US" sz="3600" dirty="0">
              <a:latin typeface="Economic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1316039"/>
            <a:ext cx="8229600" cy="361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73050" indent="-273050"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</a:pPr>
            <a:r>
              <a:rPr lang="en-US" altLang="en-US" sz="2600" dirty="0" smtClean="0">
                <a:solidFill>
                  <a:srgbClr val="000000"/>
                </a:solidFill>
                <a:latin typeface="+mj-lt"/>
              </a:rPr>
              <a:t>Accuracy –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Training Accuracy – 80.7 %</a:t>
            </a:r>
          </a:p>
          <a:p>
            <a:pPr marL="457200" indent="-4572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Testing Accuracy – 81.3 %</a:t>
            </a:r>
          </a:p>
          <a:p>
            <a:pPr marL="0" indent="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</a:pPr>
            <a:r>
              <a:rPr lang="en-US" altLang="en-US" sz="2600" dirty="0" smtClean="0">
                <a:solidFill>
                  <a:srgbClr val="000000"/>
                </a:solidFill>
                <a:latin typeface="+mj-lt"/>
              </a:rPr>
              <a:t>Hyper Parameters -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</a:rPr>
              <a:t>Batch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size – 60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Epochs – 12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Dimension of vectors – 512(2d)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Max number of words in context – 866(T)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Max number of words in query – 60(J)</a:t>
            </a: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Tx/>
              <a:buSzTx/>
              <a:buFontTx/>
              <a:buNone/>
            </a:pPr>
            <a:endParaRPr lang="en-US" altLang="en-US" sz="2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Bef>
                <a:spcPts val="525"/>
              </a:spcBef>
              <a:buClrTx/>
              <a:buSzTx/>
              <a:buFontTx/>
              <a:buNone/>
            </a:pPr>
            <a:endParaRPr lang="en-US" altLang="en-US" sz="2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7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525"/>
          <p:cNvSpPr txBox="1">
            <a:spLocks/>
          </p:cNvSpPr>
          <p:nvPr/>
        </p:nvSpPr>
        <p:spPr>
          <a:xfrm>
            <a:off x="311700" y="1950975"/>
            <a:ext cx="8520600" cy="11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smtClean="0"/>
              <a:t>DEMO</a:t>
            </a:r>
            <a:endParaRPr lang="en" sz="7200"/>
          </a:p>
        </p:txBody>
      </p:sp>
      <p:sp>
        <p:nvSpPr>
          <p:cNvPr id="5" name="Shape 526"/>
          <p:cNvSpPr txBox="1"/>
          <p:nvPr/>
        </p:nvSpPr>
        <p:spPr>
          <a:xfrm>
            <a:off x="1024200" y="3669124"/>
            <a:ext cx="7653300" cy="132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       </a:t>
            </a:r>
            <a:r>
              <a:rPr lang="en" dirty="0" smtClean="0"/>
              <a:t> Project Demo </a:t>
            </a:r>
            <a:r>
              <a:rPr lang="en" dirty="0"/>
              <a:t>-  </a:t>
            </a:r>
            <a:r>
              <a:rPr lang="en-IN" b="1" u="sng" dirty="0">
                <a:hlinkClick r:id="rId2"/>
              </a:rPr>
              <a:t>http://35.165.153.16:1995/</a:t>
            </a:r>
            <a:endParaRPr lang="en-IN" b="1" dirty="0"/>
          </a:p>
          <a:p>
            <a:pPr lvl="0">
              <a:spcBef>
                <a:spcPts val="0"/>
              </a:spcBef>
              <a:buNone/>
            </a:pPr>
            <a:endParaRPr lang="en" u="sng" dirty="0">
              <a:solidFill>
                <a:srgbClr val="4A86E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3070" y="258807"/>
            <a:ext cx="8741230" cy="1100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25"/>
              </a:spcBef>
              <a:buClr>
                <a:srgbClr val="0BD0D9"/>
              </a:buClr>
              <a:buSzPct val="95000"/>
            </a:pPr>
            <a:r>
              <a:rPr lang="en-IN" sz="3200" dirty="0" smtClean="0">
                <a:latin typeface="Economica"/>
              </a:rPr>
              <a:t>Other Projects/Modules we worked on during our training</a:t>
            </a:r>
            <a:br>
              <a:rPr lang="en-IN" sz="3200" dirty="0" smtClean="0">
                <a:latin typeface="Economica"/>
              </a:rPr>
            </a:br>
            <a:r>
              <a:rPr lang="en-IN" sz="3200" dirty="0">
                <a:latin typeface="Economica"/>
              </a:rPr>
              <a:t> </a:t>
            </a:r>
            <a:r>
              <a:rPr lang="en-IN" sz="3200" dirty="0" smtClean="0">
                <a:latin typeface="Economica"/>
              </a:rPr>
              <a:t/>
            </a:r>
            <a:br>
              <a:rPr lang="en-IN" sz="3200" dirty="0" smtClean="0">
                <a:latin typeface="Economica"/>
              </a:rPr>
            </a:br>
            <a:endParaRPr lang="en-IN" sz="3200" dirty="0">
              <a:latin typeface="Econom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843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Python Boot-camp – using python text/data analysis modules like pandas, numpy and matplotlib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Python Machine learning modules – </a:t>
            </a:r>
            <a:r>
              <a:rPr lang="en-IN" sz="1600" dirty="0" smtClean="0"/>
              <a:t>sklearn</a:t>
            </a:r>
            <a:r>
              <a:rPr lang="en-IN" sz="1600" dirty="0"/>
              <a:t>, spicy, keras, surprise, etc. 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Building Movie Lens Recommendation System from the scratch(like YouTube, </a:t>
            </a:r>
            <a:r>
              <a:rPr lang="en-IN" sz="1600" dirty="0" smtClean="0"/>
              <a:t>Netflix have recommendation engines based upon our choices of videos)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Chat Bot using various NLP/NLU </a:t>
            </a:r>
            <a:r>
              <a:rPr lang="en-IN" sz="1600" dirty="0" smtClean="0"/>
              <a:t>techniques and nltk modules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1600" dirty="0"/>
              <a:t>Basic Neural Network projects(Classification problem(CNNs), word/char prediction(RNNs))</a:t>
            </a:r>
          </a:p>
        </p:txBody>
      </p:sp>
    </p:spTree>
    <p:extLst>
      <p:ext uri="{BB962C8B-B14F-4D97-AF65-F5344CB8AC3E}">
        <p14:creationId xmlns:p14="http://schemas.microsoft.com/office/powerpoint/2010/main" val="42033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34"/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rtlCol="0" anchor="b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mtClean="0"/>
              <a:t>Executive Summary - Answer Selection  </a:t>
            </a:r>
            <a:endParaRPr lang="en"/>
          </a:p>
        </p:txBody>
      </p:sp>
      <p:sp>
        <p:nvSpPr>
          <p:cNvPr id="5" name="Shape 135"/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31775" indent="-231775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Arial" charset="0"/>
              <a:buChar char="•"/>
              <a:def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/>
              <a:t>Point to a span, given a context using Bidirectional Attentional Flow Models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311</TotalTime>
  <Words>3284</Words>
  <Application>Microsoft Office PowerPoint</Application>
  <PresentationFormat>On-screen Show (16:9)</PresentationFormat>
  <Paragraphs>763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Arial</vt:lpstr>
      <vt:lpstr>Bebas Neue</vt:lpstr>
      <vt:lpstr>Calibri</vt:lpstr>
      <vt:lpstr>Century Gothic</vt:lpstr>
      <vt:lpstr>Constantia</vt:lpstr>
      <vt:lpstr>Economica</vt:lpstr>
      <vt:lpstr>Modern Pictograms</vt:lpstr>
      <vt:lpstr>Noto Sans CJK SC Regular</vt:lpstr>
      <vt:lpstr>Open Sans</vt:lpstr>
      <vt:lpstr>Source Sans Pro Light</vt:lpstr>
      <vt:lpstr>Wingdings</vt:lpstr>
      <vt:lpstr>Wingdings 2</vt:lpstr>
      <vt:lpstr>Wipro 2017 PPT Theme</vt:lpstr>
      <vt:lpstr>Capstone Project Stack Route  ML Wave 1</vt:lpstr>
      <vt:lpstr>Question Answering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AUTOFILL  (Auto completion  of user’s question  or queries)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Retrieval (Point to the right document)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 Selection BiDAF  (Bidirectional  Attention Flow Model) </vt:lpstr>
      <vt:lpstr>PowerPoint Presentation</vt:lpstr>
      <vt:lpstr>AIM</vt:lpstr>
      <vt:lpstr>PowerPoint Presentation</vt:lpstr>
      <vt:lpstr>PowerPoint Presentation</vt:lpstr>
      <vt:lpstr>Model Architecture</vt:lpstr>
      <vt:lpstr>Preprocessing </vt:lpstr>
      <vt:lpstr>Steps for Preprocessing</vt:lpstr>
      <vt:lpstr>L1: Word Embedding Layer</vt:lpstr>
      <vt:lpstr>L2: Character Embedding Layer</vt:lpstr>
      <vt:lpstr>L3: Contextual Embedding Layer</vt:lpstr>
      <vt:lpstr>L4: Attention Flow Layer</vt:lpstr>
      <vt:lpstr>Context2Query</vt:lpstr>
      <vt:lpstr>Query2Context</vt:lpstr>
      <vt:lpstr>L5: Modeling Layer</vt:lpstr>
      <vt:lpstr>L6: Output Layer</vt:lpstr>
      <vt:lpstr>Understanding of Attention Layer in general</vt:lpstr>
      <vt:lpstr>AIM</vt:lpstr>
      <vt:lpstr>What is Attention Model ?</vt:lpstr>
      <vt:lpstr>Example</vt:lpstr>
      <vt:lpstr>Relationship between Answer and Question Type</vt:lpstr>
      <vt:lpstr>Word Distance of Glove Vectors</vt:lpstr>
      <vt:lpstr>Hypothesis</vt:lpstr>
      <vt:lpstr>Heat Map(Similarity)</vt:lpstr>
      <vt:lpstr>Heat Map (Distance)</vt:lpstr>
      <vt:lpstr>Summary: Attention Model</vt:lpstr>
      <vt:lpstr>Example</vt:lpstr>
      <vt:lpstr>Result and Hyper parameters of the Model</vt:lpstr>
      <vt:lpstr>PowerPoint Presentation</vt:lpstr>
      <vt:lpstr>Other Projects/Modules we worked on during our training   </vt:lpstr>
      <vt:lpstr>Thank You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Stack Route  ML Wave 1</dc:title>
  <dc:subject>Corp_Presentation_Template</dc:subject>
  <dc:creator>Aayush Mehrotra (Digital)</dc:creator>
  <cp:lastModifiedBy>Aayush Mehrotra (Digital)</cp:lastModifiedBy>
  <cp:revision>32</cp:revision>
  <dcterms:created xsi:type="dcterms:W3CDTF">2017-08-08T04:56:34Z</dcterms:created>
  <dcterms:modified xsi:type="dcterms:W3CDTF">2017-08-08T15:55:04Z</dcterms:modified>
  <cp:contentStatus>2017</cp:contentStatus>
</cp:coreProperties>
</file>