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9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5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4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2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1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2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6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2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A82-5957-FD6C-5428-FFDB7A95D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599" y="2085290"/>
            <a:ext cx="7197726" cy="2421464"/>
          </a:xfrm>
        </p:spPr>
        <p:txBody>
          <a:bodyPr/>
          <a:lstStyle/>
          <a:p>
            <a:r>
              <a:rPr lang="en-IN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File Organization</a:t>
            </a:r>
            <a:br>
              <a:rPr lang="en-IN" dirty="0">
                <a:solidFill>
                  <a:schemeClr val="tx2"/>
                </a:solidFill>
                <a:latin typeface="Castellar" panose="020A0402060406010301" pitchFamily="18" charset="0"/>
              </a:rPr>
            </a:br>
            <a:endParaRPr lang="en-IN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FFAC-9E1A-17D0-B391-3AA4253C558D}"/>
              </a:ext>
            </a:extLst>
          </p:cNvPr>
          <p:cNvSpPr txBox="1"/>
          <p:nvPr/>
        </p:nvSpPr>
        <p:spPr>
          <a:xfrm>
            <a:off x="9342532" y="5055658"/>
            <a:ext cx="2531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gh Tower Text" panose="02040502050506030303" pitchFamily="18" charset="0"/>
              </a:rPr>
              <a:t>PRESENTED BY </a:t>
            </a:r>
          </a:p>
          <a:p>
            <a:r>
              <a:rPr lang="en-US" dirty="0">
                <a:solidFill>
                  <a:schemeClr val="tx2"/>
                </a:solidFill>
                <a:latin typeface="High Tower Text" panose="02040502050506030303" pitchFamily="18" charset="0"/>
              </a:rPr>
              <a:t> ABHAY.</a:t>
            </a:r>
          </a:p>
        </p:txBody>
      </p:sp>
    </p:spTree>
    <p:extLst>
      <p:ext uri="{BB962C8B-B14F-4D97-AF65-F5344CB8AC3E}">
        <p14:creationId xmlns:p14="http://schemas.microsoft.com/office/powerpoint/2010/main" val="362074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6717C5-10FC-71ED-2E39-EC537808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8" y="1429373"/>
            <a:ext cx="10131425" cy="3649133"/>
          </a:xfrm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chemeClr val="tx2"/>
                </a:solidFill>
                <a:effectLst/>
                <a:latin typeface="Mistral" panose="03090702030407020403" pitchFamily="66" charset="0"/>
              </a:rPr>
              <a:t>Thank you so much for your interest and attention.</a:t>
            </a:r>
          </a:p>
          <a:p>
            <a:endParaRPr lang="en-IN" sz="6000" dirty="0">
              <a:solidFill>
                <a:schemeClr val="tx2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3742-4DE6-ECA4-D97B-AB502210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stellar" panose="020A0402060406010301" pitchFamily="18" charset="0"/>
              </a:rPr>
              <a:t>INTRODUCTION</a:t>
            </a:r>
            <a:endParaRPr lang="en-IN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2B38-236B-1C7F-4799-339F543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File Organization</a:t>
            </a:r>
            <a:br>
              <a:rPr lang="en-US" sz="24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br>
              <a:rPr lang="en-US" sz="24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r>
              <a:rPr lang="en-US" sz="2400" b="0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File organization ensures that records are available for processing. It is used to determine an efficient file organization for each base relation.</a:t>
            </a:r>
            <a:br>
              <a:rPr lang="en-US" sz="24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br>
              <a:rPr lang="en-US" sz="24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r>
              <a:rPr lang="en-US" sz="2400" b="0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For example, if we want to retrieve employee records in alphabetical order of name. Sorting the file by employee name is a good file organization. However, if we want to retrieve all employees whose marks are in a certain range, a file is ordered by employee name would not be a good file organization.</a:t>
            </a:r>
            <a:endParaRPr lang="en-IN" sz="24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9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5522-D604-8457-32E9-E06BE39D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757517"/>
            <a:ext cx="10131425" cy="1456267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Types of File Organization</a:t>
            </a:r>
            <a:endParaRPr lang="en-IN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BA1D-BDF8-85DB-EF91-220AAA96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2355476"/>
            <a:ext cx="8813614" cy="2147047"/>
          </a:xfrm>
        </p:spPr>
        <p:txBody>
          <a:bodyPr>
            <a:normAutofit lnSpcReduction="10000"/>
          </a:bodyPr>
          <a:lstStyle/>
          <a:p>
            <a:r>
              <a:rPr lang="en-US" sz="2800" b="1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There are three types of organizing the file:</a:t>
            </a:r>
            <a:br>
              <a:rPr lang="en-US" sz="28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br>
              <a:rPr lang="en-US" sz="28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r>
              <a:rPr lang="en-US" sz="2800" b="0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1. Sequential access file organization</a:t>
            </a:r>
            <a:br>
              <a:rPr lang="en-US" sz="28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r>
              <a:rPr lang="en-US" sz="2800" b="0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2. Direct access file organization</a:t>
            </a:r>
            <a:br>
              <a:rPr lang="en-US" sz="2800" dirty="0">
                <a:solidFill>
                  <a:schemeClr val="tx2"/>
                </a:solidFill>
                <a:latin typeface="High Tower Text" panose="02040502050506030303" pitchFamily="18" charset="0"/>
              </a:rPr>
            </a:br>
            <a:r>
              <a:rPr lang="en-US" sz="2800" b="0" i="0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3. Indexed sequential access file organization</a:t>
            </a:r>
            <a:endParaRPr lang="en-IN" sz="28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7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5A8-BF84-73ED-7CBA-78B97E3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9103658" cy="1367118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1. Sequential access file organization</a:t>
            </a:r>
            <a:br>
              <a:rPr lang="en-US" sz="2800" b="0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</a:br>
            <a:endParaRPr lang="en-IN" sz="2800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FDC6-2297-8CE9-8F6E-34E4A315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Storing and sorting in contiguous block within files on tape or disk is called as </a:t>
            </a: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sequential access file organization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.</a:t>
            </a:r>
            <a:b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</a:b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 sequential access file organization, all records are stored in a sequential order. The records are arranged in the ascending or descending order of a key field.</a:t>
            </a:r>
            <a:b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</a:b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Sequential file search starts from the beginning of the file and the records can be added at the end of the file.</a:t>
            </a:r>
            <a:b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</a:b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 sequential file, it is not possible to add a record in the middle of the file without rewriting the file.</a:t>
            </a:r>
            <a:b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</a:br>
            <a:endParaRPr lang="en-IN" sz="24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8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37361-42F8-E2D9-2B68-9E2B3AD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               sequential file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06663-60B5-9423-E8AE-DA5DAD18D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0BF16-4891-CE95-05C3-3AD0569D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3165"/>
            <a:ext cx="4996923" cy="265803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is simple to program and easy to design.</a:t>
            </a:r>
          </a:p>
          <a:p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Sequential file is best use if storage space</a:t>
            </a:r>
            <a:endParaRPr lang="en-IN" sz="1800" dirty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E9279-D92A-C13D-8AF2-A2EC66A5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Disadvantages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92ED2-2980-C533-11B7-2871F46C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3599" y="3133165"/>
            <a:ext cx="4875217" cy="265803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Sequential file is time consuming process.</a:t>
            </a:r>
          </a:p>
          <a:p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has high data redundancy.</a:t>
            </a:r>
          </a:p>
          <a:p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Random searching is not possible</a:t>
            </a:r>
            <a:endParaRPr lang="en-IN" sz="1800" dirty="0">
              <a:solidFill>
                <a:schemeClr val="tx2"/>
              </a:solidFill>
              <a:latin typeface="High Tower Text" panose="0204050205050603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15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322-1E76-923F-7C29-A445A336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Direct access file organization</a:t>
            </a:r>
            <a:endParaRPr lang="en-IN" sz="3200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7A60-0472-D90E-FBD4-21E1DB9D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56" y="2065867"/>
            <a:ext cx="10031505" cy="342949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sz="2000" b="0" i="0" dirty="0">
              <a:solidFill>
                <a:schemeClr val="tx2"/>
              </a:solidFill>
              <a:effectLst/>
              <a:latin typeface="High Tower Text" panose="020405020505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Direct access file is also known as random access or relative file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 direct access file, all records are stored in direct access storage device (DASD), such as hard disk. The records are randomly placed throughout the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The records does not need to be in sequence because they are updated directly and rewritten back in the same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This file organization is useful for immediate access to large amount of information. It is used in accessing large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is also called as hashing.</a:t>
            </a:r>
          </a:p>
          <a:p>
            <a:endParaRPr lang="en-IN" sz="20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5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37361-42F8-E2D9-2B68-9E2B3AD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  Direct access file organization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06663-60B5-9423-E8AE-DA5DAD18D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0BF16-4891-CE95-05C3-3AD0569D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3165"/>
            <a:ext cx="4996923" cy="265803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Direct access file helps in online transaction processing system (OLTP) like online railway reservation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 direct access file, sorting of the records are not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accesses the desired records immediately.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updates several files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has better control over record allocation.</a:t>
            </a:r>
          </a:p>
          <a:p>
            <a:endParaRPr lang="en-IN" sz="18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E9279-D92A-C13D-8AF2-A2EC66A5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Disadvantages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92ED2-2980-C533-11B7-2871F46C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3599" y="3133165"/>
            <a:ext cx="4875217" cy="265803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Direct access file does not provide back up facility.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is expensive.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has less storage space as compared to sequential file.</a:t>
            </a:r>
          </a:p>
          <a:p>
            <a:endParaRPr lang="en-IN" sz="18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3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AB35-02FE-C7A5-2FFE-606D861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76964" cy="1456267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Indexed sequential access file organization</a:t>
            </a:r>
            <a:endParaRPr lang="en-IN" sz="2800" dirty="0">
              <a:solidFill>
                <a:schemeClr val="tx2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071-5611-FB45-8D75-48298683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9728014" cy="323625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Indexed sequential access file combines both sequential file and direct access file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 indexed sequential access file, records are stored randomly on a direct access device such as magnetic disk by a primary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This file have multiple keys. These keys can be alphanumeric in which the records are ordered is called primary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The data can be access either sequentially or randomly using the index. The index is stored in a file and read into memory when the file is opened.</a:t>
            </a:r>
          </a:p>
          <a:p>
            <a:endParaRPr lang="en-IN" sz="24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4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37361-42F8-E2D9-2B68-9E2B3AD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Indexed sequential access file organization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06663-60B5-9423-E8AE-DA5DAD18D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0BF16-4891-CE95-05C3-3AD0569D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3164"/>
            <a:ext cx="4996923" cy="298524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 indexed sequential access file, sequential file and random file access is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accesses the records very fast if the index table is properly organized.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The records can be inserted in the middle of the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provides quick access for sequential and direct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reduces the degree of the sequential search.</a:t>
            </a:r>
          </a:p>
          <a:p>
            <a:endParaRPr lang="en-IN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E9279-D92A-C13D-8AF2-A2EC66A5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Castellar" panose="020A0402060406010301" pitchFamily="18" charset="0"/>
              </a:rPr>
              <a:t>Disadvantages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92ED2-2980-C533-11B7-2871F46C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3599" y="3133165"/>
            <a:ext cx="4875217" cy="282388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Indexed sequential access file requires unique keys and periodic reorganization.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Indexed sequential access file takes longer time to search the index for the data access or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requires more storage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is expensive because it requires special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High Tower Text" panose="02040502050506030303" pitchFamily="18" charset="0"/>
              </a:rPr>
              <a:t>It is less efficient in the use of storage space as compared to other file organizations.</a:t>
            </a:r>
          </a:p>
          <a:p>
            <a:endParaRPr lang="en-IN" sz="1800" dirty="0">
              <a:solidFill>
                <a:schemeClr val="tx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42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49</TotalTime>
  <Words>700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Castellar</vt:lpstr>
      <vt:lpstr>High Tower Text</vt:lpstr>
      <vt:lpstr>Mistral</vt:lpstr>
      <vt:lpstr>Celestial</vt:lpstr>
      <vt:lpstr>File Organization </vt:lpstr>
      <vt:lpstr>INTRODUCTION</vt:lpstr>
      <vt:lpstr>Types of File Organization</vt:lpstr>
      <vt:lpstr>1. Sequential access file organization </vt:lpstr>
      <vt:lpstr>               sequential file</vt:lpstr>
      <vt:lpstr>Direct access file organization</vt:lpstr>
      <vt:lpstr>  Direct access file organization</vt:lpstr>
      <vt:lpstr>Indexed sequential access file organization</vt:lpstr>
      <vt:lpstr>Indexed sequential access file organization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Organization</dc:title>
  <dc:creator>ABHISHEK THAKUR</dc:creator>
  <cp:lastModifiedBy>ABHISHEK THAKUR</cp:lastModifiedBy>
  <cp:revision>2</cp:revision>
  <dcterms:created xsi:type="dcterms:W3CDTF">2023-04-12T17:13:28Z</dcterms:created>
  <dcterms:modified xsi:type="dcterms:W3CDTF">2023-04-12T18:02:33Z</dcterms:modified>
</cp:coreProperties>
</file>