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57" r:id="rId3"/>
    <p:sldId id="266" r:id="rId4"/>
    <p:sldId id="259" r:id="rId5"/>
    <p:sldId id="260" r:id="rId6"/>
    <p:sldId id="267" r:id="rId7"/>
    <p:sldId id="264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>
        <p:scale>
          <a:sx n="79" d="100"/>
          <a:sy n="79" d="100"/>
        </p:scale>
        <p:origin x="8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12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7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8932-1189-864F-BC58-F1F49D26033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AF32-0830-E542-B771-1DE0AAC1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arduino.cc/index.php?topic=312645.0" TargetMode="External"/><Relationship Id="rId2" Type="http://schemas.openxmlformats.org/officeDocument/2006/relationships/hyperlink" Target="https://www.arduino.cc/en/Reference/EEPR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fYfK0tzHZTpNFrc_NDKfTA" TargetMode="External"/><Relationship Id="rId5" Type="http://schemas.openxmlformats.org/officeDocument/2006/relationships/hyperlink" Target="https://www.youtube.com/watch?v=vJgtckLzoKM" TargetMode="External"/><Relationship Id="rId4" Type="http://schemas.openxmlformats.org/officeDocument/2006/relationships/hyperlink" Target="https://electronics.stackexchange.com/questions/54/saving-arduino-sensor-data-to-a-text-fil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F814-426E-434E-8CB7-835C56F8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/>
              <a:t>ENEL 301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3EB8-60AC-C142-AEA4-21E2D7857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Group 4 Project Management and Analysis</a:t>
            </a:r>
          </a:p>
          <a:p>
            <a:pPr algn="r"/>
            <a:endParaRPr lang="en-US">
              <a:solidFill>
                <a:schemeClr val="tx1"/>
              </a:solidFill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Presented by: Abhay khosla</a:t>
            </a:r>
          </a:p>
        </p:txBody>
      </p:sp>
      <p:pic>
        <p:nvPicPr>
          <p:cNvPr id="5" name="Picture 4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C13EB785-B3B6-47BF-8F86-2C9A5811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91" y="3746081"/>
            <a:ext cx="3301921" cy="24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F03A0A-0261-1649-AE87-A905358C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2800"/>
              <a:t>Team Communication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FAB6-E8AE-9E47-8C34-7BA546EF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Regular meetings held, with clear and concise notes taken for each task</a:t>
            </a:r>
          </a:p>
          <a:p>
            <a:r>
              <a:rPr lang="en-US" dirty="0"/>
              <a:t>Primary communication through Discord</a:t>
            </a:r>
          </a:p>
          <a:p>
            <a:r>
              <a:rPr lang="en-US" dirty="0"/>
              <a:t>File sharing done through GitHub </a:t>
            </a:r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6002F8-156A-493B-B8A6-A9AB2073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71" y="3381333"/>
            <a:ext cx="4394396" cy="247184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A65049-1E0E-401C-8AB8-738DF60B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84" y="3273927"/>
            <a:ext cx="2753232" cy="27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7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F03A0A-0261-1649-AE87-A905358C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2800" dirty="0"/>
              <a:t>Team Communication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31AA3C9-051D-4ECF-98E8-5492F5EA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315"/>
          <a:stretch/>
        </p:blipFill>
        <p:spPr>
          <a:xfrm>
            <a:off x="4625085" y="1758327"/>
            <a:ext cx="7533578" cy="2723186"/>
          </a:xfrm>
        </p:spPr>
      </p:pic>
    </p:spTree>
    <p:extLst>
      <p:ext uri="{BB962C8B-B14F-4D97-AF65-F5344CB8AC3E}">
        <p14:creationId xmlns:p14="http://schemas.microsoft.com/office/powerpoint/2010/main" val="82878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B388-DD2E-CA46-897D-06DA7F57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Team Roles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0B6D-0A70-314E-BCC8-B72A09EF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Abhay: Analysis Lead</a:t>
            </a:r>
          </a:p>
          <a:p>
            <a:pPr lvl="3"/>
            <a:r>
              <a:rPr lang="en-US" dirty="0"/>
              <a:t>Worked on the implementation of the motion sensor and figuring out the issues with it. </a:t>
            </a:r>
          </a:p>
          <a:p>
            <a:r>
              <a:rPr lang="en-US" dirty="0"/>
              <a:t>Ben: Design Lead </a:t>
            </a:r>
          </a:p>
          <a:p>
            <a:pPr lvl="3"/>
            <a:r>
              <a:rPr lang="en-US" dirty="0"/>
              <a:t>Primarily designed the functionality of what each sensor will do and worked on most of the sensor's code. </a:t>
            </a:r>
          </a:p>
          <a:p>
            <a:r>
              <a:rPr lang="en-US" dirty="0" err="1"/>
              <a:t>Mutasem</a:t>
            </a:r>
            <a:r>
              <a:rPr lang="en-US" dirty="0"/>
              <a:t>: Implementation lead</a:t>
            </a:r>
          </a:p>
          <a:p>
            <a:pPr lvl="3"/>
            <a:r>
              <a:rPr lang="en-US" dirty="0"/>
              <a:t>Tested the sensors also worked on the EEPROM and investigating the libraries for it.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A3072C-B4B9-41E4-AE58-03658EF1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9" y="608115"/>
            <a:ext cx="3803052" cy="21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7D28F-B18C-4749-88A1-E3ADF586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Iterations of ENVIRONMENT SENSORS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F7C6-B81D-6244-BC8B-7DCEDEC6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200" b="1" dirty="0"/>
              <a:t>The code was straightforward, but still required many iterations needed: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number of new libraries we needed to explore and what they contained, with the purpose of their usage.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type of environment we were achieving had to be modified numerous time with finally reaching a conclusion of a security system for the house.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issue of being able to connect to the Bluetooth saw numerous issues from having to change the device type to being Android.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65254C-D7E9-4501-8BD2-A8FBF20D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4" y="307181"/>
            <a:ext cx="4676776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0FFD566-8DEA-4343-A539-B3DB0E89109E}"/>
              </a:ext>
            </a:extLst>
          </p:cNvPr>
          <p:cNvSpPr txBox="1">
            <a:spLocks/>
          </p:cNvSpPr>
          <p:nvPr/>
        </p:nvSpPr>
        <p:spPr>
          <a:xfrm>
            <a:off x="4303524" y="-207473"/>
            <a:ext cx="3184904" cy="1110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Calculations </a:t>
            </a:r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8FFE1C4-9809-414F-8A1C-6A28B90C888B}"/>
              </a:ext>
            </a:extLst>
          </p:cNvPr>
          <p:cNvSpPr txBox="1">
            <a:spLocks/>
          </p:cNvSpPr>
          <p:nvPr/>
        </p:nvSpPr>
        <p:spPr>
          <a:xfrm>
            <a:off x="1814512" y="811212"/>
            <a:ext cx="10039349" cy="1179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/>
              <a:t>The main calculations which were done in this lab are the conversions for the data which was the main aspect to get the right values for it. 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700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102914A-6325-4B16-9141-0DBB6749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4" y="2854801"/>
            <a:ext cx="11347856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671AD3-8B00-D749-B1D6-F741CB7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Analysis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6012-A074-814F-ADBD-28E7C432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/>
          </a:bodyPr>
          <a:lstStyle/>
          <a:p>
            <a:r>
              <a:rPr lang="en-US" dirty="0"/>
              <a:t>Reference of EEPROM Libraries:</a:t>
            </a:r>
          </a:p>
          <a:p>
            <a:pPr lvl="1"/>
            <a:r>
              <a:rPr lang="en-US" dirty="0">
                <a:hlinkClick r:id="rId2"/>
              </a:rPr>
              <a:t>https://www.arduino.cc/en/Reference/EEPROM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https://forum.arduino.cc/index.php?topic=312645.0</a:t>
            </a:r>
            <a:endParaRPr lang="en-US" dirty="0"/>
          </a:p>
          <a:p>
            <a:r>
              <a:rPr lang="en-US" dirty="0"/>
              <a:t>Some resources from online:</a:t>
            </a:r>
          </a:p>
          <a:p>
            <a:pPr lvl="1"/>
            <a:r>
              <a:rPr lang="en-CA" sz="2200" b="0" i="0" u="sng" dirty="0">
                <a:solidFill>
                  <a:srgbClr val="F4910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https://electronics.stackexchange.com/questions/54/saving-arduino-sensor-data-to-a-text-file</a:t>
            </a:r>
            <a:endParaRPr lang="en-CA" sz="2200" b="0" i="0" u="sng" dirty="0">
              <a:solidFill>
                <a:srgbClr val="F491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CA" sz="2200" b="0" i="0" u="none" strike="noStrike" dirty="0">
                <a:solidFill>
                  <a:srgbClr val="F49100"/>
                </a:solidFill>
                <a:effectLst/>
                <a:latin typeface="Whitney"/>
                <a:hlinkClick r:id="rId5"/>
              </a:rPr>
              <a:t>https://www.youtube.com/watch?v=vJgtckLzoKM</a:t>
            </a:r>
            <a:endParaRPr lang="en-CA" sz="2200" b="0" i="0" u="none" strike="noStrike" dirty="0">
              <a:solidFill>
                <a:srgbClr val="F49100"/>
              </a:solidFill>
              <a:effectLst/>
              <a:latin typeface="Whitney"/>
            </a:endParaRPr>
          </a:p>
          <a:p>
            <a:pPr lvl="1"/>
            <a:r>
              <a:rPr lang="en-CA" sz="2200" b="0" i="0" u="none" strike="noStrike" dirty="0">
                <a:solidFill>
                  <a:srgbClr val="F49100"/>
                </a:solidFill>
                <a:effectLst/>
                <a:latin typeface="Whitney"/>
                <a:hlinkClick r:id="rId6"/>
              </a:rPr>
              <a:t>https://www.youtube.com/channel/UCfYfK0tzHZTpNFrc_NDKfTA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A85FD6E-8767-47A0-A98D-7AC7FFF7CFF8}"/>
              </a:ext>
            </a:extLst>
          </p:cNvPr>
          <p:cNvSpPr txBox="1">
            <a:spLocks/>
          </p:cNvSpPr>
          <p:nvPr/>
        </p:nvSpPr>
        <p:spPr>
          <a:xfrm>
            <a:off x="1141413" y="121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FINAL design</a:t>
            </a:r>
          </a:p>
        </p:txBody>
      </p: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A6FEB847-ADA4-4E9F-9549-C68A0C17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7" y="1120066"/>
            <a:ext cx="8916987" cy="525293"/>
          </a:xfrm>
        </p:spPr>
        <p:txBody>
          <a:bodyPr>
            <a:normAutofit/>
          </a:bodyPr>
          <a:lstStyle/>
          <a:p>
            <a:r>
              <a:rPr lang="en-US" dirty="0"/>
              <a:t>Pictures of the final circuit design of the sensor layouts</a:t>
            </a:r>
          </a:p>
        </p:txBody>
      </p:sp>
      <p:pic>
        <p:nvPicPr>
          <p:cNvPr id="4" name="Picture 3" descr="A picture containing text, table, indoor&#10;&#10;Description automatically generated">
            <a:extLst>
              <a:ext uri="{FF2B5EF4-FFF2-40B4-BE49-F238E27FC236}">
                <a16:creationId xmlns:a16="http://schemas.microsoft.com/office/drawing/2014/main" id="{EE71B245-CF43-4653-B424-9C6D57DBE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4" t="18419" r="4583" b="20926"/>
          <a:stretch/>
        </p:blipFill>
        <p:spPr>
          <a:xfrm>
            <a:off x="1748473" y="1611314"/>
            <a:ext cx="7157334" cy="50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0A850-E637-F144-A14E-D93A321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E49A-9DFC-E44C-9978-B6AC5716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Plan for the labs and meet every other day for an update for half an hour. </a:t>
            </a:r>
          </a:p>
          <a:p>
            <a:r>
              <a:rPr lang="en-US" dirty="0"/>
              <a:t>Start working on the project ASAP and accommodate for unforeseen events. </a:t>
            </a:r>
          </a:p>
          <a:p>
            <a:r>
              <a:rPr lang="en-US" dirty="0"/>
              <a:t>Communication is CRITICAL.</a:t>
            </a:r>
          </a:p>
          <a:p>
            <a:r>
              <a:rPr lang="en-US" dirty="0"/>
              <a:t>Gather questions for the lab sessions to ask.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{6075A514-8CB6-3242-9BD7-50C1A423CF9F}tf10001122</Template>
  <TotalTime>322</TotalTime>
  <Words>353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Whitney</vt:lpstr>
      <vt:lpstr>Circuit</vt:lpstr>
      <vt:lpstr>ENEL 301 </vt:lpstr>
      <vt:lpstr>Team Communication </vt:lpstr>
      <vt:lpstr>Team Communication </vt:lpstr>
      <vt:lpstr>Team Roles</vt:lpstr>
      <vt:lpstr>Iterations of ENVIRONMENT SENSORS</vt:lpstr>
      <vt:lpstr>PowerPoint Presentation</vt:lpstr>
      <vt:lpstr>Analysis </vt:lpstr>
      <vt:lpstr>PowerPoint Presentation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301 </dc:title>
  <dc:creator>Ben Hewitt</dc:creator>
  <cp:lastModifiedBy>Abhay</cp:lastModifiedBy>
  <cp:revision>40</cp:revision>
  <dcterms:created xsi:type="dcterms:W3CDTF">2021-02-02T04:12:08Z</dcterms:created>
  <dcterms:modified xsi:type="dcterms:W3CDTF">2021-04-11T21:31:28Z</dcterms:modified>
</cp:coreProperties>
</file>