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1D30-9D41-559E-2736-C819D0863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318FB-5214-3227-3A0A-8E9130BCA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8A58-A31B-BE29-BFB0-70D56D37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EEB4-2225-EDAC-1B8D-25C5E26B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608D-921E-DCA2-F935-759C098E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37F8-9CC2-A4ED-43FD-2F7BC23C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E7CEC-D9A1-6BFE-0A8E-B477F6E69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5A664-C935-0009-EC7D-23EE5D9D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DFC6-A634-E14E-CA09-2C7E3C4D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D1204-B518-BA68-834C-FBE637BE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00DB7-1AF4-94C4-D356-09103AE89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07B2C-23C3-3E67-A425-0C8AEE84E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112F-14BC-CAD4-7388-408FA9A7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B05D4-E039-6AE9-8EE3-D8ED544F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F39D-25DF-6299-AB54-17EEC829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B39F-944C-5549-2F40-892CD748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A0AD-37BA-F738-9350-141ACA9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13A0-4713-AC8F-6B6C-F47FC7AE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FC792-6364-ED09-6E22-8539101D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0BC8-71DE-133C-C048-C1D17756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3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2A0-EAF2-8530-85CA-41CFF53B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93419-E407-EA25-6B46-F265DEEF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8DD9C-E1A3-C20F-0A7E-134CF1D1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96FC8-4B07-AF19-CFEF-0DFAED7C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FF42-1582-E352-310D-FD325516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1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3B75-2973-0EEA-542B-7ECE7576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9FA7-EB47-E4F7-4469-E63CDB031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0DF4C-C8CA-71D3-FF30-4CBB9685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3E0C1-2FCC-0073-155F-47051308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D3458-CF9D-3F09-3C2F-AD5810CF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041DE-E8B4-640E-2989-5714BAFD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AED2-EEBC-5079-D4CD-AE45B8F0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B70E4-911C-2526-798A-62DA35BC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FB554-BF4C-0112-13DF-D01CBB4C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2F24A-1E59-57D7-9069-5433F75F7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867D3-E25A-015A-E4E8-1C6C3568D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442F5-A80A-C9BF-859B-64E9C92D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BAF25-6F21-2D7F-2B90-2198E66E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0FC07-57F0-1803-800B-23B55133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6EAC-E136-6496-2F5F-00115209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4DFF6-411C-0F22-C84C-CF914EEC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06583-75C5-4D89-BABB-25C882FE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DAA2D-CDA6-D0C8-FDBB-5BDFDA9E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5E668-6DF1-24FA-B365-20B3C9BB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1F0DB-18A1-A7B6-52C3-09A0F191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0C192-7EEB-143B-D5FD-A4A35472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A216-D30E-652A-B88C-38708C31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0CB1-0C3F-1295-845A-5C0D94647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15B4F-34A5-1BBF-B47D-152E5A071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32636-EAAE-11F2-8422-AE627C3B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44E72-94BD-3106-FDEC-2CBA6ED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95C96-209E-2146-C68A-1BBAAC2D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1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990A-DB1F-0551-657E-B894267A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02DFA-DDFB-67EF-932F-5F1D7328F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C4C0D-561D-1598-AFF1-4FC3270B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A7D11-1A15-B526-DFB1-337E9BE5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FCBB-4448-BF9A-EFF6-27A818AD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4C3FB-2BEB-0E01-94C0-F49C3994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84158-5BF0-60FD-44D5-4C1C29DD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94C6C-55BB-EF4F-FB0E-58A608349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35CA6-1C20-8271-1A5C-A64954DE6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6A03-56D7-45AB-AA1A-DD18A66C2B1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25DB-0A3B-E3B1-61F7-CB23B10DC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E281-10E0-9F8D-3986-0E4AE7925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1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lete Tutorial of Git and GitHub for Basic to Advanced | by ...">
            <a:extLst>
              <a:ext uri="{FF2B5EF4-FFF2-40B4-BE49-F238E27FC236}">
                <a16:creationId xmlns:a16="http://schemas.microsoft.com/office/drawing/2014/main" id="{8C00398D-EC61-9993-FD6B-AD2E3168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92" y="741590"/>
            <a:ext cx="9545216" cy="572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74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B5DB26-DE60-63A5-8B6A-72EABFA6D817}"/>
              </a:ext>
            </a:extLst>
          </p:cNvPr>
          <p:cNvSpPr txBox="1"/>
          <p:nvPr/>
        </p:nvSpPr>
        <p:spPr>
          <a:xfrm>
            <a:off x="74645" y="855307"/>
            <a:ext cx="5264799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3200" b="1" dirty="0"/>
          </a:p>
          <a:p>
            <a:r>
              <a:rPr lang="en-US" b="1" dirty="0"/>
              <a:t>GitHub</a:t>
            </a:r>
            <a:r>
              <a:rPr lang="en-US" dirty="0"/>
              <a:t> is a </a:t>
            </a:r>
            <a:r>
              <a:rPr lang="en-US" b="1" dirty="0"/>
              <a:t>cloud-based platform</a:t>
            </a:r>
            <a:r>
              <a:rPr lang="en-US" dirty="0"/>
              <a:t> that hosts Git repositories.</a:t>
            </a:r>
          </a:p>
          <a:p>
            <a:r>
              <a:rPr lang="en-US" dirty="0"/>
              <a:t>Think of it like </a:t>
            </a:r>
            <a:r>
              <a:rPr lang="en-US" b="1" dirty="0"/>
              <a:t>Google Drive for Git projects</a:t>
            </a:r>
            <a:r>
              <a:rPr lang="en-US" dirty="0"/>
              <a:t>, but with collaboration features.</a:t>
            </a:r>
          </a:p>
          <a:p>
            <a:endParaRPr lang="en-US" dirty="0"/>
          </a:p>
          <a:p>
            <a:r>
              <a:rPr lang="en-US" dirty="0"/>
              <a:t>It adds features on top of Git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Remote repositories</a:t>
            </a:r>
            <a:r>
              <a:rPr lang="en-US" dirty="0"/>
              <a:t> (store your project online)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Collaboration</a:t>
            </a:r>
            <a:r>
              <a:rPr lang="en-US" dirty="0"/>
              <a:t> (multiple developers working together)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Pull requests &amp; code reviews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Issue tracking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Actions/CI-CD pipelines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Alternatives: </a:t>
            </a:r>
            <a:r>
              <a:rPr lang="en-US" b="1" dirty="0"/>
              <a:t>GitLab, Bitbucket, Azure Repos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push your local Git repo to GitHub → teammates can clone it, work on it, and send pull requests.</a:t>
            </a:r>
          </a:p>
        </p:txBody>
      </p:sp>
      <p:pic>
        <p:nvPicPr>
          <p:cNvPr id="2050" name="Picture 2" descr="What Is Git, GitHub And GitHub Desktop ...">
            <a:extLst>
              <a:ext uri="{FF2B5EF4-FFF2-40B4-BE49-F238E27FC236}">
                <a16:creationId xmlns:a16="http://schemas.microsoft.com/office/drawing/2014/main" id="{FE25C3C2-61EC-4316-586E-C806AE4E0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02" y="0"/>
            <a:ext cx="3248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2DB67-D38E-1A0F-162F-16C82C21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780" y="855307"/>
            <a:ext cx="6864220" cy="52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7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6734C9-501A-18C4-4091-FC409039EB79}"/>
              </a:ext>
            </a:extLst>
          </p:cNvPr>
          <p:cNvSpPr txBox="1"/>
          <p:nvPr/>
        </p:nvSpPr>
        <p:spPr>
          <a:xfrm>
            <a:off x="90972" y="1063077"/>
            <a:ext cx="5731329" cy="4375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is a website that hosts Git repositories online.  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 upload their project code on GitHub to share, collaborate, and showcase their work.  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repositories (repos) are like folders containing all project files and history.  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profiles can be linked in resumes to verify and demonstrate coding projects.  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create new repositories, set them public or private, and manage project files directly on GitHub.</a:t>
            </a:r>
          </a:p>
        </p:txBody>
      </p:sp>
      <p:pic>
        <p:nvPicPr>
          <p:cNvPr id="4098" name="Picture 2" descr="What is GitHub? How To Use GitHub? What are the uses of GitHub?">
            <a:extLst>
              <a:ext uri="{FF2B5EF4-FFF2-40B4-BE49-F238E27FC236}">
                <a16:creationId xmlns:a16="http://schemas.microsoft.com/office/drawing/2014/main" id="{5DA55B32-8644-C5C9-3CFD-1E1B24E8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115" y="0"/>
            <a:ext cx="6000750" cy="663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60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Create Github Account || Signup Github - YouTube">
            <a:extLst>
              <a:ext uri="{FF2B5EF4-FFF2-40B4-BE49-F238E27FC236}">
                <a16:creationId xmlns:a16="http://schemas.microsoft.com/office/drawing/2014/main" id="{95739F66-77F8-12E7-48AF-F259C06B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7" y="998375"/>
            <a:ext cx="8764874" cy="46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FA603-5640-AC7C-2578-C10855D827D2}"/>
              </a:ext>
            </a:extLst>
          </p:cNvPr>
          <p:cNvSpPr txBox="1"/>
          <p:nvPr/>
        </p:nvSpPr>
        <p:spPr>
          <a:xfrm>
            <a:off x="420175" y="242358"/>
            <a:ext cx="11771825" cy="5888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Creating an account is free and straightforward.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Go to the Website: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Navigate to </a:t>
            </a:r>
            <a:r>
              <a:rPr lang="en-US" b="0" i="0" u="none" strike="noStrike" dirty="0">
                <a:solidFill>
                  <a:srgbClr val="3B82F6"/>
                </a:solidFill>
                <a:effectLst/>
                <a:latin typeface="quote-cjk-patch"/>
                <a:hlinkClick r:id="rId2"/>
              </a:rPr>
              <a:t>github.com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in your web browser.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Sign Up: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You will see a form to create your account.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Enter your email address.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(Use a personal email you have access to).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Create a secure password.</a:t>
            </a:r>
            <a:endParaRPr lang="en-U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Choose a username.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This will be your public identity on GitHub (e.g., </a:t>
            </a:r>
            <a:r>
              <a:rPr lang="en-US" b="0" i="0" dirty="0">
                <a:solidFill>
                  <a:srgbClr val="404040"/>
                </a:solidFill>
                <a:effectLst/>
                <a:latin typeface="Menlo"/>
              </a:rPr>
              <a:t>github.com/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Menlo"/>
              </a:rPr>
              <a:t>yourusername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). Choose something professional if you plan to use it for work.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Verify Your Account: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You will be asked to solve a simple puzzle to verify you are not a robot.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Optional: Tailored Experience: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GitHub may ask if you want to receive product updates and recommendations. You can choose yes or no.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Verify Your Email: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GitHub will send a verification code to the email address you provided. Enter this code on the website to complete the setup.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Welcome!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Your account is now active. You can start exploring.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The free plan is excellent for most individuals and includes unlimited public repositories and unlimited private repositories (with a limit on the number of collaborators).</a:t>
            </a:r>
          </a:p>
        </p:txBody>
      </p:sp>
    </p:spTree>
    <p:extLst>
      <p:ext uri="{BB962C8B-B14F-4D97-AF65-F5344CB8AC3E}">
        <p14:creationId xmlns:p14="http://schemas.microsoft.com/office/powerpoint/2010/main" val="363348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ACCABC-E5CC-0A33-1D60-7120FD5D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3" y="242596"/>
            <a:ext cx="10161813" cy="2967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465E6C-3912-4695-1AEE-229A4A66E12F}"/>
              </a:ext>
            </a:extLst>
          </p:cNvPr>
          <p:cNvSpPr txBox="1"/>
          <p:nvPr/>
        </p:nvSpPr>
        <p:spPr>
          <a:xfrm>
            <a:off x="533789" y="3703025"/>
            <a:ext cx="11124422" cy="2076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is a website that hosts Git repositories online. 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Developers upload their project code on GitHub to share, collaborate, and showcase their work. 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GitHub repositories (repos) are like folders containing all project files and history. 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GitHub profiles can be linked in resumes to verify and demonstrate coding projects. 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Users can create new repositories, set them public or private, and manage project files directly on GitHub.</a:t>
            </a:r>
          </a:p>
        </p:txBody>
      </p:sp>
    </p:spTree>
    <p:extLst>
      <p:ext uri="{BB962C8B-B14F-4D97-AF65-F5344CB8AC3E}">
        <p14:creationId xmlns:p14="http://schemas.microsoft.com/office/powerpoint/2010/main" val="341369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9CA7D8-E411-A351-D638-2CB256635251}"/>
              </a:ext>
            </a:extLst>
          </p:cNvPr>
          <p:cNvSpPr txBox="1"/>
          <p:nvPr/>
        </p:nvSpPr>
        <p:spPr>
          <a:xfrm>
            <a:off x="744117" y="853770"/>
            <a:ext cx="11124422" cy="1974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is a version control system that tracks changes in code over time, similar to a bank statement that logs transactions. 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It records additions, deletions, and modifications to files, enabling developers to revert to previous states. 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Git helps manage code changes efficiently, especially in large projects. 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Git is free, open-source, fast, and scalable, making it suitable for projects of any size.</a:t>
            </a:r>
          </a:p>
        </p:txBody>
      </p:sp>
      <p:pic>
        <p:nvPicPr>
          <p:cNvPr id="1026" name="Picture 2" descr="What is Git: Features, Commands, Branch and Workflow in Git">
            <a:extLst>
              <a:ext uri="{FF2B5EF4-FFF2-40B4-BE49-F238E27FC236}">
                <a16:creationId xmlns:a16="http://schemas.microsoft.com/office/drawing/2014/main" id="{A7DF51D6-8C3F-3F5D-A5CA-F578EB1A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7" y="3096013"/>
            <a:ext cx="8789437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3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Git Tutorial - GeeksforGeeks">
            <a:extLst>
              <a:ext uri="{FF2B5EF4-FFF2-40B4-BE49-F238E27FC236}">
                <a16:creationId xmlns:a16="http://schemas.microsoft.com/office/drawing/2014/main" id="{70B67F7B-CCB7-BF17-5615-7988C33B0A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866C9-E752-719B-D8DB-05BA9683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190625"/>
            <a:ext cx="9525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3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B8B8B0-9C8A-F624-1EC1-0355F64F22A1}"/>
              </a:ext>
            </a:extLst>
          </p:cNvPr>
          <p:cNvSpPr txBox="1"/>
          <p:nvPr/>
        </p:nvSpPr>
        <p:spPr>
          <a:xfrm>
            <a:off x="790770" y="421625"/>
            <a:ext cx="6097554" cy="562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  <a:spcAft>
                <a:spcPts val="2400"/>
              </a:spcAft>
              <a:buNone/>
            </a:pPr>
            <a:r>
              <a:rPr lang="en-US" sz="2800" b="1" i="0" dirty="0">
                <a:solidFill>
                  <a:srgbClr val="242424"/>
                </a:solidFill>
                <a:effectLst/>
                <a:latin typeface="sohne"/>
              </a:rPr>
              <a:t>GIT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F9C8B-7F8F-EE8C-1FB9-98482C324E9F}"/>
              </a:ext>
            </a:extLst>
          </p:cNvPr>
          <p:cNvSpPr txBox="1"/>
          <p:nvPr/>
        </p:nvSpPr>
        <p:spPr>
          <a:xfrm>
            <a:off x="1285293" y="1189360"/>
            <a:ext cx="6097554" cy="2538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buNone/>
            </a:pP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● Create a new folder</a:t>
            </a:r>
          </a:p>
          <a:p>
            <a:pPr algn="l">
              <a:lnSpc>
                <a:spcPts val="2400"/>
              </a:lnSpc>
              <a:buNone/>
            </a:pP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● Put the following files in the folder</a:t>
            </a:r>
          </a:p>
          <a:p>
            <a:pPr lvl="1">
              <a:lnSpc>
                <a:spcPts val="2400"/>
              </a:lnSpc>
            </a:pP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○ Code.txt</a:t>
            </a:r>
          </a:p>
          <a:p>
            <a:pPr lvl="1">
              <a:lnSpc>
                <a:spcPts val="2400"/>
              </a:lnSpc>
            </a:pP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○ Log.txt</a:t>
            </a:r>
          </a:p>
          <a:p>
            <a:pPr lvl="1">
              <a:lnSpc>
                <a:spcPts val="2400"/>
              </a:lnSpc>
            </a:pP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○ Output.txt</a:t>
            </a:r>
          </a:p>
          <a:p>
            <a:pPr>
              <a:lnSpc>
                <a:spcPts val="2400"/>
              </a:lnSpc>
            </a:pP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● Stage the Code.txt and Output.txt files</a:t>
            </a:r>
          </a:p>
          <a:p>
            <a:pPr algn="l">
              <a:lnSpc>
                <a:spcPts val="2400"/>
              </a:lnSpc>
              <a:buNone/>
            </a:pP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● Commit them</a:t>
            </a:r>
          </a:p>
          <a:p>
            <a:pPr algn="l">
              <a:lnSpc>
                <a:spcPts val="2400"/>
              </a:lnSpc>
              <a:buNone/>
            </a:pP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● And Finally push them to GitHub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91539DD-3097-ACCB-9201-223A76FFA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674450"/>
              </p:ext>
            </p:extLst>
          </p:nvPr>
        </p:nvGraphicFramePr>
        <p:xfrm>
          <a:off x="7113037" y="1189360"/>
          <a:ext cx="4391608" cy="380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2" imgW="914282" imgH="792690" progId="Acrobat.Document.DC">
                  <p:embed/>
                </p:oleObj>
              </mc:Choice>
              <mc:Fallback>
                <p:oleObj name="Acrobat Document" showAsIcon="1" r:id="rId2" imgW="914282" imgH="79269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13037" y="1189360"/>
                        <a:ext cx="4391608" cy="380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08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579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quote-cjk-patch</vt:lpstr>
      <vt:lpstr>sohne</vt:lpstr>
      <vt:lpstr>source-serif-pro</vt:lpstr>
      <vt:lpstr>Wingdings</vt:lpstr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PowerBI</dc:creator>
  <cp:lastModifiedBy>PowerBI</cp:lastModifiedBy>
  <cp:revision>14</cp:revision>
  <dcterms:created xsi:type="dcterms:W3CDTF">2025-08-29T02:23:15Z</dcterms:created>
  <dcterms:modified xsi:type="dcterms:W3CDTF">2025-09-13T05:08:48Z</dcterms:modified>
</cp:coreProperties>
</file>