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772400" cx="10058400"/>
  <p:notesSz cx="6858000" cy="9144000"/>
  <p:embeddedFontLst>
    <p:embeddedFont>
      <p:font typeface="Old Standard TT"/>
      <p:regular r:id="rId7"/>
      <p:bold r:id="rId8"/>
      <p: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ldStandardTT-regular.fntdata"/><Relationship Id="rId8" Type="http://schemas.openxmlformats.org/officeDocument/2006/relationships/font" Target="fonts/OldStandardT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46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f3c68_0_0:notes"/>
          <p:cNvSpPr/>
          <p:nvPr>
            <p:ph idx="2" type="sldImg"/>
          </p:nvPr>
        </p:nvSpPr>
        <p:spPr>
          <a:xfrm>
            <a:off x="1210464" y="685800"/>
            <a:ext cx="443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f3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51"/>
            <a:ext cx="10058400" cy="25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128" y="5436222"/>
            <a:ext cx="42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63970" y="2860987"/>
            <a:ext cx="8930400" cy="2301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63970" y="5803632"/>
            <a:ext cx="8930400" cy="1190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42870" y="1571027"/>
            <a:ext cx="9372600" cy="3183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300"/>
              <a:buNone/>
              <a:defRPr b="1" sz="173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42870" y="4878509"/>
            <a:ext cx="93726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706128" y="5436222"/>
            <a:ext cx="429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63970" y="2860987"/>
            <a:ext cx="8930400" cy="2301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None/>
              <a:defRPr sz="7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7624613"/>
            <a:ext cx="10058400" cy="14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42870" y="672482"/>
            <a:ext cx="9372600" cy="92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42870" y="1770418"/>
            <a:ext cx="9372600" cy="5133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42870" y="672482"/>
            <a:ext cx="9372600" cy="92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42870" y="1770531"/>
            <a:ext cx="4399800" cy="5133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5315640" y="1770531"/>
            <a:ext cx="4399800" cy="5133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42870" y="672482"/>
            <a:ext cx="9372600" cy="926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539275" y="795373"/>
            <a:ext cx="61644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00"/>
              <a:buNone/>
              <a:defRPr sz="67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029200" y="-38"/>
            <a:ext cx="5029200" cy="77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532643" y="6793200"/>
            <a:ext cx="755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92050" y="2088884"/>
            <a:ext cx="4449600" cy="20145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92050" y="4184268"/>
            <a:ext cx="4449600" cy="20331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5433450" y="1094347"/>
            <a:ext cx="42207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indent="-336550" lvl="1" marL="9144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2pPr>
            <a:lvl3pPr indent="-336550" lvl="2" marL="13716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3pPr>
            <a:lvl4pPr indent="-336550" lvl="3" marL="18288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  <a:defRPr>
                <a:solidFill>
                  <a:schemeClr val="accent1"/>
                </a:solidFill>
              </a:defRPr>
            </a:lvl4pPr>
            <a:lvl5pPr indent="-336550" lvl="4" marL="22860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5pPr>
            <a:lvl6pPr indent="-336550" lvl="5" marL="27432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6pPr>
            <a:lvl7pPr indent="-336550" lvl="6" marL="32004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  <a:defRPr>
                <a:solidFill>
                  <a:schemeClr val="accent1"/>
                </a:solidFill>
              </a:defRPr>
            </a:lvl7pPr>
            <a:lvl8pPr indent="-336550" lvl="7" marL="365760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  <a:defRPr>
                <a:solidFill>
                  <a:schemeClr val="accent1"/>
                </a:solidFill>
              </a:defRPr>
            </a:lvl8pPr>
            <a:lvl9pPr indent="-336550" lvl="8" marL="411480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17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6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ld Standard TT"/>
              <a:buNone/>
              <a:defRPr sz="3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70418"/>
            <a:ext cx="9372600" cy="5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3655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3655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3655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●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3655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3655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3655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●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3655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ld Standard TT"/>
              <a:buChar char="○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3655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700"/>
              <a:buFont typeface="Old Standard TT"/>
              <a:buChar char="■"/>
              <a:defRPr sz="1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75000" y="661500"/>
            <a:ext cx="8708400" cy="644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5000" y="661500"/>
            <a:ext cx="8708400" cy="28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idx="4294967295" type="body"/>
          </p:nvPr>
        </p:nvSpPr>
        <p:spPr>
          <a:xfrm>
            <a:off x="1011450" y="1226075"/>
            <a:ext cx="8035500" cy="481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Congratulations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>
            <p:ph idx="4294967295" type="title"/>
          </p:nvPr>
        </p:nvSpPr>
        <p:spPr>
          <a:xfrm>
            <a:off x="1011450" y="1984251"/>
            <a:ext cx="8035500" cy="9795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Student Name</a:t>
            </a:r>
            <a:endParaRPr sz="7200">
              <a:solidFill>
                <a:schemeClr val="lt1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132851" y="3091538"/>
            <a:ext cx="429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1011450" y="3872712"/>
            <a:ext cx="8035500" cy="844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Thanks for joining the testing team.</a:t>
            </a:r>
            <a:endParaRPr sz="2400"/>
          </a:p>
        </p:txBody>
      </p:sp>
      <p:sp>
        <p:nvSpPr>
          <p:cNvPr id="65" name="Google Shape;65;p13"/>
          <p:cNvSpPr txBox="1"/>
          <p:nvPr>
            <p:ph idx="4294967295" type="body"/>
          </p:nvPr>
        </p:nvSpPr>
        <p:spPr>
          <a:xfrm>
            <a:off x="1011450" y="6128225"/>
            <a:ext cx="3616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Date: 31 Oct, 2021</a:t>
            </a:r>
            <a:endParaRPr sz="1800"/>
          </a:p>
        </p:txBody>
      </p:sp>
      <p:cxnSp>
        <p:nvCxnSpPr>
          <p:cNvPr id="66" name="Google Shape;66;p13"/>
          <p:cNvCxnSpPr/>
          <p:nvPr/>
        </p:nvCxnSpPr>
        <p:spPr>
          <a:xfrm>
            <a:off x="5315865" y="6056457"/>
            <a:ext cx="361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 txBox="1"/>
          <p:nvPr>
            <p:ph idx="4294967295" type="body"/>
          </p:nvPr>
        </p:nvSpPr>
        <p:spPr>
          <a:xfrm>
            <a:off x="5201761" y="6128225"/>
            <a:ext cx="3616500" cy="605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 Dev Lead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BBSBEC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5365075" y="5430575"/>
            <a:ext cx="351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ld Standard TT"/>
                <a:ea typeface="Old Standard TT"/>
                <a:cs typeface="Old Standard TT"/>
                <a:sym typeface="Old Standard TT"/>
              </a:rPr>
              <a:t>Hemant Sachdeva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