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79202" y="1260908"/>
            <a:ext cx="88539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 err="1" smtClean="0"/>
              <a:t>AtliQ</a:t>
            </a:r>
            <a:r>
              <a:rPr lang="en-US" sz="5400" dirty="0"/>
              <a:t> </a:t>
            </a:r>
            <a:r>
              <a:rPr lang="en-US" sz="5400" dirty="0" smtClean="0"/>
              <a:t>Hospitality </a:t>
            </a:r>
            <a:r>
              <a:rPr lang="en-US" sz="5400" dirty="0"/>
              <a:t>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888435" cy="324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 err="1" smtClean="0"/>
              <a:t>AtliQ</a:t>
            </a:r>
            <a:r>
              <a:rPr lang="en-US" sz="1800" dirty="0" smtClean="0"/>
              <a:t> Grands have multiple five-star hotels across India. They have been in the hospitality industry for the past 20 years.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 smtClean="0"/>
              <a:t>Due to strategic moves from other competitors and ineffective decision-making in management,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 err="1" smtClean="0"/>
              <a:t>AtliQ</a:t>
            </a:r>
            <a:r>
              <a:rPr lang="en-US" sz="1800" dirty="0" smtClean="0"/>
              <a:t> Grands are loosing its market share and revenue in the luxury/business hotels category.</a:t>
            </a:r>
            <a:endParaRPr lang="en-US" sz="1800"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90696" y="381000"/>
            <a:ext cx="9779183" cy="96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</a:t>
            </a:r>
            <a:r>
              <a:rPr lang="en-US" dirty="0" smtClean="0"/>
              <a:t>Data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752600" y="1696039"/>
            <a:ext cx="153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018" y="2613781"/>
            <a:ext cx="109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otels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1018" y="3515209"/>
            <a:ext cx="109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ooms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6326" y="4444746"/>
            <a:ext cx="248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Fact_Aggregated_Bookings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6326" y="540054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Fact_Bookings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Calendar PNG Image High Quality Transparent HQ PNG Download | FreePNGIm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6" y="1547585"/>
            <a:ext cx="630104" cy="635462"/>
          </a:xfrm>
          <a:prstGeom prst="rect">
            <a:avLst/>
          </a:prstGeom>
        </p:spPr>
      </p:pic>
      <p:pic>
        <p:nvPicPr>
          <p:cNvPr id="20" name="Picture 19" descr="Hotel PNG Transparent Images -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6" y="2395883"/>
            <a:ext cx="723300" cy="810118"/>
          </a:xfrm>
          <a:prstGeom prst="rect">
            <a:avLst/>
          </a:prstGeom>
        </p:spPr>
      </p:pic>
      <p:pic>
        <p:nvPicPr>
          <p:cNvPr id="22" name="Picture 21" descr="Bed Hotel Motel · Free vector graphic on Pixab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" y="3398785"/>
            <a:ext cx="779550" cy="788668"/>
          </a:xfrm>
          <a:prstGeom prst="rect">
            <a:avLst/>
          </a:prstGeom>
        </p:spPr>
      </p:pic>
      <p:pic>
        <p:nvPicPr>
          <p:cNvPr id="23" name="Picture 22" descr="Guest Information Images | Free Photos, PNG Stickers, Wallpapers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" y="4351945"/>
            <a:ext cx="603227" cy="635692"/>
          </a:xfrm>
          <a:prstGeom prst="rect">
            <a:avLst/>
          </a:prstGeom>
        </p:spPr>
      </p:pic>
      <p:pic>
        <p:nvPicPr>
          <p:cNvPr id="24" name="Picture 23" descr="Book Now Button PNG Image | PNG A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1" y="5152129"/>
            <a:ext cx="719605" cy="79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207337" cy="312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successful bookings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successful bookings.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capacity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capacity.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generated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Revenue generated.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Realized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Revenue realized.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Cancelled Bookings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booking id in which booking status = “cancelled”.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ratings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ratings given.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 –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‘Total cancelled Bookings’ to ‘Total Bookings’.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% -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 of Total Successful Bookings to Total Capacity.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" y="0"/>
            <a:ext cx="12192000" cy="70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509"/>
            <a:ext cx="12192000" cy="601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8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827"/>
            <a:ext cx="12191999" cy="2740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088"/>
            <a:ext cx="12192000" cy="324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176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Times New Roman</vt:lpstr>
      <vt:lpstr>Office Theme</vt:lpstr>
      <vt:lpstr>AtliQ Hospitality Analysis</vt:lpstr>
      <vt:lpstr>Introduction</vt:lpstr>
      <vt:lpstr>Details of Data</vt:lpstr>
      <vt:lpstr>Main KPIs</vt:lpstr>
      <vt:lpstr>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</dc:title>
  <dc:creator>NAVEEN SRINIVASAN</dc:creator>
  <cp:lastModifiedBy>abhay</cp:lastModifiedBy>
  <cp:revision>20</cp:revision>
  <dcterms:created xsi:type="dcterms:W3CDTF">2022-12-29T06:36:15Z</dcterms:created>
  <dcterms:modified xsi:type="dcterms:W3CDTF">2024-10-01T14:59:32Z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