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0629" y="2669661"/>
            <a:ext cx="11895908" cy="596053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management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32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452" y="156754"/>
            <a:ext cx="3337559" cy="687977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 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kpi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5760" y="1384662"/>
            <a:ext cx="775063" cy="2786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428204" y="1339333"/>
            <a:ext cx="1776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Order </a:t>
            </a:r>
            <a:r>
              <a:rPr lang="en-US" dirty="0" err="1" smtClean="0"/>
              <a:t>Quntities</a:t>
            </a:r>
            <a:endParaRPr lang="en-IN" dirty="0"/>
          </a:p>
        </p:txBody>
      </p:sp>
      <p:sp>
        <p:nvSpPr>
          <p:cNvPr id="6" name="Right Arrow 5"/>
          <p:cNvSpPr/>
          <p:nvPr/>
        </p:nvSpPr>
        <p:spPr>
          <a:xfrm>
            <a:off x="365759" y="2117966"/>
            <a:ext cx="775063" cy="2699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/>
          <p:cNvSpPr txBox="1"/>
          <p:nvPr/>
        </p:nvSpPr>
        <p:spPr>
          <a:xfrm>
            <a:off x="1428202" y="2136949"/>
            <a:ext cx="2037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Revenue Generated</a:t>
            </a:r>
            <a:endParaRPr lang="en-IN" dirty="0"/>
          </a:p>
        </p:txBody>
      </p:sp>
      <p:sp>
        <p:nvSpPr>
          <p:cNvPr id="8" name="Right Arrow 7"/>
          <p:cNvSpPr/>
          <p:nvPr/>
        </p:nvSpPr>
        <p:spPr>
          <a:xfrm>
            <a:off x="365759" y="2910448"/>
            <a:ext cx="775063" cy="2873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428202" y="2950305"/>
            <a:ext cx="2499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Shipping Cost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365759" y="3698681"/>
            <a:ext cx="844732" cy="25254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502221" y="3629573"/>
            <a:ext cx="2107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Total Profit</a:t>
            </a:r>
            <a:endParaRPr lang="en-IN" dirty="0"/>
          </a:p>
        </p:txBody>
      </p:sp>
      <p:sp>
        <p:nvSpPr>
          <p:cNvPr id="12" name="Right Arrow 11"/>
          <p:cNvSpPr/>
          <p:nvPr/>
        </p:nvSpPr>
        <p:spPr>
          <a:xfrm>
            <a:off x="374467" y="4423278"/>
            <a:ext cx="757645" cy="2612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402074" y="4427189"/>
            <a:ext cx="2181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Lead Times</a:t>
            </a:r>
            <a:endParaRPr lang="en-IN" dirty="0"/>
          </a:p>
        </p:txBody>
      </p:sp>
      <p:sp>
        <p:nvSpPr>
          <p:cNvPr id="14" name="Right Arrow 13"/>
          <p:cNvSpPr/>
          <p:nvPr/>
        </p:nvSpPr>
        <p:spPr>
          <a:xfrm>
            <a:off x="365759" y="5261764"/>
            <a:ext cx="844732" cy="29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1502221" y="5291123"/>
            <a:ext cx="162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Average Rate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4510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349" y="775063"/>
            <a:ext cx="3344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Key Insights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557348" y="1550126"/>
            <a:ext cx="82208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Increase Revenue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Reduce Lead Times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Saving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This Helps in Business: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Enhance Customer Satisfaction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Better Resource Allocation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Growth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578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67407"/>
            <a:ext cx="11939450" cy="10892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30" y="1156641"/>
            <a:ext cx="1781424" cy="57013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054" y="1156640"/>
            <a:ext cx="10158026" cy="570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61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2" y="78377"/>
            <a:ext cx="11922034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37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84366" y="2812869"/>
            <a:ext cx="94226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523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43</TotalTime>
  <Words>45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Celestial</vt:lpstr>
      <vt:lpstr>Supply chain management analysis</vt:lpstr>
      <vt:lpstr>Main kpi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Supply chain management analysis</dc:title>
  <dc:creator>abhay</dc:creator>
  <cp:lastModifiedBy>abhay</cp:lastModifiedBy>
  <cp:revision>5</cp:revision>
  <dcterms:created xsi:type="dcterms:W3CDTF">2024-10-01T13:15:37Z</dcterms:created>
  <dcterms:modified xsi:type="dcterms:W3CDTF">2024-10-01T13:58:46Z</dcterms:modified>
</cp:coreProperties>
</file>