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hna computers" initials="k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E3F4-0A8F-488F-9FA8-7295B23490B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D13-8112-44F7-AA29-DEE1D67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E3F4-0A8F-488F-9FA8-7295B23490B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D13-8112-44F7-AA29-DEE1D67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3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E3F4-0A8F-488F-9FA8-7295B23490B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D13-8112-44F7-AA29-DEE1D67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E3F4-0A8F-488F-9FA8-7295B23490B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D13-8112-44F7-AA29-DEE1D67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E3F4-0A8F-488F-9FA8-7295B23490B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D13-8112-44F7-AA29-DEE1D67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8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E3F4-0A8F-488F-9FA8-7295B23490B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D13-8112-44F7-AA29-DEE1D67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3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E3F4-0A8F-488F-9FA8-7295B23490B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D13-8112-44F7-AA29-DEE1D67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8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E3F4-0A8F-488F-9FA8-7295B23490B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D13-8112-44F7-AA29-DEE1D67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E3F4-0A8F-488F-9FA8-7295B23490B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D13-8112-44F7-AA29-DEE1D67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9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E3F4-0A8F-488F-9FA8-7295B23490B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D13-8112-44F7-AA29-DEE1D67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E3F4-0A8F-488F-9FA8-7295B23490B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4D13-8112-44F7-AA29-DEE1D67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E3F4-0A8F-488F-9FA8-7295B23490B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4D13-8112-44F7-AA29-DEE1D67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3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How do you check current version of python and what is difference    between python version 2 and python version 3 ?</a:t>
            </a:r>
          </a:p>
          <a:p>
            <a:endParaRPr lang="en-US" sz="2200" dirty="0" smtClean="0"/>
          </a:p>
          <a:p>
            <a:r>
              <a:rPr lang="en-US" sz="2200" dirty="0" smtClean="0"/>
              <a:t>What is difference between global and local Variables and what is          </a:t>
            </a:r>
            <a:r>
              <a:rPr lang="en-US" sz="2200" dirty="0" err="1" smtClean="0"/>
              <a:t>differece</a:t>
            </a:r>
            <a:r>
              <a:rPr lang="en-US" sz="2200" dirty="0" smtClean="0"/>
              <a:t> between parameter and arguments?</a:t>
            </a:r>
          </a:p>
          <a:p>
            <a:endParaRPr lang="en-US" sz="2200" dirty="0" smtClean="0"/>
          </a:p>
          <a:p>
            <a:r>
              <a:rPr lang="en-US" sz="2200" dirty="0" smtClean="0"/>
              <a:t>How can you or delete in a list append insert </a:t>
            </a:r>
            <a:r>
              <a:rPr lang="en-US" sz="2200" dirty="0" err="1" smtClean="0"/>
              <a:t>pop,popitem</a:t>
            </a:r>
            <a:r>
              <a:rPr lang="en-US" sz="2200" dirty="0" smtClean="0"/>
              <a:t>, remove index and count?</a:t>
            </a:r>
          </a:p>
          <a:p>
            <a:endParaRPr lang="en-US" sz="2200" dirty="0" smtClean="0"/>
          </a:p>
          <a:p>
            <a:r>
              <a:rPr lang="en-US" sz="2200" dirty="0" smtClean="0"/>
              <a:t>How can you create </a:t>
            </a:r>
            <a:r>
              <a:rPr lang="en-US" sz="2200" dirty="0" err="1" smtClean="0"/>
              <a:t>userdefined</a:t>
            </a:r>
            <a:r>
              <a:rPr lang="en-US" sz="2200" dirty="0" smtClean="0"/>
              <a:t> tuple?</a:t>
            </a:r>
          </a:p>
          <a:p>
            <a:endParaRPr lang="en-US" sz="2200" dirty="0" smtClean="0"/>
          </a:p>
          <a:p>
            <a:r>
              <a:rPr lang="en-US" sz="2200" dirty="0" smtClean="0"/>
              <a:t>Create an array using </a:t>
            </a:r>
            <a:r>
              <a:rPr lang="en-US" sz="2200" dirty="0" err="1" smtClean="0"/>
              <a:t>numpy</a:t>
            </a:r>
            <a:r>
              <a:rPr lang="en-US" sz="2200" dirty="0" smtClean="0"/>
              <a:t>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280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90600"/>
            <a:ext cx="8077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Create An Array Of 10 Random Integers?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Create An Array Of Elements From 10-20 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Create An Array Which Contains Value 5,10 Times?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Create A One </a:t>
            </a:r>
            <a:r>
              <a:rPr lang="en-US" sz="2200" dirty="0" err="1" smtClean="0"/>
              <a:t>Dimensinal</a:t>
            </a:r>
            <a:r>
              <a:rPr lang="en-US" sz="2200" dirty="0" smtClean="0"/>
              <a:t> Array And </a:t>
            </a:r>
            <a:r>
              <a:rPr lang="en-US" sz="2200" dirty="0" err="1" smtClean="0"/>
              <a:t>Conver</a:t>
            </a:r>
            <a:r>
              <a:rPr lang="en-US" sz="2200" dirty="0" smtClean="0"/>
              <a:t> That Into 3*3 Matrix?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Create A 2d Array Of Size 3*3 But All The Elements Should Be Between 0 To 1?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Concatenate 2d Array Horizontally And Vertically?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10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What Is Difference Between Series And </a:t>
            </a:r>
            <a:r>
              <a:rPr lang="en-US" sz="2200" dirty="0" err="1" smtClean="0"/>
              <a:t>Dataframe</a:t>
            </a:r>
            <a:r>
              <a:rPr lang="en-US" sz="2200" dirty="0" smtClean="0"/>
              <a:t>?</a:t>
            </a:r>
          </a:p>
          <a:p>
            <a:endParaRPr lang="en-US" sz="2200" dirty="0" smtClean="0"/>
          </a:p>
          <a:p>
            <a:r>
              <a:rPr lang="en-US" sz="2200" dirty="0" smtClean="0"/>
              <a:t>What Does Values Counts In Pandas?</a:t>
            </a:r>
          </a:p>
          <a:p>
            <a:endParaRPr lang="en-US" sz="2200" dirty="0" smtClean="0"/>
          </a:p>
          <a:p>
            <a:r>
              <a:rPr lang="en-US" sz="2200" dirty="0" smtClean="0"/>
              <a:t>What Are Aggregation Functions And What Does Group By?</a:t>
            </a:r>
          </a:p>
          <a:p>
            <a:endParaRPr lang="en-US" sz="2200" dirty="0" smtClean="0"/>
          </a:p>
          <a:p>
            <a:r>
              <a:rPr lang="en-US" sz="2200" dirty="0" smtClean="0"/>
              <a:t>What Is Difference Between </a:t>
            </a:r>
            <a:r>
              <a:rPr lang="en-US" sz="2200" dirty="0" err="1" smtClean="0"/>
              <a:t>Loc</a:t>
            </a:r>
            <a:r>
              <a:rPr lang="en-US" sz="2200" dirty="0" smtClean="0"/>
              <a:t> And </a:t>
            </a:r>
            <a:r>
              <a:rPr lang="en-US" sz="2200" dirty="0" err="1" smtClean="0"/>
              <a:t>Iloc</a:t>
            </a:r>
            <a:r>
              <a:rPr lang="en-US" sz="2200" dirty="0" smtClean="0"/>
              <a:t> In Pandas?</a:t>
            </a:r>
          </a:p>
          <a:p>
            <a:endParaRPr lang="en-US" sz="2200" dirty="0" smtClean="0"/>
          </a:p>
          <a:p>
            <a:r>
              <a:rPr lang="en-US" sz="2200" dirty="0" smtClean="0"/>
              <a:t>How Do You Handle Missing Values In Pandas?</a:t>
            </a:r>
          </a:p>
          <a:p>
            <a:endParaRPr lang="en-US" sz="2200" dirty="0" smtClean="0"/>
          </a:p>
          <a:p>
            <a:r>
              <a:rPr lang="en-US" sz="2200" dirty="0" smtClean="0"/>
              <a:t>What Is Difference between Head(),tail() and sample() In Pandas?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02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073" y="990600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What Is Difference Between Describe Method And Info Method In Pandas?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What Is Difference Mean And Median?</a:t>
            </a:r>
          </a:p>
          <a:p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What Is Difference Between Merge And Concatenate In Pandas?</a:t>
            </a:r>
          </a:p>
          <a:p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What Is Difference Between </a:t>
            </a:r>
            <a:r>
              <a:rPr lang="en-US" sz="2200" dirty="0" err="1" smtClean="0"/>
              <a:t>Univariate,bivariate</a:t>
            </a:r>
            <a:r>
              <a:rPr lang="en-US" sz="2200" dirty="0" smtClean="0"/>
              <a:t> And Multivariate . And Difference Between Discrete And Continuous Data 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46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What Is Machine Learning?</a:t>
            </a:r>
          </a:p>
          <a:p>
            <a:endParaRPr lang="en-US" sz="2200" dirty="0" smtClean="0"/>
          </a:p>
          <a:p>
            <a:r>
              <a:rPr lang="en-US" sz="2200" dirty="0" smtClean="0"/>
              <a:t>How Does Machine Learning Differ From Traditional Programming?</a:t>
            </a:r>
          </a:p>
          <a:p>
            <a:endParaRPr lang="en-US" sz="2200" dirty="0" smtClean="0"/>
          </a:p>
          <a:p>
            <a:r>
              <a:rPr lang="en-US" sz="2200" dirty="0" smtClean="0"/>
              <a:t>What Are The Main Types Of Machine Learning Approaches?</a:t>
            </a:r>
          </a:p>
          <a:p>
            <a:endParaRPr lang="en-US" sz="2200" dirty="0" smtClean="0"/>
          </a:p>
          <a:p>
            <a:r>
              <a:rPr lang="en-US" sz="2200" dirty="0" smtClean="0"/>
              <a:t>Can You Explain The Difference Between Supervised, Unsupervised, And Reinforcement Learning?</a:t>
            </a:r>
          </a:p>
          <a:p>
            <a:endParaRPr lang="en-US" sz="2200" dirty="0" smtClean="0"/>
          </a:p>
          <a:p>
            <a:r>
              <a:rPr lang="en-US" sz="2200" dirty="0" smtClean="0"/>
              <a:t>What Are Some Common Applications Of Machine Learning In Real World Scenario?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41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38200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What Is The Role Of Data In Machine Learning?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What Is The Significance Of Feature Engineering In Machine Learning?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How Do You Evaluate The Performance Of A Machine Learning Model?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What Are Some Challenges Or Limitations Of Machine Learning?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074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What Is Unsupervised Learning And How Does It Differ Form Supervised Learning?</a:t>
            </a:r>
          </a:p>
          <a:p>
            <a:endParaRPr lang="en-US" sz="2200" dirty="0" smtClean="0"/>
          </a:p>
          <a:p>
            <a:r>
              <a:rPr lang="en-US" sz="2200" dirty="0" smtClean="0"/>
              <a:t>Can You Explain The Concept Of Unlabeled Data In Unsupervised Learning?</a:t>
            </a:r>
          </a:p>
          <a:p>
            <a:endParaRPr lang="en-US" sz="2200" dirty="0" smtClean="0"/>
          </a:p>
          <a:p>
            <a:r>
              <a:rPr lang="en-US" sz="2200" dirty="0" smtClean="0"/>
              <a:t>What Are The Main Types Of Unsupervised Learning Algorithms?</a:t>
            </a:r>
          </a:p>
          <a:p>
            <a:endParaRPr lang="en-US" sz="2200" dirty="0" smtClean="0"/>
          </a:p>
          <a:p>
            <a:r>
              <a:rPr lang="en-US" sz="2200" dirty="0" smtClean="0"/>
              <a:t>Can You Describe The Difference Between Clustering And Dimensionality Reduction In Unsupervised Learning?</a:t>
            </a:r>
          </a:p>
          <a:p>
            <a:endParaRPr lang="en-US" sz="2200" dirty="0" smtClean="0"/>
          </a:p>
          <a:p>
            <a:r>
              <a:rPr lang="en-US" sz="2200" dirty="0" smtClean="0"/>
              <a:t>What Is The Role Of A Similarity Measure In Unsupervised Learning?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176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709" y="762000"/>
            <a:ext cx="8305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How Does An Unsupervised Learning </a:t>
            </a:r>
            <a:r>
              <a:rPr lang="en-US" sz="2200" dirty="0" err="1" smtClean="0"/>
              <a:t>Algorith</a:t>
            </a:r>
            <a:r>
              <a:rPr lang="en-US" sz="2200" dirty="0" smtClean="0"/>
              <a:t> Find Patterns Or Structure In Data?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What Are Some Common Evaluation Methods For Unsupervised Learning Algorithms?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Can You Give Examples Of Real World Application Where Unsupervised </a:t>
            </a:r>
            <a:r>
              <a:rPr lang="en-US" sz="2200" dirty="0" err="1" smtClean="0"/>
              <a:t>Learnig</a:t>
            </a:r>
            <a:r>
              <a:rPr lang="en-US" sz="2200" dirty="0" smtClean="0"/>
              <a:t> Is Used?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err="1" smtClean="0"/>
              <a:t>Whar</a:t>
            </a:r>
            <a:r>
              <a:rPr lang="en-US" sz="2200" dirty="0" smtClean="0"/>
              <a:t> Are Some Challenges Of </a:t>
            </a:r>
            <a:r>
              <a:rPr lang="en-US" sz="2200" dirty="0" err="1" smtClean="0"/>
              <a:t>Unsuperised</a:t>
            </a:r>
            <a:r>
              <a:rPr lang="en-US" sz="2200" dirty="0" smtClean="0"/>
              <a:t> Learning And How </a:t>
            </a:r>
            <a:r>
              <a:rPr lang="en-US" sz="2200" dirty="0" err="1" smtClean="0"/>
              <a:t>Cna</a:t>
            </a:r>
            <a:r>
              <a:rPr lang="en-US" sz="2200" dirty="0" smtClean="0"/>
              <a:t> They Be Addressed?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They Are Some Technique Or Selecting The Optimal Number Of Cluster In </a:t>
            </a:r>
            <a:r>
              <a:rPr lang="en-US" sz="2200" dirty="0" err="1" smtClean="0"/>
              <a:t>Clustring</a:t>
            </a:r>
            <a:r>
              <a:rPr lang="en-US" sz="2200" dirty="0" smtClean="0"/>
              <a:t> Algorithms?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15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459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Assignment-1</vt:lpstr>
      <vt:lpstr>PowerPoint Presentation</vt:lpstr>
      <vt:lpstr>Assignment-2</vt:lpstr>
      <vt:lpstr>PowerPoint Presentation</vt:lpstr>
      <vt:lpstr>Assignment-3</vt:lpstr>
      <vt:lpstr>PowerPoint Presentation</vt:lpstr>
      <vt:lpstr>Assignment-4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krishna computers</dc:creator>
  <cp:lastModifiedBy>krishna computers</cp:lastModifiedBy>
  <cp:revision>9</cp:revision>
  <dcterms:created xsi:type="dcterms:W3CDTF">2024-05-28T02:41:58Z</dcterms:created>
  <dcterms:modified xsi:type="dcterms:W3CDTF">2024-05-30T17:01:57Z</dcterms:modified>
</cp:coreProperties>
</file>