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6AB29-41D9-487A-A648-401C39392F3F}" v="88" dt="2024-08-01T09:59:3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 Rawat" userId="d1144b561b2b2c5a" providerId="LiveId" clId="{3E26AB29-41D9-487A-A648-401C39392F3F}"/>
    <pc:docChg chg="undo custSel addSld delSld modSld sldOrd">
      <pc:chgData name="Abhay Rawat" userId="d1144b561b2b2c5a" providerId="LiveId" clId="{3E26AB29-41D9-487A-A648-401C39392F3F}" dt="2024-08-01T10:01:41.239" v="1741" actId="1076"/>
      <pc:docMkLst>
        <pc:docMk/>
      </pc:docMkLst>
      <pc:sldChg chg="addSp modSp mod">
        <pc:chgData name="Abhay Rawat" userId="d1144b561b2b2c5a" providerId="LiveId" clId="{3E26AB29-41D9-487A-A648-401C39392F3F}" dt="2024-08-01T09:55:10.470" v="1685" actId="14100"/>
        <pc:sldMkLst>
          <pc:docMk/>
          <pc:sldMk cId="643685809" sldId="256"/>
        </pc:sldMkLst>
        <pc:picChg chg="add mod">
          <ac:chgData name="Abhay Rawat" userId="d1144b561b2b2c5a" providerId="LiveId" clId="{3E26AB29-41D9-487A-A648-401C39392F3F}" dt="2024-08-01T09:55:10.470" v="1685" actId="14100"/>
          <ac:picMkLst>
            <pc:docMk/>
            <pc:sldMk cId="643685809" sldId="256"/>
            <ac:picMk id="5" creationId="{36E1CE0B-56A8-33A4-2224-6BEA31E78885}"/>
          </ac:picMkLst>
        </pc:picChg>
      </pc:sldChg>
      <pc:sldChg chg="modSp mod">
        <pc:chgData name="Abhay Rawat" userId="d1144b561b2b2c5a" providerId="LiveId" clId="{3E26AB29-41D9-487A-A648-401C39392F3F}" dt="2024-08-01T09:56:29.883" v="1686"/>
        <pc:sldMkLst>
          <pc:docMk/>
          <pc:sldMk cId="1204406369" sldId="257"/>
        </pc:sldMkLst>
        <pc:spChg chg="mod">
          <ac:chgData name="Abhay Rawat" userId="d1144b561b2b2c5a" providerId="LiveId" clId="{3E26AB29-41D9-487A-A648-401C39392F3F}" dt="2024-08-01T09:56:29.883" v="1686"/>
          <ac:spMkLst>
            <pc:docMk/>
            <pc:sldMk cId="1204406369" sldId="257"/>
            <ac:spMk id="12" creationId="{94126787-B0B9-FB86-EC8C-96DD5A96FF73}"/>
          </ac:spMkLst>
        </pc:spChg>
        <pc:spChg chg="mod">
          <ac:chgData name="Abhay Rawat" userId="d1144b561b2b2c5a" providerId="LiveId" clId="{3E26AB29-41D9-487A-A648-401C39392F3F}" dt="2024-08-01T09:56:29.883" v="1686"/>
          <ac:spMkLst>
            <pc:docMk/>
            <pc:sldMk cId="1204406369" sldId="257"/>
            <ac:spMk id="13" creationId="{C58F16B5-60B3-DE6F-C5FF-895C3A35F3DB}"/>
          </ac:spMkLst>
        </pc:spChg>
      </pc:sldChg>
      <pc:sldChg chg="modSp mod">
        <pc:chgData name="Abhay Rawat" userId="d1144b561b2b2c5a" providerId="LiveId" clId="{3E26AB29-41D9-487A-A648-401C39392F3F}" dt="2024-08-01T05:53:37.108" v="889" actId="14100"/>
        <pc:sldMkLst>
          <pc:docMk/>
          <pc:sldMk cId="2718295240" sldId="258"/>
        </pc:sldMkLst>
        <pc:spChg chg="mod">
          <ac:chgData name="Abhay Rawat" userId="d1144b561b2b2c5a" providerId="LiveId" clId="{3E26AB29-41D9-487A-A648-401C39392F3F}" dt="2024-08-01T05:53:13.484" v="886" actId="1076"/>
          <ac:spMkLst>
            <pc:docMk/>
            <pc:sldMk cId="2718295240" sldId="258"/>
            <ac:spMk id="2" creationId="{9B3F47A9-33AC-48B5-EB54-F37D6F86C667}"/>
          </ac:spMkLst>
        </pc:spChg>
        <pc:spChg chg="mod">
          <ac:chgData name="Abhay Rawat" userId="d1144b561b2b2c5a" providerId="LiveId" clId="{3E26AB29-41D9-487A-A648-401C39392F3F}" dt="2024-08-01T05:53:37.108" v="889" actId="14100"/>
          <ac:spMkLst>
            <pc:docMk/>
            <pc:sldMk cId="2718295240" sldId="258"/>
            <ac:spMk id="3" creationId="{8E58F3F3-0779-38C4-59A6-5967BC5705E5}"/>
          </ac:spMkLst>
        </pc:spChg>
      </pc:sldChg>
      <pc:sldChg chg="modSp mod">
        <pc:chgData name="Abhay Rawat" userId="d1144b561b2b2c5a" providerId="LiveId" clId="{3E26AB29-41D9-487A-A648-401C39392F3F}" dt="2024-08-01T05:06:54.996" v="181" actId="20577"/>
        <pc:sldMkLst>
          <pc:docMk/>
          <pc:sldMk cId="522690306" sldId="259"/>
        </pc:sldMkLst>
        <pc:spChg chg="mod">
          <ac:chgData name="Abhay Rawat" userId="d1144b561b2b2c5a" providerId="LiveId" clId="{3E26AB29-41D9-487A-A648-401C39392F3F}" dt="2024-08-01T05:04:43.243" v="173" actId="12"/>
          <ac:spMkLst>
            <pc:docMk/>
            <pc:sldMk cId="522690306" sldId="259"/>
            <ac:spMk id="10" creationId="{09BC90CC-D26C-A5CE-DB39-0AB44859D265}"/>
          </ac:spMkLst>
        </pc:spChg>
        <pc:spChg chg="mod">
          <ac:chgData name="Abhay Rawat" userId="d1144b561b2b2c5a" providerId="LiveId" clId="{3E26AB29-41D9-487A-A648-401C39392F3F}" dt="2024-08-01T05:05:00.552" v="174" actId="12"/>
          <ac:spMkLst>
            <pc:docMk/>
            <pc:sldMk cId="522690306" sldId="259"/>
            <ac:spMk id="12" creationId="{46809817-E2C3-5739-A8DC-5E978A904086}"/>
          </ac:spMkLst>
        </pc:spChg>
        <pc:spChg chg="mod">
          <ac:chgData name="Abhay Rawat" userId="d1144b561b2b2c5a" providerId="LiveId" clId="{3E26AB29-41D9-487A-A648-401C39392F3F}" dt="2024-08-01T05:06:54.996" v="181" actId="20577"/>
          <ac:spMkLst>
            <pc:docMk/>
            <pc:sldMk cId="522690306" sldId="259"/>
            <ac:spMk id="14" creationId="{A6BACB88-F474-43C4-E851-5C7F7481638B}"/>
          </ac:spMkLst>
        </pc:spChg>
        <pc:graphicFrameChg chg="mod">
          <ac:chgData name="Abhay Rawat" userId="d1144b561b2b2c5a" providerId="LiveId" clId="{3E26AB29-41D9-487A-A648-401C39392F3F}" dt="2024-08-01T05:03:44.808" v="171"/>
          <ac:graphicFrameMkLst>
            <pc:docMk/>
            <pc:sldMk cId="522690306" sldId="259"/>
            <ac:graphicFrameMk id="5" creationId="{956D7F97-5D8D-2FCC-1C8C-029D07E2B8D9}"/>
          </ac:graphicFrameMkLst>
        </pc:graphicFrameChg>
      </pc:sldChg>
      <pc:sldChg chg="modSp mod">
        <pc:chgData name="Abhay Rawat" userId="d1144b561b2b2c5a" providerId="LiveId" clId="{3E26AB29-41D9-487A-A648-401C39392F3F}" dt="2024-08-01T09:21:37.191" v="1674" actId="20577"/>
        <pc:sldMkLst>
          <pc:docMk/>
          <pc:sldMk cId="1462400756" sldId="260"/>
        </pc:sldMkLst>
        <pc:spChg chg="mod">
          <ac:chgData name="Abhay Rawat" userId="d1144b561b2b2c5a" providerId="LiveId" clId="{3E26AB29-41D9-487A-A648-401C39392F3F}" dt="2024-08-01T09:21:37.191" v="1674" actId="20577"/>
          <ac:spMkLst>
            <pc:docMk/>
            <pc:sldMk cId="1462400756" sldId="260"/>
            <ac:spMk id="4" creationId="{4C02B080-3631-9B30-83AB-75EB52F31283}"/>
          </ac:spMkLst>
        </pc:spChg>
        <pc:graphicFrameChg chg="mod">
          <ac:chgData name="Abhay Rawat" userId="d1144b561b2b2c5a" providerId="LiveId" clId="{3E26AB29-41D9-487A-A648-401C39392F3F}" dt="2024-08-01T04:58:53.112" v="150" actId="1076"/>
          <ac:graphicFrameMkLst>
            <pc:docMk/>
            <pc:sldMk cId="1462400756" sldId="260"/>
            <ac:graphicFrameMk id="3" creationId="{0FD53204-55CE-8A75-FBF6-CB74DABAEC95}"/>
          </ac:graphicFrameMkLst>
        </pc:graphicFrameChg>
      </pc:sldChg>
      <pc:sldChg chg="addSp delSp modSp new mod">
        <pc:chgData name="Abhay Rawat" userId="d1144b561b2b2c5a" providerId="LiveId" clId="{3E26AB29-41D9-487A-A648-401C39392F3F}" dt="2024-08-01T09:58:48.977" v="1695" actId="1076"/>
        <pc:sldMkLst>
          <pc:docMk/>
          <pc:sldMk cId="4142658652" sldId="261"/>
        </pc:sldMkLst>
        <pc:spChg chg="del">
          <ac:chgData name="Abhay Rawat" userId="d1144b561b2b2c5a" providerId="LiveId" clId="{3E26AB29-41D9-487A-A648-401C39392F3F}" dt="2024-08-01T05:15:36.227" v="417"/>
          <ac:spMkLst>
            <pc:docMk/>
            <pc:sldMk cId="4142658652" sldId="261"/>
            <ac:spMk id="2" creationId="{83090FD7-BB4C-D8EF-DCBB-4A06A9357E17}"/>
          </ac:spMkLst>
        </pc:spChg>
        <pc:spChg chg="del">
          <ac:chgData name="Abhay Rawat" userId="d1144b561b2b2c5a" providerId="LiveId" clId="{3E26AB29-41D9-487A-A648-401C39392F3F}" dt="2024-08-01T05:07:59.861" v="184" actId="931"/>
          <ac:spMkLst>
            <pc:docMk/>
            <pc:sldMk cId="4142658652" sldId="261"/>
            <ac:spMk id="3" creationId="{BF9B6A27-87C7-29EB-904C-0189A07499E8}"/>
          </ac:spMkLst>
        </pc:spChg>
        <pc:spChg chg="del mod">
          <ac:chgData name="Abhay Rawat" userId="d1144b561b2b2c5a" providerId="LiveId" clId="{3E26AB29-41D9-487A-A648-401C39392F3F}" dt="2024-08-01T05:10:51.294" v="229" actId="12084"/>
          <ac:spMkLst>
            <pc:docMk/>
            <pc:sldMk cId="4142658652" sldId="261"/>
            <ac:spMk id="4" creationId="{C262EB15-1BED-9D0D-81FD-142E1961F877}"/>
          </ac:spMkLst>
        </pc:spChg>
        <pc:spChg chg="add del mod">
          <ac:chgData name="Abhay Rawat" userId="d1144b561b2b2c5a" providerId="LiveId" clId="{3E26AB29-41D9-487A-A648-401C39392F3F}" dt="2024-08-01T05:15:21.162" v="414" actId="478"/>
          <ac:spMkLst>
            <pc:docMk/>
            <pc:sldMk cId="4142658652" sldId="261"/>
            <ac:spMk id="8" creationId="{EFDCD7D3-4BBA-BF9C-EBCE-D1E81701D7EE}"/>
          </ac:spMkLst>
        </pc:spChg>
        <pc:spChg chg="add">
          <ac:chgData name="Abhay Rawat" userId="d1144b561b2b2c5a" providerId="LiveId" clId="{3E26AB29-41D9-487A-A648-401C39392F3F}" dt="2024-08-01T05:14:53.945" v="408"/>
          <ac:spMkLst>
            <pc:docMk/>
            <pc:sldMk cId="4142658652" sldId="261"/>
            <ac:spMk id="9" creationId="{0FCECFCC-9A60-63A6-5A7A-D0F79A166DD3}"/>
          </ac:spMkLst>
        </pc:spChg>
        <pc:spChg chg="add mod">
          <ac:chgData name="Abhay Rawat" userId="d1144b561b2b2c5a" providerId="LiveId" clId="{3E26AB29-41D9-487A-A648-401C39392F3F}" dt="2024-08-01T05:14:58.902" v="410"/>
          <ac:spMkLst>
            <pc:docMk/>
            <pc:sldMk cId="4142658652" sldId="261"/>
            <ac:spMk id="10" creationId="{32B3B7FC-D738-53B9-2F5A-3F9E6DFD16C7}"/>
          </ac:spMkLst>
        </pc:spChg>
        <pc:spChg chg="add del">
          <ac:chgData name="Abhay Rawat" userId="d1144b561b2b2c5a" providerId="LiveId" clId="{3E26AB29-41D9-487A-A648-401C39392F3F}" dt="2024-08-01T05:15:21.162" v="414" actId="478"/>
          <ac:spMkLst>
            <pc:docMk/>
            <pc:sldMk cId="4142658652" sldId="261"/>
            <ac:spMk id="11" creationId="{6979075F-494B-4A56-ADE9-B02C3FC0D972}"/>
          </ac:spMkLst>
        </pc:spChg>
        <pc:spChg chg="add mod">
          <ac:chgData name="Abhay Rawat" userId="d1144b561b2b2c5a" providerId="LiveId" clId="{3E26AB29-41D9-487A-A648-401C39392F3F}" dt="2024-08-01T06:38:38.195" v="1625" actId="20577"/>
          <ac:spMkLst>
            <pc:docMk/>
            <pc:sldMk cId="4142658652" sldId="261"/>
            <ac:spMk id="12" creationId="{7CC5D42D-5426-FD3D-0A86-B07C3747FCB9}"/>
          </ac:spMkLst>
        </pc:spChg>
        <pc:graphicFrameChg chg="add mod">
          <ac:chgData name="Abhay Rawat" userId="d1144b561b2b2c5a" providerId="LiveId" clId="{3E26AB29-41D9-487A-A648-401C39392F3F}" dt="2024-08-01T09:58:41.869" v="1694" actId="1076"/>
          <ac:graphicFrameMkLst>
            <pc:docMk/>
            <pc:sldMk cId="4142658652" sldId="261"/>
            <ac:graphicFrameMk id="7" creationId="{F53A20AC-2447-08EC-9613-63DE45194FA8}"/>
          </ac:graphicFrameMkLst>
        </pc:graphicFrameChg>
        <pc:picChg chg="add mod">
          <ac:chgData name="Abhay Rawat" userId="d1144b561b2b2c5a" providerId="LiveId" clId="{3E26AB29-41D9-487A-A648-401C39392F3F}" dt="2024-08-01T09:58:48.977" v="1695" actId="1076"/>
          <ac:picMkLst>
            <pc:docMk/>
            <pc:sldMk cId="4142658652" sldId="261"/>
            <ac:picMk id="6" creationId="{6413569F-C6A2-158E-B3EC-10D368450AE8}"/>
          </ac:picMkLst>
        </pc:picChg>
      </pc:sldChg>
      <pc:sldChg chg="addSp delSp modSp new mod chgLayout">
        <pc:chgData name="Abhay Rawat" userId="d1144b561b2b2c5a" providerId="LiveId" clId="{3E26AB29-41D9-487A-A648-401C39392F3F}" dt="2024-08-01T10:01:15.923" v="1740" actId="12"/>
        <pc:sldMkLst>
          <pc:docMk/>
          <pc:sldMk cId="1231831763" sldId="262"/>
        </pc:sldMkLst>
        <pc:spChg chg="del mod">
          <ac:chgData name="Abhay Rawat" userId="d1144b561b2b2c5a" providerId="LiveId" clId="{3E26AB29-41D9-487A-A648-401C39392F3F}" dt="2024-08-01T05:29:10.384" v="702" actId="6264"/>
          <ac:spMkLst>
            <pc:docMk/>
            <pc:sldMk cId="1231831763" sldId="262"/>
            <ac:spMk id="2" creationId="{B8ADEE4E-EDD1-95D5-B7E7-F0368C0D9089}"/>
          </ac:spMkLst>
        </pc:spChg>
        <pc:spChg chg="add del">
          <ac:chgData name="Abhay Rawat" userId="d1144b561b2b2c5a" providerId="LiveId" clId="{3E26AB29-41D9-487A-A648-401C39392F3F}" dt="2024-08-01T05:21:33.108" v="492" actId="931"/>
          <ac:spMkLst>
            <pc:docMk/>
            <pc:sldMk cId="1231831763" sldId="262"/>
            <ac:spMk id="3" creationId="{9587A7D0-53DA-F749-E8BE-17DAC97CC56C}"/>
          </ac:spMkLst>
        </pc:spChg>
        <pc:spChg chg="add del mod ord">
          <ac:chgData name="Abhay Rawat" userId="d1144b561b2b2c5a" providerId="LiveId" clId="{3E26AB29-41D9-487A-A648-401C39392F3F}" dt="2024-08-01T05:29:32.918" v="713" actId="478"/>
          <ac:spMkLst>
            <pc:docMk/>
            <pc:sldMk cId="1231831763" sldId="262"/>
            <ac:spMk id="4" creationId="{C06DC9E8-4C3A-6F4F-1D34-C16FB0F62108}"/>
          </ac:spMkLst>
        </pc:spChg>
        <pc:spChg chg="add del">
          <ac:chgData name="Abhay Rawat" userId="d1144b561b2b2c5a" providerId="LiveId" clId="{3E26AB29-41D9-487A-A648-401C39392F3F}" dt="2024-08-01T05:28:49.659" v="697" actId="478"/>
          <ac:spMkLst>
            <pc:docMk/>
            <pc:sldMk cId="1231831763" sldId="262"/>
            <ac:spMk id="11" creationId="{8F2843B3-ABDC-C1BE-6DC7-5F57052C9783}"/>
          </ac:spMkLst>
        </pc:spChg>
        <pc:spChg chg="add del mod">
          <ac:chgData name="Abhay Rawat" userId="d1144b561b2b2c5a" providerId="LiveId" clId="{3E26AB29-41D9-487A-A648-401C39392F3F}" dt="2024-08-01T05:28:47.735" v="696" actId="14100"/>
          <ac:spMkLst>
            <pc:docMk/>
            <pc:sldMk cId="1231831763" sldId="262"/>
            <ac:spMk id="12" creationId="{7EDB215B-743A-CB5E-309F-04905CBD6426}"/>
          </ac:spMkLst>
        </pc:spChg>
        <pc:spChg chg="add mod">
          <ac:chgData name="Abhay Rawat" userId="d1144b561b2b2c5a" providerId="LiveId" clId="{3E26AB29-41D9-487A-A648-401C39392F3F}" dt="2024-08-01T05:28:47.435" v="695"/>
          <ac:spMkLst>
            <pc:docMk/>
            <pc:sldMk cId="1231831763" sldId="262"/>
            <ac:spMk id="13" creationId="{1D6D92B1-2E87-FF3D-FDE4-E2C3D1DC5B62}"/>
          </ac:spMkLst>
        </pc:spChg>
        <pc:spChg chg="add del mod">
          <ac:chgData name="Abhay Rawat" userId="d1144b561b2b2c5a" providerId="LiveId" clId="{3E26AB29-41D9-487A-A648-401C39392F3F}" dt="2024-08-01T05:29:10.384" v="702" actId="6264"/>
          <ac:spMkLst>
            <pc:docMk/>
            <pc:sldMk cId="1231831763" sldId="262"/>
            <ac:spMk id="14" creationId="{2D1F2368-82EB-7E08-B689-947F6F197F62}"/>
          </ac:spMkLst>
        </pc:spChg>
        <pc:spChg chg="add del mod">
          <ac:chgData name="Abhay Rawat" userId="d1144b561b2b2c5a" providerId="LiveId" clId="{3E26AB29-41D9-487A-A648-401C39392F3F}" dt="2024-08-01T05:29:10.384" v="702" actId="6264"/>
          <ac:spMkLst>
            <pc:docMk/>
            <pc:sldMk cId="1231831763" sldId="262"/>
            <ac:spMk id="15" creationId="{B5A4564C-3E14-7AB1-BB05-A76FD28E527C}"/>
          </ac:spMkLst>
        </pc:spChg>
        <pc:spChg chg="add del mod ord">
          <ac:chgData name="Abhay Rawat" userId="d1144b561b2b2c5a" providerId="LiveId" clId="{3E26AB29-41D9-487A-A648-401C39392F3F}" dt="2024-08-01T05:29:12.298" v="703" actId="6264"/>
          <ac:spMkLst>
            <pc:docMk/>
            <pc:sldMk cId="1231831763" sldId="262"/>
            <ac:spMk id="16" creationId="{6BDD450E-4DCA-AC28-DC46-C4ED5D7CBDC5}"/>
          </ac:spMkLst>
        </pc:spChg>
        <pc:spChg chg="add del mod">
          <ac:chgData name="Abhay Rawat" userId="d1144b561b2b2c5a" providerId="LiveId" clId="{3E26AB29-41D9-487A-A648-401C39392F3F}" dt="2024-08-01T05:29:12.298" v="703" actId="6264"/>
          <ac:spMkLst>
            <pc:docMk/>
            <pc:sldMk cId="1231831763" sldId="262"/>
            <ac:spMk id="17" creationId="{9DD77E29-01DC-7E49-9FA1-AEF7987C9727}"/>
          </ac:spMkLst>
        </pc:spChg>
        <pc:spChg chg="add del mod">
          <ac:chgData name="Abhay Rawat" userId="d1144b561b2b2c5a" providerId="LiveId" clId="{3E26AB29-41D9-487A-A648-401C39392F3F}" dt="2024-08-01T05:29:12.298" v="703" actId="6264"/>
          <ac:spMkLst>
            <pc:docMk/>
            <pc:sldMk cId="1231831763" sldId="262"/>
            <ac:spMk id="18" creationId="{C813E63A-187C-AFB0-7B58-C3644F7E4CBC}"/>
          </ac:spMkLst>
        </pc:spChg>
        <pc:spChg chg="add del mod ord">
          <ac:chgData name="Abhay Rawat" userId="d1144b561b2b2c5a" providerId="LiveId" clId="{3E26AB29-41D9-487A-A648-401C39392F3F}" dt="2024-08-01T05:29:13.475" v="704" actId="6264"/>
          <ac:spMkLst>
            <pc:docMk/>
            <pc:sldMk cId="1231831763" sldId="262"/>
            <ac:spMk id="19" creationId="{85C37BC1-A79B-70FF-1882-B0888BC07EDE}"/>
          </ac:spMkLst>
        </pc:spChg>
        <pc:spChg chg="add del mod">
          <ac:chgData name="Abhay Rawat" userId="d1144b561b2b2c5a" providerId="LiveId" clId="{3E26AB29-41D9-487A-A648-401C39392F3F}" dt="2024-08-01T05:29:13.475" v="704" actId="6264"/>
          <ac:spMkLst>
            <pc:docMk/>
            <pc:sldMk cId="1231831763" sldId="262"/>
            <ac:spMk id="20" creationId="{D744EB9F-9345-2BD8-14E4-7CFF6FC9C3AE}"/>
          </ac:spMkLst>
        </pc:spChg>
        <pc:spChg chg="add del mod">
          <ac:chgData name="Abhay Rawat" userId="d1144b561b2b2c5a" providerId="LiveId" clId="{3E26AB29-41D9-487A-A648-401C39392F3F}" dt="2024-08-01T05:29:13.475" v="704" actId="6264"/>
          <ac:spMkLst>
            <pc:docMk/>
            <pc:sldMk cId="1231831763" sldId="262"/>
            <ac:spMk id="21" creationId="{212DCF94-7702-CBD1-7273-1C1F86A7EEA4}"/>
          </ac:spMkLst>
        </pc:spChg>
        <pc:spChg chg="add del mod ord">
          <ac:chgData name="Abhay Rawat" userId="d1144b561b2b2c5a" providerId="LiveId" clId="{3E26AB29-41D9-487A-A648-401C39392F3F}" dt="2024-08-01T05:29:13.633" v="705" actId="6264"/>
          <ac:spMkLst>
            <pc:docMk/>
            <pc:sldMk cId="1231831763" sldId="262"/>
            <ac:spMk id="22" creationId="{6BD3E0DB-D456-7DEF-7BFA-ACC3A3BAFE5A}"/>
          </ac:spMkLst>
        </pc:spChg>
        <pc:spChg chg="add del mod">
          <ac:chgData name="Abhay Rawat" userId="d1144b561b2b2c5a" providerId="LiveId" clId="{3E26AB29-41D9-487A-A648-401C39392F3F}" dt="2024-08-01T05:29:13.633" v="705" actId="6264"/>
          <ac:spMkLst>
            <pc:docMk/>
            <pc:sldMk cId="1231831763" sldId="262"/>
            <ac:spMk id="23" creationId="{15A11DFA-2C81-B108-BB3A-B7E8E192D0AF}"/>
          </ac:spMkLst>
        </pc:spChg>
        <pc:spChg chg="add del mod">
          <ac:chgData name="Abhay Rawat" userId="d1144b561b2b2c5a" providerId="LiveId" clId="{3E26AB29-41D9-487A-A648-401C39392F3F}" dt="2024-08-01T05:29:13.633" v="705" actId="6264"/>
          <ac:spMkLst>
            <pc:docMk/>
            <pc:sldMk cId="1231831763" sldId="262"/>
            <ac:spMk id="24" creationId="{375E8E75-2D86-2C74-C861-4F5A55CC139E}"/>
          </ac:spMkLst>
        </pc:spChg>
        <pc:spChg chg="add del mod ord">
          <ac:chgData name="Abhay Rawat" userId="d1144b561b2b2c5a" providerId="LiveId" clId="{3E26AB29-41D9-487A-A648-401C39392F3F}" dt="2024-08-01T05:29:13.795" v="706" actId="6264"/>
          <ac:spMkLst>
            <pc:docMk/>
            <pc:sldMk cId="1231831763" sldId="262"/>
            <ac:spMk id="25" creationId="{E05029BE-D606-F3F0-AC9D-3EDB7951E061}"/>
          </ac:spMkLst>
        </pc:spChg>
        <pc:spChg chg="add del mod">
          <ac:chgData name="Abhay Rawat" userId="d1144b561b2b2c5a" providerId="LiveId" clId="{3E26AB29-41D9-487A-A648-401C39392F3F}" dt="2024-08-01T05:29:13.795" v="706" actId="6264"/>
          <ac:spMkLst>
            <pc:docMk/>
            <pc:sldMk cId="1231831763" sldId="262"/>
            <ac:spMk id="26" creationId="{927C127B-760E-4C31-93B8-366A0C7F59DB}"/>
          </ac:spMkLst>
        </pc:spChg>
        <pc:spChg chg="add del mod">
          <ac:chgData name="Abhay Rawat" userId="d1144b561b2b2c5a" providerId="LiveId" clId="{3E26AB29-41D9-487A-A648-401C39392F3F}" dt="2024-08-01T05:29:13.795" v="706" actId="6264"/>
          <ac:spMkLst>
            <pc:docMk/>
            <pc:sldMk cId="1231831763" sldId="262"/>
            <ac:spMk id="27" creationId="{91337E76-7A97-3F42-3CDC-02D6D19FDAFE}"/>
          </ac:spMkLst>
        </pc:spChg>
        <pc:spChg chg="add del mod ord">
          <ac:chgData name="Abhay Rawat" userId="d1144b561b2b2c5a" providerId="LiveId" clId="{3E26AB29-41D9-487A-A648-401C39392F3F}" dt="2024-08-01T05:29:13.949" v="707" actId="6264"/>
          <ac:spMkLst>
            <pc:docMk/>
            <pc:sldMk cId="1231831763" sldId="262"/>
            <ac:spMk id="28" creationId="{8BB3155B-AE0D-19FF-389E-49A3A9F863F5}"/>
          </ac:spMkLst>
        </pc:spChg>
        <pc:spChg chg="add del mod">
          <ac:chgData name="Abhay Rawat" userId="d1144b561b2b2c5a" providerId="LiveId" clId="{3E26AB29-41D9-487A-A648-401C39392F3F}" dt="2024-08-01T05:29:13.949" v="707" actId="6264"/>
          <ac:spMkLst>
            <pc:docMk/>
            <pc:sldMk cId="1231831763" sldId="262"/>
            <ac:spMk id="29" creationId="{8F872F3E-8400-ED84-2BD4-D605FEBC7A6B}"/>
          </ac:spMkLst>
        </pc:spChg>
        <pc:spChg chg="add del mod">
          <ac:chgData name="Abhay Rawat" userId="d1144b561b2b2c5a" providerId="LiveId" clId="{3E26AB29-41D9-487A-A648-401C39392F3F}" dt="2024-08-01T05:29:13.949" v="707" actId="6264"/>
          <ac:spMkLst>
            <pc:docMk/>
            <pc:sldMk cId="1231831763" sldId="262"/>
            <ac:spMk id="30" creationId="{995BC350-73F2-B5F1-8987-AF2BD89378A0}"/>
          </ac:spMkLst>
        </pc:spChg>
        <pc:spChg chg="add del mod ord">
          <ac:chgData name="Abhay Rawat" userId="d1144b561b2b2c5a" providerId="LiveId" clId="{3E26AB29-41D9-487A-A648-401C39392F3F}" dt="2024-08-01T05:29:14.093" v="708" actId="6264"/>
          <ac:spMkLst>
            <pc:docMk/>
            <pc:sldMk cId="1231831763" sldId="262"/>
            <ac:spMk id="31" creationId="{C59C936D-ACD7-F9D3-FED5-7CEF545B30E0}"/>
          </ac:spMkLst>
        </pc:spChg>
        <pc:spChg chg="add del mod">
          <ac:chgData name="Abhay Rawat" userId="d1144b561b2b2c5a" providerId="LiveId" clId="{3E26AB29-41D9-487A-A648-401C39392F3F}" dt="2024-08-01T05:29:14.093" v="708" actId="6264"/>
          <ac:spMkLst>
            <pc:docMk/>
            <pc:sldMk cId="1231831763" sldId="262"/>
            <ac:spMk id="32" creationId="{EF473EFA-07BE-CA31-D349-B7DB2C883ADB}"/>
          </ac:spMkLst>
        </pc:spChg>
        <pc:spChg chg="add del mod">
          <ac:chgData name="Abhay Rawat" userId="d1144b561b2b2c5a" providerId="LiveId" clId="{3E26AB29-41D9-487A-A648-401C39392F3F}" dt="2024-08-01T05:29:14.093" v="708" actId="6264"/>
          <ac:spMkLst>
            <pc:docMk/>
            <pc:sldMk cId="1231831763" sldId="262"/>
            <ac:spMk id="33" creationId="{0259F3B8-6F65-7C33-7E88-8BD0482AFC10}"/>
          </ac:spMkLst>
        </pc:spChg>
        <pc:spChg chg="add del mod ord">
          <ac:chgData name="Abhay Rawat" userId="d1144b561b2b2c5a" providerId="LiveId" clId="{3E26AB29-41D9-487A-A648-401C39392F3F}" dt="2024-08-01T05:29:14.252" v="709" actId="6264"/>
          <ac:spMkLst>
            <pc:docMk/>
            <pc:sldMk cId="1231831763" sldId="262"/>
            <ac:spMk id="34" creationId="{0F19288A-3612-C07E-81BE-7B4F3164A3D9}"/>
          </ac:spMkLst>
        </pc:spChg>
        <pc:spChg chg="add del mod">
          <ac:chgData name="Abhay Rawat" userId="d1144b561b2b2c5a" providerId="LiveId" clId="{3E26AB29-41D9-487A-A648-401C39392F3F}" dt="2024-08-01T05:29:14.252" v="709" actId="6264"/>
          <ac:spMkLst>
            <pc:docMk/>
            <pc:sldMk cId="1231831763" sldId="262"/>
            <ac:spMk id="35" creationId="{790F5B77-69EC-FFA5-29AF-B43439A1B6D2}"/>
          </ac:spMkLst>
        </pc:spChg>
        <pc:spChg chg="add del mod">
          <ac:chgData name="Abhay Rawat" userId="d1144b561b2b2c5a" providerId="LiveId" clId="{3E26AB29-41D9-487A-A648-401C39392F3F}" dt="2024-08-01T05:29:14.252" v="709" actId="6264"/>
          <ac:spMkLst>
            <pc:docMk/>
            <pc:sldMk cId="1231831763" sldId="262"/>
            <ac:spMk id="36" creationId="{CFF99670-0188-714F-B615-FBD35E426B9B}"/>
          </ac:spMkLst>
        </pc:spChg>
        <pc:spChg chg="add del mod ord">
          <ac:chgData name="Abhay Rawat" userId="d1144b561b2b2c5a" providerId="LiveId" clId="{3E26AB29-41D9-487A-A648-401C39392F3F}" dt="2024-08-01T05:29:14.412" v="710" actId="6264"/>
          <ac:spMkLst>
            <pc:docMk/>
            <pc:sldMk cId="1231831763" sldId="262"/>
            <ac:spMk id="37" creationId="{49EB5AE6-D021-F476-24FE-7DFCD6F9D3CF}"/>
          </ac:spMkLst>
        </pc:spChg>
        <pc:spChg chg="add del mod">
          <ac:chgData name="Abhay Rawat" userId="d1144b561b2b2c5a" providerId="LiveId" clId="{3E26AB29-41D9-487A-A648-401C39392F3F}" dt="2024-08-01T05:29:14.412" v="710" actId="6264"/>
          <ac:spMkLst>
            <pc:docMk/>
            <pc:sldMk cId="1231831763" sldId="262"/>
            <ac:spMk id="38" creationId="{56AA601C-D522-0000-44AB-CE37C771F3B5}"/>
          </ac:spMkLst>
        </pc:spChg>
        <pc:spChg chg="add del mod">
          <ac:chgData name="Abhay Rawat" userId="d1144b561b2b2c5a" providerId="LiveId" clId="{3E26AB29-41D9-487A-A648-401C39392F3F}" dt="2024-08-01T05:29:14.412" v="710" actId="6264"/>
          <ac:spMkLst>
            <pc:docMk/>
            <pc:sldMk cId="1231831763" sldId="262"/>
            <ac:spMk id="39" creationId="{8DDC50F5-C22C-DE65-018B-002D6BC24603}"/>
          </ac:spMkLst>
        </pc:spChg>
        <pc:spChg chg="add del mod ord">
          <ac:chgData name="Abhay Rawat" userId="d1144b561b2b2c5a" providerId="LiveId" clId="{3E26AB29-41D9-487A-A648-401C39392F3F}" dt="2024-08-01T05:29:14.529" v="711" actId="6264"/>
          <ac:spMkLst>
            <pc:docMk/>
            <pc:sldMk cId="1231831763" sldId="262"/>
            <ac:spMk id="40" creationId="{BDECF5DF-B1A1-5BCC-8EF9-14CE7071E32C}"/>
          </ac:spMkLst>
        </pc:spChg>
        <pc:spChg chg="add del mod">
          <ac:chgData name="Abhay Rawat" userId="d1144b561b2b2c5a" providerId="LiveId" clId="{3E26AB29-41D9-487A-A648-401C39392F3F}" dt="2024-08-01T05:29:14.529" v="711" actId="6264"/>
          <ac:spMkLst>
            <pc:docMk/>
            <pc:sldMk cId="1231831763" sldId="262"/>
            <ac:spMk id="41" creationId="{5E4D5FEE-EC45-6FD6-7D48-1DDFEB40F177}"/>
          </ac:spMkLst>
        </pc:spChg>
        <pc:spChg chg="add del mod">
          <ac:chgData name="Abhay Rawat" userId="d1144b561b2b2c5a" providerId="LiveId" clId="{3E26AB29-41D9-487A-A648-401C39392F3F}" dt="2024-08-01T05:29:14.529" v="711" actId="6264"/>
          <ac:spMkLst>
            <pc:docMk/>
            <pc:sldMk cId="1231831763" sldId="262"/>
            <ac:spMk id="42" creationId="{E4D0785C-0E9B-4DE9-79B8-5BD01862E3BA}"/>
          </ac:spMkLst>
        </pc:spChg>
        <pc:spChg chg="add mod ord">
          <ac:chgData name="Abhay Rawat" userId="d1144b561b2b2c5a" providerId="LiveId" clId="{3E26AB29-41D9-487A-A648-401C39392F3F}" dt="2024-08-01T10:01:15.923" v="1740" actId="12"/>
          <ac:spMkLst>
            <pc:docMk/>
            <pc:sldMk cId="1231831763" sldId="262"/>
            <ac:spMk id="43" creationId="{110C2E6E-6E49-CAC8-AD0B-A33E66660A8E}"/>
          </ac:spMkLst>
        </pc:spChg>
        <pc:spChg chg="add del mod">
          <ac:chgData name="Abhay Rawat" userId="d1144b561b2b2c5a" providerId="LiveId" clId="{3E26AB29-41D9-487A-A648-401C39392F3F}" dt="2024-08-01T05:29:59.237" v="733"/>
          <ac:spMkLst>
            <pc:docMk/>
            <pc:sldMk cId="1231831763" sldId="262"/>
            <ac:spMk id="45" creationId="{4BF3C427-D220-579D-59C0-6ACC934FC78E}"/>
          </ac:spMkLst>
        </pc:spChg>
        <pc:spChg chg="add mod">
          <ac:chgData name="Abhay Rawat" userId="d1144b561b2b2c5a" providerId="LiveId" clId="{3E26AB29-41D9-487A-A648-401C39392F3F}" dt="2024-08-01T06:41:19.625" v="1642" actId="1076"/>
          <ac:spMkLst>
            <pc:docMk/>
            <pc:sldMk cId="1231831763" sldId="262"/>
            <ac:spMk id="46" creationId="{5C959625-BF9D-E2C7-35E5-B603126C0E3B}"/>
          </ac:spMkLst>
        </pc:spChg>
        <pc:picChg chg="add mod">
          <ac:chgData name="Abhay Rawat" userId="d1144b561b2b2c5a" providerId="LiveId" clId="{3E26AB29-41D9-487A-A648-401C39392F3F}" dt="2024-08-01T05:20:59.451" v="489" actId="931"/>
          <ac:picMkLst>
            <pc:docMk/>
            <pc:sldMk cId="1231831763" sldId="262"/>
            <ac:picMk id="6" creationId="{FB28DDC7-88AC-F8FA-D549-0B12E7502D48}"/>
          </ac:picMkLst>
        </pc:picChg>
        <pc:picChg chg="add mod">
          <ac:chgData name="Abhay Rawat" userId="d1144b561b2b2c5a" providerId="LiveId" clId="{3E26AB29-41D9-487A-A648-401C39392F3F}" dt="2024-08-01T05:21:18.634" v="491" actId="931"/>
          <ac:picMkLst>
            <pc:docMk/>
            <pc:sldMk cId="1231831763" sldId="262"/>
            <ac:picMk id="8" creationId="{FBBEE3CB-B648-5BB4-279C-809204012FDC}"/>
          </ac:picMkLst>
        </pc:picChg>
        <pc:picChg chg="add mod ord">
          <ac:chgData name="Abhay Rawat" userId="d1144b561b2b2c5a" providerId="LiveId" clId="{3E26AB29-41D9-487A-A648-401C39392F3F}" dt="2024-08-01T06:39:43.599" v="1633" actId="1076"/>
          <ac:picMkLst>
            <pc:docMk/>
            <pc:sldMk cId="1231831763" sldId="262"/>
            <ac:picMk id="10" creationId="{E5D2A871-AC72-5764-5432-1BFA05AA2B1A}"/>
          </ac:picMkLst>
        </pc:picChg>
      </pc:sldChg>
      <pc:sldChg chg="addSp delSp modSp new mod ord">
        <pc:chgData name="Abhay Rawat" userId="d1144b561b2b2c5a" providerId="LiveId" clId="{3E26AB29-41D9-487A-A648-401C39392F3F}" dt="2024-08-01T06:43:25.539" v="1657" actId="1076"/>
        <pc:sldMkLst>
          <pc:docMk/>
          <pc:sldMk cId="242661723" sldId="263"/>
        </pc:sldMkLst>
        <pc:spChg chg="mod">
          <ac:chgData name="Abhay Rawat" userId="d1144b561b2b2c5a" providerId="LiveId" clId="{3E26AB29-41D9-487A-A648-401C39392F3F}" dt="2024-08-01T06:43:25.539" v="1657" actId="1076"/>
          <ac:spMkLst>
            <pc:docMk/>
            <pc:sldMk cId="242661723" sldId="263"/>
            <ac:spMk id="2" creationId="{EB0AA2FE-0A8C-C71D-7060-25A81AB822A9}"/>
          </ac:spMkLst>
        </pc:spChg>
        <pc:spChg chg="del">
          <ac:chgData name="Abhay Rawat" userId="d1144b561b2b2c5a" providerId="LiveId" clId="{3E26AB29-41D9-487A-A648-401C39392F3F}" dt="2024-08-01T05:33:50.329" v="771" actId="931"/>
          <ac:spMkLst>
            <pc:docMk/>
            <pc:sldMk cId="242661723" sldId="263"/>
            <ac:spMk id="3" creationId="{EDA202E2-A3D8-7AFB-3B38-15BB28869693}"/>
          </ac:spMkLst>
        </pc:spChg>
        <pc:spChg chg="del mod">
          <ac:chgData name="Abhay Rawat" userId="d1144b561b2b2c5a" providerId="LiveId" clId="{3E26AB29-41D9-487A-A648-401C39392F3F}" dt="2024-08-01T05:40:37.701" v="812"/>
          <ac:spMkLst>
            <pc:docMk/>
            <pc:sldMk cId="242661723" sldId="263"/>
            <ac:spMk id="4" creationId="{604E6A67-4BC8-0B88-1B1E-E3B0E7CCCE3E}"/>
          </ac:spMkLst>
        </pc:spChg>
        <pc:spChg chg="add mod">
          <ac:chgData name="Abhay Rawat" userId="d1144b561b2b2c5a" providerId="LiveId" clId="{3E26AB29-41D9-487A-A648-401C39392F3F}" dt="2024-08-01T05:41:08.450" v="825" actId="20577"/>
          <ac:spMkLst>
            <pc:docMk/>
            <pc:sldMk cId="242661723" sldId="263"/>
            <ac:spMk id="7" creationId="{249FA864-C570-DB82-10C4-64AECC06D080}"/>
          </ac:spMkLst>
        </pc:spChg>
        <pc:picChg chg="add mod">
          <ac:chgData name="Abhay Rawat" userId="d1144b561b2b2c5a" providerId="LiveId" clId="{3E26AB29-41D9-487A-A648-401C39392F3F}" dt="2024-08-01T06:39:08.366" v="1628" actId="1076"/>
          <ac:picMkLst>
            <pc:docMk/>
            <pc:sldMk cId="242661723" sldId="263"/>
            <ac:picMk id="6" creationId="{D92C68E8-8FB7-5479-E4A9-BD5228B6AC08}"/>
          </ac:picMkLst>
        </pc:picChg>
      </pc:sldChg>
      <pc:sldChg chg="addSp delSp modSp new mod ord modClrScheme chgLayout">
        <pc:chgData name="Abhay Rawat" userId="d1144b561b2b2c5a" providerId="LiveId" clId="{3E26AB29-41D9-487A-A648-401C39392F3F}" dt="2024-08-01T06:16:37.709" v="971"/>
        <pc:sldMkLst>
          <pc:docMk/>
          <pc:sldMk cId="3787971315" sldId="264"/>
        </pc:sldMkLst>
        <pc:spChg chg="del mod ord">
          <ac:chgData name="Abhay Rawat" userId="d1144b561b2b2c5a" providerId="LiveId" clId="{3E26AB29-41D9-487A-A648-401C39392F3F}" dt="2024-08-01T05:43:56.977" v="829" actId="700"/>
          <ac:spMkLst>
            <pc:docMk/>
            <pc:sldMk cId="3787971315" sldId="264"/>
            <ac:spMk id="2" creationId="{C0753828-E7A5-31FA-EB47-09EDC76D6575}"/>
          </ac:spMkLst>
        </pc:spChg>
        <pc:spChg chg="del mod ord">
          <ac:chgData name="Abhay Rawat" userId="d1144b561b2b2c5a" providerId="LiveId" clId="{3E26AB29-41D9-487A-A648-401C39392F3F}" dt="2024-08-01T05:43:56.977" v="829" actId="700"/>
          <ac:spMkLst>
            <pc:docMk/>
            <pc:sldMk cId="3787971315" sldId="264"/>
            <ac:spMk id="3" creationId="{88837224-C055-0A3E-61F6-338B607015F9}"/>
          </ac:spMkLst>
        </pc:spChg>
        <pc:spChg chg="del mod ord">
          <ac:chgData name="Abhay Rawat" userId="d1144b561b2b2c5a" providerId="LiveId" clId="{3E26AB29-41D9-487A-A648-401C39392F3F}" dt="2024-08-01T05:43:56.977" v="829" actId="700"/>
          <ac:spMkLst>
            <pc:docMk/>
            <pc:sldMk cId="3787971315" sldId="264"/>
            <ac:spMk id="4" creationId="{5BF8E5DE-9FA9-D8D2-E66F-FAD59D642A00}"/>
          </ac:spMkLst>
        </pc:spChg>
        <pc:spChg chg="del">
          <ac:chgData name="Abhay Rawat" userId="d1144b561b2b2c5a" providerId="LiveId" clId="{3E26AB29-41D9-487A-A648-401C39392F3F}" dt="2024-08-01T05:43:56.977" v="829" actId="700"/>
          <ac:spMkLst>
            <pc:docMk/>
            <pc:sldMk cId="3787971315" sldId="264"/>
            <ac:spMk id="5" creationId="{FEFD1E0F-C450-A030-5D6B-A877FDB8B1E1}"/>
          </ac:spMkLst>
        </pc:spChg>
        <pc:spChg chg="del">
          <ac:chgData name="Abhay Rawat" userId="d1144b561b2b2c5a" providerId="LiveId" clId="{3E26AB29-41D9-487A-A648-401C39392F3F}" dt="2024-08-01T05:43:56.977" v="829" actId="700"/>
          <ac:spMkLst>
            <pc:docMk/>
            <pc:sldMk cId="3787971315" sldId="264"/>
            <ac:spMk id="6" creationId="{B4EF8214-1CEE-CB11-E8AC-3729E415ECD5}"/>
          </ac:spMkLst>
        </pc:spChg>
        <pc:spChg chg="add mod ord">
          <ac:chgData name="Abhay Rawat" userId="d1144b561b2b2c5a" providerId="LiveId" clId="{3E26AB29-41D9-487A-A648-401C39392F3F}" dt="2024-08-01T05:51:48.436" v="880" actId="12"/>
          <ac:spMkLst>
            <pc:docMk/>
            <pc:sldMk cId="3787971315" sldId="264"/>
            <ac:spMk id="7" creationId="{A376D420-BFBC-9D18-FDBA-710157D6B8CD}"/>
          </ac:spMkLst>
        </pc:spChg>
        <pc:spChg chg="add del mod ord">
          <ac:chgData name="Abhay Rawat" userId="d1144b561b2b2c5a" providerId="LiveId" clId="{3E26AB29-41D9-487A-A648-401C39392F3F}" dt="2024-08-01T05:44:21.031" v="830" actId="931"/>
          <ac:spMkLst>
            <pc:docMk/>
            <pc:sldMk cId="3787971315" sldId="264"/>
            <ac:spMk id="8" creationId="{61A77C4B-E419-F863-03CB-C187BBDB185D}"/>
          </ac:spMkLst>
        </pc:spChg>
        <pc:spChg chg="add del mod ord">
          <ac:chgData name="Abhay Rawat" userId="d1144b561b2b2c5a" providerId="LiveId" clId="{3E26AB29-41D9-487A-A648-401C39392F3F}" dt="2024-08-01T05:49:16.366" v="858"/>
          <ac:spMkLst>
            <pc:docMk/>
            <pc:sldMk cId="3787971315" sldId="264"/>
            <ac:spMk id="9" creationId="{2565FAB3-84BB-7AD0-D3D8-499ACF050473}"/>
          </ac:spMkLst>
        </pc:spChg>
        <pc:spChg chg="add mod">
          <ac:chgData name="Abhay Rawat" userId="d1144b561b2b2c5a" providerId="LiveId" clId="{3E26AB29-41D9-487A-A648-401C39392F3F}" dt="2024-08-01T05:51:00.160" v="874" actId="1076"/>
          <ac:spMkLst>
            <pc:docMk/>
            <pc:sldMk cId="3787971315" sldId="264"/>
            <ac:spMk id="12" creationId="{70BFD7FF-EDB3-DE08-42EB-DD516D4D1C89}"/>
          </ac:spMkLst>
        </pc:spChg>
        <pc:picChg chg="add mod">
          <ac:chgData name="Abhay Rawat" userId="d1144b561b2b2c5a" providerId="LiveId" clId="{3E26AB29-41D9-487A-A648-401C39392F3F}" dt="2024-08-01T05:44:26.737" v="831" actId="1076"/>
          <ac:picMkLst>
            <pc:docMk/>
            <pc:sldMk cId="3787971315" sldId="264"/>
            <ac:picMk id="11" creationId="{AD06C05E-172D-7944-5631-279D88CF340B}"/>
          </ac:picMkLst>
        </pc:picChg>
      </pc:sldChg>
      <pc:sldChg chg="addSp delSp modSp new mod">
        <pc:chgData name="Abhay Rawat" userId="d1144b561b2b2c5a" providerId="LiveId" clId="{3E26AB29-41D9-487A-A648-401C39392F3F}" dt="2024-08-01T10:01:41.239" v="1741" actId="1076"/>
        <pc:sldMkLst>
          <pc:docMk/>
          <pc:sldMk cId="1012190976" sldId="265"/>
        </pc:sldMkLst>
        <pc:spChg chg="mod">
          <ac:chgData name="Abhay Rawat" userId="d1144b561b2b2c5a" providerId="LiveId" clId="{3E26AB29-41D9-487A-A648-401C39392F3F}" dt="2024-08-01T06:28:20.479" v="1241" actId="1076"/>
          <ac:spMkLst>
            <pc:docMk/>
            <pc:sldMk cId="1012190976" sldId="265"/>
            <ac:spMk id="2" creationId="{B68C67C7-E03C-B27E-8584-AAAD7F875F8B}"/>
          </ac:spMkLst>
        </pc:spChg>
        <pc:spChg chg="del">
          <ac:chgData name="Abhay Rawat" userId="d1144b561b2b2c5a" providerId="LiveId" clId="{3E26AB29-41D9-487A-A648-401C39392F3F}" dt="2024-08-01T06:19:27.509" v="972" actId="931"/>
          <ac:spMkLst>
            <pc:docMk/>
            <pc:sldMk cId="1012190976" sldId="265"/>
            <ac:spMk id="3" creationId="{A1901D22-EF94-0D53-0950-51D9A3DD35FE}"/>
          </ac:spMkLst>
        </pc:spChg>
        <pc:spChg chg="mod">
          <ac:chgData name="Abhay Rawat" userId="d1144b561b2b2c5a" providerId="LiveId" clId="{3E26AB29-41D9-487A-A648-401C39392F3F}" dt="2024-08-01T06:42:35.416" v="1649" actId="207"/>
          <ac:spMkLst>
            <pc:docMk/>
            <pc:sldMk cId="1012190976" sldId="265"/>
            <ac:spMk id="4" creationId="{17BFD940-A696-3075-110F-E311EBFB2114}"/>
          </ac:spMkLst>
        </pc:spChg>
        <pc:picChg chg="add mod">
          <ac:chgData name="Abhay Rawat" userId="d1144b561b2b2c5a" providerId="LiveId" clId="{3E26AB29-41D9-487A-A648-401C39392F3F}" dt="2024-08-01T10:01:41.239" v="1741" actId="1076"/>
          <ac:picMkLst>
            <pc:docMk/>
            <pc:sldMk cId="1012190976" sldId="265"/>
            <ac:picMk id="6" creationId="{DDD6177A-54B1-42D8-48D9-E735025A84AE}"/>
          </ac:picMkLst>
        </pc:picChg>
      </pc:sldChg>
      <pc:sldChg chg="addSp delSp modSp new del mod">
        <pc:chgData name="Abhay Rawat" userId="d1144b561b2b2c5a" providerId="LiveId" clId="{3E26AB29-41D9-487A-A648-401C39392F3F}" dt="2024-08-01T06:16:19.501" v="966" actId="2696"/>
        <pc:sldMkLst>
          <pc:docMk/>
          <pc:sldMk cId="1044900658" sldId="265"/>
        </pc:sldMkLst>
        <pc:spChg chg="del">
          <ac:chgData name="Abhay Rawat" userId="d1144b561b2b2c5a" providerId="LiveId" clId="{3E26AB29-41D9-487A-A648-401C39392F3F}" dt="2024-08-01T06:15:54.776" v="964" actId="931"/>
          <ac:spMkLst>
            <pc:docMk/>
            <pc:sldMk cId="1044900658" sldId="265"/>
            <ac:spMk id="3" creationId="{C0AE0235-CCFE-7C7B-7A3C-0CCE2F64A905}"/>
          </ac:spMkLst>
        </pc:spChg>
        <pc:picChg chg="add mod">
          <ac:chgData name="Abhay Rawat" userId="d1144b561b2b2c5a" providerId="LiveId" clId="{3E26AB29-41D9-487A-A648-401C39392F3F}" dt="2024-08-01T06:15:58.071" v="965" actId="14100"/>
          <ac:picMkLst>
            <pc:docMk/>
            <pc:sldMk cId="1044900658" sldId="265"/>
            <ac:picMk id="6" creationId="{5B91C20C-9F8D-C759-8E42-9A7287BEB9E1}"/>
          </ac:picMkLst>
        </pc:picChg>
      </pc:sldChg>
      <pc:sldChg chg="addSp delSp modSp new del mod chgLayout">
        <pc:chgData name="Abhay Rawat" userId="d1144b561b2b2c5a" providerId="LiveId" clId="{3E26AB29-41D9-487A-A648-401C39392F3F}" dt="2024-08-01T06:14:51.869" v="960" actId="2696"/>
        <pc:sldMkLst>
          <pc:docMk/>
          <pc:sldMk cId="2528794873" sldId="265"/>
        </pc:sldMkLst>
        <pc:spChg chg="del">
          <ac:chgData name="Abhay Rawat" userId="d1144b561b2b2c5a" providerId="LiveId" clId="{3E26AB29-41D9-487A-A648-401C39392F3F}" dt="2024-08-01T06:05:45.601" v="905" actId="6264"/>
          <ac:spMkLst>
            <pc:docMk/>
            <pc:sldMk cId="2528794873" sldId="265"/>
            <ac:spMk id="2" creationId="{46A9074E-F653-243C-5FD9-0CC8667C18CB}"/>
          </ac:spMkLst>
        </pc:spChg>
        <pc:spChg chg="add del">
          <ac:chgData name="Abhay Rawat" userId="d1144b561b2b2c5a" providerId="LiveId" clId="{3E26AB29-41D9-487A-A648-401C39392F3F}" dt="2024-08-01T06:05:27.318" v="903" actId="931"/>
          <ac:spMkLst>
            <pc:docMk/>
            <pc:sldMk cId="2528794873" sldId="265"/>
            <ac:spMk id="3" creationId="{25B579FE-D5CF-6DDB-227B-75CF8A797A75}"/>
          </ac:spMkLst>
        </pc:spChg>
        <pc:spChg chg="del">
          <ac:chgData name="Abhay Rawat" userId="d1144b561b2b2c5a" providerId="LiveId" clId="{3E26AB29-41D9-487A-A648-401C39392F3F}" dt="2024-08-01T06:05:45.601" v="905" actId="6264"/>
          <ac:spMkLst>
            <pc:docMk/>
            <pc:sldMk cId="2528794873" sldId="265"/>
            <ac:spMk id="4" creationId="{4D8A7A97-25BD-F718-15E2-B591F9D4432F}"/>
          </ac:spMkLst>
        </pc:spChg>
        <pc:spChg chg="add del mod">
          <ac:chgData name="Abhay Rawat" userId="d1144b561b2b2c5a" providerId="LiveId" clId="{3E26AB29-41D9-487A-A648-401C39392F3F}" dt="2024-08-01T06:05:45.601" v="905" actId="6264"/>
          <ac:spMkLst>
            <pc:docMk/>
            <pc:sldMk cId="2528794873" sldId="265"/>
            <ac:spMk id="9" creationId="{CBE87255-BB2A-FB5D-5BE2-F6C9C5F5D444}"/>
          </ac:spMkLst>
        </pc:spChg>
        <pc:spChg chg="add del mod ord">
          <ac:chgData name="Abhay Rawat" userId="d1144b561b2b2c5a" providerId="LiveId" clId="{3E26AB29-41D9-487A-A648-401C39392F3F}" dt="2024-08-01T06:05:46.424" v="906" actId="6264"/>
          <ac:spMkLst>
            <pc:docMk/>
            <pc:sldMk cId="2528794873" sldId="265"/>
            <ac:spMk id="10" creationId="{B43CC488-DC2F-EF87-7FC9-6DE9ECFA1807}"/>
          </ac:spMkLst>
        </pc:spChg>
        <pc:spChg chg="add del mod ord">
          <ac:chgData name="Abhay Rawat" userId="d1144b561b2b2c5a" providerId="LiveId" clId="{3E26AB29-41D9-487A-A648-401C39392F3F}" dt="2024-08-01T06:05:46.424" v="906" actId="6264"/>
          <ac:spMkLst>
            <pc:docMk/>
            <pc:sldMk cId="2528794873" sldId="265"/>
            <ac:spMk id="11" creationId="{A40F8B0A-4FA7-D5E5-CCDA-9A3D54224547}"/>
          </ac:spMkLst>
        </pc:spChg>
        <pc:spChg chg="add del mod">
          <ac:chgData name="Abhay Rawat" userId="d1144b561b2b2c5a" providerId="LiveId" clId="{3E26AB29-41D9-487A-A648-401C39392F3F}" dt="2024-08-01T06:05:46.424" v="906" actId="6264"/>
          <ac:spMkLst>
            <pc:docMk/>
            <pc:sldMk cId="2528794873" sldId="265"/>
            <ac:spMk id="12" creationId="{EF7166D6-D12A-3B26-F5FD-31E24A2A3B4E}"/>
          </ac:spMkLst>
        </pc:spChg>
        <pc:spChg chg="add del mod ord">
          <ac:chgData name="Abhay Rawat" userId="d1144b561b2b2c5a" providerId="LiveId" clId="{3E26AB29-41D9-487A-A648-401C39392F3F}" dt="2024-08-01T06:05:46.944" v="907" actId="6264"/>
          <ac:spMkLst>
            <pc:docMk/>
            <pc:sldMk cId="2528794873" sldId="265"/>
            <ac:spMk id="13" creationId="{24A1C9EF-56AA-20F7-7E25-90F68BB84A29}"/>
          </ac:spMkLst>
        </pc:spChg>
        <pc:spChg chg="add del mod ord">
          <ac:chgData name="Abhay Rawat" userId="d1144b561b2b2c5a" providerId="LiveId" clId="{3E26AB29-41D9-487A-A648-401C39392F3F}" dt="2024-08-01T06:05:46.944" v="907" actId="6264"/>
          <ac:spMkLst>
            <pc:docMk/>
            <pc:sldMk cId="2528794873" sldId="265"/>
            <ac:spMk id="14" creationId="{39EC675A-236A-2DBF-1AE9-3DDC13BF59E4}"/>
          </ac:spMkLst>
        </pc:spChg>
        <pc:spChg chg="add del mod">
          <ac:chgData name="Abhay Rawat" userId="d1144b561b2b2c5a" providerId="LiveId" clId="{3E26AB29-41D9-487A-A648-401C39392F3F}" dt="2024-08-01T06:05:46.944" v="907" actId="6264"/>
          <ac:spMkLst>
            <pc:docMk/>
            <pc:sldMk cId="2528794873" sldId="265"/>
            <ac:spMk id="15" creationId="{5DAA9D48-2C8F-05B5-78FA-686E5DCA619B}"/>
          </ac:spMkLst>
        </pc:spChg>
        <pc:spChg chg="add del mod ord">
          <ac:chgData name="Abhay Rawat" userId="d1144b561b2b2c5a" providerId="LiveId" clId="{3E26AB29-41D9-487A-A648-401C39392F3F}" dt="2024-08-01T06:09:06.426" v="959" actId="6264"/>
          <ac:spMkLst>
            <pc:docMk/>
            <pc:sldMk cId="2528794873" sldId="265"/>
            <ac:spMk id="16" creationId="{F78B7070-7A1B-FBB0-8C57-044574C6258B}"/>
          </ac:spMkLst>
        </pc:spChg>
        <pc:spChg chg="add del mod ord">
          <ac:chgData name="Abhay Rawat" userId="d1144b561b2b2c5a" providerId="LiveId" clId="{3E26AB29-41D9-487A-A648-401C39392F3F}" dt="2024-08-01T06:09:06.426" v="959" actId="6264"/>
          <ac:spMkLst>
            <pc:docMk/>
            <pc:sldMk cId="2528794873" sldId="265"/>
            <ac:spMk id="17" creationId="{9F232F4B-D1B9-5350-E640-508F1A31F374}"/>
          </ac:spMkLst>
        </pc:spChg>
        <pc:spChg chg="add del mod">
          <ac:chgData name="Abhay Rawat" userId="d1144b561b2b2c5a" providerId="LiveId" clId="{3E26AB29-41D9-487A-A648-401C39392F3F}" dt="2024-08-01T06:09:06.426" v="959" actId="6264"/>
          <ac:spMkLst>
            <pc:docMk/>
            <pc:sldMk cId="2528794873" sldId="265"/>
            <ac:spMk id="18" creationId="{FB61B0B4-E9C0-E3D6-F602-F9FEC8E4DD59}"/>
          </ac:spMkLst>
        </pc:spChg>
        <pc:spChg chg="add del mod ord">
          <ac:chgData name="Abhay Rawat" userId="d1144b561b2b2c5a" providerId="LiveId" clId="{3E26AB29-41D9-487A-A648-401C39392F3F}" dt="2024-08-01T06:09:06.426" v="959" actId="6264"/>
          <ac:spMkLst>
            <pc:docMk/>
            <pc:sldMk cId="2528794873" sldId="265"/>
            <ac:spMk id="19" creationId="{B2A748E6-1C86-53BA-B2F5-EFCEED23F1C4}"/>
          </ac:spMkLst>
        </pc:spChg>
        <pc:spChg chg="add del mod ord">
          <ac:chgData name="Abhay Rawat" userId="d1144b561b2b2c5a" providerId="LiveId" clId="{3E26AB29-41D9-487A-A648-401C39392F3F}" dt="2024-08-01T06:09:06.426" v="959" actId="6264"/>
          <ac:spMkLst>
            <pc:docMk/>
            <pc:sldMk cId="2528794873" sldId="265"/>
            <ac:spMk id="20" creationId="{8C844311-3D1D-B93C-4824-91CBE8E0359E}"/>
          </ac:spMkLst>
        </pc:spChg>
        <pc:spChg chg="add del mod">
          <ac:chgData name="Abhay Rawat" userId="d1144b561b2b2c5a" providerId="LiveId" clId="{3E26AB29-41D9-487A-A648-401C39392F3F}" dt="2024-08-01T06:09:03.937" v="945" actId="6264"/>
          <ac:spMkLst>
            <pc:docMk/>
            <pc:sldMk cId="2528794873" sldId="265"/>
            <ac:spMk id="21" creationId="{86874E37-BF81-CE15-FA8C-C865DDEE94B6}"/>
          </ac:spMkLst>
        </pc:spChg>
        <pc:spChg chg="add del mod">
          <ac:chgData name="Abhay Rawat" userId="d1144b561b2b2c5a" providerId="LiveId" clId="{3E26AB29-41D9-487A-A648-401C39392F3F}" dt="2024-08-01T06:09:03.937" v="945" actId="6264"/>
          <ac:spMkLst>
            <pc:docMk/>
            <pc:sldMk cId="2528794873" sldId="265"/>
            <ac:spMk id="22" creationId="{1C0320E6-16C4-ADDC-808D-E6F43F4BC8DB}"/>
          </ac:spMkLst>
        </pc:spChg>
        <pc:spChg chg="add del mod ord">
          <ac:chgData name="Abhay Rawat" userId="d1144b561b2b2c5a" providerId="LiveId" clId="{3E26AB29-41D9-487A-A648-401C39392F3F}" dt="2024-08-01T06:09:03.937" v="945" actId="6264"/>
          <ac:spMkLst>
            <pc:docMk/>
            <pc:sldMk cId="2528794873" sldId="265"/>
            <ac:spMk id="23" creationId="{B626E63C-B323-F723-5A9C-809982472E8D}"/>
          </ac:spMkLst>
        </pc:spChg>
        <pc:spChg chg="add del mod">
          <ac:chgData name="Abhay Rawat" userId="d1144b561b2b2c5a" providerId="LiveId" clId="{3E26AB29-41D9-487A-A648-401C39392F3F}" dt="2024-08-01T06:09:03.782" v="944" actId="6264"/>
          <ac:spMkLst>
            <pc:docMk/>
            <pc:sldMk cId="2528794873" sldId="265"/>
            <ac:spMk id="24" creationId="{14AFB4EB-8EF2-A0C9-C868-522728FD046B}"/>
          </ac:spMkLst>
        </pc:spChg>
        <pc:spChg chg="add del mod">
          <ac:chgData name="Abhay Rawat" userId="d1144b561b2b2c5a" providerId="LiveId" clId="{3E26AB29-41D9-487A-A648-401C39392F3F}" dt="2024-08-01T06:09:03.782" v="944" actId="6264"/>
          <ac:spMkLst>
            <pc:docMk/>
            <pc:sldMk cId="2528794873" sldId="265"/>
            <ac:spMk id="25" creationId="{4ADD2E43-38F8-CA06-C21D-BC8A1B481618}"/>
          </ac:spMkLst>
        </pc:spChg>
        <pc:spChg chg="add del mod ord">
          <ac:chgData name="Abhay Rawat" userId="d1144b561b2b2c5a" providerId="LiveId" clId="{3E26AB29-41D9-487A-A648-401C39392F3F}" dt="2024-08-01T06:09:03.782" v="944" actId="6264"/>
          <ac:spMkLst>
            <pc:docMk/>
            <pc:sldMk cId="2528794873" sldId="265"/>
            <ac:spMk id="26" creationId="{0A3E54D2-2091-B3E0-DD54-6C8D3CBCCC4D}"/>
          </ac:spMkLst>
        </pc:spChg>
        <pc:spChg chg="add del mod">
          <ac:chgData name="Abhay Rawat" userId="d1144b561b2b2c5a" providerId="LiveId" clId="{3E26AB29-41D9-487A-A648-401C39392F3F}" dt="2024-08-01T06:09:03.624" v="943" actId="6264"/>
          <ac:spMkLst>
            <pc:docMk/>
            <pc:sldMk cId="2528794873" sldId="265"/>
            <ac:spMk id="27" creationId="{B54AC7E5-EC64-1593-1228-4A0CB62DE9FE}"/>
          </ac:spMkLst>
        </pc:spChg>
        <pc:spChg chg="add del mod">
          <ac:chgData name="Abhay Rawat" userId="d1144b561b2b2c5a" providerId="LiveId" clId="{3E26AB29-41D9-487A-A648-401C39392F3F}" dt="2024-08-01T06:09:03.624" v="943" actId="6264"/>
          <ac:spMkLst>
            <pc:docMk/>
            <pc:sldMk cId="2528794873" sldId="265"/>
            <ac:spMk id="28" creationId="{4E198D52-6E9C-9C8E-C917-C9964E65A531}"/>
          </ac:spMkLst>
        </pc:spChg>
        <pc:spChg chg="add del mod ord">
          <ac:chgData name="Abhay Rawat" userId="d1144b561b2b2c5a" providerId="LiveId" clId="{3E26AB29-41D9-487A-A648-401C39392F3F}" dt="2024-08-01T06:09:03.624" v="943" actId="6264"/>
          <ac:spMkLst>
            <pc:docMk/>
            <pc:sldMk cId="2528794873" sldId="265"/>
            <ac:spMk id="29" creationId="{7B04634D-726B-34D1-5FFE-B1D117669EB2}"/>
          </ac:spMkLst>
        </pc:spChg>
        <pc:spChg chg="add del mod">
          <ac:chgData name="Abhay Rawat" userId="d1144b561b2b2c5a" providerId="LiveId" clId="{3E26AB29-41D9-487A-A648-401C39392F3F}" dt="2024-08-01T06:09:03.452" v="942" actId="6264"/>
          <ac:spMkLst>
            <pc:docMk/>
            <pc:sldMk cId="2528794873" sldId="265"/>
            <ac:spMk id="30" creationId="{00B1BD72-1139-22DB-B08C-95596B39B585}"/>
          </ac:spMkLst>
        </pc:spChg>
        <pc:spChg chg="add del mod">
          <ac:chgData name="Abhay Rawat" userId="d1144b561b2b2c5a" providerId="LiveId" clId="{3E26AB29-41D9-487A-A648-401C39392F3F}" dt="2024-08-01T06:09:03.452" v="942" actId="6264"/>
          <ac:spMkLst>
            <pc:docMk/>
            <pc:sldMk cId="2528794873" sldId="265"/>
            <ac:spMk id="31" creationId="{62D74B25-EBC9-10DC-B38C-3CA31C79E248}"/>
          </ac:spMkLst>
        </pc:spChg>
        <pc:spChg chg="add del mod ord">
          <ac:chgData name="Abhay Rawat" userId="d1144b561b2b2c5a" providerId="LiveId" clId="{3E26AB29-41D9-487A-A648-401C39392F3F}" dt="2024-08-01T06:09:03.452" v="942" actId="6264"/>
          <ac:spMkLst>
            <pc:docMk/>
            <pc:sldMk cId="2528794873" sldId="265"/>
            <ac:spMk id="32" creationId="{DDEAAB3E-90AE-98BA-3B3F-10D9C9D5AE20}"/>
          </ac:spMkLst>
        </pc:spChg>
        <pc:spChg chg="add del mod">
          <ac:chgData name="Abhay Rawat" userId="d1144b561b2b2c5a" providerId="LiveId" clId="{3E26AB29-41D9-487A-A648-401C39392F3F}" dt="2024-08-01T06:09:03.222" v="941" actId="6264"/>
          <ac:spMkLst>
            <pc:docMk/>
            <pc:sldMk cId="2528794873" sldId="265"/>
            <ac:spMk id="33" creationId="{C978EE27-A8E4-E73B-E229-62DE9719BE3F}"/>
          </ac:spMkLst>
        </pc:spChg>
        <pc:spChg chg="add del mod">
          <ac:chgData name="Abhay Rawat" userId="d1144b561b2b2c5a" providerId="LiveId" clId="{3E26AB29-41D9-487A-A648-401C39392F3F}" dt="2024-08-01T06:09:03.222" v="941" actId="6264"/>
          <ac:spMkLst>
            <pc:docMk/>
            <pc:sldMk cId="2528794873" sldId="265"/>
            <ac:spMk id="34" creationId="{0D38B28A-6B84-EEF4-43A0-2B14E236101A}"/>
          </ac:spMkLst>
        </pc:spChg>
        <pc:spChg chg="add del mod ord">
          <ac:chgData name="Abhay Rawat" userId="d1144b561b2b2c5a" providerId="LiveId" clId="{3E26AB29-41D9-487A-A648-401C39392F3F}" dt="2024-08-01T06:09:03.222" v="941" actId="6264"/>
          <ac:spMkLst>
            <pc:docMk/>
            <pc:sldMk cId="2528794873" sldId="265"/>
            <ac:spMk id="35" creationId="{9E082F87-C79E-F963-730C-F57BB7F24619}"/>
          </ac:spMkLst>
        </pc:spChg>
        <pc:spChg chg="add del mod">
          <ac:chgData name="Abhay Rawat" userId="d1144b561b2b2c5a" providerId="LiveId" clId="{3E26AB29-41D9-487A-A648-401C39392F3F}" dt="2024-08-01T06:09:01.939" v="940" actId="6264"/>
          <ac:spMkLst>
            <pc:docMk/>
            <pc:sldMk cId="2528794873" sldId="265"/>
            <ac:spMk id="36" creationId="{030E6840-8F23-8230-F1ED-01D74F68D232}"/>
          </ac:spMkLst>
        </pc:spChg>
        <pc:spChg chg="add del mod">
          <ac:chgData name="Abhay Rawat" userId="d1144b561b2b2c5a" providerId="LiveId" clId="{3E26AB29-41D9-487A-A648-401C39392F3F}" dt="2024-08-01T06:09:01.939" v="940" actId="6264"/>
          <ac:spMkLst>
            <pc:docMk/>
            <pc:sldMk cId="2528794873" sldId="265"/>
            <ac:spMk id="37" creationId="{57A6D347-9DB0-2772-B4BB-B676BE6A7180}"/>
          </ac:spMkLst>
        </pc:spChg>
        <pc:spChg chg="add del mod ord">
          <ac:chgData name="Abhay Rawat" userId="d1144b561b2b2c5a" providerId="LiveId" clId="{3E26AB29-41D9-487A-A648-401C39392F3F}" dt="2024-08-01T06:09:01.939" v="940" actId="6264"/>
          <ac:spMkLst>
            <pc:docMk/>
            <pc:sldMk cId="2528794873" sldId="265"/>
            <ac:spMk id="38" creationId="{02F20A9B-4896-ED1E-ED02-26991C144E72}"/>
          </ac:spMkLst>
        </pc:spChg>
        <pc:picChg chg="add mod">
          <ac:chgData name="Abhay Rawat" userId="d1144b561b2b2c5a" providerId="LiveId" clId="{3E26AB29-41D9-487A-A648-401C39392F3F}" dt="2024-08-01T05:54:57.035" v="902" actId="931"/>
          <ac:picMkLst>
            <pc:docMk/>
            <pc:sldMk cId="2528794873" sldId="265"/>
            <ac:picMk id="6" creationId="{EA0DA78F-B2EF-2AF6-78CC-A7ED7E463A17}"/>
          </ac:picMkLst>
        </pc:picChg>
        <pc:picChg chg="add mod ord">
          <ac:chgData name="Abhay Rawat" userId="d1144b561b2b2c5a" providerId="LiveId" clId="{3E26AB29-41D9-487A-A648-401C39392F3F}" dt="2024-08-01T06:09:06.426" v="959" actId="6264"/>
          <ac:picMkLst>
            <pc:docMk/>
            <pc:sldMk cId="2528794873" sldId="265"/>
            <ac:picMk id="8" creationId="{2F90EC2E-F976-1386-35BE-C8AD8A324609}"/>
          </ac:picMkLst>
        </pc:picChg>
      </pc:sldChg>
      <pc:sldChg chg="new del">
        <pc:chgData name="Abhay Rawat" userId="d1144b561b2b2c5a" providerId="LiveId" clId="{3E26AB29-41D9-487A-A648-401C39392F3F}" dt="2024-08-01T06:15:09.035" v="962" actId="2696"/>
        <pc:sldMkLst>
          <pc:docMk/>
          <pc:sldMk cId="4252881091" sldId="265"/>
        </pc:sldMkLst>
      </pc:sldChg>
      <pc:sldChg chg="addSp delSp modSp new mod ord">
        <pc:chgData name="Abhay Rawat" userId="d1144b561b2b2c5a" providerId="LiveId" clId="{3E26AB29-41D9-487A-A648-401C39392F3F}" dt="2024-08-01T10:00:27.056" v="1738" actId="207"/>
        <pc:sldMkLst>
          <pc:docMk/>
          <pc:sldMk cId="3685178393" sldId="266"/>
        </pc:sldMkLst>
        <pc:spChg chg="mod">
          <ac:chgData name="Abhay Rawat" userId="d1144b561b2b2c5a" providerId="LiveId" clId="{3E26AB29-41D9-487A-A648-401C39392F3F}" dt="2024-08-01T10:00:27.056" v="1738" actId="207"/>
          <ac:spMkLst>
            <pc:docMk/>
            <pc:sldMk cId="3685178393" sldId="266"/>
            <ac:spMk id="2" creationId="{0DF6C7C7-8F56-3765-CCAB-3747BD090305}"/>
          </ac:spMkLst>
        </pc:spChg>
        <pc:spChg chg="del">
          <ac:chgData name="Abhay Rawat" userId="d1144b561b2b2c5a" providerId="LiveId" clId="{3E26AB29-41D9-487A-A648-401C39392F3F}" dt="2024-08-01T06:30:20.338" v="1243" actId="931"/>
          <ac:spMkLst>
            <pc:docMk/>
            <pc:sldMk cId="3685178393" sldId="266"/>
            <ac:spMk id="3" creationId="{36F2CE6D-64CA-992F-EAE1-55F71BD09028}"/>
          </ac:spMkLst>
        </pc:spChg>
        <pc:spChg chg="add del mod">
          <ac:chgData name="Abhay Rawat" userId="d1144b561b2b2c5a" providerId="LiveId" clId="{3E26AB29-41D9-487A-A648-401C39392F3F}" dt="2024-08-01T09:59:27.487" v="1698"/>
          <ac:spMkLst>
            <pc:docMk/>
            <pc:sldMk cId="3685178393" sldId="266"/>
            <ac:spMk id="3" creationId="{5B50880E-0157-691E-0004-33A51DB529BC}"/>
          </ac:spMkLst>
        </pc:spChg>
        <pc:spChg chg="add mod">
          <ac:chgData name="Abhay Rawat" userId="d1144b561b2b2c5a" providerId="LiveId" clId="{3E26AB29-41D9-487A-A648-401C39392F3F}" dt="2024-08-01T10:00:11.639" v="1736" actId="113"/>
          <ac:spMkLst>
            <pc:docMk/>
            <pc:sldMk cId="3685178393" sldId="266"/>
            <ac:spMk id="4" creationId="{3D1C15BF-042A-7A09-B62C-37B357F0D262}"/>
          </ac:spMkLst>
        </pc:spChg>
        <pc:spChg chg="del mod">
          <ac:chgData name="Abhay Rawat" userId="d1144b561b2b2c5a" providerId="LiveId" clId="{3E26AB29-41D9-487A-A648-401C39392F3F}" dt="2024-08-01T06:33:14.685" v="1273"/>
          <ac:spMkLst>
            <pc:docMk/>
            <pc:sldMk cId="3685178393" sldId="266"/>
            <ac:spMk id="4" creationId="{A2266EA4-C926-62D4-9198-03EAB7486FC0}"/>
          </ac:spMkLst>
        </pc:spChg>
        <pc:spChg chg="add mod">
          <ac:chgData name="Abhay Rawat" userId="d1144b561b2b2c5a" providerId="LiveId" clId="{3E26AB29-41D9-487A-A648-401C39392F3F}" dt="2024-08-01T09:26:42.679" v="1676" actId="20577"/>
          <ac:spMkLst>
            <pc:docMk/>
            <pc:sldMk cId="3685178393" sldId="266"/>
            <ac:spMk id="7" creationId="{C6B7CA76-E5B9-1936-9C13-9AAA1D1F3CB5}"/>
          </ac:spMkLst>
        </pc:spChg>
        <pc:picChg chg="add mod">
          <ac:chgData name="Abhay Rawat" userId="d1144b561b2b2c5a" providerId="LiveId" clId="{3E26AB29-41D9-487A-A648-401C39392F3F}" dt="2024-08-01T06:41:42.232" v="1643" actId="1076"/>
          <ac:picMkLst>
            <pc:docMk/>
            <pc:sldMk cId="3685178393" sldId="266"/>
            <ac:picMk id="6" creationId="{8CDCFA9C-35A6-BCF9-7318-ADE1591D6C9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77013-86B0-46FF-893E-0585C4A8E3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54AD06A-B3C5-40C0-84CD-3B1513B8F167}">
      <dgm:prSet/>
      <dgm:spPr/>
      <dgm:t>
        <a:bodyPr/>
        <a:lstStyle/>
        <a:p>
          <a:r>
            <a:rPr lang="en-IN" b="1" dirty="0"/>
            <a:t>Data Collection and Understanding </a:t>
          </a:r>
          <a:endParaRPr lang="en-IN" dirty="0"/>
        </a:p>
      </dgm:t>
    </dgm:pt>
    <dgm:pt modelId="{6A76B810-E738-443C-80D5-BF922CA19BED}" type="parTrans" cxnId="{59F7BCD0-0891-47D5-9C36-7435B3D99417}">
      <dgm:prSet/>
      <dgm:spPr/>
      <dgm:t>
        <a:bodyPr/>
        <a:lstStyle/>
        <a:p>
          <a:endParaRPr lang="en-IN"/>
        </a:p>
      </dgm:t>
    </dgm:pt>
    <dgm:pt modelId="{386E8245-D029-4F3F-9C50-61628C5730D7}" type="sibTrans" cxnId="{59F7BCD0-0891-47D5-9C36-7435B3D99417}">
      <dgm:prSet/>
      <dgm:spPr/>
      <dgm:t>
        <a:bodyPr/>
        <a:lstStyle/>
        <a:p>
          <a:endParaRPr lang="en-IN"/>
        </a:p>
      </dgm:t>
    </dgm:pt>
    <dgm:pt modelId="{ED6D686B-9361-4D97-9691-71F6049D42C5}" type="pres">
      <dgm:prSet presAssocID="{FAD77013-86B0-46FF-893E-0585C4A8E3BF}" presName="linear" presStyleCnt="0">
        <dgm:presLayoutVars>
          <dgm:animLvl val="lvl"/>
          <dgm:resizeHandles val="exact"/>
        </dgm:presLayoutVars>
      </dgm:prSet>
      <dgm:spPr/>
    </dgm:pt>
    <dgm:pt modelId="{A4EE7E1C-E387-44EB-B97F-5D2072383A3C}" type="pres">
      <dgm:prSet presAssocID="{E54AD06A-B3C5-40C0-84CD-3B1513B8F167}" presName="parentText" presStyleLbl="node1" presStyleIdx="0" presStyleCnt="1" custLinFactNeighborY="-5892">
        <dgm:presLayoutVars>
          <dgm:chMax val="0"/>
          <dgm:bulletEnabled val="1"/>
        </dgm:presLayoutVars>
      </dgm:prSet>
      <dgm:spPr/>
    </dgm:pt>
  </dgm:ptLst>
  <dgm:cxnLst>
    <dgm:cxn modelId="{B7411834-7378-44E8-8930-BE468116A4B1}" type="presOf" srcId="{E54AD06A-B3C5-40C0-84CD-3B1513B8F167}" destId="{A4EE7E1C-E387-44EB-B97F-5D2072383A3C}" srcOrd="0" destOrd="0" presId="urn:microsoft.com/office/officeart/2005/8/layout/vList2"/>
    <dgm:cxn modelId="{71DABDC6-4258-4BB9-B6EF-E44E990277A0}" type="presOf" srcId="{FAD77013-86B0-46FF-893E-0585C4A8E3BF}" destId="{ED6D686B-9361-4D97-9691-71F6049D42C5}" srcOrd="0" destOrd="0" presId="urn:microsoft.com/office/officeart/2005/8/layout/vList2"/>
    <dgm:cxn modelId="{59F7BCD0-0891-47D5-9C36-7435B3D99417}" srcId="{FAD77013-86B0-46FF-893E-0585C4A8E3BF}" destId="{E54AD06A-B3C5-40C0-84CD-3B1513B8F167}" srcOrd="0" destOrd="0" parTransId="{6A76B810-E738-443C-80D5-BF922CA19BED}" sibTransId="{386E8245-D029-4F3F-9C50-61628C5730D7}"/>
    <dgm:cxn modelId="{F19A59FC-69EF-4B6C-8E79-85F7BD75DF8D}" type="presParOf" srcId="{ED6D686B-9361-4D97-9691-71F6049D42C5}" destId="{A4EE7E1C-E387-44EB-B97F-5D2072383A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FBDF2-E4A8-4AB8-AB69-42E22A3742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8D9516-3C8C-43DA-826B-9AAD93BFE978}">
      <dgm:prSet custT="1"/>
      <dgm:spPr/>
      <dgm:t>
        <a:bodyPr/>
        <a:lstStyle/>
        <a:p>
          <a:r>
            <a:rPr lang="en-IN" sz="3600" b="1" dirty="0">
              <a:latin typeface="Arial" panose="020B0604020202020204" pitchFamily="34" charset="0"/>
              <a:cs typeface="Arial" panose="020B0604020202020204" pitchFamily="34" charset="0"/>
            </a:rPr>
            <a:t>Data Cleaning and Manipulating</a:t>
          </a:r>
        </a:p>
      </dgm:t>
    </dgm:pt>
    <dgm:pt modelId="{B37C5729-C357-4956-B625-33C1666E7656}" type="parTrans" cxnId="{776D813F-8539-4D84-9528-6EE87F3C52E1}">
      <dgm:prSet/>
      <dgm:spPr/>
      <dgm:t>
        <a:bodyPr/>
        <a:lstStyle/>
        <a:p>
          <a:endParaRPr lang="en-IN"/>
        </a:p>
      </dgm:t>
    </dgm:pt>
    <dgm:pt modelId="{D4CFC1E5-DF4E-4F79-BF7D-1F73E7B21E35}" type="sibTrans" cxnId="{776D813F-8539-4D84-9528-6EE87F3C52E1}">
      <dgm:prSet/>
      <dgm:spPr/>
      <dgm:t>
        <a:bodyPr/>
        <a:lstStyle/>
        <a:p>
          <a:endParaRPr lang="en-IN"/>
        </a:p>
      </dgm:t>
    </dgm:pt>
    <dgm:pt modelId="{37F24517-1591-4CCC-AA1B-3010097FF571}" type="pres">
      <dgm:prSet presAssocID="{CCFFBDF2-E4A8-4AB8-AB69-42E22A37425E}" presName="linear" presStyleCnt="0">
        <dgm:presLayoutVars>
          <dgm:animLvl val="lvl"/>
          <dgm:resizeHandles val="exact"/>
        </dgm:presLayoutVars>
      </dgm:prSet>
      <dgm:spPr/>
    </dgm:pt>
    <dgm:pt modelId="{E6FE83C8-44C4-4192-8FA2-8816CBEBD863}" type="pres">
      <dgm:prSet presAssocID="{B18D9516-3C8C-43DA-826B-9AAD93BFE978}" presName="parentText" presStyleLbl="node1" presStyleIdx="0" presStyleCnt="1" custLinFactNeighborX="-7033" custLinFactNeighborY="-33677">
        <dgm:presLayoutVars>
          <dgm:chMax val="0"/>
          <dgm:bulletEnabled val="1"/>
        </dgm:presLayoutVars>
      </dgm:prSet>
      <dgm:spPr/>
    </dgm:pt>
  </dgm:ptLst>
  <dgm:cxnLst>
    <dgm:cxn modelId="{776D813F-8539-4D84-9528-6EE87F3C52E1}" srcId="{CCFFBDF2-E4A8-4AB8-AB69-42E22A37425E}" destId="{B18D9516-3C8C-43DA-826B-9AAD93BFE978}" srcOrd="0" destOrd="0" parTransId="{B37C5729-C357-4956-B625-33C1666E7656}" sibTransId="{D4CFC1E5-DF4E-4F79-BF7D-1F73E7B21E35}"/>
    <dgm:cxn modelId="{D0ABCAAB-6312-490A-93B5-F5E54BCDCF9D}" type="presOf" srcId="{B18D9516-3C8C-43DA-826B-9AAD93BFE978}" destId="{E6FE83C8-44C4-4192-8FA2-8816CBEBD863}" srcOrd="0" destOrd="0" presId="urn:microsoft.com/office/officeart/2005/8/layout/vList2"/>
    <dgm:cxn modelId="{08C2AFB3-067F-48BE-A4FE-DABDF4F17A9B}" type="presOf" srcId="{CCFFBDF2-E4A8-4AB8-AB69-42E22A37425E}" destId="{37F24517-1591-4CCC-AA1B-3010097FF571}" srcOrd="0" destOrd="0" presId="urn:microsoft.com/office/officeart/2005/8/layout/vList2"/>
    <dgm:cxn modelId="{AFCF4AF3-65CF-4FED-B723-2BCA2ACBF436}" type="presParOf" srcId="{37F24517-1591-4CCC-AA1B-3010097FF571}" destId="{E6FE83C8-44C4-4192-8FA2-8816CBEBD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DCA28-2289-4F66-A0E4-C4FD5D0F11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499BD90-5AA5-4317-8461-2A1E18C3ABEB}">
      <dgm:prSet/>
      <dgm:spPr/>
      <dgm:t>
        <a:bodyPr/>
        <a:lstStyle/>
        <a:p>
          <a:pPr algn="ctr"/>
          <a:r>
            <a:rPr lang="en-US" b="1"/>
            <a:t>Exploratory Data Analysis:-</a:t>
          </a:r>
          <a:endParaRPr lang="en-IN"/>
        </a:p>
      </dgm:t>
    </dgm:pt>
    <dgm:pt modelId="{C792720C-301E-4F43-9470-4E02F78D1372}" type="parTrans" cxnId="{20B705E1-3298-449E-AAA6-AD915CD1D86D}">
      <dgm:prSet/>
      <dgm:spPr/>
      <dgm:t>
        <a:bodyPr/>
        <a:lstStyle/>
        <a:p>
          <a:endParaRPr lang="en-IN"/>
        </a:p>
      </dgm:t>
    </dgm:pt>
    <dgm:pt modelId="{3DFDEB71-F79D-43F9-868A-58359E992FF5}" type="sibTrans" cxnId="{20B705E1-3298-449E-AAA6-AD915CD1D86D}">
      <dgm:prSet/>
      <dgm:spPr/>
      <dgm:t>
        <a:bodyPr/>
        <a:lstStyle/>
        <a:p>
          <a:endParaRPr lang="en-IN"/>
        </a:p>
      </dgm:t>
    </dgm:pt>
    <dgm:pt modelId="{4825B9E0-22AD-4127-8B1C-29D3A29CFDE7}" type="pres">
      <dgm:prSet presAssocID="{F8BDCA28-2289-4F66-A0E4-C4FD5D0F11B7}" presName="linear" presStyleCnt="0">
        <dgm:presLayoutVars>
          <dgm:animLvl val="lvl"/>
          <dgm:resizeHandles val="exact"/>
        </dgm:presLayoutVars>
      </dgm:prSet>
      <dgm:spPr/>
    </dgm:pt>
    <dgm:pt modelId="{5ACCF1F6-5A34-4D02-9856-F18A34D55AF8}" type="pres">
      <dgm:prSet presAssocID="{2499BD90-5AA5-4317-8461-2A1E18C3ABEB}" presName="parentText" presStyleLbl="node1" presStyleIdx="0" presStyleCnt="1" custLinFactNeighborX="-2326" custLinFactNeighborY="-63226">
        <dgm:presLayoutVars>
          <dgm:chMax val="0"/>
          <dgm:bulletEnabled val="1"/>
        </dgm:presLayoutVars>
      </dgm:prSet>
      <dgm:spPr/>
    </dgm:pt>
  </dgm:ptLst>
  <dgm:cxnLst>
    <dgm:cxn modelId="{3F1DDF1B-639A-4376-A5AD-F0C24368279A}" type="presOf" srcId="{2499BD90-5AA5-4317-8461-2A1E18C3ABEB}" destId="{5ACCF1F6-5A34-4D02-9856-F18A34D55AF8}" srcOrd="0" destOrd="0" presId="urn:microsoft.com/office/officeart/2005/8/layout/vList2"/>
    <dgm:cxn modelId="{79BEE470-D270-402B-9018-94537C803B0A}" type="presOf" srcId="{F8BDCA28-2289-4F66-A0E4-C4FD5D0F11B7}" destId="{4825B9E0-22AD-4127-8B1C-29D3A29CFDE7}" srcOrd="0" destOrd="0" presId="urn:microsoft.com/office/officeart/2005/8/layout/vList2"/>
    <dgm:cxn modelId="{20B705E1-3298-449E-AAA6-AD915CD1D86D}" srcId="{F8BDCA28-2289-4F66-A0E4-C4FD5D0F11B7}" destId="{2499BD90-5AA5-4317-8461-2A1E18C3ABEB}" srcOrd="0" destOrd="0" parTransId="{C792720C-301E-4F43-9470-4E02F78D1372}" sibTransId="{3DFDEB71-F79D-43F9-868A-58359E992FF5}"/>
    <dgm:cxn modelId="{E63FEC85-509B-4E6B-9624-7AF747A4646F}" type="presParOf" srcId="{4825B9E0-22AD-4127-8B1C-29D3A29CFDE7}" destId="{5ACCF1F6-5A34-4D02-9856-F18A34D55A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E7E1C-E387-44EB-B97F-5D2072383A3C}">
      <dsp:nvSpPr>
        <dsp:cNvPr id="0" name=""/>
        <dsp:cNvSpPr/>
      </dsp:nvSpPr>
      <dsp:spPr>
        <a:xfrm>
          <a:off x="0" y="134949"/>
          <a:ext cx="7610168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Data Collection and Understanding </a:t>
          </a:r>
          <a:endParaRPr lang="en-IN" sz="3500" kern="1200" dirty="0"/>
        </a:p>
      </dsp:txBody>
      <dsp:txXfrm>
        <a:off x="39980" y="174929"/>
        <a:ext cx="7530208" cy="73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E83C8-44C4-4192-8FA2-8816CBEBD863}">
      <dsp:nvSpPr>
        <dsp:cNvPr id="0" name=""/>
        <dsp:cNvSpPr/>
      </dsp:nvSpPr>
      <dsp:spPr>
        <a:xfrm>
          <a:off x="0" y="0"/>
          <a:ext cx="7688826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latin typeface="Arial" panose="020B0604020202020204" pitchFamily="34" charset="0"/>
              <a:cs typeface="Arial" panose="020B0604020202020204" pitchFamily="34" charset="0"/>
            </a:rPr>
            <a:t>Data Cleaning and Manipulating</a:t>
          </a:r>
        </a:p>
      </dsp:txBody>
      <dsp:txXfrm>
        <a:off x="45692" y="45692"/>
        <a:ext cx="7597442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CF1F6-5A34-4D02-9856-F18A34D55AF8}">
      <dsp:nvSpPr>
        <dsp:cNvPr id="0" name=""/>
        <dsp:cNvSpPr/>
      </dsp:nvSpPr>
      <dsp:spPr>
        <a:xfrm>
          <a:off x="0" y="0"/>
          <a:ext cx="8596667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Exploratory Data Analysis:-</a:t>
          </a:r>
          <a:endParaRPr lang="en-IN" sz="2800" kern="1200"/>
        </a:p>
      </dsp:txBody>
      <dsp:txXfrm>
        <a:off x="31984" y="31984"/>
        <a:ext cx="8532699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E71B-66E3-4D11-8503-49FDA791A214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AFD6A-56AA-4A1E-8672-49BD9E79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33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AFD6A-56AA-4A1E-8672-49BD9E795E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40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AFD6A-56AA-4A1E-8672-49BD9E795E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6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4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09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041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17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62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9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43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7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11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5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55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1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83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73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86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4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114C-18CB-449A-8ECF-40A48C057E93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04CEBB-B531-47C8-9AFC-E7AC46838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2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B91D-B5B8-BAEC-2491-2F5BA2659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931" y="1244327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latin typeface="Algerian" panose="04020705040A02060702" pitchFamily="82" charset="0"/>
              </a:rPr>
              <a:t>TV Shows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86848-1627-AB81-DBA0-E70983D92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460" y="3156155"/>
            <a:ext cx="7766936" cy="1386348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rPr>
              <a:t>By</a:t>
            </a:r>
          </a:p>
          <a:p>
            <a:pPr algn="ctr"/>
            <a:r>
              <a:rPr lang="en-IN" sz="2800" b="1" u="sng" dirty="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rPr>
              <a:t>Abhay</a:t>
            </a:r>
            <a:r>
              <a:rPr lang="en-IN" sz="2800" b="1" dirty="0"/>
              <a:t> </a:t>
            </a:r>
            <a:r>
              <a:rPr lang="en-IN" sz="2800" b="1" u="sng" dirty="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rPr>
              <a:t>Rawat</a:t>
            </a:r>
          </a:p>
        </p:txBody>
      </p:sp>
    </p:spTree>
    <p:extLst>
      <p:ext uri="{BB962C8B-B14F-4D97-AF65-F5344CB8AC3E}">
        <p14:creationId xmlns:p14="http://schemas.microsoft.com/office/powerpoint/2010/main" val="64368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C7C7-8F56-3765-CCAB-3747BD09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86" y="4321628"/>
            <a:ext cx="8596667" cy="566738"/>
          </a:xfrm>
        </p:spPr>
        <p:txBody>
          <a:bodyPr/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Conclusions: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DCFA9C-35A6-BCF9-7318-ADE1591D6C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b="5622"/>
          <a:stretch>
            <a:fillRect/>
          </a:stretch>
        </p:blipFill>
        <p:spPr>
          <a:xfrm>
            <a:off x="677334" y="475910"/>
            <a:ext cx="8596668" cy="3845718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6B7CA76-E5B9-1936-9C13-9AAA1D1F3C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38526" y="4888366"/>
            <a:ext cx="115054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1-Destiny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top-rated TV show with a rating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 out of 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2-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Hungry Henry 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Malgudi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Breaking Bad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have high ratings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 out of 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them the next highest-rated shows.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The high ratings of these TV shows indicate their strong popularity among viewers. This suggests that they are particularly appealing to the **16+** demographic, which includes young adults and older teenagers.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C15BF-042A-7A09-B62C-37B357F0D262}"/>
              </a:ext>
            </a:extLst>
          </p:cNvPr>
          <p:cNvSpPr txBox="1"/>
          <p:nvPr/>
        </p:nvSpPr>
        <p:spPr>
          <a:xfrm>
            <a:off x="2812026" y="78658"/>
            <a:ext cx="38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Shows BY IMDB Ratings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517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67C7-E03C-B27E-8584-AAAD7F87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0" y="4644939"/>
            <a:ext cx="8596667" cy="566738"/>
          </a:xfrm>
        </p:spPr>
        <p:txBody>
          <a:bodyPr/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Conclusions: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D6177A-54B1-42D8-48D9-E735025A84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5668"/>
          <a:stretch>
            <a:fillRect/>
          </a:stretch>
        </p:blipFill>
        <p:spPr>
          <a:xfrm>
            <a:off x="470856" y="500743"/>
            <a:ext cx="8596668" cy="38457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FD940-A696-3075-110F-E311EBFB2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323" y="5263374"/>
            <a:ext cx="10687353" cy="1093883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 Most Worst Shows are: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1-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Be with You"</a:t>
            </a:r>
            <a:r>
              <a:rPr lang="en-US" sz="1400" dirty="0">
                <a:solidFill>
                  <a:schemeClr val="tx1"/>
                </a:solidFill>
              </a:rPr>
              <a:t> is considered one of the worst shows based on its low IMDb rating, receiving only </a:t>
            </a:r>
            <a:r>
              <a:rPr lang="en-US" sz="1400" b="1" dirty="0">
                <a:solidFill>
                  <a:schemeClr val="tx1"/>
                </a:solidFill>
              </a:rPr>
              <a:t>10 out of 100.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2- A Little Late with Lilly Singh”</a:t>
            </a:r>
            <a:r>
              <a:rPr lang="en-US" sz="1400" dirty="0">
                <a:solidFill>
                  <a:schemeClr val="tx1"/>
                </a:solidFill>
              </a:rPr>
              <a:t> follows with a similarly low rating of </a:t>
            </a:r>
            <a:r>
              <a:rPr lang="en-US" sz="1400" b="1" dirty="0">
                <a:solidFill>
                  <a:schemeClr val="tx1"/>
                </a:solidFill>
              </a:rPr>
              <a:t>17 out of 100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219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47A9-33AC-48B5-EB54-F37D6F86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052" y="649490"/>
            <a:ext cx="6224910" cy="795852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latin typeface="Algerian" panose="04020705040A02060702" pitchFamily="82" charset="0"/>
              </a:rPr>
              <a:t>    Introduction: 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8F3F3-0779-38C4-59A6-5967BC57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638" y="1612490"/>
            <a:ext cx="8555156" cy="3888377"/>
          </a:xfrm>
        </p:spPr>
        <p:txBody>
          <a:bodyPr>
            <a:noAutofit/>
          </a:bodyPr>
          <a:lstStyle/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all love to spend our free time watching TV shows. Therefore, I have decided to explore a dataset of TV shows on the basis of  various platforms such as Netflix, Prime Video, Disney+, Hulu, etc. This dataset contains a large number of TV shows from the mentioned platforms. After understanding this dataset, we will clean it by removing duplicate values and handling missing values. Then, I will analyze the data using statistical and analytical techniques. After that, I will visualize this data based on online platforms, Age , TV Show counts, IMDb ratings, etc.</a:t>
            </a: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829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126787-B0B9-FB86-EC8C-96DD5A96FF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596313" cy="104933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WORKFLOW :-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58F16B5-60B3-DE6F-C5FF-895C3A35F3D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546225"/>
            <a:ext cx="8596313" cy="6746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I divide my workflow into 3 steps</a:t>
            </a:r>
            <a:r>
              <a:rPr lang="en-IN" sz="3200" b="1" dirty="0">
                <a:solidFill>
                  <a:schemeClr val="accent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B7092-6AA5-B977-F196-034DF553240F}"/>
              </a:ext>
            </a:extLst>
          </p:cNvPr>
          <p:cNvSpPr/>
          <p:nvPr/>
        </p:nvSpPr>
        <p:spPr>
          <a:xfrm>
            <a:off x="539119" y="2620605"/>
            <a:ext cx="2399071" cy="1256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 </a:t>
            </a:r>
          </a:p>
          <a:p>
            <a:pPr algn="ctr"/>
            <a:r>
              <a:rPr lang="en-IN" dirty="0"/>
              <a:t>and </a:t>
            </a:r>
          </a:p>
          <a:p>
            <a:pPr algn="ctr"/>
            <a:r>
              <a:rPr lang="en-IN" dirty="0"/>
              <a:t>Understanding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399165-8537-6B91-4478-C2393136BBAC}"/>
              </a:ext>
            </a:extLst>
          </p:cNvPr>
          <p:cNvSpPr/>
          <p:nvPr/>
        </p:nvSpPr>
        <p:spPr>
          <a:xfrm>
            <a:off x="4038317" y="2620605"/>
            <a:ext cx="2399071" cy="1256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  <a:p>
            <a:pPr algn="ctr"/>
            <a:r>
              <a:rPr lang="en-IN" dirty="0"/>
              <a:t>and</a:t>
            </a:r>
          </a:p>
          <a:p>
            <a:pPr algn="ctr"/>
            <a:r>
              <a:rPr lang="en-IN" dirty="0"/>
              <a:t>Manipulation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341B35-9AE7-813C-A0C6-28DB73A66381}"/>
              </a:ext>
            </a:extLst>
          </p:cNvPr>
          <p:cNvSpPr/>
          <p:nvPr/>
        </p:nvSpPr>
        <p:spPr>
          <a:xfrm>
            <a:off x="7537515" y="2620605"/>
            <a:ext cx="2399071" cy="1256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Exploratory Data</a:t>
            </a:r>
          </a:p>
          <a:p>
            <a:pPr algn="ctr"/>
            <a:r>
              <a:rPr lang="en-IN" dirty="0"/>
              <a:t>Analysis(EDA)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AFEA4B8-E75F-7E71-12A3-D268D0B4FC67}"/>
              </a:ext>
            </a:extLst>
          </p:cNvPr>
          <p:cNvSpPr/>
          <p:nvPr/>
        </p:nvSpPr>
        <p:spPr>
          <a:xfrm>
            <a:off x="6589245" y="3047999"/>
            <a:ext cx="796413" cy="49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68DDCA-CEC8-8CEF-3F71-4C7A6DB728E3}"/>
              </a:ext>
            </a:extLst>
          </p:cNvPr>
          <p:cNvSpPr/>
          <p:nvPr/>
        </p:nvSpPr>
        <p:spPr>
          <a:xfrm>
            <a:off x="3090047" y="3047999"/>
            <a:ext cx="796413" cy="49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40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6D7F97-5D8D-2FCC-1C8C-029D07E2B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185733"/>
              </p:ext>
            </p:extLst>
          </p:nvPr>
        </p:nvGraphicFramePr>
        <p:xfrm>
          <a:off x="1553499" y="88491"/>
          <a:ext cx="7610168" cy="118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BC90CC-D26C-A5CE-DB39-0AB44859D265}"/>
              </a:ext>
            </a:extLst>
          </p:cNvPr>
          <p:cNvSpPr txBox="1"/>
          <p:nvPr/>
        </p:nvSpPr>
        <p:spPr>
          <a:xfrm>
            <a:off x="1553499" y="1289271"/>
            <a:ext cx="7610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Book Antiqua" panose="02040602050305030304" pitchFamily="18" charset="0"/>
              </a:rPr>
              <a:t>Data collection and understanding are very important . So I have TV Shows data that I get from “ git-hub ” website . It contains 5611rows and 11 columns. Let’s understand the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09817-E2C3-5739-A8DC-5E978A904086}"/>
              </a:ext>
            </a:extLst>
          </p:cNvPr>
          <p:cNvSpPr txBox="1"/>
          <p:nvPr/>
        </p:nvSpPr>
        <p:spPr>
          <a:xfrm>
            <a:off x="1553499" y="2459309"/>
            <a:ext cx="67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N" b="1" dirty="0"/>
              <a:t>Data Descriptions: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ACB88-F474-43C4-E851-5C7F7481638B}"/>
              </a:ext>
            </a:extLst>
          </p:cNvPr>
          <p:cNvSpPr txBox="1"/>
          <p:nvPr/>
        </p:nvSpPr>
        <p:spPr>
          <a:xfrm>
            <a:off x="1553499" y="2953239"/>
            <a:ext cx="5732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Title</a:t>
            </a:r>
            <a:r>
              <a:rPr lang="en-IN" dirty="0"/>
              <a:t>: it contains TV Shows.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Year</a:t>
            </a:r>
            <a:r>
              <a:rPr lang="en-IN" dirty="0"/>
              <a:t>: It contains Year.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Age+: </a:t>
            </a:r>
            <a:r>
              <a:rPr lang="en-IN" dirty="0"/>
              <a:t>Age of the target audience.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IMDB</a:t>
            </a:r>
            <a:r>
              <a:rPr lang="en-IN" dirty="0"/>
              <a:t>: It shows IMDB Ratings.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Streaming platforms like Netflix, Prime Video, Hulu, and Disney+ use values to indicate the presence of TV shows</a:t>
            </a:r>
            <a:r>
              <a:rPr lang="en-US" dirty="0"/>
              <a:t>:  a value of 1 means it contains TV shows, while a value of 0 means it does not contain any TV shows.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69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D53204-55CE-8A75-FBF6-CB74DABAE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098279"/>
              </p:ext>
            </p:extLst>
          </p:nvPr>
        </p:nvGraphicFramePr>
        <p:xfrm>
          <a:off x="1307691" y="245806"/>
          <a:ext cx="7688826" cy="95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02B080-3631-9B30-83AB-75EB52F31283}"/>
              </a:ext>
            </a:extLst>
          </p:cNvPr>
          <p:cNvSpPr txBox="1"/>
          <p:nvPr/>
        </p:nvSpPr>
        <p:spPr>
          <a:xfrm>
            <a:off x="1307691" y="1856796"/>
            <a:ext cx="8858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Given Data has 13%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These are the few columns in this dataset that have missing values: Age, IMDB, and Rotten Tomatoes.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are 43% missing values in the Age column, 20% in the IMDB column, and 80% in the Rotten Tomatoes column.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 removed the Rotten Tomatoes column because it had 80% missing values.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 dropped two more columns, 'Unnamed: 0' and 'type', because they contained unwanted data.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 arranged  the data types of a column in a structured format.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 replaced the missing values in the Age and IMDB columns with the mean values of those respective columns."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 created a new column named ‘ OTT _ Platforms ' using a user-defined function. It counts the total shows across different streaming platforms and provides the names of those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4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CC5D42D-5426-FD3D-0A86-B07C3747F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981" y="4573131"/>
            <a:ext cx="1183803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Conclusions: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period between 2010 and 2020 saw the highest number of TV shows produced. This suggests that TV show production significantly increased over this decade.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2017, there were 653 TV shows produced. This is a specific data point indicating that this year saw a particularly high volume of TV show productions.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413569F-C6A2-158E-B3EC-10D368450A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5285"/>
          <a:stretch>
            <a:fillRect/>
          </a:stretch>
        </p:blipFill>
        <p:spPr>
          <a:xfrm>
            <a:off x="659040" y="885837"/>
            <a:ext cx="8996518" cy="3549925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53A20AC-2447-08EC-9613-63DE45194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582776"/>
              </p:ext>
            </p:extLst>
          </p:nvPr>
        </p:nvGraphicFramePr>
        <p:xfrm>
          <a:off x="980233" y="74444"/>
          <a:ext cx="8596667" cy="67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65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110C2E6E-6E49-CAC8-AD0B-A33E6666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49" y="4329429"/>
            <a:ext cx="8596667" cy="566738"/>
          </a:xfrm>
        </p:spPr>
        <p:txBody>
          <a:bodyPr/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Conclusions: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5D2A871-AC72-5764-5432-1BFA05AA2B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5285"/>
          <a:stretch/>
        </p:blipFill>
        <p:spPr>
          <a:xfrm>
            <a:off x="262304" y="606108"/>
            <a:ext cx="8596312" cy="3844925"/>
          </a:xfrm>
        </p:spPr>
      </p:pic>
      <p:sp>
        <p:nvSpPr>
          <p:cNvPr id="46" name="Rectangle 3">
            <a:extLst>
              <a:ext uri="{FF2B5EF4-FFF2-40B4-BE49-F238E27FC236}">
                <a16:creationId xmlns:a16="http://schemas.microsoft.com/office/drawing/2014/main" id="{5C959625-BF9D-E2C7-35E5-B603126C0E3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57744" y="5005692"/>
            <a:ext cx="116681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 Prime Video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led the production of TV shows between 2010 and 2020 with 1,889 shows, indicating a strong       presence in the TV show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2-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followed closely with 1,748 shows, showing its substantial contribution to TV production as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3- Disney+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the fewest productions among these platforms, with only 156 shows, which might reflect its relatively newer entry into the market or a different focus in its content strategy.</a:t>
            </a:r>
          </a:p>
        </p:txBody>
      </p:sp>
    </p:spTree>
    <p:extLst>
      <p:ext uri="{BB962C8B-B14F-4D97-AF65-F5344CB8AC3E}">
        <p14:creationId xmlns:p14="http://schemas.microsoft.com/office/powerpoint/2010/main" val="123183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A2FE-0A8C-C71D-7060-25A81AB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35" y="4800600"/>
            <a:ext cx="8596667" cy="566738"/>
          </a:xfrm>
        </p:spPr>
        <p:txBody>
          <a:bodyPr/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Conclusions: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92C68E8-8FB7-5479-E4A9-BD5228B6AC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5285"/>
          <a:stretch>
            <a:fillRect/>
          </a:stretch>
        </p:blipFill>
        <p:spPr>
          <a:xfrm>
            <a:off x="333201" y="339613"/>
            <a:ext cx="9036937" cy="466605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49FA864-C570-DB82-10C4-64AECC06D08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7863" y="5367338"/>
            <a:ext cx="11405982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1-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a significant year for TV show production,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 Video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numbers indicate that both platforms were highly active in 2017, contributing to a large portion of the TV show content that year.</a:t>
            </a:r>
          </a:p>
        </p:txBody>
      </p:sp>
    </p:spTree>
    <p:extLst>
      <p:ext uri="{BB962C8B-B14F-4D97-AF65-F5344CB8AC3E}">
        <p14:creationId xmlns:p14="http://schemas.microsoft.com/office/powerpoint/2010/main" val="2426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76D420-BFBC-9D18-FDBA-710157D6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2" y="4259826"/>
            <a:ext cx="8596667" cy="566738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Conclusions: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D06C05E-172D-7944-5631-279D88CF34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2" b="5272"/>
          <a:stretch>
            <a:fillRect/>
          </a:stretch>
        </p:blipFill>
        <p:spPr>
          <a:xfrm>
            <a:off x="490522" y="280858"/>
            <a:ext cx="8596668" cy="3845718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0BFD7FF-EDB3-DE08-42EB-DD516D4D1C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0522" y="4959814"/>
            <a:ext cx="114851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maximum number of TV shows produced for an audience aged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and older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3,464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indicates that a significant portion of TV show content is targeted at young adults and older teenagers, suggesting a strong focus on this demographic by the producers</a:t>
            </a:r>
          </a:p>
        </p:txBody>
      </p:sp>
    </p:spTree>
    <p:extLst>
      <p:ext uri="{BB962C8B-B14F-4D97-AF65-F5344CB8AC3E}">
        <p14:creationId xmlns:p14="http://schemas.microsoft.com/office/powerpoint/2010/main" val="3787971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820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JhengHei</vt:lpstr>
      <vt:lpstr>Algerian</vt:lpstr>
      <vt:lpstr>Arial</vt:lpstr>
      <vt:lpstr>Book Antiqua</vt:lpstr>
      <vt:lpstr>Calibri</vt:lpstr>
      <vt:lpstr>Microsoft Himalaya</vt:lpstr>
      <vt:lpstr>Trebuchet MS</vt:lpstr>
      <vt:lpstr>Wingdings</vt:lpstr>
      <vt:lpstr>Wingdings 3</vt:lpstr>
      <vt:lpstr>Facet</vt:lpstr>
      <vt:lpstr>TV Shows Analysis </vt:lpstr>
      <vt:lpstr>    Introduction: -</vt:lpstr>
      <vt:lpstr>WORKFLOW :-</vt:lpstr>
      <vt:lpstr>PowerPoint Presentation</vt:lpstr>
      <vt:lpstr>PowerPoint Presentation</vt:lpstr>
      <vt:lpstr>Conclusions:  1-The period between 2010 and 2020 saw the highest number of TV shows produced. This suggests that TV show production significantly increased over this decade. 2- In 2017, there were 653 TV shows produced. This is a specific data point indicating that this year saw a particularly high volume of TV show productions. </vt:lpstr>
      <vt:lpstr>Conclusions:</vt:lpstr>
      <vt:lpstr>Conclusions:</vt:lpstr>
      <vt:lpstr>Conclusions:</vt:lpstr>
      <vt:lpstr> Conclusions:</vt:lpstr>
      <vt:lpstr> 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Rawat</dc:creator>
  <cp:lastModifiedBy>Abhay Rawat</cp:lastModifiedBy>
  <cp:revision>1</cp:revision>
  <dcterms:created xsi:type="dcterms:W3CDTF">2024-07-31T11:42:55Z</dcterms:created>
  <dcterms:modified xsi:type="dcterms:W3CDTF">2024-08-01T10:01:45Z</dcterms:modified>
</cp:coreProperties>
</file>