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01" r:id="rId6"/>
    <p:sldMasterId id="2147483914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7/9/2024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A1A9-574F-42EE-A5B0-A9D854E667D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0B43-9E2C-41AA-98DA-03C28EE892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30832"/>
          </a:xfrm>
        </p:spPr>
        <p:txBody>
          <a:bodyPr/>
          <a:lstStyle/>
          <a:p>
            <a:r>
              <a:rPr lang="en-GB" dirty="0" smtClean="0"/>
              <a:t>2024-05-09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47" y="0"/>
            <a:ext cx="10972800" cy="1143000"/>
          </a:xfrm>
        </p:spPr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pic>
        <p:nvPicPr>
          <p:cNvPr id="16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303" y="1373361"/>
            <a:ext cx="7074777" cy="4583556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30</a:t>
            </a:r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5</a:t>
            </a:r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600163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67%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036802" y="5954027"/>
            <a:ext cx="4767322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114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Section Heading</vt:lpstr>
      <vt:lpstr>Slide Body - Curious Blue (ABBA)</vt:lpstr>
      <vt:lpstr>Equity</vt:lpstr>
      <vt:lpstr>Office Theme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SANKET AYARE</cp:lastModifiedBy>
  <cp:revision>31</cp:revision>
  <cp:lastPrinted>2022-06-09T07:44:13Z</cp:lastPrinted>
  <dcterms:created xsi:type="dcterms:W3CDTF">2022-02-22T07:39:05Z</dcterms:created>
  <dcterms:modified xsi:type="dcterms:W3CDTF">2024-07-09T11:05:29Z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