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  <p:sldMasterId id="2147483949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7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09/07/2024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7/9/2024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7/9/2024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21" name="Picture 20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2024-05-09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56800" cy="1143000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Key metrics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38" y="5295696"/>
            <a:ext cx="5256168" cy="1352529"/>
          </a:xfrm>
        </p:spPr>
        <p:txBody>
          <a:bodyPr>
            <a:normAutofit/>
          </a:bodyPr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2">
                      <a:lumMod val="50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 smtClean="0">
                  <a:solidFill>
                    <a:schemeClr val="tx2">
                      <a:lumMod val="50000"/>
                    </a:schemeClr>
                  </a:solidFill>
                </a:rPr>
                <a:t>4.5 </a:t>
              </a:r>
              <a:r>
                <a:rPr lang="en-CA" sz="2400" b="1" dirty="0">
                  <a:solidFill>
                    <a:schemeClr val="tx2">
                      <a:lumMod val="50000"/>
                    </a:schemeClr>
                  </a:solidFill>
                </a:rPr>
                <a:t>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xmlns="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4762209E-1D98-BAD5-CDD5-77CA946611E7}"/>
              </a:ext>
            </a:extLst>
          </p:cNvPr>
          <p:cNvSpPr/>
          <p:nvPr/>
        </p:nvSpPr>
        <p:spPr>
          <a:xfrm>
            <a:off x="2635638" y="1211815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>
                    <a:lumMod val="50000"/>
                  </a:schemeClr>
                </a:solidFill>
              </a:rPr>
              <a:t>Reviews from </a:t>
            </a:r>
            <a:r>
              <a:rPr lang="en-CA" sz="2400" b="1" dirty="0" smtClean="0">
                <a:solidFill>
                  <a:schemeClr val="tx2">
                    <a:lumMod val="50000"/>
                  </a:schemeClr>
                </a:solidFill>
              </a:rPr>
              <a:t>70</a:t>
            </a:r>
            <a:r>
              <a:rPr lang="en-CA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CA" dirty="0">
                <a:solidFill>
                  <a:schemeClr val="tx2">
                    <a:lumMod val="50000"/>
                  </a:schemeClr>
                </a:solidFill>
              </a:rPr>
              <a:t>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>
                    <a:lumMod val="50000"/>
                  </a:schemeClr>
                </a:solidFill>
              </a:rPr>
              <a:t>3500</a:t>
            </a:r>
          </a:p>
          <a:p>
            <a:pPr algn="ctr"/>
            <a:r>
              <a:rPr lang="en-CA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CA" dirty="0">
                <a:solidFill>
                  <a:schemeClr val="tx2">
                    <a:lumMod val="50000"/>
                  </a:schemeClr>
                </a:solidFill>
              </a:rPr>
              <a:t>Total reviews</a:t>
            </a:r>
          </a:p>
          <a:p>
            <a:pPr algn="ctr"/>
            <a:r>
              <a:rPr lang="en-CA" dirty="0">
                <a:solidFill>
                  <a:schemeClr val="tx2">
                    <a:lumMod val="50000"/>
                  </a:schemeClr>
                </a:solidFill>
              </a:rPr>
              <a:t>collected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524431" y="347015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14" name="Content Placeholder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17" y="3967303"/>
            <a:ext cx="3570487" cy="2890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download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269" y="1087786"/>
            <a:ext cx="2707838" cy="270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downloa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631" y="1130060"/>
            <a:ext cx="2465351" cy="237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download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60" y="2295465"/>
            <a:ext cx="5253487" cy="298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151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Section Heading</vt:lpstr>
      <vt:lpstr>Slide Body - Curious Blue (ABBA)</vt:lpstr>
      <vt:lpstr>Equity</vt:lpstr>
      <vt:lpstr>Metro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SANKET AYARE</cp:lastModifiedBy>
  <cp:revision>22</cp:revision>
  <cp:lastPrinted>2022-06-09T07:44:13Z</cp:lastPrinted>
  <dcterms:created xsi:type="dcterms:W3CDTF">2022-02-22T07:39:05Z</dcterms:created>
  <dcterms:modified xsi:type="dcterms:W3CDTF">2024-07-09T09:16:43Z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