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Business Insights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2325"/>
            <a:ext cx="6400800" cy="1752600"/>
          </a:xfrm>
        </p:spPr>
        <p:txBody>
          <a:bodyPr/>
          <a:lstStyle/>
          <a:p>
            <a:r>
              <a:rPr sz="2000" b="1">
                <a:solidFill>
                  <a:srgbClr val="000000"/>
                </a:solidFill>
                <a:latin typeface="Calibri"/>
              </a:rPr>
              <a:t>Presented by </a:t>
            </a: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Abhay</a:t>
            </a: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"/>
              </a:rPr>
              <a:t>Ayare</a:t>
            </a:r>
            <a:endParaRPr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CEO's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1) In the next 5-10 years, where do you see the company heading?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-Having a clear long-term vision is essential for ensuring alignment among stakeholders towards the company's strategic goals.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2) Which are the primary areas for potential growth that you have pinpointed for the company?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-Identifying growth opportunities sheds light on where resources and efforts should be directed for further development.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3) How is the company utilizing technology to outpace its competitors?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-Utilizing technology effectively is a strategic advantage and understanding this approach provides insights into the company's competitive edge.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4) How integral is innovation to your business strategy as a whole?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-Innovation plays a crucial role in fostering sustainability and expansion, illustrating the organization's commitment to pioneering new concepts and solutions.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5) How would you define the company's culture and what measures are being implemented to uphold or enhance it?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-Company culture directly influences employee performance and engagement, thus significantly impacting overall business outcomes.</a:t>
            </a:r>
          </a:p>
          <a:p>
            <a:endParaRPr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Seasonality in Store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Observation: The revenue trend reveals significant seasonality. The first eight months maintain an average revenue of $685k, while a notable increase starts in September, peaking in November at $1.5 million.</a:t>
            </a:r>
          </a:p>
          <a:p>
            <a:pPr lvl="1"/>
            <a:r>
              <a:rPr sz="2000" b="1">
                <a:solidFill>
                  <a:srgbClr val="000000"/>
                </a:solidFill>
                <a:latin typeface="Calibri"/>
              </a:rPr>
              <a:t>Discussion Point: How can we leverage this seasonal trend to maximize revenue in the last quarter? Are there specific marketing or promotional activities we should consider during this period?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Growth Opportunities in Top 10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Observation: Countries like the Netherlands, Ireland, Germany, and France show high volumes of units bought and revenue generated.</a:t>
            </a:r>
          </a:p>
          <a:p>
            <a:pPr lvl="1"/>
            <a:r>
              <a:rPr sz="2000" b="1">
                <a:solidFill>
                  <a:srgbClr val="000000"/>
                </a:solidFill>
                <a:latin typeface="Calibri"/>
              </a:rPr>
              <a:t>Discussion Point: What strategies can we implement to further penetrate these markets? Should we allocate more resources to these high-performing countries to enhance market share?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CMO's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1)What are the main pillars of your current marketing strategy?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-Understanding the core elements of the strategy helps assess alignment with business goals.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2) How do you align marketing efforts with the overall business goals?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-Alignment ensures that marketing contributes effectively to the company's success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3) How are you enhancing customer experience and engagement?</a:t>
            </a:r>
            <a:endParaRPr lang="en-US" b="1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-Customer engagement drives loyalty and repeat business, essential for growth.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4) What role do digital and social media play in your marketing efforts?</a:t>
            </a:r>
            <a:endParaRPr lang="en-US" b="1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-Digital and social media are critical channels for reaching and engaging with customers.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5) How do you differentiate your brand in a competitive market?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00"/>
                </a:solidFill>
                <a:latin typeface="Calibri"/>
              </a:rPr>
              <a:t>-Differentiation is key to standing out and capturing market share.</a:t>
            </a:r>
          </a:p>
          <a:p>
            <a:endParaRPr lang="en-US" dirty="0" smtClean="0"/>
          </a:p>
          <a:p>
            <a:pPr>
              <a:buNone/>
            </a:pPr>
            <a:endParaRPr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Top 10 Customers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Observation: The top 10 customers exhibit similar purchasing behaviors, with the highest revenue-generating customer only purchasing 17% more than the second highest.</a:t>
            </a:r>
          </a:p>
          <a:p>
            <a:pPr lvl="1"/>
            <a:r>
              <a:rPr sz="2000" b="1">
                <a:solidFill>
                  <a:srgbClr val="000000"/>
                </a:solidFill>
                <a:latin typeface="Calibri"/>
              </a:rPr>
              <a:t>Discussion Point: How can we personalize our marketing efforts to increase loyalty among these top customers? Are there loyalty programs or exclusive offers that could incentivize higher spending?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Regional Revenue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Observation: Besides the UK, significant revenue comes from the Netherlands, Ireland, Germany, France, and Australia. Sales are concentrated in Europe, with minimal presence in the Americas, Africa, and Asia.</a:t>
            </a:r>
          </a:p>
          <a:p>
            <a:pPr lvl="1"/>
            <a:r>
              <a:rPr sz="2000" b="1">
                <a:solidFill>
                  <a:srgbClr val="000000"/>
                </a:solidFill>
                <a:latin typeface="Calibri"/>
              </a:rPr>
              <a:t>Discussion Point: Should we explore new strategies to tap into underrepresented regions like the Americas, Africa, and Asia? What marketing campaigns or partnerships could help us enter these markets?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Interactive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1417638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Seasonality Strategy Workshop: Let's brainstorm potential promotional activities for the high-revenue months. What has worked in the past, and what new ideas can we implement</a:t>
            </a:r>
            <a:r>
              <a:rPr sz="2000" b="1" smtClean="0">
                <a:solidFill>
                  <a:srgbClr val="000000"/>
                </a:solidFill>
                <a:latin typeface="Calibri"/>
              </a:rPr>
              <a:t>?</a:t>
            </a:r>
            <a:endParaRPr lang="en-US" dirty="0" smtClean="0"/>
          </a:p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Market Penetration Plan: Discuss specific actions for enhancing our presence in high-performing countries. Should we consider local partnerships or increased advertising spend</a:t>
            </a:r>
            <a:r>
              <a:rPr sz="2000" b="1" smtClean="0">
                <a:solidFill>
                  <a:srgbClr val="000000"/>
                </a:solidFill>
                <a:latin typeface="Calibri"/>
              </a:rPr>
              <a:t>?</a:t>
            </a:r>
            <a:endParaRPr lang="en-US" dirty="0" smtClean="0"/>
          </a:p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Customer Loyalty Programs: Explore ideas for personalized marketing and loyalty programs. What incentives would drive more purchases from our top customers</a:t>
            </a:r>
            <a:r>
              <a:rPr sz="2000" b="1" smtClean="0">
                <a:solidFill>
                  <a:srgbClr val="000000"/>
                </a:solidFill>
                <a:latin typeface="Calibri"/>
              </a:rPr>
              <a:t>?</a:t>
            </a:r>
            <a:endParaRPr lang="en-US" dirty="0" smtClean="0"/>
          </a:p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Global Expansion Strategy: Identify potential entry strategies for the underrepresented regions. What unique challenges and opportunities do these markets present?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  <a:latin typeface="Arial Black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000" b="1">
                <a:solidFill>
                  <a:srgbClr val="000000"/>
                </a:solidFill>
                <a:latin typeface="Calibri"/>
              </a:rPr>
              <a:t>Thank you for your time! I’m eager to hear your thoughts and questions. If you need any additional information or specific analyses, I’m here to help!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</TotalTime>
  <Words>724</Words>
  <Application>Microsoft Macintosh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Opulent</vt:lpstr>
      <vt:lpstr>Business Insights and Analysis</vt:lpstr>
      <vt:lpstr>CEO's Questions</vt:lpstr>
      <vt:lpstr>Seasonality in Store Sales</vt:lpstr>
      <vt:lpstr>Growth Opportunities in Top 10 Countries</vt:lpstr>
      <vt:lpstr>CMO's Questions</vt:lpstr>
      <vt:lpstr>Top 10 Customers Analysis</vt:lpstr>
      <vt:lpstr>Regional Revenue Insights</vt:lpstr>
      <vt:lpstr>Interactive Discussion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 and Analysis</dc:title>
  <dc:creator>SANKET AYARE</dc:creator>
  <dc:description>generated using python-pptx</dc:description>
  <cp:lastModifiedBy>SANKET AYARE</cp:lastModifiedBy>
  <cp:revision>3</cp:revision>
  <dcterms:created xsi:type="dcterms:W3CDTF">2013-01-27T09:14:16Z</dcterms:created>
  <dcterms:modified xsi:type="dcterms:W3CDTF">2024-07-12T18:36:29Z</dcterms:modified>
</cp:coreProperties>
</file>