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3"/>
  </p:normalViewPr>
  <p:slideViewPr>
    <p:cSldViewPr snapToGrid="0">
      <p:cViewPr varScale="1">
        <p:scale>
          <a:sx n="96" d="100"/>
          <a:sy n="96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FBAA-57B9-E223-521F-178059B59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6B875-7CC6-C3FB-A2CB-42670D2D1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F5892-16F6-BC8B-CBCE-E82BA739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4750D-F6D8-E808-891D-C2E62DC92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4189-DBB3-7480-0008-16117E29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4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FCE63-039E-6730-0B81-B4A4BF79B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D290B-E523-FD8E-3F3C-3139889D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C2CD3-185F-7BBA-BF8F-0E74CEF5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FB8A-894A-DF1C-985F-9CCE0E85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833CB-624A-7B7C-E962-AAC191F0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83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0379D-69E1-B116-34D3-D67F683D3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6397A-B7EB-DF58-CED2-8D6F849A6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EE0C2-6A68-DB07-2B98-020C1E2F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C24DA-C6D5-30EC-D085-BC57486D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1F5F7-A434-508B-F1F8-E4FEE10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92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5D7E-35FE-BEE7-4429-15417850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C0367-E357-0C20-713B-F5FB7046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9FEFC-DF83-5B54-8200-8A09D484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4339E-23E9-7011-3BEC-8F2135FB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C3FE-7F78-41FD-2898-93A106DB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6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C8F1-DD04-CB7B-6260-639F7D56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E0396-04A2-1135-2EEC-3F7D1DDB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2A860-07D4-78B1-14AB-3750E973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31F6-FE7C-BDFC-C342-E5AF49E4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B5B5-237D-B39A-C783-5EBBE71A7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4010-37AC-F64C-2F0E-6DEBC061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9357-8DD4-73E3-CC9C-AF3AFCB11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5105C-24E7-8F59-84CB-93F8A70D1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00FDF-879B-DB22-760A-2D043F4A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78D0B-E5A8-346E-7DB9-9AFCF11D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B4789-8920-D75A-038A-7AE4EEA7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2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1E0D4-18D4-8002-B0AF-6A57302B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0C523-B880-88CC-23E0-0884829A0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66C75-4793-1AAD-830A-9A5CCDB89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091ECA-B507-641A-6611-3EC1162B0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E1B20-EEC7-2FBA-EA03-9CA25E9FB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6806AC-4780-E5F9-8E38-055690E4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F76A6D-8F33-9E29-A7ED-1AE4FD43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87C70-9990-9A41-8D47-9EC6D5CB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5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11434-6100-B0C7-A13C-5EA1BB13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A5173-723C-16F5-6092-878BD0AD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43ADE2-3A63-E6C8-B1E0-62433C4A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0FFD3-45C2-9550-E0EF-D9BC4179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9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98B37-4320-1CBA-FE1B-29B1EDCE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7AF219-AD0B-397C-8975-FE8A005F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83682-8A2C-79F7-5D44-8FE048F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8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A8559-57F1-5233-1FBE-F1F3801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A0970-88F3-686C-7E0D-7079986EB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4B2AA-F65C-6441-4CF7-099BEE7B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16C2F-0A02-F6F6-5033-C1DED1D39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75F6D-FC90-3E10-F8B2-9BD0DBFF6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702AD-A7C5-24BF-2839-0FC2E83C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EC46-F142-4487-1FD5-81E38814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C96AB-6E25-4CAA-F5ED-56FE24AD9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661C8-486E-2EE7-2C1D-A23F7B75B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0D472-323D-2FCB-030A-D6EAFA6C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EED07-6239-1825-27E7-84FE55A03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C597C-EF30-74C0-B8DC-1257420F2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4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BA910-4CD4-27D5-A776-C23438145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C0C9-8515-1F40-7910-1CB80AAF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2DAF-3A1C-C744-5CA9-217C20EA98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10A8A9-9199-3E41-B120-50F795FBFC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EC5E9-F498-E7A9-BC79-0FEC63190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E433D-E527-5B8C-1C5F-312DF3586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A88436-60B2-E24A-BECF-34DE795C8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0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6B50E337-6CFA-3183-1F2F-9CBB038C40C7}"/>
              </a:ext>
            </a:extLst>
          </p:cNvPr>
          <p:cNvGrpSpPr/>
          <p:nvPr/>
        </p:nvGrpSpPr>
        <p:grpSpPr>
          <a:xfrm>
            <a:off x="2160804" y="328644"/>
            <a:ext cx="7399688" cy="6529356"/>
            <a:chOff x="2160804" y="328644"/>
            <a:chExt cx="7399688" cy="652935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FEC5B2E-FE91-ED38-D0EC-AB741B52688D}"/>
                </a:ext>
              </a:extLst>
            </p:cNvPr>
            <p:cNvGrpSpPr/>
            <p:nvPr/>
          </p:nvGrpSpPr>
          <p:grpSpPr>
            <a:xfrm>
              <a:off x="2160804" y="974654"/>
              <a:ext cx="7399688" cy="5883346"/>
              <a:chOff x="1047622" y="644519"/>
              <a:chExt cx="7399688" cy="5883346"/>
            </a:xfrm>
          </p:grpSpPr>
          <p:pic>
            <p:nvPicPr>
              <p:cNvPr id="7" name="Picture 6" descr="A blue and white circle with a black background&#10;&#10;AI-generated content may be incorrect.">
                <a:extLst>
                  <a:ext uri="{FF2B5EF4-FFF2-40B4-BE49-F238E27FC236}">
                    <a16:creationId xmlns:a16="http://schemas.microsoft.com/office/drawing/2014/main" id="{5C06EDB8-C10F-9177-409D-8946C3786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04377" y="3822662"/>
                <a:ext cx="1054100" cy="1778000"/>
              </a:xfrm>
              <a:prstGeom prst="rect">
                <a:avLst/>
              </a:prstGeom>
            </p:spPr>
          </p:pic>
          <p:pic>
            <p:nvPicPr>
              <p:cNvPr id="9" name="Picture 8" descr="A black fist with a black background&#10;&#10;AI-generated content may be incorrect.">
                <a:extLst>
                  <a:ext uri="{FF2B5EF4-FFF2-40B4-BE49-F238E27FC236}">
                    <a16:creationId xmlns:a16="http://schemas.microsoft.com/office/drawing/2014/main" id="{ECC5F30C-EB99-EAC2-C252-A690AC4340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16319" y="752469"/>
                <a:ext cx="1320800" cy="1930400"/>
              </a:xfrm>
              <a:prstGeom prst="rect">
                <a:avLst/>
              </a:prstGeom>
            </p:spPr>
          </p:pic>
          <p:pic>
            <p:nvPicPr>
              <p:cNvPr id="11" name="Picture 10" descr="A rainbow colored human heart&#10;&#10;AI-generated content may be incorrect.">
                <a:extLst>
                  <a:ext uri="{FF2B5EF4-FFF2-40B4-BE49-F238E27FC236}">
                    <a16:creationId xmlns:a16="http://schemas.microsoft.com/office/drawing/2014/main" id="{866CA3C6-8990-E1A8-29D4-AC5D24C49C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7634" y="644519"/>
                <a:ext cx="1485900" cy="2146300"/>
              </a:xfrm>
              <a:prstGeom prst="rect">
                <a:avLst/>
              </a:prstGeom>
            </p:spPr>
          </p:pic>
          <p:pic>
            <p:nvPicPr>
              <p:cNvPr id="13" name="Picture 12" descr="A silhouette of a microscope&#10;&#10;AI-generated content may be incorrect.">
                <a:extLst>
                  <a:ext uri="{FF2B5EF4-FFF2-40B4-BE49-F238E27FC236}">
                    <a16:creationId xmlns:a16="http://schemas.microsoft.com/office/drawing/2014/main" id="{C66D5725-47CF-80F6-E2D1-95CF152337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8327" y="688969"/>
                <a:ext cx="1346200" cy="2057400"/>
              </a:xfrm>
              <a:prstGeom prst="rect">
                <a:avLst/>
              </a:prstGeom>
            </p:spPr>
          </p:pic>
          <p:pic>
            <p:nvPicPr>
              <p:cNvPr id="15" name="Picture 14" descr="A green silhouette of a person&#10;&#10;AI-generated content may be incorrect.">
                <a:extLst>
                  <a:ext uri="{FF2B5EF4-FFF2-40B4-BE49-F238E27FC236}">
                    <a16:creationId xmlns:a16="http://schemas.microsoft.com/office/drawing/2014/main" id="{84A0D47A-9237-64CD-F20A-71FD5C8962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40169" y="3555962"/>
                <a:ext cx="673100" cy="2311400"/>
              </a:xfrm>
              <a:prstGeom prst="rect">
                <a:avLst/>
              </a:prstGeom>
            </p:spPr>
          </p:pic>
          <p:pic>
            <p:nvPicPr>
              <p:cNvPr id="17" name="Picture 16" descr="A network of dots and lines&#10;&#10;AI-generated content may be incorrect.">
                <a:extLst>
                  <a:ext uri="{FF2B5EF4-FFF2-40B4-BE49-F238E27FC236}">
                    <a16:creationId xmlns:a16="http://schemas.microsoft.com/office/drawing/2014/main" id="{A66B722E-37A1-16D4-6B61-F0E06D0BE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8333" t="17483" r="8333" b="15127"/>
              <a:stretch/>
            </p:blipFill>
            <p:spPr>
              <a:xfrm>
                <a:off x="3356389" y="3624617"/>
                <a:ext cx="2688390" cy="2174090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2D89FB-BD61-5878-FA08-76870D8CB7A4}"/>
                  </a:ext>
                </a:extLst>
              </p:cNvPr>
              <p:cNvSpPr txBox="1"/>
              <p:nvPr/>
            </p:nvSpPr>
            <p:spPr>
              <a:xfrm>
                <a:off x="1247774" y="2772886"/>
                <a:ext cx="11673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SCIENCE</a:t>
                </a:r>
              </a:p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is real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15DE2A-8CD0-86DA-E6D3-293E57FE9C82}"/>
                  </a:ext>
                </a:extLst>
              </p:cNvPr>
              <p:cNvSpPr txBox="1"/>
              <p:nvPr/>
            </p:nvSpPr>
            <p:spPr>
              <a:xfrm>
                <a:off x="4307784" y="2772886"/>
                <a:ext cx="78560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LOVE</a:t>
                </a:r>
              </a:p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is love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7433767-48AC-EFC6-CF76-ABF7C0ADB9C3}"/>
                  </a:ext>
                </a:extLst>
              </p:cNvPr>
              <p:cNvSpPr txBox="1"/>
              <p:nvPr/>
            </p:nvSpPr>
            <p:spPr>
              <a:xfrm>
                <a:off x="3947365" y="5881534"/>
                <a:ext cx="150643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NETWORKS</a:t>
                </a:r>
              </a:p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are cool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6943EC-E7C1-D317-9D0F-1A6A6BBDC1B4}"/>
                  </a:ext>
                </a:extLst>
              </p:cNvPr>
              <p:cNvSpPr txBox="1"/>
              <p:nvPr/>
            </p:nvSpPr>
            <p:spPr>
              <a:xfrm>
                <a:off x="6706128" y="5881534"/>
                <a:ext cx="1741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IMMIGRANTS</a:t>
                </a:r>
              </a:p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are welcome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AB28EE-3358-21C0-E5A9-634974A18CD9}"/>
                  </a:ext>
                </a:extLst>
              </p:cNvPr>
              <p:cNvSpPr txBox="1"/>
              <p:nvPr/>
            </p:nvSpPr>
            <p:spPr>
              <a:xfrm>
                <a:off x="6928881" y="2772886"/>
                <a:ext cx="12956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BLACK</a:t>
                </a:r>
              </a:p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lives matter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83B46FD-27EB-7F0B-BA02-0DE6B32EBC03}"/>
                  </a:ext>
                </a:extLst>
              </p:cNvPr>
              <p:cNvSpPr txBox="1"/>
              <p:nvPr/>
            </p:nvSpPr>
            <p:spPr>
              <a:xfrm>
                <a:off x="1047622" y="5881534"/>
                <a:ext cx="15676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FEMINISM</a:t>
                </a:r>
              </a:p>
              <a:p>
                <a:pPr algn="ctr"/>
                <a:r>
                  <a:rPr lang="en-US" dirty="0">
                    <a:latin typeface="Bell MT" panose="02020503060305020303" pitchFamily="18" charset="77"/>
                  </a:rPr>
                  <a:t>is for everyone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2E4F05-9019-3676-A7B9-3876F1C20B1D}"/>
                </a:ext>
              </a:extLst>
            </p:cNvPr>
            <p:cNvSpPr txBox="1"/>
            <p:nvPr/>
          </p:nvSpPr>
          <p:spPr>
            <a:xfrm>
              <a:off x="3870625" y="328644"/>
              <a:ext cx="44382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i="1" dirty="0">
                  <a:latin typeface="Bell MT" panose="02020503060305020303" pitchFamily="18" charset="77"/>
                </a:rPr>
                <a:t>In this lab, </a:t>
              </a:r>
              <a:r>
                <a:rPr lang="en-US" sz="3200" dirty="0">
                  <a:latin typeface="Bell MT" panose="02020503060305020303" pitchFamily="18" charset="77"/>
                </a:rPr>
                <a:t>WE BELIEVE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164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Bell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nwlandry</dc:creator>
  <cp:lastModifiedBy>nwlandry</cp:lastModifiedBy>
  <cp:revision>1</cp:revision>
  <dcterms:created xsi:type="dcterms:W3CDTF">2025-02-24T19:12:03Z</dcterms:created>
  <dcterms:modified xsi:type="dcterms:W3CDTF">2025-02-24T19:29:44Z</dcterms:modified>
</cp:coreProperties>
</file>