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59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>
        <p:scale>
          <a:sx n="60" d="100"/>
          <a:sy n="60" d="100"/>
        </p:scale>
        <p:origin x="72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iyadarshi" userId="77e3dce1717f3105" providerId="LiveId" clId="{B1D5EEBF-C571-4A0B-84AF-1F93F8160EFF}"/>
    <pc:docChg chg="undo custSel addSld modSld">
      <pc:chgData name="Aditya Priyadarshi" userId="77e3dce1717f3105" providerId="LiveId" clId="{B1D5EEBF-C571-4A0B-84AF-1F93F8160EFF}" dt="2017-12-13T05:32:53.263" v="1060" actId="20577"/>
      <pc:docMkLst>
        <pc:docMk/>
      </pc:docMkLst>
      <pc:sldChg chg="addSp delSp modSp mod setBg">
        <pc:chgData name="Aditya Priyadarshi" userId="77e3dce1717f3105" providerId="LiveId" clId="{B1D5EEBF-C571-4A0B-84AF-1F93F8160EFF}" dt="2017-12-13T05:16:08.646" v="606" actId="1076"/>
        <pc:sldMkLst>
          <pc:docMk/>
          <pc:sldMk cId="1561574345" sldId="259"/>
        </pc:sldMkLst>
        <pc:spChg chg="mod ord">
          <ac:chgData name="Aditya Priyadarshi" userId="77e3dce1717f3105" providerId="LiveId" clId="{B1D5EEBF-C571-4A0B-84AF-1F93F8160EFF}" dt="2017-12-13T05:15:16.419" v="588" actId="1076"/>
          <ac:spMkLst>
            <pc:docMk/>
            <pc:sldMk cId="1561574345" sldId="259"/>
            <ac:spMk id="5" creationId="{00000000-0000-0000-0000-000000000000}"/>
          </ac:spMkLst>
        </pc:spChg>
        <pc:spChg chg="add del mod ord">
          <ac:chgData name="Aditya Priyadarshi" userId="77e3dce1717f3105" providerId="LiveId" clId="{B1D5EEBF-C571-4A0B-84AF-1F93F8160EFF}" dt="2017-12-13T05:16:08.646" v="606" actId="1076"/>
          <ac:spMkLst>
            <pc:docMk/>
            <pc:sldMk cId="1561574345" sldId="259"/>
            <ac:spMk id="6" creationId="{00000000-0000-0000-0000-000000000000}"/>
          </ac:spMkLst>
        </pc:spChg>
        <pc:spChg chg="add del">
          <ac:chgData name="Aditya Priyadarshi" userId="77e3dce1717f3105" providerId="LiveId" clId="{B1D5EEBF-C571-4A0B-84AF-1F93F8160EFF}" dt="2017-12-13T05:08:57.966" v="338" actId="26606"/>
          <ac:spMkLst>
            <pc:docMk/>
            <pc:sldMk cId="1561574345" sldId="259"/>
            <ac:spMk id="12" creationId="{C2CAC0E2-A334-4A65-B7FA-9BDDAD042CC6}"/>
          </ac:spMkLst>
        </pc:spChg>
        <pc:picChg chg="add mod">
          <ac:chgData name="Aditya Priyadarshi" userId="77e3dce1717f3105" providerId="LiveId" clId="{B1D5EEBF-C571-4A0B-84AF-1F93F8160EFF}" dt="2017-12-13T05:15:59.242" v="604" actId="14100"/>
          <ac:picMkLst>
            <pc:docMk/>
            <pc:sldMk cId="1561574345" sldId="259"/>
            <ac:picMk id="3" creationId="{974A4BF6-6710-4CD5-AEBB-4E04BC431CF3}"/>
          </ac:picMkLst>
        </pc:picChg>
        <pc:picChg chg="add mod">
          <ac:chgData name="Aditya Priyadarshi" userId="77e3dce1717f3105" providerId="LiveId" clId="{B1D5EEBF-C571-4A0B-84AF-1F93F8160EFF}" dt="2017-12-13T05:16:02.231" v="605" actId="14100"/>
          <ac:picMkLst>
            <pc:docMk/>
            <pc:sldMk cId="1561574345" sldId="259"/>
            <ac:picMk id="7" creationId="{3372DF14-1931-43AA-91BD-59A5B218EB62}"/>
          </ac:picMkLst>
        </pc:picChg>
        <pc:picChg chg="del">
          <ac:chgData name="Aditya Priyadarshi" userId="77e3dce1717f3105" providerId="LiveId" clId="{B1D5EEBF-C571-4A0B-84AF-1F93F8160EFF}" dt="2017-12-13T05:07:07.376" v="309" actId="478"/>
          <ac:picMkLst>
            <pc:docMk/>
            <pc:sldMk cId="1561574345" sldId="259"/>
            <ac:picMk id="8" creationId="{00000000-0000-0000-0000-000000000000}"/>
          </ac:picMkLst>
        </pc:picChg>
        <pc:picChg chg="del">
          <ac:chgData name="Aditya Priyadarshi" userId="77e3dce1717f3105" providerId="LiveId" clId="{B1D5EEBF-C571-4A0B-84AF-1F93F8160EFF}" dt="2017-12-13T05:07:09.253" v="310" actId="478"/>
          <ac:picMkLst>
            <pc:docMk/>
            <pc:sldMk cId="1561574345" sldId="259"/>
            <ac:picMk id="9" creationId="{00000000-0000-0000-0000-000000000000}"/>
          </ac:picMkLst>
        </pc:picChg>
        <pc:picChg chg="add del mod">
          <ac:chgData name="Aditya Priyadarshi" userId="77e3dce1717f3105" providerId="LiveId" clId="{B1D5EEBF-C571-4A0B-84AF-1F93F8160EFF}" dt="2017-12-13T05:11:35.772" v="388" actId="478"/>
          <ac:picMkLst>
            <pc:docMk/>
            <pc:sldMk cId="1561574345" sldId="259"/>
            <ac:picMk id="11" creationId="{763B8EFC-9172-4EB3-A7E5-108804D8FE62}"/>
          </ac:picMkLst>
        </pc:picChg>
        <pc:picChg chg="add del mod">
          <ac:chgData name="Aditya Priyadarshi" userId="77e3dce1717f3105" providerId="LiveId" clId="{B1D5EEBF-C571-4A0B-84AF-1F93F8160EFF}" dt="2017-12-13T05:11:34.219" v="387" actId="478"/>
          <ac:picMkLst>
            <pc:docMk/>
            <pc:sldMk cId="1561574345" sldId="259"/>
            <ac:picMk id="14" creationId="{696335A9-8529-4842-A712-B91642C8F548}"/>
          </ac:picMkLst>
        </pc:picChg>
      </pc:sldChg>
      <pc:sldChg chg="modSp add">
        <pc:chgData name="Aditya Priyadarshi" userId="77e3dce1717f3105" providerId="LiveId" clId="{B1D5EEBF-C571-4A0B-84AF-1F93F8160EFF}" dt="2017-12-13T05:00:41.701" v="307" actId="20577"/>
        <pc:sldMkLst>
          <pc:docMk/>
          <pc:sldMk cId="1634841487" sldId="265"/>
        </pc:sldMkLst>
        <pc:spChg chg="mod">
          <ac:chgData name="Aditya Priyadarshi" userId="77e3dce1717f3105" providerId="LiveId" clId="{B1D5EEBF-C571-4A0B-84AF-1F93F8160EFF}" dt="2017-12-13T04:56:29.578" v="27" actId="20577"/>
          <ac:spMkLst>
            <pc:docMk/>
            <pc:sldMk cId="1634841487" sldId="265"/>
            <ac:spMk id="2" creationId="{64328DD1-FC2A-4501-991C-B997205E885B}"/>
          </ac:spMkLst>
        </pc:spChg>
        <pc:spChg chg="mod">
          <ac:chgData name="Aditya Priyadarshi" userId="77e3dce1717f3105" providerId="LiveId" clId="{B1D5EEBF-C571-4A0B-84AF-1F93F8160EFF}" dt="2017-12-13T05:00:41.701" v="307" actId="20577"/>
          <ac:spMkLst>
            <pc:docMk/>
            <pc:sldMk cId="1634841487" sldId="265"/>
            <ac:spMk id="3" creationId="{E5801039-0831-46C3-BBC4-8A94ADD5C881}"/>
          </ac:spMkLst>
        </pc:spChg>
      </pc:sldChg>
      <pc:sldChg chg="modSp add">
        <pc:chgData name="Aditya Priyadarshi" userId="77e3dce1717f3105" providerId="LiveId" clId="{B1D5EEBF-C571-4A0B-84AF-1F93F8160EFF}" dt="2017-12-13T05:15:52.005" v="603" actId="1076"/>
        <pc:sldMkLst>
          <pc:docMk/>
          <pc:sldMk cId="1282364818" sldId="266"/>
        </pc:sldMkLst>
        <pc:spChg chg="mod">
          <ac:chgData name="Aditya Priyadarshi" userId="77e3dce1717f3105" providerId="LiveId" clId="{B1D5EEBF-C571-4A0B-84AF-1F93F8160EFF}" dt="2017-12-13T05:15:41.445" v="601" actId="1076"/>
          <ac:spMkLst>
            <pc:docMk/>
            <pc:sldMk cId="1282364818" sldId="266"/>
            <ac:spMk id="5" creationId="{00000000-0000-0000-0000-000000000000}"/>
          </ac:spMkLst>
        </pc:spChg>
        <pc:spChg chg="mod">
          <ac:chgData name="Aditya Priyadarshi" userId="77e3dce1717f3105" providerId="LiveId" clId="{B1D5EEBF-C571-4A0B-84AF-1F93F8160EFF}" dt="2017-12-13T05:15:43.690" v="602" actId="1076"/>
          <ac:spMkLst>
            <pc:docMk/>
            <pc:sldMk cId="1282364818" sldId="266"/>
            <ac:spMk id="6" creationId="{00000000-0000-0000-0000-000000000000}"/>
          </ac:spMkLst>
        </pc:spChg>
        <pc:picChg chg="mod">
          <ac:chgData name="Aditya Priyadarshi" userId="77e3dce1717f3105" providerId="LiveId" clId="{B1D5EEBF-C571-4A0B-84AF-1F93F8160EFF}" dt="2017-12-13T05:15:41.030" v="600" actId="1076"/>
          <ac:picMkLst>
            <pc:docMk/>
            <pc:sldMk cId="1282364818" sldId="266"/>
            <ac:picMk id="8" creationId="{00000000-0000-0000-0000-000000000000}"/>
          </ac:picMkLst>
        </pc:picChg>
        <pc:picChg chg="mod">
          <ac:chgData name="Aditya Priyadarshi" userId="77e3dce1717f3105" providerId="LiveId" clId="{B1D5EEBF-C571-4A0B-84AF-1F93F8160EFF}" dt="2017-12-13T05:15:52.005" v="603" actId="1076"/>
          <ac:picMkLst>
            <pc:docMk/>
            <pc:sldMk cId="1282364818" sldId="266"/>
            <ac:picMk id="9" creationId="{00000000-0000-0000-0000-000000000000}"/>
          </ac:picMkLst>
        </pc:picChg>
      </pc:sldChg>
      <pc:sldChg chg="addSp delSp modSp add">
        <pc:chgData name="Aditya Priyadarshi" userId="77e3dce1717f3105" providerId="LiveId" clId="{B1D5EEBF-C571-4A0B-84AF-1F93F8160EFF}" dt="2017-12-13T05:26:39.160" v="796" actId="14100"/>
        <pc:sldMkLst>
          <pc:docMk/>
          <pc:sldMk cId="1963870073" sldId="267"/>
        </pc:sldMkLst>
        <pc:spChg chg="mod">
          <ac:chgData name="Aditya Priyadarshi" userId="77e3dce1717f3105" providerId="LiveId" clId="{B1D5EEBF-C571-4A0B-84AF-1F93F8160EFF}" dt="2017-12-13T05:17:24.786" v="639" actId="20577"/>
          <ac:spMkLst>
            <pc:docMk/>
            <pc:sldMk cId="1963870073" sldId="267"/>
            <ac:spMk id="2" creationId="{B5B988DD-3CEA-4306-9333-C8B9309F3C73}"/>
          </ac:spMkLst>
        </pc:spChg>
        <pc:spChg chg="mod">
          <ac:chgData name="Aditya Priyadarshi" userId="77e3dce1717f3105" providerId="LiveId" clId="{B1D5EEBF-C571-4A0B-84AF-1F93F8160EFF}" dt="2017-12-13T05:25:06.429" v="790" actId="20577"/>
          <ac:spMkLst>
            <pc:docMk/>
            <pc:sldMk cId="1963870073" sldId="267"/>
            <ac:spMk id="3" creationId="{E629C9F5-B61D-4EEA-ABF2-D845038A52CF}"/>
          </ac:spMkLst>
        </pc:spChg>
        <pc:spChg chg="del">
          <ac:chgData name="Aditya Priyadarshi" userId="77e3dce1717f3105" providerId="LiveId" clId="{B1D5EEBF-C571-4A0B-84AF-1F93F8160EFF}" dt="2017-12-13T05:17:14.945" v="636" actId="478"/>
          <ac:spMkLst>
            <pc:docMk/>
            <pc:sldMk cId="1963870073" sldId="267"/>
            <ac:spMk id="4" creationId="{B621EFA1-761A-4B20-82AD-C71391484213}"/>
          </ac:spMkLst>
        </pc:spChg>
        <pc:picChg chg="add mod">
          <ac:chgData name="Aditya Priyadarshi" userId="77e3dce1717f3105" providerId="LiveId" clId="{B1D5EEBF-C571-4A0B-84AF-1F93F8160EFF}" dt="2017-12-13T05:26:39.160" v="796" actId="14100"/>
          <ac:picMkLst>
            <pc:docMk/>
            <pc:sldMk cId="1963870073" sldId="267"/>
            <ac:picMk id="6" creationId="{F4F9CB59-64AC-4445-AEB9-F9F8ADE9EAFC}"/>
          </ac:picMkLst>
        </pc:picChg>
      </pc:sldChg>
      <pc:sldChg chg="addSp delSp modSp add mod setBg">
        <pc:chgData name="Aditya Priyadarshi" userId="77e3dce1717f3105" providerId="LiveId" clId="{B1D5EEBF-C571-4A0B-84AF-1F93F8160EFF}" dt="2017-12-13T05:29:00.625" v="826" actId="1076"/>
        <pc:sldMkLst>
          <pc:docMk/>
          <pc:sldMk cId="482401313" sldId="268"/>
        </pc:sldMkLst>
        <pc:spChg chg="mod ord">
          <ac:chgData name="Aditya Priyadarshi" userId="77e3dce1717f3105" providerId="LiveId" clId="{B1D5EEBF-C571-4A0B-84AF-1F93F8160EFF}" dt="2017-12-13T05:29:00.625" v="826" actId="1076"/>
          <ac:spMkLst>
            <pc:docMk/>
            <pc:sldMk cId="482401313" sldId="268"/>
            <ac:spMk id="2" creationId="{8DDE080F-369D-45F0-AFC1-59F520CB0A99}"/>
          </ac:spMkLst>
        </pc:spChg>
        <pc:spChg chg="del">
          <ac:chgData name="Aditya Priyadarshi" userId="77e3dce1717f3105" providerId="LiveId" clId="{B1D5EEBF-C571-4A0B-84AF-1F93F8160EFF}" dt="2017-12-13T05:28:10.351" v="818"/>
          <ac:spMkLst>
            <pc:docMk/>
            <pc:sldMk cId="482401313" sldId="268"/>
            <ac:spMk id="3" creationId="{338DE6F5-6755-464A-BF4D-31C6A5CAB8D7}"/>
          </ac:spMkLst>
        </pc:spChg>
        <pc:spChg chg="del">
          <ac:chgData name="Aditya Priyadarshi" userId="77e3dce1717f3105" providerId="LiveId" clId="{B1D5EEBF-C571-4A0B-84AF-1F93F8160EFF}" dt="2017-12-13T05:28:03.269" v="817" actId="478"/>
          <ac:spMkLst>
            <pc:docMk/>
            <pc:sldMk cId="482401313" sldId="268"/>
            <ac:spMk id="4" creationId="{674C14BA-9AC5-448F-9DF8-2103F272856D}"/>
          </ac:spMkLst>
        </pc:spChg>
        <pc:picChg chg="add mod">
          <ac:chgData name="Aditya Priyadarshi" userId="77e3dce1717f3105" providerId="LiveId" clId="{B1D5EEBF-C571-4A0B-84AF-1F93F8160EFF}" dt="2017-12-13T05:28:47.107" v="824" actId="1076"/>
          <ac:picMkLst>
            <pc:docMk/>
            <pc:sldMk cId="482401313" sldId="268"/>
            <ac:picMk id="6" creationId="{2C3FC618-4A0F-4D6C-B3FB-3EBE29DEEC71}"/>
          </ac:picMkLst>
        </pc:picChg>
      </pc:sldChg>
      <pc:sldChg chg="delSp modSp add">
        <pc:chgData name="Aditya Priyadarshi" userId="77e3dce1717f3105" providerId="LiveId" clId="{B1D5EEBF-C571-4A0B-84AF-1F93F8160EFF}" dt="2017-12-13T05:32:53.263" v="1060" actId="20577"/>
        <pc:sldMkLst>
          <pc:docMk/>
          <pc:sldMk cId="3839082217" sldId="269"/>
        </pc:sldMkLst>
        <pc:spChg chg="mod">
          <ac:chgData name="Aditya Priyadarshi" userId="77e3dce1717f3105" providerId="LiveId" clId="{B1D5EEBF-C571-4A0B-84AF-1F93F8160EFF}" dt="2017-12-13T05:32:53.263" v="1060" actId="20577"/>
          <ac:spMkLst>
            <pc:docMk/>
            <pc:sldMk cId="3839082217" sldId="269"/>
            <ac:spMk id="2" creationId="{2FD8CD52-7B04-44C1-81F8-F6083BC044BB}"/>
          </ac:spMkLst>
        </pc:spChg>
        <pc:spChg chg="mod">
          <ac:chgData name="Aditya Priyadarshi" userId="77e3dce1717f3105" providerId="LiveId" clId="{B1D5EEBF-C571-4A0B-84AF-1F93F8160EFF}" dt="2017-12-13T05:32:34.781" v="1047" actId="20577"/>
          <ac:spMkLst>
            <pc:docMk/>
            <pc:sldMk cId="3839082217" sldId="269"/>
            <ac:spMk id="3" creationId="{EF1E5ACD-A634-4E52-9F70-65709F9A6A6A}"/>
          </ac:spMkLst>
        </pc:spChg>
        <pc:spChg chg="del">
          <ac:chgData name="Aditya Priyadarshi" userId="77e3dce1717f3105" providerId="LiveId" clId="{B1D5EEBF-C571-4A0B-84AF-1F93F8160EFF}" dt="2017-12-13T05:29:26.771" v="848" actId="478"/>
          <ac:spMkLst>
            <pc:docMk/>
            <pc:sldMk cId="3839082217" sldId="269"/>
            <ac:spMk id="4" creationId="{6098472C-B8AB-4729-A728-E0EB99C0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638" y="217715"/>
            <a:ext cx="8676222" cy="3200400"/>
          </a:xfrm>
        </p:spPr>
        <p:txBody>
          <a:bodyPr/>
          <a:lstStyle/>
          <a:p>
            <a:r>
              <a:rPr lang="en-US" dirty="0"/>
              <a:t>RECOMMENDATION SYSTEM YELP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705597"/>
            <a:ext cx="8676222" cy="1905000"/>
          </a:xfrm>
        </p:spPr>
        <p:txBody>
          <a:bodyPr/>
          <a:lstStyle/>
          <a:p>
            <a:pPr algn="r"/>
            <a:r>
              <a:rPr lang="en-US" dirty="0"/>
              <a:t>- VARUN NANDU, ADITYA PRIYADARSHI, XINGXING LIU,</a:t>
            </a:r>
          </a:p>
          <a:p>
            <a:pPr algn="r"/>
            <a:r>
              <a:rPr lang="en-US" dirty="0"/>
              <a:t>ABHAY KASTURIA AND GAUTAM VASHISHT</a:t>
            </a:r>
          </a:p>
        </p:txBody>
      </p:sp>
    </p:spTree>
    <p:extLst>
      <p:ext uri="{BB962C8B-B14F-4D97-AF65-F5344CB8AC3E}">
        <p14:creationId xmlns:p14="http://schemas.microsoft.com/office/powerpoint/2010/main" val="147137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average preference vector</a:t>
            </a:r>
          </a:p>
          <a:p>
            <a:r>
              <a:rPr lang="en-US" dirty="0"/>
              <a:t>Calculate dot product with each business vector</a:t>
            </a:r>
          </a:p>
          <a:p>
            <a:r>
              <a:rPr lang="en-US" dirty="0"/>
              <a:t>Sort the businesses based on decreasing value of the above dot product</a:t>
            </a:r>
          </a:p>
          <a:p>
            <a:r>
              <a:rPr lang="en-US" dirty="0"/>
              <a:t>Take out first 20 businesses as your top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4531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 of clustering based recommendation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Hit ratio</a:t>
            </a:r>
          </a:p>
          <a:p>
            <a:r>
              <a:rPr lang="en-US" dirty="0"/>
              <a:t>Normalized discounted cumulative gain (NDCG)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3" y="1791233"/>
            <a:ext cx="3471862" cy="4370177"/>
          </a:xfrm>
        </p:spPr>
      </p:pic>
    </p:spTree>
    <p:extLst>
      <p:ext uri="{BB962C8B-B14F-4D97-AF65-F5344CB8AC3E}">
        <p14:creationId xmlns:p14="http://schemas.microsoft.com/office/powerpoint/2010/main" val="118930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9F5-B61D-4EEA-ABF2-D845038A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9990876" cy="3124201"/>
          </a:xfrm>
        </p:spPr>
        <p:txBody>
          <a:bodyPr/>
          <a:lstStyle/>
          <a:p>
            <a:r>
              <a:rPr lang="en-IN" dirty="0"/>
              <a:t>Uses multi-layer perceptron (MLP) to learn user-item interaction</a:t>
            </a:r>
          </a:p>
          <a:p>
            <a:r>
              <a:rPr lang="en-IN" dirty="0"/>
              <a:t>Uses implicit feedback rather than explicit reviews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9CB59-64AC-4445-AEB9-F9F8ADE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6" y="5124893"/>
            <a:ext cx="6836734" cy="9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C3FC618-4A0F-4D6C-B3FB-3EBE29DEE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83612" y="1116021"/>
            <a:ext cx="6915663" cy="42358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E080F-369D-45F0-AFC1-59F520CB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3" y="60252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8240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(DNN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5ACD-A634-4E52-9F70-65709F9A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9905999" cy="3124201"/>
          </a:xfrm>
        </p:spPr>
        <p:txBody>
          <a:bodyPr/>
          <a:lstStyle/>
          <a:p>
            <a:r>
              <a:rPr lang="en-IN" dirty="0"/>
              <a:t>Trained model using 4 hidden layers with [64,32,16,8] factors.</a:t>
            </a:r>
          </a:p>
          <a:p>
            <a:r>
              <a:rPr lang="en-IN" dirty="0"/>
              <a:t>Used hit ratio and </a:t>
            </a:r>
            <a:r>
              <a:rPr lang="en-IN" dirty="0" err="1"/>
              <a:t>ndcg</a:t>
            </a:r>
            <a:r>
              <a:rPr lang="en-IN" dirty="0"/>
              <a:t> to measure quality</a:t>
            </a:r>
          </a:p>
          <a:p>
            <a:r>
              <a:rPr lang="en-IN" dirty="0"/>
              <a:t>Best model – hit ratio (0.8197) and NDCG (0.6220)</a:t>
            </a:r>
          </a:p>
        </p:txBody>
      </p:sp>
    </p:spTree>
    <p:extLst>
      <p:ext uri="{BB962C8B-B14F-4D97-AF65-F5344CB8AC3E}">
        <p14:creationId xmlns:p14="http://schemas.microsoft.com/office/powerpoint/2010/main" val="383908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used and its preprocessing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Collaborative filtering</a:t>
            </a:r>
          </a:p>
          <a:p>
            <a:r>
              <a:rPr lang="en-US" dirty="0"/>
              <a:t>Multi layer perceptron</a:t>
            </a:r>
          </a:p>
          <a:p>
            <a:r>
              <a:rPr lang="en-US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22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4" y="785813"/>
            <a:ext cx="6515100" cy="488632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2525" y="2339439"/>
            <a:ext cx="3788007" cy="2461161"/>
          </a:xfrm>
        </p:spPr>
        <p:txBody>
          <a:bodyPr/>
          <a:lstStyle/>
          <a:p>
            <a:r>
              <a:rPr lang="en-US"/>
              <a:t>What is recommendation system and why we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and its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8" y="2514600"/>
            <a:ext cx="8221662" cy="3498580"/>
          </a:xfrm>
        </p:spPr>
      </p:pic>
    </p:spTree>
    <p:extLst>
      <p:ext uri="{BB962C8B-B14F-4D97-AF65-F5344CB8AC3E}">
        <p14:creationId xmlns:p14="http://schemas.microsoft.com/office/powerpoint/2010/main" val="9823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8DD1-FC2A-4501-991C-B997205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1039-0831-46C3-BBC4-8A94ADD5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 Businesses by category (only restaurant category select) – 48, 349</a:t>
            </a:r>
          </a:p>
          <a:p>
            <a:r>
              <a:rPr lang="en-IN" dirty="0"/>
              <a:t>Filter users by review count (Min Review : 20) – 19, 771</a:t>
            </a:r>
          </a:p>
          <a:p>
            <a:r>
              <a:rPr lang="en-IN" dirty="0"/>
              <a:t>Divide reviews into training and test set – 9,08,436 Training  and 19,771 Test</a:t>
            </a:r>
          </a:p>
        </p:txBody>
      </p:sp>
    </p:spTree>
    <p:extLst>
      <p:ext uri="{BB962C8B-B14F-4D97-AF65-F5344CB8AC3E}">
        <p14:creationId xmlns:p14="http://schemas.microsoft.com/office/powerpoint/2010/main" val="163484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2410044"/>
            <a:ext cx="6502400" cy="2547939"/>
          </a:xfrm>
        </p:spPr>
        <p:txBody>
          <a:bodyPr/>
          <a:lstStyle/>
          <a:p>
            <a:r>
              <a:rPr lang="en-US" dirty="0"/>
              <a:t>rating per user</a:t>
            </a:r>
          </a:p>
          <a:p>
            <a:r>
              <a:rPr lang="en-US" dirty="0"/>
              <a:t>Review count per user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A4BF6-6710-4CD5-AEBB-4E04BC43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97" y="-38278"/>
            <a:ext cx="6073202" cy="346727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2DF14-1931-43AA-91BD-59A5B218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98" y="3365321"/>
            <a:ext cx="6073202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2666999"/>
            <a:ext cx="6502400" cy="2547939"/>
          </a:xfrm>
        </p:spPr>
        <p:txBody>
          <a:bodyPr/>
          <a:lstStyle/>
          <a:p>
            <a:r>
              <a:rPr lang="en-US" dirty="0"/>
              <a:t>Top category in popular city like las </a:t>
            </a:r>
            <a:r>
              <a:rPr lang="en-US" dirty="0" err="1"/>
              <a:t>vegas</a:t>
            </a:r>
            <a:endParaRPr lang="en-US" dirty="0"/>
          </a:p>
          <a:p>
            <a:r>
              <a:rPr lang="en-US" dirty="0"/>
              <a:t>Yelp user growth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3" y="609600"/>
            <a:ext cx="4314827" cy="2852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4" y="3819128"/>
            <a:ext cx="5836823" cy="2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6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Location and Type Of Business</a:t>
            </a:r>
          </a:p>
          <a:p>
            <a:r>
              <a:rPr lang="en-US" dirty="0"/>
              <a:t>User preference vector of top 15 categories based on rating </a:t>
            </a:r>
            <a:r>
              <a:rPr lang="mr-IN" dirty="0"/>
              <a:t>–</a:t>
            </a:r>
            <a:r>
              <a:rPr lang="en-US" dirty="0"/>
              <a:t> what if no rating?</a:t>
            </a:r>
          </a:p>
          <a:p>
            <a:r>
              <a:rPr lang="en-US" dirty="0"/>
              <a:t>Business vector </a:t>
            </a:r>
            <a:r>
              <a:rPr lang="mr-IN" dirty="0"/>
              <a:t>–</a:t>
            </a:r>
            <a:r>
              <a:rPr lang="en-US" dirty="0"/>
              <a:t> must contain 3 of top 15 categories. </a:t>
            </a:r>
          </a:p>
          <a:p>
            <a:r>
              <a:rPr lang="en-US" dirty="0"/>
              <a:t>Use agglomerative Hierarchical clustering to cluster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0" y="3662631"/>
            <a:ext cx="7658100" cy="1536700"/>
          </a:xfrm>
        </p:spPr>
      </p:pic>
      <p:sp>
        <p:nvSpPr>
          <p:cNvPr id="7" name="TextBox 6"/>
          <p:cNvSpPr txBox="1"/>
          <p:nvPr/>
        </p:nvSpPr>
        <p:spPr>
          <a:xfrm>
            <a:off x="2042105" y="2223760"/>
            <a:ext cx="339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91</TotalTime>
  <Words>278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Mangal</vt:lpstr>
      <vt:lpstr>Mesh</vt:lpstr>
      <vt:lpstr>RECOMMENDATION SYSTEM YELP DATASET</vt:lpstr>
      <vt:lpstr>outline</vt:lpstr>
      <vt:lpstr>introduction</vt:lpstr>
      <vt:lpstr>Yelp dataset and its features</vt:lpstr>
      <vt:lpstr>Data Pre-processing</vt:lpstr>
      <vt:lpstr>Dataset Analysis</vt:lpstr>
      <vt:lpstr>Dataset Analysis</vt:lpstr>
      <vt:lpstr>clustering</vt:lpstr>
      <vt:lpstr>Agglomerative Hierarchical clustering</vt:lpstr>
      <vt:lpstr>Recommend businesses</vt:lpstr>
      <vt:lpstr>Evaluation and results of clustering based recommendation</vt:lpstr>
      <vt:lpstr>Deep Learning based approach</vt:lpstr>
      <vt:lpstr>Model architecture</vt:lpstr>
      <vt:lpstr>Evaluation (DNN Method)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YELP DATASET</dc:title>
  <dc:creator>Varun Rajesh Nandu</dc:creator>
  <cp:lastModifiedBy>Aditya Priyadarshi</cp:lastModifiedBy>
  <cp:revision>16</cp:revision>
  <dcterms:created xsi:type="dcterms:W3CDTF">2017-12-13T01:01:53Z</dcterms:created>
  <dcterms:modified xsi:type="dcterms:W3CDTF">2017-12-13T05:32:59Z</dcterms:modified>
</cp:coreProperties>
</file>