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638" y="217715"/>
            <a:ext cx="8676222" cy="3200400"/>
          </a:xfrm>
        </p:spPr>
        <p:txBody>
          <a:bodyPr/>
          <a:lstStyle/>
          <a:p>
            <a:r>
              <a:rPr lang="en-US" dirty="0" smtClean="0"/>
              <a:t>RECOMMENDATION SYSTEM YELP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5778" y="4705597"/>
            <a:ext cx="8676222" cy="1905000"/>
          </a:xfrm>
        </p:spPr>
        <p:txBody>
          <a:bodyPr/>
          <a:lstStyle/>
          <a:p>
            <a:pPr algn="r"/>
            <a:r>
              <a:rPr lang="en-US" dirty="0" smtClean="0"/>
              <a:t>- VARUN NANDU, ADITYA PRIYADARSHI, XINGXING LIU,</a:t>
            </a:r>
          </a:p>
          <a:p>
            <a:pPr algn="r"/>
            <a:r>
              <a:rPr lang="en-US" dirty="0" smtClean="0"/>
              <a:t>ABHAY KASTURIA AND GAUTAM VASHISHT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Dataset used and its preprocessing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Collaborative filtering</a:t>
            </a:r>
          </a:p>
          <a:p>
            <a:r>
              <a:rPr lang="en-US" dirty="0" smtClean="0"/>
              <a:t>Multi layer perceptron</a:t>
            </a:r>
          </a:p>
          <a:p>
            <a:r>
              <a:rPr lang="en-US" dirty="0" smtClean="0"/>
              <a:t>Evaluation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609601"/>
            <a:ext cx="3549121" cy="13716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4" y="785813"/>
            <a:ext cx="6515100" cy="488632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02525" y="2339439"/>
            <a:ext cx="3788007" cy="2461161"/>
          </a:xfrm>
        </p:spPr>
        <p:txBody>
          <a:bodyPr/>
          <a:lstStyle/>
          <a:p>
            <a:r>
              <a:rPr lang="en-US"/>
              <a:t>What is recommendation system and why we use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dataset and its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38" y="2514600"/>
            <a:ext cx="8221662" cy="3498580"/>
          </a:xfrm>
        </p:spPr>
      </p:pic>
    </p:spTree>
    <p:extLst>
      <p:ext uri="{BB962C8B-B14F-4D97-AF65-F5344CB8AC3E}">
        <p14:creationId xmlns:p14="http://schemas.microsoft.com/office/powerpoint/2010/main" val="98236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Preprocessing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2666999"/>
            <a:ext cx="6502400" cy="2547939"/>
          </a:xfrm>
        </p:spPr>
        <p:txBody>
          <a:bodyPr/>
          <a:lstStyle/>
          <a:p>
            <a:r>
              <a:rPr lang="en-US" dirty="0" smtClean="0"/>
              <a:t>Division of testing and training data</a:t>
            </a:r>
          </a:p>
          <a:p>
            <a:r>
              <a:rPr lang="en-US" dirty="0" smtClean="0"/>
              <a:t>Top cities</a:t>
            </a:r>
          </a:p>
          <a:p>
            <a:r>
              <a:rPr lang="en-US" dirty="0" smtClean="0"/>
              <a:t>Top businesses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3" y="609600"/>
            <a:ext cx="4314827" cy="2852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718194"/>
            <a:ext cx="5836823" cy="27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7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UserID</a:t>
            </a:r>
            <a:r>
              <a:rPr lang="en-US" dirty="0" smtClean="0"/>
              <a:t>, Location and Type Of Business</a:t>
            </a:r>
          </a:p>
          <a:p>
            <a:r>
              <a:rPr lang="en-US" dirty="0" smtClean="0"/>
              <a:t>User preference vector of top 15 categories based on rating </a:t>
            </a:r>
            <a:r>
              <a:rPr lang="mr-IN" dirty="0" smtClean="0"/>
              <a:t>–</a:t>
            </a:r>
            <a:r>
              <a:rPr lang="en-US" dirty="0" smtClean="0"/>
              <a:t> what if no rating?</a:t>
            </a:r>
          </a:p>
          <a:p>
            <a:r>
              <a:rPr lang="en-US" dirty="0" smtClean="0"/>
              <a:t>Business vector </a:t>
            </a:r>
            <a:r>
              <a:rPr lang="mr-IN" dirty="0" smtClean="0"/>
              <a:t>–</a:t>
            </a:r>
            <a:r>
              <a:rPr lang="en-US" dirty="0" smtClean="0"/>
              <a:t> must contain 3 of top 15 categories. </a:t>
            </a:r>
          </a:p>
          <a:p>
            <a:r>
              <a:rPr lang="en-US" dirty="0" smtClean="0"/>
              <a:t>Use agglomerative Hierarchical clustering to cluster users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Agglomerative </a:t>
            </a:r>
            <a:r>
              <a:rPr lang="en-US" dirty="0"/>
              <a:t>Hierarchical </a:t>
            </a:r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60" y="3662631"/>
            <a:ext cx="7658100" cy="1536700"/>
          </a:xfrm>
        </p:spPr>
      </p:pic>
      <p:sp>
        <p:nvSpPr>
          <p:cNvPr id="7" name="TextBox 6"/>
          <p:cNvSpPr txBox="1"/>
          <p:nvPr/>
        </p:nvSpPr>
        <p:spPr>
          <a:xfrm>
            <a:off x="2042105" y="2223760"/>
            <a:ext cx="3396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Number Of Clusters?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6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 businesses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average preference vector</a:t>
            </a:r>
          </a:p>
          <a:p>
            <a:r>
              <a:rPr lang="en-US" dirty="0" smtClean="0"/>
              <a:t>Calculate dot product with each business vector</a:t>
            </a:r>
          </a:p>
          <a:p>
            <a:r>
              <a:rPr lang="en-US" dirty="0" smtClean="0"/>
              <a:t>Sort the businesses based on decreasing value of the above dot product</a:t>
            </a:r>
          </a:p>
          <a:p>
            <a:r>
              <a:rPr lang="en-US" dirty="0" smtClean="0"/>
              <a:t>Take out first 20 businesses as your top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1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results of clustering based recommendation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Hit ratio</a:t>
            </a:r>
          </a:p>
          <a:p>
            <a:r>
              <a:rPr lang="en-US" dirty="0" smtClean="0"/>
              <a:t>Normalized discounted cumulative gain (NDCG)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3" y="1791233"/>
            <a:ext cx="3471862" cy="4370177"/>
          </a:xfrm>
        </p:spPr>
      </p:pic>
    </p:spTree>
    <p:extLst>
      <p:ext uri="{BB962C8B-B14F-4D97-AF65-F5344CB8AC3E}">
        <p14:creationId xmlns:p14="http://schemas.microsoft.com/office/powerpoint/2010/main" val="1189300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53</TotalTime>
  <Words>163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Mangal</vt:lpstr>
      <vt:lpstr>Arial</vt:lpstr>
      <vt:lpstr>Mesh</vt:lpstr>
      <vt:lpstr>RECOMMENDATION SYSTEM YELP DATASET</vt:lpstr>
      <vt:lpstr>outline</vt:lpstr>
      <vt:lpstr>introduction</vt:lpstr>
      <vt:lpstr>Yelp dataset and its features</vt:lpstr>
      <vt:lpstr>Dataset Preprocessing</vt:lpstr>
      <vt:lpstr>clustering</vt:lpstr>
      <vt:lpstr>Agglomerative Hierarchical clustering</vt:lpstr>
      <vt:lpstr>Recommend businesses</vt:lpstr>
      <vt:lpstr>Evaluation and results of clustering based recommendation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YELP DATASET</dc:title>
  <dc:creator>Varun Rajesh Nandu</dc:creator>
  <cp:lastModifiedBy>Varun Rajesh Nandu</cp:lastModifiedBy>
  <cp:revision>16</cp:revision>
  <dcterms:created xsi:type="dcterms:W3CDTF">2017-12-13T01:01:53Z</dcterms:created>
  <dcterms:modified xsi:type="dcterms:W3CDTF">2017-12-13T01:55:52Z</dcterms:modified>
</cp:coreProperties>
</file>