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70" r:id="rId5"/>
    <p:sldId id="271" r:id="rId6"/>
    <p:sldId id="273" r:id="rId7"/>
    <p:sldId id="272" r:id="rId8"/>
    <p:sldId id="274" r:id="rId9"/>
    <p:sldId id="261" r:id="rId10"/>
    <p:sldId id="275" r:id="rId11"/>
    <p:sldId id="262" r:id="rId12"/>
    <p:sldId id="263" r:id="rId13"/>
    <p:sldId id="264" r:id="rId14"/>
    <p:sldId id="278" r:id="rId15"/>
    <p:sldId id="279" r:id="rId16"/>
    <p:sldId id="280" r:id="rId17"/>
    <p:sldId id="281" r:id="rId18"/>
    <p:sldId id="267" r:id="rId19"/>
    <p:sldId id="276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075" autoAdjust="0"/>
  </p:normalViewPr>
  <p:slideViewPr>
    <p:cSldViewPr snapToGrid="0" snapToObjects="1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iyadarshi" userId="77e3dce1717f3105" providerId="LiveId" clId="{B1D5EEBF-C571-4A0B-84AF-1F93F8160EFF}"/>
    <pc:docChg chg="undo custSel addSld modSld">
      <pc:chgData name="Aditya Priyadarshi" userId="77e3dce1717f3105" providerId="LiveId" clId="{B1D5EEBF-C571-4A0B-84AF-1F93F8160EFF}" dt="2017-12-13T05:32:53.263" v="1060" actId="20577"/>
      <pc:docMkLst>
        <pc:docMk/>
      </pc:docMkLst>
      <pc:sldChg chg="addSp delSp modSp mod setBg">
        <pc:chgData name="Aditya Priyadarshi" userId="77e3dce1717f3105" providerId="LiveId" clId="{B1D5EEBF-C571-4A0B-84AF-1F93F8160EFF}" dt="2017-12-13T05:16:08.646" v="606" actId="1076"/>
        <pc:sldMkLst>
          <pc:docMk/>
          <pc:sldMk cId="1561574345" sldId="259"/>
        </pc:sldMkLst>
        <pc:spChg chg="mod ord">
          <ac:chgData name="Aditya Priyadarshi" userId="77e3dce1717f3105" providerId="LiveId" clId="{B1D5EEBF-C571-4A0B-84AF-1F93F8160EFF}" dt="2017-12-13T05:15:16.419" v="588" actId="1076"/>
          <ac:spMkLst>
            <pc:docMk/>
            <pc:sldMk cId="1561574345" sldId="259"/>
            <ac:spMk id="5" creationId="{00000000-0000-0000-0000-000000000000}"/>
          </ac:spMkLst>
        </pc:spChg>
        <pc:spChg chg="add del mod ord">
          <ac:chgData name="Aditya Priyadarshi" userId="77e3dce1717f3105" providerId="LiveId" clId="{B1D5EEBF-C571-4A0B-84AF-1F93F8160EFF}" dt="2017-12-13T05:16:08.646" v="606" actId="1076"/>
          <ac:spMkLst>
            <pc:docMk/>
            <pc:sldMk cId="1561574345" sldId="259"/>
            <ac:spMk id="6" creationId="{00000000-0000-0000-0000-000000000000}"/>
          </ac:spMkLst>
        </pc:spChg>
        <pc:spChg chg="add del">
          <ac:chgData name="Aditya Priyadarshi" userId="77e3dce1717f3105" providerId="LiveId" clId="{B1D5EEBF-C571-4A0B-84AF-1F93F8160EFF}" dt="2017-12-13T05:08:57.966" v="338" actId="26606"/>
          <ac:spMkLst>
            <pc:docMk/>
            <pc:sldMk cId="1561574345" sldId="259"/>
            <ac:spMk id="12" creationId="{C2CAC0E2-A334-4A65-B7FA-9BDDAD042CC6}"/>
          </ac:spMkLst>
        </pc:spChg>
        <pc:picChg chg="add mod">
          <ac:chgData name="Aditya Priyadarshi" userId="77e3dce1717f3105" providerId="LiveId" clId="{B1D5EEBF-C571-4A0B-84AF-1F93F8160EFF}" dt="2017-12-13T05:15:59.242" v="604" actId="14100"/>
          <ac:picMkLst>
            <pc:docMk/>
            <pc:sldMk cId="1561574345" sldId="259"/>
            <ac:picMk id="3" creationId="{974A4BF6-6710-4CD5-AEBB-4E04BC431CF3}"/>
          </ac:picMkLst>
        </pc:picChg>
        <pc:picChg chg="add mod">
          <ac:chgData name="Aditya Priyadarshi" userId="77e3dce1717f3105" providerId="LiveId" clId="{B1D5EEBF-C571-4A0B-84AF-1F93F8160EFF}" dt="2017-12-13T05:16:02.231" v="605" actId="14100"/>
          <ac:picMkLst>
            <pc:docMk/>
            <pc:sldMk cId="1561574345" sldId="259"/>
            <ac:picMk id="7" creationId="{3372DF14-1931-43AA-91BD-59A5B218EB62}"/>
          </ac:picMkLst>
        </pc:picChg>
        <pc:picChg chg="del">
          <ac:chgData name="Aditya Priyadarshi" userId="77e3dce1717f3105" providerId="LiveId" clId="{B1D5EEBF-C571-4A0B-84AF-1F93F8160EFF}" dt="2017-12-13T05:07:07.376" v="309" actId="478"/>
          <ac:picMkLst>
            <pc:docMk/>
            <pc:sldMk cId="1561574345" sldId="259"/>
            <ac:picMk id="8" creationId="{00000000-0000-0000-0000-000000000000}"/>
          </ac:picMkLst>
        </pc:picChg>
        <pc:picChg chg="del">
          <ac:chgData name="Aditya Priyadarshi" userId="77e3dce1717f3105" providerId="LiveId" clId="{B1D5EEBF-C571-4A0B-84AF-1F93F8160EFF}" dt="2017-12-13T05:07:09.253" v="310" actId="478"/>
          <ac:picMkLst>
            <pc:docMk/>
            <pc:sldMk cId="1561574345" sldId="259"/>
            <ac:picMk id="9" creationId="{00000000-0000-0000-0000-000000000000}"/>
          </ac:picMkLst>
        </pc:picChg>
        <pc:picChg chg="add del mod">
          <ac:chgData name="Aditya Priyadarshi" userId="77e3dce1717f3105" providerId="LiveId" clId="{B1D5EEBF-C571-4A0B-84AF-1F93F8160EFF}" dt="2017-12-13T05:11:35.772" v="388" actId="478"/>
          <ac:picMkLst>
            <pc:docMk/>
            <pc:sldMk cId="1561574345" sldId="259"/>
            <ac:picMk id="11" creationId="{763B8EFC-9172-4EB3-A7E5-108804D8FE62}"/>
          </ac:picMkLst>
        </pc:picChg>
        <pc:picChg chg="add del mod">
          <ac:chgData name="Aditya Priyadarshi" userId="77e3dce1717f3105" providerId="LiveId" clId="{B1D5EEBF-C571-4A0B-84AF-1F93F8160EFF}" dt="2017-12-13T05:11:34.219" v="387" actId="478"/>
          <ac:picMkLst>
            <pc:docMk/>
            <pc:sldMk cId="1561574345" sldId="259"/>
            <ac:picMk id="14" creationId="{696335A9-8529-4842-A712-B91642C8F548}"/>
          </ac:picMkLst>
        </pc:picChg>
      </pc:sldChg>
      <pc:sldChg chg="modSp add">
        <pc:chgData name="Aditya Priyadarshi" userId="77e3dce1717f3105" providerId="LiveId" clId="{B1D5EEBF-C571-4A0B-84AF-1F93F8160EFF}" dt="2017-12-13T05:00:41.701" v="307" actId="20577"/>
        <pc:sldMkLst>
          <pc:docMk/>
          <pc:sldMk cId="1634841487" sldId="265"/>
        </pc:sldMkLst>
        <pc:spChg chg="mod">
          <ac:chgData name="Aditya Priyadarshi" userId="77e3dce1717f3105" providerId="LiveId" clId="{B1D5EEBF-C571-4A0B-84AF-1F93F8160EFF}" dt="2017-12-13T04:56:29.578" v="27" actId="20577"/>
          <ac:spMkLst>
            <pc:docMk/>
            <pc:sldMk cId="1634841487" sldId="265"/>
            <ac:spMk id="2" creationId="{64328DD1-FC2A-4501-991C-B997205E885B}"/>
          </ac:spMkLst>
        </pc:spChg>
        <pc:spChg chg="mod">
          <ac:chgData name="Aditya Priyadarshi" userId="77e3dce1717f3105" providerId="LiveId" clId="{B1D5EEBF-C571-4A0B-84AF-1F93F8160EFF}" dt="2017-12-13T05:00:41.701" v="307" actId="20577"/>
          <ac:spMkLst>
            <pc:docMk/>
            <pc:sldMk cId="1634841487" sldId="265"/>
            <ac:spMk id="3" creationId="{E5801039-0831-46C3-BBC4-8A94ADD5C881}"/>
          </ac:spMkLst>
        </pc:spChg>
      </pc:sldChg>
      <pc:sldChg chg="modSp add">
        <pc:chgData name="Aditya Priyadarshi" userId="77e3dce1717f3105" providerId="LiveId" clId="{B1D5EEBF-C571-4A0B-84AF-1F93F8160EFF}" dt="2017-12-13T05:15:52.005" v="603" actId="1076"/>
        <pc:sldMkLst>
          <pc:docMk/>
          <pc:sldMk cId="1282364818" sldId="266"/>
        </pc:sldMkLst>
        <pc:spChg chg="mod">
          <ac:chgData name="Aditya Priyadarshi" userId="77e3dce1717f3105" providerId="LiveId" clId="{B1D5EEBF-C571-4A0B-84AF-1F93F8160EFF}" dt="2017-12-13T05:15:41.445" v="601" actId="1076"/>
          <ac:spMkLst>
            <pc:docMk/>
            <pc:sldMk cId="1282364818" sldId="266"/>
            <ac:spMk id="5" creationId="{00000000-0000-0000-0000-000000000000}"/>
          </ac:spMkLst>
        </pc:spChg>
        <pc:spChg chg="mod">
          <ac:chgData name="Aditya Priyadarshi" userId="77e3dce1717f3105" providerId="LiveId" clId="{B1D5EEBF-C571-4A0B-84AF-1F93F8160EFF}" dt="2017-12-13T05:15:43.690" v="602" actId="1076"/>
          <ac:spMkLst>
            <pc:docMk/>
            <pc:sldMk cId="1282364818" sldId="266"/>
            <ac:spMk id="6" creationId="{00000000-0000-0000-0000-000000000000}"/>
          </ac:spMkLst>
        </pc:spChg>
        <pc:picChg chg="mod">
          <ac:chgData name="Aditya Priyadarshi" userId="77e3dce1717f3105" providerId="LiveId" clId="{B1D5EEBF-C571-4A0B-84AF-1F93F8160EFF}" dt="2017-12-13T05:15:41.030" v="600" actId="1076"/>
          <ac:picMkLst>
            <pc:docMk/>
            <pc:sldMk cId="1282364818" sldId="266"/>
            <ac:picMk id="8" creationId="{00000000-0000-0000-0000-000000000000}"/>
          </ac:picMkLst>
        </pc:picChg>
        <pc:picChg chg="mod">
          <ac:chgData name="Aditya Priyadarshi" userId="77e3dce1717f3105" providerId="LiveId" clId="{B1D5EEBF-C571-4A0B-84AF-1F93F8160EFF}" dt="2017-12-13T05:15:52.005" v="603" actId="1076"/>
          <ac:picMkLst>
            <pc:docMk/>
            <pc:sldMk cId="1282364818" sldId="266"/>
            <ac:picMk id="9" creationId="{00000000-0000-0000-0000-000000000000}"/>
          </ac:picMkLst>
        </pc:picChg>
      </pc:sldChg>
      <pc:sldChg chg="addSp delSp modSp add">
        <pc:chgData name="Aditya Priyadarshi" userId="77e3dce1717f3105" providerId="LiveId" clId="{B1D5EEBF-C571-4A0B-84AF-1F93F8160EFF}" dt="2017-12-13T05:26:39.160" v="796" actId="14100"/>
        <pc:sldMkLst>
          <pc:docMk/>
          <pc:sldMk cId="1963870073" sldId="267"/>
        </pc:sldMkLst>
        <pc:spChg chg="mod">
          <ac:chgData name="Aditya Priyadarshi" userId="77e3dce1717f3105" providerId="LiveId" clId="{B1D5EEBF-C571-4A0B-84AF-1F93F8160EFF}" dt="2017-12-13T05:17:24.786" v="639" actId="20577"/>
          <ac:spMkLst>
            <pc:docMk/>
            <pc:sldMk cId="1963870073" sldId="267"/>
            <ac:spMk id="2" creationId="{B5B988DD-3CEA-4306-9333-C8B9309F3C73}"/>
          </ac:spMkLst>
        </pc:spChg>
        <pc:spChg chg="mod">
          <ac:chgData name="Aditya Priyadarshi" userId="77e3dce1717f3105" providerId="LiveId" clId="{B1D5EEBF-C571-4A0B-84AF-1F93F8160EFF}" dt="2017-12-13T05:25:06.429" v="790" actId="20577"/>
          <ac:spMkLst>
            <pc:docMk/>
            <pc:sldMk cId="1963870073" sldId="267"/>
            <ac:spMk id="3" creationId="{E629C9F5-B61D-4EEA-ABF2-D845038A52CF}"/>
          </ac:spMkLst>
        </pc:spChg>
        <pc:spChg chg="del">
          <ac:chgData name="Aditya Priyadarshi" userId="77e3dce1717f3105" providerId="LiveId" clId="{B1D5EEBF-C571-4A0B-84AF-1F93F8160EFF}" dt="2017-12-13T05:17:14.945" v="636" actId="478"/>
          <ac:spMkLst>
            <pc:docMk/>
            <pc:sldMk cId="1963870073" sldId="267"/>
            <ac:spMk id="4" creationId="{B621EFA1-761A-4B20-82AD-C71391484213}"/>
          </ac:spMkLst>
        </pc:spChg>
        <pc:picChg chg="add mod">
          <ac:chgData name="Aditya Priyadarshi" userId="77e3dce1717f3105" providerId="LiveId" clId="{B1D5EEBF-C571-4A0B-84AF-1F93F8160EFF}" dt="2017-12-13T05:26:39.160" v="796" actId="14100"/>
          <ac:picMkLst>
            <pc:docMk/>
            <pc:sldMk cId="1963870073" sldId="267"/>
            <ac:picMk id="6" creationId="{F4F9CB59-64AC-4445-AEB9-F9F8ADE9EAFC}"/>
          </ac:picMkLst>
        </pc:picChg>
      </pc:sldChg>
      <pc:sldChg chg="addSp delSp modSp add mod setBg">
        <pc:chgData name="Aditya Priyadarshi" userId="77e3dce1717f3105" providerId="LiveId" clId="{B1D5EEBF-C571-4A0B-84AF-1F93F8160EFF}" dt="2017-12-13T05:29:00.625" v="826" actId="1076"/>
        <pc:sldMkLst>
          <pc:docMk/>
          <pc:sldMk cId="482401313" sldId="268"/>
        </pc:sldMkLst>
        <pc:spChg chg="mod ord">
          <ac:chgData name="Aditya Priyadarshi" userId="77e3dce1717f3105" providerId="LiveId" clId="{B1D5EEBF-C571-4A0B-84AF-1F93F8160EFF}" dt="2017-12-13T05:29:00.625" v="826" actId="1076"/>
          <ac:spMkLst>
            <pc:docMk/>
            <pc:sldMk cId="482401313" sldId="268"/>
            <ac:spMk id="2" creationId="{8DDE080F-369D-45F0-AFC1-59F520CB0A99}"/>
          </ac:spMkLst>
        </pc:spChg>
        <pc:spChg chg="del">
          <ac:chgData name="Aditya Priyadarshi" userId="77e3dce1717f3105" providerId="LiveId" clId="{B1D5EEBF-C571-4A0B-84AF-1F93F8160EFF}" dt="2017-12-13T05:28:10.351" v="818"/>
          <ac:spMkLst>
            <pc:docMk/>
            <pc:sldMk cId="482401313" sldId="268"/>
            <ac:spMk id="3" creationId="{338DE6F5-6755-464A-BF4D-31C6A5CAB8D7}"/>
          </ac:spMkLst>
        </pc:spChg>
        <pc:spChg chg="del">
          <ac:chgData name="Aditya Priyadarshi" userId="77e3dce1717f3105" providerId="LiveId" clId="{B1D5EEBF-C571-4A0B-84AF-1F93F8160EFF}" dt="2017-12-13T05:28:03.269" v="817" actId="478"/>
          <ac:spMkLst>
            <pc:docMk/>
            <pc:sldMk cId="482401313" sldId="268"/>
            <ac:spMk id="4" creationId="{674C14BA-9AC5-448F-9DF8-2103F272856D}"/>
          </ac:spMkLst>
        </pc:spChg>
        <pc:picChg chg="add mod">
          <ac:chgData name="Aditya Priyadarshi" userId="77e3dce1717f3105" providerId="LiveId" clId="{B1D5EEBF-C571-4A0B-84AF-1F93F8160EFF}" dt="2017-12-13T05:28:47.107" v="824" actId="1076"/>
          <ac:picMkLst>
            <pc:docMk/>
            <pc:sldMk cId="482401313" sldId="268"/>
            <ac:picMk id="6" creationId="{2C3FC618-4A0F-4D6C-B3FB-3EBE29DEEC71}"/>
          </ac:picMkLst>
        </pc:picChg>
      </pc:sldChg>
      <pc:sldChg chg="delSp modSp add">
        <pc:chgData name="Aditya Priyadarshi" userId="77e3dce1717f3105" providerId="LiveId" clId="{B1D5EEBF-C571-4A0B-84AF-1F93F8160EFF}" dt="2017-12-13T05:32:53.263" v="1060" actId="20577"/>
        <pc:sldMkLst>
          <pc:docMk/>
          <pc:sldMk cId="3839082217" sldId="269"/>
        </pc:sldMkLst>
        <pc:spChg chg="mod">
          <ac:chgData name="Aditya Priyadarshi" userId="77e3dce1717f3105" providerId="LiveId" clId="{B1D5EEBF-C571-4A0B-84AF-1F93F8160EFF}" dt="2017-12-13T05:32:53.263" v="1060" actId="20577"/>
          <ac:spMkLst>
            <pc:docMk/>
            <pc:sldMk cId="3839082217" sldId="269"/>
            <ac:spMk id="2" creationId="{2FD8CD52-7B04-44C1-81F8-F6083BC044BB}"/>
          </ac:spMkLst>
        </pc:spChg>
        <pc:spChg chg="mod">
          <ac:chgData name="Aditya Priyadarshi" userId="77e3dce1717f3105" providerId="LiveId" clId="{B1D5EEBF-C571-4A0B-84AF-1F93F8160EFF}" dt="2017-12-13T05:32:34.781" v="1047" actId="20577"/>
          <ac:spMkLst>
            <pc:docMk/>
            <pc:sldMk cId="3839082217" sldId="269"/>
            <ac:spMk id="3" creationId="{EF1E5ACD-A634-4E52-9F70-65709F9A6A6A}"/>
          </ac:spMkLst>
        </pc:spChg>
        <pc:spChg chg="del">
          <ac:chgData name="Aditya Priyadarshi" userId="77e3dce1717f3105" providerId="LiveId" clId="{B1D5EEBF-C571-4A0B-84AF-1F93F8160EFF}" dt="2017-12-13T05:29:26.771" v="848" actId="478"/>
          <ac:spMkLst>
            <pc:docMk/>
            <pc:sldMk cId="3839082217" sldId="269"/>
            <ac:spMk id="4" creationId="{6098472C-B8AB-4729-A728-E0EB99C0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638" y="217715"/>
            <a:ext cx="8676222" cy="3200400"/>
          </a:xfrm>
        </p:spPr>
        <p:txBody>
          <a:bodyPr/>
          <a:lstStyle/>
          <a:p>
            <a:r>
              <a:rPr lang="en-US" dirty="0"/>
              <a:t>RECOMMENDATION SYSTEM USING YELP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705597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ABHAY KASTURIA		</a:t>
            </a:r>
          </a:p>
          <a:p>
            <a:pPr algn="r"/>
            <a:r>
              <a:rPr lang="en-US" dirty="0"/>
              <a:t>ADITYA PRIYADARSHI	</a:t>
            </a:r>
          </a:p>
          <a:p>
            <a:pPr algn="r"/>
            <a:r>
              <a:rPr lang="en-US" dirty="0"/>
              <a:t>GAUTAM VASHISHT		</a:t>
            </a:r>
          </a:p>
          <a:p>
            <a:pPr algn="r"/>
            <a:r>
              <a:rPr lang="en-US" dirty="0"/>
              <a:t>VARUN NANDU			</a:t>
            </a:r>
          </a:p>
          <a:p>
            <a:pPr algn="r"/>
            <a:r>
              <a:rPr lang="en-US" dirty="0"/>
              <a:t>XINGXING LIU			</a:t>
            </a:r>
          </a:p>
        </p:txBody>
      </p:sp>
    </p:spTree>
    <p:extLst>
      <p:ext uri="{BB962C8B-B14F-4D97-AF65-F5344CB8AC3E}">
        <p14:creationId xmlns:p14="http://schemas.microsoft.com/office/powerpoint/2010/main" val="147137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0" y="3662631"/>
            <a:ext cx="7658100" cy="1536700"/>
          </a:xfrm>
        </p:spPr>
      </p:pic>
      <p:sp>
        <p:nvSpPr>
          <p:cNvPr id="7" name="TextBox 6"/>
          <p:cNvSpPr txBox="1"/>
          <p:nvPr/>
        </p:nvSpPr>
        <p:spPr>
          <a:xfrm>
            <a:off x="2042105" y="2223760"/>
            <a:ext cx="339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average preference vector</a:t>
            </a:r>
          </a:p>
          <a:p>
            <a:r>
              <a:rPr lang="en-US" dirty="0"/>
              <a:t>Calculate dot product with each business vector</a:t>
            </a:r>
          </a:p>
          <a:p>
            <a:r>
              <a:rPr lang="en-US" dirty="0"/>
              <a:t>Sort the businesses based on decreasing value of the above dot product</a:t>
            </a:r>
          </a:p>
          <a:p>
            <a:r>
              <a:rPr lang="en-US" dirty="0"/>
              <a:t>Take out first 20 businesses as your top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4531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7604"/>
          </a:xfrm>
        </p:spPr>
        <p:txBody>
          <a:bodyPr/>
          <a:lstStyle/>
          <a:p>
            <a:pPr algn="ctr"/>
            <a:r>
              <a:rPr lang="en-US" dirty="0"/>
              <a:t>CLUSTERING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2" y="2057399"/>
            <a:ext cx="4876800" cy="3124201"/>
          </a:xfrm>
        </p:spPr>
        <p:txBody>
          <a:bodyPr/>
          <a:lstStyle/>
          <a:p>
            <a:r>
              <a:rPr lang="en-US" dirty="0"/>
              <a:t>Hit ratio</a:t>
            </a:r>
          </a:p>
          <a:p>
            <a:r>
              <a:rPr lang="en-US" dirty="0"/>
              <a:t>Normalized discounted cumulative gain (NDCG)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3" y="1791233"/>
            <a:ext cx="3471862" cy="4370177"/>
          </a:xfrm>
        </p:spPr>
      </p:pic>
    </p:spTree>
    <p:extLst>
      <p:ext uri="{BB962C8B-B14F-4D97-AF65-F5344CB8AC3E}">
        <p14:creationId xmlns:p14="http://schemas.microsoft.com/office/powerpoint/2010/main" val="11893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User-user 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Utility matrix for users vs business filled with rating </a:t>
            </a:r>
            <a:endParaRPr lang="en-US" dirty="0"/>
          </a:p>
          <a:p>
            <a:r>
              <a:rPr lang="en-US" dirty="0" smtClean="0"/>
              <a:t>Centralized each rating vector of user to mean zero</a:t>
            </a:r>
          </a:p>
          <a:p>
            <a:r>
              <a:rPr lang="en-US" dirty="0" smtClean="0"/>
              <a:t>Replace the missing values with zero</a:t>
            </a:r>
          </a:p>
          <a:p>
            <a:r>
              <a:rPr lang="en-US" dirty="0" smtClean="0"/>
              <a:t>Averaged rating value would be 0, positive or negative where 0 represents mean rating or missing ratings and positive represents higher ratings than mean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8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</a:t>
            </a:r>
            <a:r>
              <a:rPr lang="en-US" dirty="0" smtClean="0"/>
              <a:t>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the ratings that user will give to the new items</a:t>
            </a:r>
          </a:p>
          <a:p>
            <a:r>
              <a:rPr lang="en-US" dirty="0"/>
              <a:t>Find top k similar users which have already rated the item ‘I</a:t>
            </a:r>
            <a:r>
              <a:rPr lang="en-US" dirty="0" smtClean="0"/>
              <a:t>’ and returned the weighted averaged of ratings with weight as similarity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30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top 20 business to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rating for business for the user which one have not used yet</a:t>
            </a:r>
          </a:p>
          <a:p>
            <a:r>
              <a:rPr lang="en-US" dirty="0" smtClean="0"/>
              <a:t>Sort the array on basis of rating</a:t>
            </a:r>
          </a:p>
          <a:p>
            <a:r>
              <a:rPr lang="en-US" dirty="0" smtClean="0"/>
              <a:t>Return the top 20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8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9055"/>
          </a:xfrm>
        </p:spPr>
        <p:txBody>
          <a:bodyPr/>
          <a:lstStyle/>
          <a:p>
            <a:pPr algn="ctr"/>
            <a:r>
              <a:rPr lang="en-IN" dirty="0"/>
              <a:t>Deep Learning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29C9F5-B61D-4EEA-ABF2-D845038A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4497" y="1537399"/>
            <a:ext cx="10197791" cy="3195376"/>
          </a:xfrm>
        </p:spPr>
        <p:txBody>
          <a:bodyPr/>
          <a:lstStyle/>
          <a:p>
            <a:r>
              <a:rPr lang="en-IN" dirty="0"/>
              <a:t>Uses multi-layer perceptron (MLP) to learn user-item interaction</a:t>
            </a:r>
          </a:p>
          <a:p>
            <a:r>
              <a:rPr lang="en-IN" dirty="0"/>
              <a:t>Uses implicit feedback rather than explicit reviews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F9CB59-64AC-4445-AEB9-F9F8ADE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6" y="5124893"/>
            <a:ext cx="6836734" cy="9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7459"/>
          </a:xfrm>
        </p:spPr>
        <p:txBody>
          <a:bodyPr/>
          <a:lstStyle/>
          <a:p>
            <a:pPr algn="ctr"/>
            <a:r>
              <a:rPr lang="en-IN" dirty="0"/>
              <a:t>Deep Learning - ARCHITECTURE</a:t>
            </a:r>
          </a:p>
        </p:txBody>
      </p:sp>
      <p:pic>
        <p:nvPicPr>
          <p:cNvPr id="7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1E99C260-561F-41BB-BB97-90772368D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6580" y="1798655"/>
            <a:ext cx="6915663" cy="42358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8466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B56B2BE-0644-4A62-BF6B-79E7717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43678B6-9ECD-490D-8922-F5AD8D06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3753"/>
            <a:ext cx="9905998" cy="375744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222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Deep Learning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E5ACD-A634-4E52-9F70-65709F9A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9905999" cy="3124201"/>
          </a:xfrm>
        </p:spPr>
        <p:txBody>
          <a:bodyPr/>
          <a:lstStyle/>
          <a:p>
            <a:r>
              <a:rPr lang="en-IN" dirty="0"/>
              <a:t>Trained model using 4 hidden layers with [64,32,16,8] factors.</a:t>
            </a:r>
          </a:p>
          <a:p>
            <a:r>
              <a:rPr lang="en-IN" dirty="0"/>
              <a:t>Used hit ratio and </a:t>
            </a:r>
            <a:r>
              <a:rPr lang="en-IN" dirty="0" err="1"/>
              <a:t>ndcg</a:t>
            </a:r>
            <a:r>
              <a:rPr lang="en-IN" dirty="0"/>
              <a:t> to measure quality</a:t>
            </a:r>
          </a:p>
          <a:p>
            <a:r>
              <a:rPr lang="en-IN" dirty="0"/>
              <a:t>Best model – hit ratio (0.8197) and NDCG (0.6220)</a:t>
            </a:r>
          </a:p>
        </p:txBody>
      </p:sp>
    </p:spTree>
    <p:extLst>
      <p:ext uri="{BB962C8B-B14F-4D97-AF65-F5344CB8AC3E}">
        <p14:creationId xmlns:p14="http://schemas.microsoft.com/office/powerpoint/2010/main" val="383908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26361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2D2E274-AE4C-4470-BB81-8005B20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introduction</a:t>
            </a:r>
            <a:endParaRPr 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xmlns="" id="{6B489A06-075E-4376-B3A7-18A55553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08" y="1634899"/>
            <a:ext cx="6515100" cy="4886325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F1B168D-E236-4045-A51D-A104E0C1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525" y="2339439"/>
            <a:ext cx="3788007" cy="24611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Recommendation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What? Why?</a:t>
            </a:r>
          </a:p>
        </p:txBody>
      </p:sp>
    </p:spTree>
    <p:extLst>
      <p:ext uri="{BB962C8B-B14F-4D97-AF65-F5344CB8AC3E}">
        <p14:creationId xmlns:p14="http://schemas.microsoft.com/office/powerpoint/2010/main" val="7927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2525" y="1399593"/>
            <a:ext cx="10984675" cy="18567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yelp dataset to recommend relevant businesses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activity of users on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Activty</a:t>
            </a:r>
            <a:r>
              <a:rPr lang="en-US" dirty="0"/>
              <a:t> = reviews given by user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several data mining methodologies used for recommendations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7A84243C-3CDE-4BA4-B00A-11FC4DB6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3443835"/>
            <a:ext cx="6220838" cy="2647165"/>
          </a:xfrm>
        </p:spPr>
      </p:pic>
    </p:spTree>
    <p:extLst>
      <p:ext uri="{BB962C8B-B14F-4D97-AF65-F5344CB8AC3E}">
        <p14:creationId xmlns:p14="http://schemas.microsoft.com/office/powerpoint/2010/main" val="5064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D2295E3-2F00-4C02-A7BD-833E96CD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01" y="2484951"/>
            <a:ext cx="3689683" cy="212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34BD68-B52D-4797-A927-184291B9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90" y="2484951"/>
            <a:ext cx="3689683" cy="2106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A937AC-1D94-4194-8435-0298EC972E51}"/>
              </a:ext>
            </a:extLst>
          </p:cNvPr>
          <p:cNvSpPr txBox="1"/>
          <p:nvPr/>
        </p:nvSpPr>
        <p:spPr>
          <a:xfrm>
            <a:off x="2213807" y="459144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Star Ratings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799D3C-6594-4041-A992-CB4A7604568D}"/>
              </a:ext>
            </a:extLst>
          </p:cNvPr>
          <p:cNvSpPr txBox="1"/>
          <p:nvPr/>
        </p:nvSpPr>
        <p:spPr>
          <a:xfrm>
            <a:off x="7868631" y="4606877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#Reviews</a:t>
            </a:r>
          </a:p>
        </p:txBody>
      </p:sp>
    </p:spTree>
    <p:extLst>
      <p:ext uri="{BB962C8B-B14F-4D97-AF65-F5344CB8AC3E}">
        <p14:creationId xmlns:p14="http://schemas.microsoft.com/office/powerpoint/2010/main" val="9757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878017-C7F4-4984-A314-FDEC8AD8849D}"/>
              </a:ext>
            </a:extLst>
          </p:cNvPr>
          <p:cNvSpPr txBox="1"/>
          <p:nvPr/>
        </p:nvSpPr>
        <p:spPr>
          <a:xfrm>
            <a:off x="7325461" y="4994228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Popular Categories in Las Vegas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4D8DC0-629A-4266-8F60-3B5C5853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60" y="2142017"/>
            <a:ext cx="4314827" cy="285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B049C9-B9FE-4026-BEB3-DAB3D0313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7" y="2142017"/>
            <a:ext cx="5987973" cy="2863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E4C9F02-F821-41E5-AF02-70D32D49B62A}"/>
              </a:ext>
            </a:extLst>
          </p:cNvPr>
          <p:cNvSpPr txBox="1"/>
          <p:nvPr/>
        </p:nvSpPr>
        <p:spPr>
          <a:xfrm>
            <a:off x="2391917" y="4994228"/>
            <a:ext cx="16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Growth</a:t>
            </a:r>
          </a:p>
        </p:txBody>
      </p:sp>
    </p:spTree>
    <p:extLst>
      <p:ext uri="{BB962C8B-B14F-4D97-AF65-F5344CB8AC3E}">
        <p14:creationId xmlns:p14="http://schemas.microsoft.com/office/powerpoint/2010/main" val="25703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Data Filtering:</a:t>
            </a:r>
          </a:p>
          <a:p>
            <a:pPr lvl="1"/>
            <a:r>
              <a:rPr lang="en-US" dirty="0"/>
              <a:t>Users with reviews &gt;= 20  ~20K records</a:t>
            </a:r>
          </a:p>
          <a:p>
            <a:pPr lvl="1"/>
            <a:r>
              <a:rPr lang="en-US" dirty="0"/>
              <a:t>Business with Category = Restaurant ~ </a:t>
            </a:r>
            <a:r>
              <a:rPr lang="en-IN" dirty="0"/>
              <a:t>48K records</a:t>
            </a:r>
            <a:endParaRPr lang="en-US" dirty="0"/>
          </a:p>
          <a:p>
            <a:r>
              <a:rPr lang="en-US" dirty="0"/>
              <a:t>Data Transformation: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and </a:t>
            </a:r>
            <a:r>
              <a:rPr lang="en-US" dirty="0" err="1"/>
              <a:t>BusinessId</a:t>
            </a:r>
            <a:r>
              <a:rPr lang="en-US" dirty="0"/>
              <a:t> mapped to serial numbers</a:t>
            </a:r>
          </a:p>
          <a:p>
            <a:r>
              <a:rPr lang="en-US" dirty="0"/>
              <a:t>Data Division:</a:t>
            </a:r>
          </a:p>
          <a:p>
            <a:pPr lvl="1"/>
            <a:r>
              <a:rPr lang="en-US" dirty="0"/>
              <a:t>Based on time</a:t>
            </a:r>
          </a:p>
          <a:p>
            <a:pPr lvl="1"/>
            <a:r>
              <a:rPr lang="en-US" dirty="0"/>
              <a:t>Training data – Reviews before 2015 ~ 900K</a:t>
            </a:r>
          </a:p>
          <a:p>
            <a:pPr lvl="1"/>
            <a:r>
              <a:rPr lang="en-US" dirty="0"/>
              <a:t>Testing data – Reviews in and after 2015 ~ 19K</a:t>
            </a:r>
          </a:p>
        </p:txBody>
      </p:sp>
    </p:spTree>
    <p:extLst>
      <p:ext uri="{BB962C8B-B14F-4D97-AF65-F5344CB8AC3E}">
        <p14:creationId xmlns:p14="http://schemas.microsoft.com/office/powerpoint/2010/main" val="23189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endParaRPr lang="en-US" dirty="0"/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 – User similarity based</a:t>
            </a:r>
          </a:p>
          <a:p>
            <a:pPr lvl="1"/>
            <a:r>
              <a:rPr lang="en-US" dirty="0"/>
              <a:t>Matrix factorization</a:t>
            </a:r>
          </a:p>
          <a:p>
            <a:pPr lvl="1"/>
            <a:endParaRPr lang="en-US" dirty="0"/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7560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Location and Type Of Business</a:t>
            </a:r>
          </a:p>
          <a:p>
            <a:r>
              <a:rPr lang="en-US" dirty="0"/>
              <a:t>User preference vector of top 15 categories based on rating </a:t>
            </a:r>
            <a:r>
              <a:rPr lang="mr-IN" dirty="0"/>
              <a:t>–</a:t>
            </a:r>
            <a:r>
              <a:rPr lang="en-US" dirty="0"/>
              <a:t> what if no rating?</a:t>
            </a:r>
          </a:p>
          <a:p>
            <a:r>
              <a:rPr lang="en-US" dirty="0"/>
              <a:t>Business vector </a:t>
            </a:r>
            <a:r>
              <a:rPr lang="mr-IN" dirty="0"/>
              <a:t>–</a:t>
            </a:r>
            <a:r>
              <a:rPr lang="en-US" dirty="0"/>
              <a:t> must contain 3 of top 15 categories. </a:t>
            </a:r>
          </a:p>
          <a:p>
            <a:r>
              <a:rPr lang="en-US" dirty="0"/>
              <a:t>Use agglomerative Hierarchical clustering to cluster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135</TotalTime>
  <Words>435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Mangal</vt:lpstr>
      <vt:lpstr>Mesh</vt:lpstr>
      <vt:lpstr>RECOMMENDATION SYSTEM USING YELP DATASET</vt:lpstr>
      <vt:lpstr>outline</vt:lpstr>
      <vt:lpstr>introduction</vt:lpstr>
      <vt:lpstr>PROJECT</vt:lpstr>
      <vt:lpstr>Basic Data Analysis</vt:lpstr>
      <vt:lpstr>Basic Data Analysis</vt:lpstr>
      <vt:lpstr>Data PREPROCESSING</vt:lpstr>
      <vt:lpstr>METHODS</vt:lpstr>
      <vt:lpstr>Clustering - Approach</vt:lpstr>
      <vt:lpstr>Clustering - RECOMMENDATIONS</vt:lpstr>
      <vt:lpstr>Agglomerative Hierarchical clustering</vt:lpstr>
      <vt:lpstr>Recommend businesses</vt:lpstr>
      <vt:lpstr>CLUSTERING - RESULTS</vt:lpstr>
      <vt:lpstr>User-user based collaborative filtering</vt:lpstr>
      <vt:lpstr>Rating prediction</vt:lpstr>
      <vt:lpstr>Recommending top 20 business to user</vt:lpstr>
      <vt:lpstr>RESULT</vt:lpstr>
      <vt:lpstr>Deep Learning - APPROACH</vt:lpstr>
      <vt:lpstr>Deep Learning - ARCHITECTURE</vt:lpstr>
      <vt:lpstr>Deep Learning - RESULTS</vt:lpstr>
      <vt:lpstr>MODEL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YELP DATASET</dc:title>
  <dc:creator>Varun Rajesh Nandu</dc:creator>
  <cp:lastModifiedBy>Gautam Vashisht</cp:lastModifiedBy>
  <cp:revision>28</cp:revision>
  <dcterms:created xsi:type="dcterms:W3CDTF">2017-12-13T01:01:53Z</dcterms:created>
  <dcterms:modified xsi:type="dcterms:W3CDTF">2017-12-13T15:25:20Z</dcterms:modified>
</cp:coreProperties>
</file>