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4066 5949 0 0,'0'0'-553'0'0,"2"-10"-2993"0"0,-4 3 3550 0 0,2 5 85 0 0,-1 1-84 0 0,0 0-1 0 0,1 0 1 0 0,-1 0 0 0 0,0 0 0 0 0,0 0 0 0 0,0 0 0 0 0,0 1-1 0 0,0-1 1 0 0,0 0 0 0 0,0 1 0 0 0,0-1 0 0 0,0 1 0 0 0,0-1-1 0 0,0 1 1 0 0,0-1 0 0 0,0 1 0 0 0,0 0 0 0 0,-1 0-1 0 0,1-1 1 0 0,0 1 0 0 0,0 0 0 0 0,0 0 0 0 0,-1 0 0 0 0,1 0-1 0 0,0 1 1 0 0,-2-1 0 0 0,-27 2 85 0 0,27-2-83 0 0,-52 15 21 0 0,20 6 226 0 0,33-21-237 0 0,1 1-1 0 0,0-1 1 0 0,-1 1-1 0 0,1 0 1 0 0,0 0-1 0 0,-1 0 1 0 0,1 0 0 0 0,0-1-1 0 0,0 2 1 0 0,0-1-1 0 0,-1 0 1 0 0,1 0-1 0 0,0 0 1 0 0,0 2-1 0 0,-16 14 95 0 0,16-16-90 0 0,3-15 4810 0 0,0-38-2982 0 0,1-10-1358 0 0,14-74 209 0 0,12-141 150 0 0,-25 208-701 0 0,-3 1 0 0 0,-9-73 0 0 0,-40-237 268 0 0,37 287-381 0 0,4-1 0 0 0,7-138-1 0 0,2 112 748 0 0,-22-190 0 0 0,6 143-674 0 0,-2-53-79 0 0,8 62 41 0 0,-7-66-152 0 0,-9-17 23 0 0,-2 73 42 0 0,-24-127-47 0 0,-7 20-44 0 0,37 171 137 0 0,10 58-47 0 0,7 36 16 0 0,1-1-1 0 0,0 1 0 0 0,1-1 0 0 0,-1 1 1 0 0,1-14-1 0 0,1 8-7 0 0,-2-1-1 0 0,0 1 1 0 0,0 0 0 0 0,-6-18-1 0 0,3 0-191 0 0,3 25-1055 0 0,2 27 549 0 0,0-18 406 0 0,1-1 0 0 0,-1 1 0 0 0,1 0-1 0 0,-1-1 1 0 0,1 1 0 0 0,0-1 0 0 0,0 1 0 0 0,0-1 0 0 0,0 1 0 0 0,0-1-1 0 0,0 1 1 0 0,0-1 0 0 0,0 0 0 0 0,0 0 0 0 0,0 1 0 0 0,1-1-1 0 0,-1 0 1 0 0,1 0 0 0 0,-1 0 0 0 0,1-1 0 0 0,-1 1 0 0 0,3 1-1 0 0,7-2-2682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67 4200 0 0,'0'0'-373'0'0,"-6"20"-1075"0"0,-144 134 2012 0 0,112-112-507 0 0,6 2 119 0 0,32-43-142 0 0,-2 1-6 0 0,-22 26 74 0 0,23-27-104 0 0,-16 22 50 0 0,-5 5-40 0 0,22-27 2 0 0,-8 6 232 0 0,4-4-4 0 0,5-6 71 0 0,22-37-206 0 0,50-66 1 0 0,9 19-21 0 0,-71 76-101 0 0,0 0 0 0 0,-1 0 0 0 0,12-17 0 0 0,-20 24 1 0 0,-1 3-2 0 0,3-2 50 0 0,0 0 1 0 0,0 0-1 0 0,0 0 1 0 0,0-1-1 0 0,-1 1 1 0 0,1-1-1 0 0,2-5 0 0 0,-5 8 46 0 0,27-29-50 0 0,2 2 19 0 0,-18 18 63 0 0,-11 9-89 0 0,0 0-6 0 0,-1 0 1 0 0,1 0-1 0 0,-1 0 0 0 0,1 0 1 0 0,0 0-1 0 0,-1 0 0 0 0,1 1 1 0 0,0-1-1 0 0,0 0 0 0 0,0 0 1 0 0,0 1-1 0 0,0-1 0 0 0,0 0 1 0 0,-1 1-1 0 0,2-1 0 0 0,-1 1 1 0 0,0-1-1 0 0,0 1 0 0 0,0-1 1 0 0,0 1-1 0 0,0 0 0 0 0,2-1 0 0 0,-1 1 63 0 0,1 2-94 0 0,38 34 355 0 0,3-2 1 0 0,0-1 0 0 0,57 29-1 0 0,-96-59-317 0 0,114 61 285 0 0,-117-63-294 0 0,-1-1-19 0 0,6 2-14 0 0,-5-2-121 0 0,19-8-2820 0 0,-2-1 963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5 5589 0 0,'0'0'-362'0'0,"-24"-2"-747"0"0,20 1 1074 0 0,1 1-6 0 0,0-1-1 0 0,0 1 1 0 0,0 0 0 0 0,0 0 0 0 0,0 0 0 0 0,0 0 0 0 0,0 0 0 0 0,0 1 0 0 0,0-1-1 0 0,-6 3 1 0 0,8-3 113 0 0,2 14 202 0 0,3-9-224 0 0,-1-1 0 0 0,2 0 1 0 0,-1-1-1 0 0,0 1 0 0 0,1-1 0 0 0,-1 0 0 0 0,1 0 0 0 0,0 0 0 0 0,0-1 0 0 0,0 1 0 0 0,1-1 0 0 0,-1-1 0 0 0,0 1 0 0 0,10 1 0 0 0,14 2 145 0 0,44 3 0 0 0,-51-6-128 0 0,31 3 48 0 0,-3-2-9 0 0,0 2-1 0 0,-1 2 0 0 0,69 20 1 0 0,-103-22-52 0 0,-1 0 0 0 0,0 1 0 0 0,0 0 1 0 0,-1 2-1 0 0,0-1 0 0 0,0 1 1 0 0,0 1-1 0 0,-1 0 0 0 0,-1 1 0 0 0,0 1 1 0 0,0-1-1 0 0,-1 2 0 0 0,0-1 1 0 0,-1 1-1 0 0,13 23 0 0 0,-7-5 163 0 0,-1 0 1 0 0,-2 1-1 0 0,-1 0 0 0 0,11 53 0 0 0,12 134 609 0 0,-30-187-728 0 0,9 73 205 0 0,157 940 2634 0 0,-153-969-2719 0 0,35 172 450 0 0,-44-196-514 0 0,2-17-16 0 0,-10-33-125 0 0,1 0-13 0 0,-1-1 1 0 0,0 1 0 0 0,0-1-1 0 0,0 0 1 0 0,0 1-1 0 0,0-1 1 0 0,0 1 0 0 0,0-1-1 0 0,0 1 1 0 0,0-1-1 0 0,0 0 1 0 0,0 1 0 0 0,0-1-1 0 0,0 1 1 0 0,0-1-1 0 0,0 1 1 0 0,0-1 0 0 0,-1 0-1 0 0,1 1 1 0 0,0-1-1 0 0,0 1 1 0 0,0-1 0 0 0,-1 0-1 0 0,1 1 1 0 0,0-1-1 0 0,0 0 1 0 0,-1 1 0 0 0,0 0-1 0 0,-38 6 0 0 0,-52 17 0 0 0,8-1 12 0 0,37-12-173 0 0,0-1 1 0 0,0-2 0 0 0,-1-3 0 0 0,0-1 0 0 0,-58-3 0 0 0,45-15-1243 0 0,58 14 1224 0 0,0-1-1 0 0,0 1 1 0 0,1-1 0 0 0,-1 1 0 0 0,0-1 0 0 0,0 0 0 0 0,1 0-1 0 0,-1 1 1 0 0,1-1 0 0 0,-1-1 0 0 0,1 1 0 0 0,-1 0 0 0 0,1 0 0 0 0,0 0-1 0 0,0-1 1 0 0,-1 1 0 0 0,1-1 0 0 0,0 1 0 0 0,0-1 0 0 0,0 1 0 0 0,0-1-1 0 0,1 0 1 0 0,-1 1 0 0 0,0-1 0 0 0,1 0 0 0 0,-1 1 0 0 0,1-1 0 0 0,0 0-1 0 0,-1 0 1 0 0,1-2 0 0 0,9-23-3106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4520 0 0,'4'-7'99'0'0,"1"1"0"0"0,0 0 0 0 0,0 0 0 0 0,0 1 0 0 0,1-1 0 0 0,0 1 0 0 0,0 0 0 0 0,0 1 0 0 0,0 0-1 0 0,1 0 1 0 0,0 0 0 0 0,0 0 0 0 0,0 1 0 0 0,0 1 0 0 0,0-1 0 0 0,12-2 0 0 0,-5 2 176 0 0,0 1 1 0 0,0 0 0 0 0,0 0-1 0 0,0 2 1 0 0,0-1 0 0 0,0 2-1 0 0,1 0 1 0 0,17 4 0 0 0,-4 2-7 0 0,0 1 0 0 0,0 1 1 0 0,-1 1-1 0 0,-1 2 0 0 0,1 1 0 0 0,-2 0 1 0 0,0 2-1 0 0,44 35 0 0 0,-32-17 65 0 0,0 2 0 0 0,-3 2 0 0 0,-1 1 0 0 0,39 57 0 0 0,-36-41-108 0 0,-2 2 1 0 0,-3 1 0 0 0,-2 1-1 0 0,-3 2 1 0 0,-3 0-1 0 0,-2 2 1 0 0,16 79 0 0 0,-27-90-189 0 0,-2 0 0 0 0,-2 0 1 0 0,-3 0-1 0 0,-2 0 1 0 0,-2 1-1 0 0,-3-1 0 0 0,-1 0 1 0 0,-3 0-1 0 0,-26 89 1 0 0,16-90-562 0 0,-2-2 0 0 0,-1 0 1 0 0,-3-1-1 0 0,-2-1 0 0 0,-2-1 1 0 0,-56 67-1 0 0,26-45-1174 0 0,-3-4 1 0 0,-3-2-1 0 0,-89 65 1 0 0,27-33-976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75 268 0 0,'4'0'104'0'0,"-1"-1"0"0"0,1 0 0 0 0,-1 0 0 0 0,1 0 0 0 0,-1 0 0 0 0,1 0 0 0 0,-1 0 0 0 0,0-1 0 0 0,0 0 1 0 0,0 0-1 0 0,0 1 0 0 0,0-2 0 0 0,0 1 0 0 0,0 0 0 0 0,-1-1 0 0 0,5-5 0 0 0,-6 7 129 0 0,4-33 2045 0 0,-6 33-2252 0 0,1 0 0 0 0,-1 1 0 0 0,0-1-1 0 0,1 1 1 0 0,-1-1 0 0 0,0 1-1 0 0,1-1 1 0 0,-1 1 0 0 0,0-1 0 0 0,0 1-1 0 0,0 0 1 0 0,1-1 0 0 0,-1 1-1 0 0,0 0 1 0 0,0 0 0 0 0,0-1 0 0 0,0 1-1 0 0,1 0 1 0 0,-1 0 0 0 0,0 0-1 0 0,0 0 1 0 0,0 0 0 0 0,0 0 0 0 0,0 1-1 0 0,-1-1 1 0 0,1 0-72 0 0,-3 1 119 0 0,-16 11 25 0 0,12-6-66 0 0,1 1-1 0 0,0 0 1 0 0,0 0 0 0 0,1 0 0 0 0,0 1-1 0 0,1 0 1 0 0,-1 1 0 0 0,1-1 0 0 0,1 1-1 0 0,-4 10 1 0 0,7-18-25 0 0,0 0 0 0 0,1-1 0 0 0,-1 1 0 0 0,1 0 0 0 0,-1 0 0 0 0,1 0 0 0 0,0 0 0 0 0,-1 0 0 0 0,1 0 0 0 0,0 0-1 0 0,0 0 1 0 0,-1 0 0 0 0,1 0 0 0 0,0 0 0 0 0,0 0 0 0 0,0 0 0 0 0,0 0 0 0 0,1 1 0 0 0,-1-1 0 0 0,0 0 0 0 0,0 0 0 0 0,0 0 0 0 0,1 0 0 0 0,-1 0 0 0 0,1-1-1 0 0,-1 1 1 0 0,1 0 0 0 0,-1 0 0 0 0,1 0 0 0 0,-1 0 0 0 0,1 0 0 0 0,0 0 0 0 0,0-1 0 0 0,-1 1 0 0 0,1 0 0 0 0,0-1 0 0 0,0 1 0 0 0,0-1 0 0 0,0 1 0 0 0,-1-1-1 0 0,1 1 1 0 0,0-1 0 0 0,0 1 0 0 0,2 0 0 0 0,0-1 35 0 0,24-7 6 0 0,-20 4-32 0 0,0 1 0 0 0,0-1 0 0 0,0-1 0 0 0,0 0 0 0 0,-1 1 0 0 0,0-2 1 0 0,1 1-1 0 0,-2-1 0 0 0,1 0 0 0 0,0 0 0 0 0,-1-1 0 0 0,0 1 0 0 0,0-1 0 0 0,-1-1 0 0 0,4-6 0 0 0,-7 12-145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2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38 4352 0 0,'52'-37'-1772'0'0,"-51"36"1564"0"0,-7 8-120 0 0,-387 344 80 0 0,273-250 243 0 0,-596 497 94 0 0,-358 246-882 0 0,867-694 402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2660 0 1440 0 0,'0'0'-24'0'0,"-65"41"-12"0"0,9-4 28 0 0,-11 21-4 0 0,-31 28 0 0 0,-25 15 20 0 0,-20 15 0 0 0,-67 48-16 0 0,-11 12 4 0 0,-14 5 16 0 0,-17 11 0 0 0,-19 14-116 0 0,-17 21-444 0 0,-20 7 300 0 0,-14 16 84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2175 17 328 0 0,'9'-14'1464'0'0,"-10"11"-576"0"0,-24 22-299 0 0,-41 42-337 0 0,-222 232 824 0 0,-19 19-547 0 0,-179 143-65 0 0,395-372-341 0 0,-680 603-3228 0 0,623-567 2353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1 214 3332 0 0,'0'0'-270'0'0,"0"-5"-915"0"0,0-1 1178 0 0,1 1-1 0 0,-1 0 1 0 0,1-1 0 0 0,1 1 0 0 0,-1 0-1 0 0,1-1 1 0 0,0 1 0 0 0,0 0-1 0 0,5-8 1 0 0,-5 4 19 0 0,2 1 35 0 0,22-18-7 0 0,-2 8-184 0 0,0 1 1 0 0,2 0 0 0 0,52-23-1 0 0,-64 33-246 0 0,-3 2 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7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1344 0 0,'0'0'27'0'0,"0"0"-22"0"0,0 0 0 0 0,0 1-1 0 0,0-1 1 0 0,0 0-1 0 0,0 0 1 0 0,0 0-1 0 0,0 0 1 0 0,0 1 0 0 0,0-1-1 0 0,0 0 1 0 0,0 0-1 0 0,0 0 1 0 0,0 1-1 0 0,0-1 1 0 0,0 0 0 0 0,0 0-1 0 0,0 0 1 0 0,0 0-1 0 0,0 1 1 0 0,0-1-1 0 0,0 0 1 0 0,0 0-1 0 0,0 0 1 0 0,1 0 0 0 0,-1 1-1 0 0,0-1 1 0 0,0 0-1 0 0,0 0 1 0 0,0 0-1 0 0,0 0 1 0 0,0 0 0 0 0,1 0-1 0 0,-1 0 1 0 0,0 1-1 0 0,0-1 1 0 0,0 0-1 0 0,0 0 1 0 0,1 0 0 0 0,-1 0-1 0 0,0 0 1 0 0,0 0-1 0 0,0 0 1 0 0,1 0-1 0 0,-1 0 1 0 0,0 0-1 0 0,0 0 1 0 0,0 0 0 0 0,1 0-1 0 0,-1 0 1 0 0,0 0-1 0 0,0 0 1 0 0,0 0-1 0 0,0 0 1 0 0,1 0 0 0 0,-1 0-1 0 0,0-1 1 0 0,0 1-1 0 0,0 0 1 0 0,168-86-745 0 0,-147 72 415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1288 0 0,'0'0'121'0'0,"33"-26"40"0"0,-22 20-313 0 0,0 0-1 0 0,0 1 1 0 0,1 0-1 0 0,22-7 0 0 0,-14 6-138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1140 0 0,'8'-5'-8'0'0,"0"0"24"0"0,3-2 84 0 0,2 2-44 0 0,-5 1-32 0 0,2-6-40 0 0,-4 5-28 0 0,12-2-68 0 0,-7 0-44 0 0,-1 0-184 0 0,6-2 112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0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17 668 0 0,'0'0'44'0'0,"16"-3"260"0"0,-11-4-292 0 0,3 0-484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0 101 884 0 0,'37'-26'389'0'0,"-20"14"-447"0"0,1 1-1 0 0,0 1 1 0 0,0 0-1 0 0,1 2 1 0 0,23-8-1 0 0,-24 9-275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1 179 1264 0 0,'9'-8'-83'0'0,"11"-8"55"0"0,1 1 0 0 0,1 1-1 0 0,0 1 1 0 0,0 1-1 0 0,28-10 1 0 0,11-6-81 0 0,8-4-336 0 0,-36 14 280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3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2236 0 0,'0'0'1086'0'0,"5"-2"-946"0"0,105-44 577 0 0,18-8-790 0 0,-32 19-1991 0 0,-95 34 1878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3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2724 0 0,'0'0'574'0'0,"22"-27"-113"0"0,2 11-333 0 0,0 0 0 0 0,1 2 0 0 0,1 1 0 0 0,1 1 0 0 0,34-11 0 0 0,-42 17-587 0 0,0 1-1 0 0,0 0 0 0 0,1 2 1 0 0,37-2-1 0 0,-55 5 87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1 252 732 0 0,'0'0'467'0'0,"4"6"-305"0"0,2-7 3205 0 0,70-29-2679 0 0,152-37 1 0 0,219-1 449 0 0,6 35 686 0 0,-212 17-772 0 0,-194 13-870 0 0,589-37 1592 0 0,1 40-750 0 0,462 76-50 0 0,-635-51-795 0 0,-149-10-105 0 0,1211 92 127 0 0,-1279-84-185 0 0,500 36 10 0 0,-568-50-948 0 0,-176-9 134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95 952 0 0,'0'0'61'0'0,"-10"-25"153"0"0,13 22-204 0 0,-1 0 0 0 0,0 1 0 0 0,1-1-1 0 0,0 1 1 0 0,-1-1 0 0 0,1 1 0 0 0,0 0 0 0 0,0 0 0 0 0,0 0 0 0 0,1 0 0 0 0,5-2 0 0 0,48-17-144 0 0,-22 9-436 0 0,-20 6 336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45 944 0 0,'0'0'88'0'0,"5"-9"36"0"0,-2 2-64 0 0,4-1-112 0 0,4-1-164 0 0,0 4-108 0 0,2-2 108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1 171 724 0 0,'0'0'1524'0'0,"2"-3"-1345"0"0,4-4-92 0 0,0 1 1 0 0,1 0 0 0 0,-1 1-1 0 0,1-1 1 0 0,0 1-1 0 0,0 1 1 0 0,1-1 0 0 0,-1 1-1 0 0,17-6 1 0 0,86-25-304 0 0,-70 24 123 0 0,87-36-1201 0 0,-85 30 682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4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8 2576 0 0,'-8'-7'-248'0'0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4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38 363 1532 0 0</inkml:trace>
  <inkml:trace contextRef="#ctx0" brushRef="#br0" timeOffset="1">33 354 1264 0 0,'0'0'-106'0'0,"-17"-15"-261"0"0,14 10 369 0 0,2 4 27 0 0,-1-1 134 0 0,1 0 0 0 0,0 0 0 0 0,-1 0-1 0 0,1-1 1 0 0,0 1 0 0 0,0 0 0 0 0,0 0 0 0 0,1-1-1 0 0,-2-3 1 0 0,12-2-75 0 0,0 1 0 0 0,0 0 1 0 0,0 0-1 0 0,1 1 0 0 0,0 1 0 0 0,18-8 0 0 0,13-6 103 0 0,64-39 219 0 0,-47 24-285 0 0,1 3 1 0 0,89-33-1 0 0,-10 17-2518 0 0,-138 46 1798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6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2020 0 0,'0'0'-164'0'0,"-2"5"-631"0"0,-4 22 476 0 0,6-25 292 0 0,1-1 20 0 0,0 0 10 0 0,0 0 1 0 0,-1 1 0 0 0,1-1-1 0 0,0 0 1 0 0,-1 1 0 0 0,1-1-1 0 0,-1 1 1 0 0,1-1-1 0 0,-1 1 1 0 0,0-1 0 0 0,1 1-1 0 0,-1-1 1 0 0,0 1 0 0 0,0 0-1 0 0,0-1 1 0 0,0 1 0 0 0,-1 1-1 0 0,2 12 46 0 0,2-1-11 0 0,1 0-1 0 0,0-1 0 0 0,1 1 1 0 0,0-1-1 0 0,1 0 1 0 0,0-1-1 0 0,9 13 1 0 0,-10-19-5 0 0,0 0 1 0 0,0 0-1 0 0,0 0 0 0 0,1-1 1 0 0,-1 1-1 0 0,1-2 1 0 0,1 1-1 0 0,-1-1 1 0 0,1 1-1 0 0,0-2 1 0 0,-1 1-1 0 0,2-1 1 0 0,-1 0-1 0 0,14 3 0 0 0,27 2 89 0 0,1-1-1 0 0,0-3 0 0 0,67-3 0 0 0,-87-1-61 0 0,-12 0-221 0 0,0-1 1 0 0,-1 0 0 0 0,1-1 0 0 0,-1-1 0 0 0,0 0-1 0 0,25-9 1 0 0,-28 7-218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6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24 1352 0 0,'0'0'3'0'0,"-1"0"3"0"0,1 0 0 0 0,-1 0 0 0 0,1 0 1 0 0,-1 0-1 0 0,1-1 0 0 0,0 1 0 0 0,-1 0 0 0 0,1 0 1 0 0,-1-1-1 0 0,1 1 0 0 0,0 0 0 0 0,-1 0 0 0 0,1-1 0 0 0,0 1 1 0 0,-1 0-1 0 0,1-1 0 0 0,0 1 0 0 0,0-1 0 0 0,-1 1 1 0 0,1 0-1 0 0,0-1 0 0 0,0 1 0 0 0,-1-1 0 0 0,1 1 1 0 0,0 0-1 0 0,0-1 0 0 0,0 0 0 0 0,5-10 45 0 0,-5 10-45 0 0,1 1-1 0 0,0 0 1 0 0,0-1 0 0 0,0 1-1 0 0,-1 0 1 0 0,1-1 0 0 0,0 1-1 0 0,0 0 1 0 0,0 0 0 0 0,0 0-1 0 0,0 0 1 0 0,0 0 0 0 0,0 0-1 0 0,-1 0 1 0 0,1 0 0 0 0,0 0-1 0 0,0 0 1 0 0,0 0 0 0 0,0 1-1 0 0,0-1 1 0 0,0 0 0 0 0,-1 1-1 0 0,1-1 1 0 0,0 0 0 0 0,0 1-1 0 0,0-1 1 0 0,-1 1 0 0 0,1 0-1 0 0,0-1 1 0 0,-1 1-1 0 0,1-1 1 0 0,0 1 0 0 0,-1 0-1 0 0,1 0 1 0 0,0 0 0 0 0,31 29 63 0 0,0 1-1 0 0,50 66 1 0 0,-79-93-60 0 0,0 0 1 0 0,0 0 0 0 0,0 0-1 0 0,-1 1 1 0 0,0-1-1 0 0,0 0 1 0 0,0 1 0 0 0,0 0-1 0 0,-1 0 1 0 0,0-1-1 0 0,0 1 1 0 0,0 0 0 0 0,0 10-1 0 0,-2-9-3 0 0,0 1 0 0 0,0-1 0 0 0,-1 1 0 0 0,0-1 0 0 0,0 0 0 0 0,-1 0 0 0 0,1 1 0 0 0,-1-2 0 0 0,-1 1 1 0 0,-5 9-1 0 0,-7 4-45 0 0,0-1 0 0 0,0 0 0 0 0,-2-1 0 0 0,0 0 0 0 0,-1-2 0 0 0,-30 19 0 0 0,15-9-729 0 0,20-15 355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7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7 1400 0 0,'-11'-7'-321'0'0,"2"7"313"0"0,0 1 0 0 0,0-1 0 0 0,0 2-1 0 0,0-1 1 0 0,0 1 0 0 0,0 0 0 0 0,1 1 0 0 0,-1 0 0 0 0,1 1 0 0 0,-1 0 0 0 0,1 0 0 0 0,0 0 0 0 0,1 1 0 0 0,-1 1 0 0 0,1-1-1 0 0,-10 10 1 0 0,16-13 17 0 0,-1-1-1 0 0,0 1 0 0 0,1-1 1 0 0,0 1-1 0 0,-1 0 0 0 0,1 0 1 0 0,0-1-1 0 0,0 1 0 0 0,0 0 1 0 0,0 0-1 0 0,0 0 0 0 0,0 0 0 0 0,1 0 1 0 0,-1 0-1 0 0,1 1 0 0 0,-1-1 1 0 0,1 0-1 0 0,0 0 0 0 0,0 0 1 0 0,0 0-1 0 0,0 0 0 0 0,0 1 1 0 0,1-1-1 0 0,-1 0 0 0 0,0 0 1 0 0,1 0-1 0 0,0 0 0 0 0,-1 0 0 0 0,1 0 1 0 0,0 0-1 0 0,0 0 0 0 0,0 0 1 0 0,0 0-1 0 0,1-1 0 0 0,-1 1 1 0 0,0 0-1 0 0,3 2 0 0 0,7 7 22 0 0,0 0 0 0 0,1 0 0 0 0,1-1 0 0 0,15 10 0 0 0,-7-4-28 0 0,-15-12 1 0 0,-1 1 1 0 0,0-1-1 0 0,0 1 0 0 0,-1 0 1 0 0,0 1-1 0 0,1-1 0 0 0,-2 1 1 0 0,1 0-1 0 0,-1 0 0 0 0,0 0 1 0 0,0 0-1 0 0,0 0 0 0 0,-1 1 1 0 0,0-1-1 0 0,0 1 1 0 0,-1 0-1 0 0,0-1 0 0 0,1 13 1 0 0,-3-14 2 0 0,1 1 1 0 0,-1 0 0 0 0,0-1-1 0 0,0 1 1 0 0,0 0 0 0 0,-1-1-1 0 0,0 0 1 0 0,0 1 0 0 0,-1-1-1 0 0,1 0 1 0 0,-1 0 0 0 0,0 0-1 0 0,-1 0 1 0 0,1-1 0 0 0,-1 0-1 0 0,0 1 1 0 0,0-1 0 0 0,0 0-1 0 0,0-1 1 0 0,-1 1 0 0 0,0-1-1 0 0,-7 5 1 0 0,-10 3-1 0 0,-1-1-1 0 0,0 0 0 0 0,0-2 1 0 0,-1-1-1 0 0,0 0 1 0 0,0-2-1 0 0,0-1 0 0 0,-49 2 1 0 0,71-6-48 0 0,0 0-1 0 0,1 0 1 0 0,-1 0 0 0 0,1-1-1 0 0,-1 1 1 0 0,1 0 0 0 0,-1-1 0 0 0,1 1-1 0 0,-1-1 1 0 0,1 1 0 0 0,-1-1-1 0 0,1 0 1 0 0,0 0 0 0 0,-1 0-1 0 0,1 0 1 0 0,0 0 0 0 0,0 0 0 0 0,-1 0-1 0 0,1 0 1 0 0,-1-2 0 0 0,-2-8-241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1024 0 0,'0'0'-47'0'0,"15"-1"-31"0"0,-10 12 105 0 0,1 0 0 0 0,-2 0 0 0 0,0 0 1 0 0,0 0-1 0 0,-1 0 0 0 0,0 1 0 0 0,2 16 0 0 0,4 88 202 0 0,-6-13-90 0 0,18 239 297 0 0,-13-272-128 0 0,-8-68-181 0 0,1-8-727 0 0,2-23 68 0 0,-4 2 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5645 0 0,'17'0'-910'0'0,"102"-21"686"0"0,20-3 830 0 0,543-22 3450 0 0,497 44 1420 0 0,-986 9-4792 0 0,120 10 10 0 0,203 65 6 0 0,-282-40-567 0 0,269 15 0 0 0,388-29-28 0 0,-587-23-90 0 0,316 17-60 0 0,-135 17 98 0 0,-482-39-53 0 0,301 15 5 0 0,-302-15-15 0 0,34 2-627 0 0,-35-2 524 0 0,0 0 1 0 0,-1 0 0 0 0,1 0-1 0 0,-1 0 1 0 0,1 0 0 0 0,0 0-1 0 0,-1 0 1 0 0,1 0 0 0 0,-1-1-1 0 0,1 1 1 0 0,0 0-1 0 0,-1 0 1 0 0,1-1 0 0 0,-1 1-1 0 0,1 0 1 0 0,-1-1 0 0 0,1 1-1 0 0,-1 0 1 0 0,1-1-1 0 0,-1 1 1 0 0,0-1 0 0 0,1 1-1 0 0,-1-1 1 0 0,1 1 0 0 0,-1-1-1 0 0,0 1 1 0 0,0-1 0 0 0,1 1-1 0 0,-1-1 1 0 0,0 1-1 0 0,0-1 1 0 0,0 0 0 0 0,1 1-1 0 0,-1-1 1 0 0,0 0 0 0 0,-1-24-7027 0 0,0 19 6636 0 0,1-7-2433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8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43 1204 0 0,'0'0'-95'0'0,"14"-27"-384"0"0,-7 24 483 0 0,-1 1 1 0 0,1-1-1 0 0,0 1 0 0 0,0 1 0 0 0,-1-1 1 0 0,1 1-1 0 0,0 0 0 0 0,1 1 0 0 0,-1 0 1 0 0,0 0-1 0 0,0 0 0 0 0,0 1 0 0 0,0 0 1 0 0,0 1-1 0 0,0-1 0 0 0,-1 1 0 0 0,1 1 1 0 0,0-1-1 0 0,-1 1 0 0 0,0 0 1 0 0,1 0-1 0 0,10 9 0 0 0,-13-9 6 0 0,-1 1 0 0 0,0-1-1 0 0,0 1 1 0 0,0 0 0 0 0,-1 0 0 0 0,1 0-1 0 0,-1 0 1 0 0,0 0 0 0 0,0 0 0 0 0,-1 1-1 0 0,1-1 1 0 0,-1 0 0 0 0,0 1 0 0 0,0 0-1 0 0,0-1 1 0 0,-1 1 0 0 0,1 0 0 0 0,-1-1-1 0 0,0 1 1 0 0,-1 0 0 0 0,1-1 0 0 0,-3 10-1 0 0,0-6 6 0 0,0-1 0 0 0,-1 1-1 0 0,0-1 1 0 0,0 1-1 0 0,-1-1 1 0 0,0-1 0 0 0,0 1-1 0 0,-1-1 1 0 0,0 0-1 0 0,0 0 1 0 0,-13 10-1 0 0,-138 92-251 0 0,156-107-31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113 323 772 0 0,'32'-19'-147'0'0,"-24"11"130"0"0,-1-1 0 0 0,1 1-1 0 0,-1-2 1 0 0,-1 1-1 0 0,0-1 1 0 0,0 0 0 0 0,-1 0-1 0 0,0 0 1 0 0,0-1-1 0 0,-1 0 1 0 0,3-15 0 0 0,14-30-7 0 0,-20 50 32 0 0,1 1 1 0 0,-1-1-1 0 0,0 0 1 0 0,0 0-1 0 0,0 0 1 0 0,-1 0-1 0 0,0 0 0 0 0,0 0 1 0 0,-1 0-1 0 0,1 0 1 0 0,-1 0-1 0 0,-1 0 1 0 0,1 0-1 0 0,-1 0 1 0 0,0 0-1 0 0,-3-6 1 0 0,4 11-7 0 0,0 0-1 0 0,0 0 1 0 0,0 1 0 0 0,0-1 0 0 0,0 0 0 0 0,0 1-1 0 0,0-1 1 0 0,0 1 0 0 0,-1-1 0 0 0,1 1 0 0 0,0-1-1 0 0,0 1 1 0 0,0 0 0 0 0,-1-1 0 0 0,1 1 0 0 0,0 0 0 0 0,0 0-1 0 0,0 0 1 0 0,-1 0 0 0 0,1 0 0 0 0,0 0 0 0 0,0 1-1 0 0,0-1 1 0 0,-1 0 0 0 0,1 1 0 0 0,0-1 0 0 0,0 1 0 0 0,0-1-1 0 0,0 1 1 0 0,0-1 0 0 0,0 1 0 0 0,-2 1 0 0 0,-35 20 84 0 0,21-11-17 0 0,1 1 0 0 0,1 0 0 0 0,0 2 0 0 0,-19 21 0 0 0,27-26-54 0 0,0 2-1 0 0,0-1 1 0 0,1 1-1 0 0,1 0 1 0 0,-1 0-1 0 0,2 0 1 0 0,0 1-1 0 0,-4 16 1 0 0,7-23-4 0 0,0-1 0 0 0,0 0 0 0 0,0 1 1 0 0,1-1-1 0 0,-1 1 0 0 0,1-1 0 0 0,0 1 0 0 0,1-1 1 0 0,0 5-1 0 0,-1-7 17 0 0,6-3-21 0 0,0 1 0 0 0,0-1 0 0 0,0 0-1 0 0,-1-1 1 0 0,1 1 0 0 0,0-1-1 0 0,-1 0 1 0 0,0-1 0 0 0,1 1 0 0 0,-1-1-1 0 0,0 0 1 0 0,0 0 0 0 0,0-1-1 0 0,-1 0 1 0 0,5-4 0 0 0,6-7 26 0 0,0-1 1 0 0,20-29-1 0 0,-30 38-21 0 0,11-3-32 0 0,-15 10 42 0 0,27 11-53 0 0,-23-5 36 0 0,1 0-1 0 0,1 0 1 0 0,-1-1 0 0 0,1 0-1 0 0,0 0 1 0 0,12 7 0 0 0,-17-11-10 0 0,2-1-21 0 0,0 0-1 0 0,-1-1 1 0 0,1 1-1 0 0,0-1 1 0 0,0 1-1 0 0,-1-1 0 0 0,1 0 1 0 0,5-3-1 0 0,18-13-487 0 0,-11 6 237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0 1 1016 0 0</inkml:trace>
  <inkml:trace contextRef="#ctx0" brushRef="#br0" timeOffset="1">0 1 816 0 0,'0'0'-280'0'0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1 668 0 0,'11'29'-143'0'0,"-9"-3"201"0"0,-2 0 0 0 0,-1 0-1 0 0,-2 0 1 0 0,-6 36 0 0 0,-4 35 124 0 0,3 29 784 0 0,10-129-963 0 0,1 1 1 0 0,-1 0-1 0 0,1 0 1 0 0,-1 0 0 0 0,1 0-1 0 0,0 0 1 0 0,0 0-1 0 0,0 0 1 0 0,1 0 0 0 0,-1 0-1 0 0,0 1 1 0 0,3-3 0 0 0,1-3-5 0 0,18-37-159 0 0,2 1-1 0 0,3 2 1 0 0,45-54 0 0 0,-68 88 149 0 0,-3 4 13 0 0,0 0 0 0 0,0 1-1 0 0,0-1 1 0 0,0 1 0 0 0,1-1-1 0 0,-1 1 1 0 0,1 0 0 0 0,0 0-1 0 0,0 0 1 0 0,0 0 0 0 0,0 0 0 0 0,0 1-1 0 0,0-1 1 0 0,0 1 0 0 0,0 0-1 0 0,0 0 1 0 0,1 0 0 0 0,-1 0 0 0 0,0 1-1 0 0,1-1 1 0 0,-1 1 0 0 0,7 0-1 0 0,-7 1 7 0 0,0-1 0 0 0,-1 1 0 0 0,1 0 0 0 0,0 0 0 0 0,-1 0-1 0 0,1 0 1 0 0,0 1 0 0 0,-1-1 0 0 0,1 1 0 0 0,-1 0 0 0 0,0-1-1 0 0,0 1 1 0 0,1 0 0 0 0,-1 0 0 0 0,-1 0 0 0 0,1 1 0 0 0,0-1-1 0 0,0 0 1 0 0,-1 1 0 0 0,1-1 0 0 0,1 6 0 0 0,24 58 95 0 0,-26-62-99 0 0,41 135 164 0 0,-42-139-181 0 0,0 0-11 0 0,0 1 1 0 0,0-1 0 0 0,0 0-1 0 0,0 1 1 0 0,0-1-1 0 0,1 1 1 0 0,-1-1 0 0 0,0 0-1 0 0,0 1 1 0 0,0-1-1 0 0,1 1 1 0 0,-1-1-1 0 0,0 0 1 0 0,0 1 0 0 0,1-1-1 0 0,-1 0 1 0 0,0 0-1 0 0,1 1 1 0 0,-1-1-1 0 0,0 0 1 0 0,1 0 0 0 0,-1 1-1 0 0,1-1 1 0 0,-1 0-1 0 0,0 0 1 0 0,1 0-1 0 0,-1 0 1 0 0,1 0 0 0 0,-1 1-1 0 0,1-1 1 0 0,-1 0-1 0 0,0 0 1 0 0,1 0-1 0 0,-1 0 1 0 0,1 0 0 0 0,-1 0-1 0 0,1-1 1 0 0,-1 1-1 0 0,0 0 1 0 0,1 0-1 0 0,26-12-289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2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1104 0 0,'0'0'-33'0'0,"0"6"58"0"0,-5 69 463 0 0,-3 0 1 0 0,-22 89-1 0 0,4-18 15 0 0,5-38-65 0 0,11-66-116 0 0,3 1 0 0 0,-5 75 0 0 0,12-117-311 0 0,0 1 1 0 0,0-1-1 0 0,0 0 0 0 0,0 1 1 0 0,1-1-1 0 0,-1 0 1 0 0,0 1-1 0 0,1-1 0 0 0,-1 0 1 0 0,1 0-1 0 0,-1 1 1 0 0,1-1-1 0 0,0 0 0 0 0,-1 0 1 0 0,1 0-1 0 0,0 0 1 0 0,0 0-1 0 0,0 0 0 0 0,0 0 1 0 0,0 0-1 0 0,0 0 1 0 0,0 0-1 0 0,0-1 0 0 0,0 1 1 0 0,1 0-1 0 0,2 1 0 0 0,-1-1-1 0 0,0 0 1 0 0,1 0-1 0 0,-1 0 1 0 0,1-1-1 0 0,-1 1 1 0 0,1-1-1 0 0,-1 0 1 0 0,6 0-1 0 0,0-1-55 0 0,1 0 0 0 0,-1-1 0 0 0,0 0 0 0 0,0 0-1 0 0,0-1 1 0 0,11-4 0 0 0,-8-1-65 0 0,-1 0 1 0 0,0 0-1 0 0,0-1 0 0 0,-1 0 0 0 0,0 0 1 0 0,0-1-1 0 0,-1-1 0 0 0,-1 0 1 0 0,0 0-1 0 0,0-1 0 0 0,-1 1 0 0 0,0-2 1 0 0,-1 1-1 0 0,-1-1 0 0 0,0 0 0 0 0,-1 0 1 0 0,0 0-1 0 0,3-21 0 0 0,-7 31 114 0 0,5-23 160 0 0,3-45 0 0 0,-8 69-6 0 0,0 9-144 0 0,0 26-32 0 0,1 1 31 0 0,-1 1 0 0 0,-7 35 1 0 0,5-49-1275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36 2264 0 0,'-19'-36'-1321'0'0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3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1156 0 0,'0'25'-267'0'0,"-5"1"260"0"0,2-1-1 0 0,-1 44 1 0 0,-4 35 156 0 0,3-69 238 0 0,2 0 0 0 0,2 37-1 0 0,1-66-198 0 0,1-8-177 0 0,0 0 1 0 0,-1 0 0 0 0,1 0-1 0 0,0 1 1 0 0,0-1 0 0 0,0 0 0 0 0,0 0-1 0 0,0 1 1 0 0,1-1 0 0 0,-1 1 0 0 0,0-1-1 0 0,3-1 1 0 0,-1-1 11 0 0,36-69 212 0 0,-35 64-214 0 0,0 0-1 0 0,0 0 1 0 0,1 0-1 0 0,0 1 0 0 0,1-1 1 0 0,0 1-1 0 0,0 1 1 0 0,0-1-1 0 0,1 1 1 0 0,1 0-1 0 0,7-6 1 0 0,-3 4-21 0 0,0 2 0 0 0,0-1 0 0 0,1 2 1 0 0,0 0-1 0 0,0 0 0 0 0,24-6 1 0 0,-35 11-2 0 0,-1 2-4 0 0,1-1 5 0 0,0 1 1 0 0,0-1-1 0 0,0 1 0 0 0,0 0 1 0 0,0 0-1 0 0,-1 0 0 0 0,1 0 1 0 0,0 0-1 0 0,-1 1 1 0 0,1-1-1 0 0,1 3 0 0 0,4 33 46 0 0,-2-6-4 0 0,4 57 0 0 0,-9-86-87 0 0,3 10-1376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3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57 2228 0 0,'0'0'-60'0'0,"2"6"-439"0"0,1 7 486 0 0,-2-8 7 0 0,0 1-1 0 0,0 0 1 0 0,1 0-1 0 0,0 0 1 0 0,0-1 0 0 0,0 1-1 0 0,1-1 1 0 0,0 1 0 0 0,0-1-1 0 0,0 0 1 0 0,0 0 0 0 0,1-1-1 0 0,7 8 1 0 0,-9-10 8 0 0,0 0 1 0 0,1 0-1 0 0,0-1 1 0 0,-1 1 0 0 0,1 0-1 0 0,0-1 1 0 0,0 0-1 0 0,0 0 1 0 0,0 0-1 0 0,0 0 1 0 0,0 0-1 0 0,0 0 1 0 0,0-1 0 0 0,0 1-1 0 0,1-1 1 0 0,-1 0-1 0 0,0 0 1 0 0,0 0-1 0 0,0-1 1 0 0,1 1-1 0 0,-1-1 1 0 0,0 0-1 0 0,4-1 1 0 0,2-1-3 0 0,0-1 0 0 0,0-1-1 0 0,-1 1 1 0 0,0-1 0 0 0,10-8 0 0 0,-13 10 0 0 0,-1-1 1 0 0,0 0-1 0 0,0 0 1 0 0,0 0-1 0 0,0-1 1 0 0,-1 1-1 0 0,1-1 1 0 0,-1 0-1 0 0,0 0 1 0 0,-1 0-1 0 0,1 0 1 0 0,-1 0-1 0 0,0-1 1 0 0,-1 1-1 0 0,1-1 1 0 0,-1 1-1 0 0,0-1 1 0 0,0 1-1 0 0,-1-1 1 0 0,0-11-1 0 0,0 16 5 0 0,0 0-1 0 0,0-1 0 0 0,-1 1 0 0 0,1 0 0 0 0,-1 0 0 0 0,1 0 0 0 0,-1 0 1 0 0,0 0-1 0 0,1 0 0 0 0,-1 0 0 0 0,0 0 0 0 0,0 0 0 0 0,0 0 0 0 0,1 0 1 0 0,-1 0-1 0 0,0 0 0 0 0,0 0 0 0 0,0 1 0 0 0,-1-1 0 0 0,1 0 0 0 0,0 1 1 0 0,0-1-1 0 0,0 1 0 0 0,0-1 0 0 0,-1 1 0 0 0,1 0 0 0 0,0 0 0 0 0,0-1 1 0 0,0 1-1 0 0,-1 0 0 0 0,1 0 0 0 0,0 0 0 0 0,-1 0 0 0 0,1 0 0 0 0,0 0 1 0 0,0 1-1 0 0,0-1 0 0 0,-1 0 0 0 0,1 1 0 0 0,0-1 0 0 0,-2 1 0 0 0,-3 2 16 0 0,-1-1 0 0 0,1 1 0 0 0,-1 0 0 0 0,1 0 0 0 0,-10 7 0 0 0,-4 5 81 0 0,1 2-1 0 0,1 0 1 0 0,-29 34 0 0 0,39-42-58 0 0,1 1 1 0 0,0 1 0 0 0,0-1 0 0 0,1 1 0 0 0,0 0-1 0 0,1 0 1 0 0,0 0 0 0 0,1 1 0 0 0,-5 19 0 0 0,9-27-29 0 0,-1 0 1 0 0,1-1 0 0 0,0 1 0 0 0,0 0-1 0 0,1 0 1 0 0,-1-1 0 0 0,1 1-1 0 0,-1 0 1 0 0,1 0 0 0 0,0-1 0 0 0,1 1-1 0 0,-1-1 1 0 0,1 1 0 0 0,-1-1 0 0 0,1 0-1 0 0,0 1 1 0 0,4 4 0 0 0,-1-3 12 0 0,0 0 1 0 0,0 0-1 0 0,1 0 1 0 0,0-1 0 0 0,0 0-1 0 0,0 0 1 0 0,0 0-1 0 0,13 4 1 0 0,-2-1-170 0 0,0-1 0 0 0,1-1 0 0 0,0-1 1 0 0,0-1-1 0 0,0 0 0 0 0,30 0 0 0 0,-21-4-575 0 0,4-5 138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1480 0 0,'33'-11'20'0'0,"217"-83"-807"0"0,-230 85 530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21 152 1100 0 0,'-21'-26'1632'0'0,"23"22"-1587"0"0,-1 0-1 0 0,1 0 1 0 0,0 1-1 0 0,0-1 1 0 0,0 0 0 0 0,1 1-1 0 0,-1 0 1 0 0,1-1-1 0 0,0 1 1 0 0,0 0-1 0 0,0 0 1 0 0,0 0-1 0 0,0 1 1 0 0,1-1-1 0 0,-1 1 1 0 0,1 0 0 0 0,0 0-1 0 0,0 0 1 0 0,0 0-1 0 0,4 0 1 0 0,17-8-149 0 0,0 2 0 0 0,29-5 1 0 0,-27 6-54 0 0,55-12-1272 0 0,-51 12 790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6133 0 0,'0'0'-434'0'0,"25"18"356"0"0,-15-2 534 0 0,1 0 1 0 0,1 0-1 0 0,0-1 0 0 0,1 0 0 0 0,26 22 1 0 0,85 58 669 0 0,-64-50-665 0 0,225 142 1346 0 0,-148-101-896 0 0,242 120 342 0 0,-335-184-1147 0 0,227 100 306 0 0,-225-96-318 0 0,-45-25-85 0 0,2 0 3 0 0,-3-1-9 0 0,0 0-1 0 0,0 0 1 0 0,0 0-1 0 0,1 0 1 0 0,-1 0-1 0 0,0 0 1 0 0,0 0-1 0 0,0 0 1 0 0,1 0-1 0 0,-1 0 0 0 0,0 1 1 0 0,0-1-1 0 0,0 0 1 0 0,1 0-1 0 0,-1 0 1 0 0,0 0-1 0 0,0 0 1 0 0,0 0-1 0 0,0 0 1 0 0,1 0-1 0 0,-1 1 1 0 0,0-1-1 0 0,0 0 1 0 0,0 0-1 0 0,0 0 0 0 0,0 0 1 0 0,1 0-1 0 0,-1 1 1 0 0,0-1-1 0 0,0 0 1 0 0,0 0-1 0 0,0 0 1 0 0,0 0-1 0 0,0 1 1 0 0,0-1-1 0 0,0 0 1 0 0,0 0-1 0 0,0 0 0 0 0,0 1 1 0 0,0-1-1 0 0,0 0 1 0 0,0 0-1 0 0,0 0 1 0 0,0 1-1 0 0,0-1 1 0 0,0 0-1 0 0,0 0 1 0 0,0 0-1 0 0,0 1 1 0 0,0-1-1 0 0,-9 7 7 0 0,0 0 0 0 0,-1 0 0 0 0,1-1-1 0 0,-1 0 1 0 0,0-1 0 0 0,-1 0 0 0 0,1 0 0 0 0,-17 4 0 0 0,-36 17-10 0 0,-74 55 38 0 0,-143 110 0 0 0,224-151-36 0 0,-195 150 31 0 0,153-113-29 0 0,75-61 5 0 0,16-12-10 0 0,1 0-1 0 0,0 0 1 0 0,0 1-1 0 0,0 0 1 0 0,-7 8-1 0 0,12-12-51 0 0,-13 8-3723 0 0,-2 0-2954 0 0,9-3 4291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2340 0 0,'51'-15'-495'0'0,"64"-4"321"0"0,27-7-690 0 0,-118 20 573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1156 0 0,'14'-29'862'0'0,"-11"25"-815"0"0,1 0 1 0 0,0 1 0 0 0,0 0 0 0 0,0 0 0 0 0,0 0 0 0 0,0 0 0 0 0,0 1 0 0 0,1-1 0 0 0,0 1 0 0 0,4-2 0 0 0,59-17-203 0 0,-31 10-519 0 0,-15 3 139 0 0,3-3 110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1 502 1536 0 0,'213'-98'-515'0'0,"-194"89"146"0"0</inkml:trace>
  <inkml:trace contextRef="#ctx0" brushRef="#br0" timeOffset="1">729 195 1384 0 0,'17'-15'-84'0'0,"-5"3"59"0"0,1 0 0 0 0,0 1 0 0 0,1 1 0 0 0,0 0 0 0 0,0 1 0 0 0,29-13 0 0 0,156-59-540 0 0,-172 69 361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0 193 764 0 0,'2'-4'49'0'0,"0"0"0"0"0,0 0 0 0 0,0 0-1 0 0,1 1 1 0 0,-1-1 0 0 0,1 1 0 0 0,0 0 0 0 0,0 0-1 0 0,0 0 1 0 0,1 0 0 0 0,-1 0 0 0 0,1 0 0 0 0,-1 1-1 0 0,1 0 1 0 0,0 0 0 0 0,0 0 0 0 0,0 0 0 0 0,7-2 0 0 0,15-4 489 0 0,51-11 1 0 0,-40 11-3 0 0,20-8 105 0 0,67-30 0 0 0,-49 13-2608 0 0,-65 28 1203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8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1 166 592 0 0,'0'0'2464'0'0,"2"-3"-2426"0"0,14-13-103 0 0,0 0 0 0 0,0 2-1 0 0,2 0 1 0 0,0 1 0 0 0,0 0-1 0 0,39-18 1 0 0,-3 0-1040 0 0,-29 16 553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8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2164 0 0,'0'0'1708'0'0,"2"-4"-1522"0"0,7-6-49 0 0,1 1 1 0 0,-1 0 0 0 0,1 0-1 0 0,1 1 1 0 0,0 0-1 0 0,0 1 1 0 0,23-11 0 0 0,94-36-349 0 0,-21 19-2401 0 0,-85 30 2132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2796 0 0,'0'0'-142'0'0,"3"1"-72"0"0,8-1 212 0 0,-1 1 0 0 0,0-1 1 0 0,0-1-1 0 0,1 0 0 0 0,-1 0 1 0 0,0-1-1 0 0,10-3 0 0 0,28-4-53 0 0,-12 4-350 0 0,0-1 1 0 0,69-21-1 0 0,-77 18-12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0 3212 0 0,'0'0'-210'0'0,"-47"17"-936"0"0,-80 28 187 0 0,105-38 634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1 1424 0 0,'0'0'57'0'0,"-38"2"594"0"0,13-1-701 0 0,0 0 0 0 0,1 1 0 0 0,-1 2 1 0 0,1 0-1 0 0,-1 2 0 0 0,2 0 1 0 0,-1 2-1 0 0,-32 15 0 0 0,45-16-558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0 2212 0 0,'-28'6'179'0'0,"0"-2"-1"0"0,-49 2 1 0 0,50-5-181 0 0,0 1 0 0 0,1 1 0 0 0,-32 8 0 0 0,14-1-1215 0 0,26-5 670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5396 0 0,'0'0'-474'0'0,"20"-20"-2882"0"0,-15 15 3335 0 0,-3 4 167 0 0,8-43 925 0 0,-10 43-834 0 0,1-5-256 0 0,-1 6 38 0 0,0 0 0 0 0,0 0 0 0 0,0 0-1 0 0,0 0 1 0 0,0 0 0 0 0,0 1 0 0 0,0-1 0 0 0,0 0-1 0 0,0 0 1 0 0,1 0 0 0 0,-1 0 0 0 0,0 0 0 0 0,0 0-1 0 0,0 0 1 0 0,0 0 0 0 0,0 0 0 0 0,0 0 0 0 0,0 0-1 0 0,0 0 1 0 0,0 0 0 0 0,0 0 0 0 0,0 0 0 0 0,0 0-1 0 0,0 0 1 0 0,1 0 0 0 0,-1 0 0 0 0,0 0 0 0 0,0 0-1 0 0,0 0 1 0 0,0 0 0 0 0,0 0 0 0 0,0 0 0 0 0,0 0-1 0 0,0 0 1 0 0,0 0 0 0 0,0 0 0 0 0,0 0 0 0 0,1 0-1 0 0,-1 0 1 0 0,0 0 0 0 0,0 0 0 0 0,0 0-1 0 0,0 0 1 0 0,0 0 0 0 0,0 0 0 0 0,0 0 0 0 0,18 74 538 0 0,-4 1 0 0 0,7 120 0 0 0,-18-124-137 0 0,-9 88 1 0 0,0-7 76 0 0,4-123-374 0 0,3 19 130 0 0,0-46-209 0 0,-1 8 86 0 0,0-10-121 0 0,0 1 1 0 0,0-1-1 0 0,-1 0 0 0 0,1 0 1 0 0,0 0-1 0 0,0 1 1 0 0,0-1-1 0 0,1 0 0 0 0,-1 0 1 0 0,0 1-1 0 0,0-1 1 0 0,0 0-1 0 0,0 0 1 0 0,0 0-1 0 0,0 1 0 0 0,0-1 1 0 0,0 0-1 0 0,0 0 1 0 0,0 0-1 0 0,0 0 1 0 0,1 1-1 0 0,-1-1 0 0 0,0 0 1 0 0,0 0-1 0 0,0 0 1 0 0,0 0-1 0 0,1 1 0 0 0,-1-1 1 0 0,0 0-1 0 0,0 0 1 0 0,0 0-1 0 0,1 0 1 0 0,-1 0-1 0 0,0 0 0 0 0,0 0 1 0 0,0 0-1 0 0,1 0 1 0 0,-1 0-1 0 0,0 0 1 0 0,0 0-1 0 0,1 0 0 0 0,-1 0 1 0 0,0 0-1 0 0,0 0 1 0 0,0 0-1 0 0,1 0 1 0 0,-1 0-1 0 0,0 0 0 0 0,0 0 1 0 0,0 0-1 0 0,1 0 1 0 0,-1 0-1 0 0,41-31 140 0 0,-39 29-123 0 0,2-1-21 0 0,0 1 0 0 0,1-1-1 0 0,-1 1 1 0 0,1-1 0 0 0,0 1-1 0 0,-1 1 1 0 0,1-1 0 0 0,0 1-1 0 0,6-1 1 0 0,66-10-3 0 0,-1 3 0 0 0,1 4 0 0 0,0 4 0 0 0,99 9 0 0 0,-94-6 19 0 0,-80-2-40 0 0,38-2-58 0 0,-17-2-396 0 0,-22 3 324 0 0,0 0 0 0 0,0 0 0 0 0,0-1 0 0 0,0 1 0 0 0,0 0 0 0 0,-1-1 0 0 0,1 1 0 0 0,0-1 0 0 0,-1 1 0 0 0,1-1 0 0 0,-1 1 0 0 0,1-1 0 0 0,-1 1 0 0 0,0-1 0 0 0,0 1 1 0 0,1-1-1 0 0,-1 1 0 0 0,-1-3 0 0 0,3-8-1533 0 0,0 2 444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1111 1 2204 0 0,'-86'6'472'0'0,"68"-5"-396"0"0,-1-1 0 0 0,1 2 0 0 0,0 1 0 0 0,-1 0-1 0 0,1 1 1 0 0,-24 9 0 0 0,-42 11-1735 0 0,68-19 1103 0 0</inkml:trace>
  <inkml:trace contextRef="#ctx0" brushRef="#br0" timeOffset="1">315 224 2108 0 0,'-15'5'67'0'0,"-1"-1"-1"0"0,1-1 0 0 0,-1 0 1 0 0,0-1-1 0 0,1 0 0 0 0,-21-2 1 0 0,-25 4 107 0 0,41-1-452 0 0,0 1 0 0 0,1 0 0 0 0,-33 12 0 0 0,39-9-309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9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74 3436 0 0,'29'-73'-256'0'0,"-29"72"754"0"0,-1 7-352 0 0,-12 40 413 0 0,2 2-1 0 0,-6 65 1 0 0,0 108 739 0 0,16-195-1156 0 0,-3 27 221 0 0,2 1 0 0 0,3-1 1 0 0,1 0-1 0 0,14 72 0 0 0,-15-121-390 0 0,0 0 0 0 0,-1 1 0 0 0,1-1 0 0 0,1 0 0 0 0,-1 0-1 0 0,1 0 1 0 0,-1 0 0 0 0,1 0 0 0 0,0 0 0 0 0,0-1 0 0 0,1 1 0 0 0,-1-1-1 0 0,1 1 1 0 0,0-1 0 0 0,0 0 0 0 0,0 0 0 0 0,0 0 0 0 0,1 0 0 0 0,-1-1 0 0 0,1 1-1 0 0,0-1 1 0 0,-1 0 0 0 0,1 0 0 0 0,0 0 0 0 0,0-1 0 0 0,0 1 0 0 0,0-1 0 0 0,1 0-1 0 0,-1 0 1 0 0,0 0 0 0 0,0-1 0 0 0,1 0 0 0 0,-1 0 0 0 0,9 0 0 0 0,-7-1-162 0 0,1 0 0 0 0,-1 0 0 0 0,1-1-1 0 0,-1 1 1 0 0,1-1 0 0 0,-1-1 0 0 0,0 1 0 0 0,0-1 0 0 0,0 0 0 0 0,0-1 0 0 0,-1 1 0 0 0,1-1 0 0 0,-1 0 0 0 0,0-1 0 0 0,7-6 0 0 0,3-5-313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3496 0 0,'5'-13'83'0'0,"-1"-1"-1"0"0,0 1 1 0 0,-1-1-1 0 0,0 1 0 0 0,-1-1 1 0 0,0 0-1 0 0,-1-17 1 0 0,-4 71 393 0 0,1-30-364 0 0,1 0 0 0 0,1 0 0 0 0,0 0 0 0 0,0 0 0 0 0,3 12 0 0 0,-1-8-135 0 0,20 70 598 0 0,-20-79-798 0 0,0 0 0 0 0,0 1 0 0 0,1-1-1 0 0,0 0 1 0 0,0 0 0 0 0,0 0-1 0 0,0-1 1 0 0,1 1 0 0 0,-1-1-1 0 0,1 0 1 0 0,1 0 0 0 0,6 6 0 0 0,-1-7-875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55 4212 0 0,'-8'-12'84'0'0,"0"0"8"0"0,5 5 32 0 0,-2 2 44 0 0,0-7-16 0 0,2 5-76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3196 0 0,'0'0'-12'0'0,"-4"12"100"0"0,22 44 932 0 0,10 60 1 0 0,-15-58-489 0 0,-4-9-92 0 0,6 22 249 0 0,-14-70-640 0 0,33-75-884 0 0,-26 56 628 0 0,0-3-91 0 0,0 1 0 0 0,1 1 0 0 0,1-1 0 0 0,1 2 0 0 0,1-1 0 0 0,1 2 0 0 0,20-24 0 0 0,-32 40 295 0 0,0 0 0 0 0,0 1 0 0 0,-1-1 0 0 0,1 1 0 0 0,0-1 1 0 0,0 1-1 0 0,0-1 0 0 0,0 1 0 0 0,0-1 0 0 0,0 1 0 0 0,0 0 0 0 0,0-1 0 0 0,0 1 0 0 0,0 0 0 0 0,0 0 0 0 0,0 0 1 0 0,0 0-1 0 0,0 0 0 0 0,0 0 0 0 0,0 0 0 0 0,0 0 0 0 0,0 0 0 0 0,0 0 0 0 0,0 1 0 0 0,1-1 0 0 0,0 2 23 0 0,1-1-1 0 0,-1 1 0 0 0,0-1 0 0 0,1 1 0 0 0,-1 0 0 0 0,0-1 1 0 0,0 1-1 0 0,0 0 0 0 0,2 4 0 0 0,32 57 653 0 0,-31-52-533 0 0,9 20 209 0 0,-7-16-151 0 0,0 1-1 0 0,1-1 0 0 0,11 16 1 0 0,-17-28-155 0 0,1 0 1 0 0,-1 1-1 0 0,1-1 1 0 0,0 0-1 0 0,0-1 1 0 0,0 1-1 0 0,0 0 1 0 0,1-1-1 0 0,-1 0 1 0 0,1 1-1 0 0,-1-2 1 0 0,1 1-1 0 0,0 0 1 0 0,0-1-1 0 0,0 1 1 0 0,0-1-1 0 0,0 0 1 0 0,5 0-1 0 0,10 0-115 0 0,0-2 1 0 0,-1 0-1 0 0,1-1 0 0 0,0-1 0 0 0,-1-1 1 0 0,0 0-1 0 0,0-2 0 0 0,0 0 0 0 0,24-12 0 0 0,-27 11 23 0 0,1-1 1 0 0,-2 0-1 0 0,1-1 0 0 0,-2-1 0 0 0,1 0 0 0 0,-1-1 0 0 0,-1-1 0 0 0,0 0 0 0 0,0 0 0 0 0,18-28 0 0 0,-29 37 48 0 0,1-1-1 0 0,-1 1 0 0 0,0-1 0 0 0,0 0 0 0 0,0 0 0 0 0,-1 0 0 0 0,1 0 0 0 0,-1-5 0 0 0,0 8 6 0 0,0 0 1 0 0,0 0-1 0 0,1 0 0 0 0,-1 0 0 0 0,-1 0 0 0 0,1 0 1 0 0,0 0-1 0 0,0 1 0 0 0,0-1 0 0 0,0 0 1 0 0,-1 0-1 0 0,1 0 0 0 0,0 0 0 0 0,-1 0 1 0 0,1 1-1 0 0,-1-1 0 0 0,1 0 0 0 0,-1 0 0 0 0,1 0 1 0 0,-1 1-1 0 0,1-1 0 0 0,-1 0 0 0 0,0 1 1 0 0,1-1-1 0 0,-1 1 0 0 0,0-1 0 0 0,0 1 0 0 0,0-1 1 0 0,1 1-1 0 0,-1-1 0 0 0,0 1 0 0 0,0 0 1 0 0,0-1-1 0 0,0 1 0 0 0,0 0 0 0 0,1 0 1 0 0,-1 0-1 0 0,0 0 0 0 0,0 0 0 0 0,0 0 0 0 0,0 0 1 0 0,0 0-1 0 0,0 0 0 0 0,0 0 0 0 0,0 0 1 0 0,-1 1-1 0 0,-5 1 54 0 0,1 1 0 0 0,-1-1 0 0 0,1 1 0 0 0,0 0 0 0 0,0 1 0 0 0,0-1 0 0 0,1 1 0 0 0,-1 1-1 0 0,1-1 1 0 0,0 1 0 0 0,0-1 0 0 0,0 2 0 0 0,1-1 0 0 0,0 0 0 0 0,0 1 0 0 0,0 0 0 0 0,0 0 0 0 0,1 0 0 0 0,0 0 0 0 0,1 0 0 0 0,-1 1 0 0 0,1-1 0 0 0,0 1 0 0 0,1 0 0 0 0,0 0 0 0 0,0-1 0 0 0,0 1 0 0 0,1 0 0 0 0,0 0 0 0 0,1 9 0 0 0,-1-8-17 0 0,1 0 0 0 0,0 0-1 0 0,0 0 1 0 0,0 0 0 0 0,1 0 0 0 0,0-1 0 0 0,1 1 0 0 0,0-1 0 0 0,0 1 0 0 0,1-1 0 0 0,-1 0 0 0 0,2 0 0 0 0,-1 0 0 0 0,1-1 0 0 0,0 0 0 0 0,0 0 0 0 0,1 0 0 0 0,-1 0 0 0 0,1-1-1 0 0,1 0 1 0 0,-1 0 0 0 0,1-1 0 0 0,0 1 0 0 0,0-2 0 0 0,0 1 0 0 0,12 4 0 0 0,-7-6-606 0 0,-1 0 0 0 0,1 0 0 0 0,-1-1 1 0 0,1-1-1 0 0,-1 0 0 0 0,18-3 0 0 0,-3 1-1775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45 5352 0 0,'0'-3'-98'0'0,"-1"1"0"0"0,0-1 0 0 0,0 0 0 0 0,0 0 0 0 0,0 1-1 0 0,-1-1 1 0 0,1 1 0 0 0,-1-1 0 0 0,1 1 0 0 0,-1 0-1 0 0,0-1 1 0 0,0 1 0 0 0,0 0 0 0 0,0 0 0 0 0,0 1-1 0 0,-1-1 1 0 0,-3-2 0 0 0,4 3 78 0 0,-25 13 93 0 0,17-3 0 0 0,1 0 1 0 0,0 0 0 0 0,0 1 0 0 0,1 1-1 0 0,1-1 1 0 0,0 1 0 0 0,0 0-1 0 0,1 1 1 0 0,0 0 0 0 0,1 0 0 0 0,0 0-1 0 0,1 0 1 0 0,0 1 0 0 0,1 0-1 0 0,-1 13 1 0 0,-3 28 549 0 0,3 1-1 0 0,3 73 1 0 0,1-73-89 0 0,1 4-117 0 0,2 1 1 0 0,3-1-1 0 0,3 0 1 0 0,16 61-1 0 0,-24-111-345 0 0,5 13 52 0 0,-5-20-176 0 0,2-26-574 0 0,-4 20 472 0 0,1 0 0 0 0,0 0 0 0 0,-1 0 0 0 0,0 0 0 0 0,0 0 0 0 0,0 0-1 0 0,0 0 1 0 0,0 0 0 0 0,-4-5 0 0 0,2 1-79 0 0,2 6 127 0 0,1 1 13 0 0,-1-1 79 0 0,1 1 0 0 0,-1-1 0 0 0,0 1 0 0 0,0-1 0 0 0,1 1 0 0 0,-1 0 0 0 0,0-1 0 0 0,0 1 0 0 0,0 0 0 0 0,-1 0 0 0 0,1 0 0 0 0,-2-2 0 0 0,-3 15 31 0 0,5-8 61 0 0,-12 39-139 0 0,13-41 68 0 0,5-3-23 0 0,0 1 9 0 0,0-1-1 0 0,0 0 1 0 0,0-1-1 0 0,0 1 1 0 0,-1-1-1 0 0,1 0 0 0 0,0 0 1 0 0,-1 0-1 0 0,1-1 1 0 0,-1 1-1 0 0,0-1 1 0 0,0 0-1 0 0,0 0 1 0 0,0-1-1 0 0,-1 1 0 0 0,1-1 1 0 0,-1 0-1 0 0,0 0 1 0 0,0 0-1 0 0,0 0 1 0 0,-1-1-1 0 0,1 1 1 0 0,-1-1-1 0 0,0 1 0 0 0,2-9 1 0 0,-3 3-5 0 0,-1 0 0 0 0,0-1 0 0 0,0 1 0 0 0,-1 0 1 0 0,-1 0-1 0 0,0-1 0 0 0,0 1 0 0 0,-1 0 0 0 0,0 1 0 0 0,-1-1 0 0 0,0 1 0 0 0,0-1 0 0 0,-11-15 1 0 0,4 8 10 0 0,0 1 0 0 0,-2 1 1 0 0,0 0-1 0 0,0 1 0 0 0,-1 1 1 0 0,-22-17-1 0 0,32 28-3 0 0,0 0 1 0 0,0 0-1 0 0,0 0 0 0 0,0 1 0 0 0,0 0 1 0 0,-1 0-1 0 0,1 0 0 0 0,0 0 0 0 0,-10 0 1 0 0,12 1-8 0 0,-19 6 0 0 0,17-4 10 0 0,0 0 0 0 0,0 0 0 0 0,0 0 0 0 0,1 1 0 0 0,-1-1 0 0 0,1 1 0 0 0,-1 0 0 0 0,1 0 0 0 0,0 0 0 0 0,0 1 0 0 0,0-1 0 0 0,1 1 1 0 0,-1-1-1 0 0,1 1 0 0 0,0 0 0 0 0,0 0 0 0 0,0 0 0 0 0,0 0 0 0 0,1 0 0 0 0,0 1 0 0 0,0-1 0 0 0,0 0 0 0 0,-1 6 0 0 0,0 10 31 0 0,1 0-1 0 0,1 0 1 0 0,4 36-1 0 0,-2-30 31 0 0,-2-15-26 0 0,1-1 0 0 0,1 0 0 0 0,0 1 0 0 0,0-1 0 0 0,1 0 0 0 0,0 0 0 0 0,0-1 0 0 0,10 19 0 0 0,-10-24-15 0 0,0 1-1 0 0,0-1 1 0 0,1 0-1 0 0,-1 0 0 0 0,1 0 1 0 0,0-1-1 0 0,0 1 0 0 0,0-1 1 0 0,0 0-1 0 0,1 0 1 0 0,0 0-1 0 0,-1-1 0 0 0,1 0 1 0 0,0 0-1 0 0,0 0 1 0 0,0 0-1 0 0,0-1 0 0 0,9 2 1 0 0,-5-2-41 0 0,0 1 0 0 0,0-2 1 0 0,0 1-1 0 0,0-1 1 0 0,0 0-1 0 0,0-1 0 0 0,0 0 1 0 0,-1-1-1 0 0,1 0 0 0 0,0 0 1 0 0,0-1-1 0 0,-1 0 1 0 0,15-7-1 0 0,-17 6-57 0 0,0 0-1 0 0,0-1 1 0 0,-1 1 0 0 0,1-1-1 0 0,-1 0 1 0 0,0-1 0 0 0,0 0-1 0 0,-1 1 1 0 0,1-1 0 0 0,-1-1-1 0 0,-1 1 1 0 0,1-1 0 0 0,-1 1-1 0 0,0-1 1 0 0,-1 0-1 0 0,1 0 1 0 0,0-10 0 0 0,7-33-342 0 0,-2-1 0 0 0,-3 0 1 0 0,-1-67-1 0 0,-4 118 436 0 0,0 0 1 0 0,0 0-1 0 0,0 0 0 0 0,0 0 0 0 0,0 0 1 0 0,-1 0-1 0 0,1 0 0 0 0,0 0 0 0 0,0 0 1 0 0,0 0-1 0 0,0 0 0 0 0,0 0 0 0 0,0 0 1 0 0,0 0-1 0 0,0 0 0 0 0,0 0 0 0 0,0 0 1 0 0,0 0-1 0 0,0 0 0 0 0,0 0 0 0 0,0 0 1 0 0,0 0-1 0 0,0 0 0 0 0,-1 0 0 0 0,1 0 1 0 0,0 0-1 0 0,-3 15 216 0 0,3 27 301 0 0,11 7 95 0 0,27 96 801 0 0,-33-130-1310 0 0,1 0 1 0 0,0-1-1 0 0,1 0 0 0 0,1 0 0 0 0,0 0 1 0 0,0-1-1 0 0,14 14 0 0 0,-19-23-310 0 0,1-1-1 0 0,-1 0 0 0 0,1-1 0 0 0,0 1 0 0 0,0 0 0 0 0,0-1 0 0 0,0 0 0 0 0,1 0 0 0 0,-1 0 1 0 0,0-1-1 0 0,1 0 0 0 0,0 1 0 0 0,-1-2 0 0 0,1 1 0 0 0,0 0 0 0 0,-1-1 0 0 0,1 0 0 0 0,0 0 1 0 0,5-1-1 0 0,9-1-1935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48 5376 0 0,'1'-2'-24'0'0,"-1"0"-1"0"0,1 0 0 0 0,-1 1 0 0 0,0-1 0 0 0,1 0 0 0 0,-1 0 0 0 0,0 0 0 0 0,0 0 0 0 0,0 0 0 0 0,0 1 0 0 0,-1-1 0 0 0,1 0 0 0 0,0 0 0 0 0,-1 0 0 0 0,1 0 1 0 0,-1 1-1 0 0,0-1 0 0 0,1 0 0 0 0,-1 0 0 0 0,0 1 0 0 0,0-1 0 0 0,0 1 0 0 0,0-1 0 0 0,-3-2 0 0 0,3 3 36 0 0,-1 2-32 0 0,0 0 25 0 0,0-1 0 0 0,1 1 0 0 0,-1 0-1 0 0,0 0 1 0 0,0 0 0 0 0,0 1 0 0 0,1-1-1 0 0,-1 0 1 0 0,0 1 0 0 0,1-1-1 0 0,-3 3 1 0 0,1-1 6 0 0,-3 4 36 0 0,0 1-1 0 0,0-1 1 0 0,0 1 0 0 0,1 1 0 0 0,1-1-1 0 0,-1 1 1 0 0,1-1 0 0 0,1 1 0 0 0,-1 1-1 0 0,1-1 1 0 0,-2 14 0 0 0,3-15 3 0 0,-15 51 298 0 0,2-1 0 0 0,3 2 0 0 0,3 0 0 0 0,2 0 1 0 0,2 109-1 0 0,79 412 1217 0 0,-22-227-1009 0 0,-44-299-450 0 0,-3-29 29 0 0,2 49 1 0 0,-7-74-151 0 0,0 0 0 0 0,0 0 0 0 0,0-1 0 0 0,0 1 0 0 0,0 0 1 0 0,0 0-1 0 0,-1 0 0 0 0,1 0 0 0 0,0 0 0 0 0,0 0 0 0 0,-1 0 0 0 0,1-1 1 0 0,-1 1-1 0 0,1 0 0 0 0,-1 0 0 0 0,1-1 0 0 0,-1 1 0 0 0,1 0 1 0 0,-1 0-1 0 0,0-1 0 0 0,0 1 0 0 0,1-1 0 0 0,-1 1 0 0 0,0-1 1 0 0,0 1-1 0 0,1-1 0 0 0,-1 1 0 0 0,0-1 0 0 0,0 0 0 0 0,0 1 0 0 0,0-1 1 0 0,0 0-1 0 0,0 0 0 0 0,1 0 0 0 0,-1 0 0 0 0,0 1 0 0 0,0-1 1 0 0,0-1-1 0 0,-2 1 0 0 0,-38-8-727 0 0,41 8 742 0 0,-34-12-792 0 0,1-2-1 0 0,1-1 1 0 0,0-2-1 0 0,1-1 1 0 0,-40-30-1 0 0,18 9-1183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4748 0 0,'29'-10'-308'0'0,"-1"1"0"0"0,1 2-1 0 0,1 1 1 0 0,-1 1 0 0 0,1 2-1 0 0,58 0 1 0 0,-48 2-34 0 0,-1-1 1 0 0,0-2-1 0 0,44-11 0 0 0,-61 9-97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4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91 1704 0 0,'24'-23'2229'0'0,"-18"8"-1689"0"0,-4 11-424 0 0,0-1 0 0 0,0 1 0 0 0,-1-1 0 0 0,1 1 0 0 0,-1-1 0 0 0,0 1 0 0 0,0-9-1 0 0,-1 12-6 0 0,-1-7-68 0 0,1 8-36 0 0,0 1 0 0 0,0-1-1 0 0,0 0 1 0 0,0 0 0 0 0,0 0-1 0 0,0 0 1 0 0,0 0 0 0 0,0 0-1 0 0,0 0 1 0 0,0 0 0 0 0,0 0-1 0 0,0 0 1 0 0,0 0 0 0 0,-1 0-1 0 0,1 1 1 0 0,0-1 0 0 0,0 0-1 0 0,0 0 1 0 0,0 0 0 0 0,0 0-1 0 0,0 0 1 0 0,0 0-1 0 0,0 0 1 0 0,0 0 0 0 0,-1 0-1 0 0,1 0 1 0 0,0 0 0 0 0,0 0-1 0 0,0 0 1 0 0,0 0 0 0 0,0 0-1 0 0,0 0 1 0 0,0 0 0 0 0,0 0-1 0 0,0 0 1 0 0,-1 0 0 0 0,1 0-1 0 0,0 0 1 0 0,0 0 0 0 0,0 0-1 0 0,0 0 1 0 0,0-1 0 0 0,0 1-1 0 0,-13 46 285 0 0,3 1 0 0 0,2 0-1 0 0,-3 55 1 0 0,7 147 774 0 0,5-224-974 0 0,1 0-1 0 0,2 0 0 0 0,0 0 0 0 0,1 0 0 0 0,2-1 0 0 0,0 1 0 0 0,2-1 1 0 0,0-1-1 0 0,18 31 0 0 0,-25-52-245 0 0,-1 0 0 0 0,1 0 0 0 0,0 0 1 0 0,0 0-1 0 0,1 0 0 0 0,-1 0 0 0 0,0-1 0 0 0,1 1 0 0 0,-1-1 1 0 0,1 0-1 0 0,-1 1 0 0 0,1-1 0 0 0,0 0 0 0 0,-1-1 0 0 0,1 1 1 0 0,0 0-1 0 0,0-1 0 0 0,-1 1 0 0 0,1-1 0 0 0,0 0 0 0 0,0 0 1 0 0,0 0-1 0 0,0 0 0 0 0,0-1 0 0 0,-1 1 0 0 0,1-1 0 0 0,0 0 1 0 0,0 0-1 0 0,-1 0 0 0 0,1 0 0 0 0,4-2 0 0 0,9-6-1823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4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48 5288 0 0,'-3'-1'-26'0'0,"-1"0"-30"0"0,-1-1-1 0 0,1 1 1 0 0,0-1 0 0 0,0 1-1 0 0,0-1 1 0 0,0-1-1 0 0,-5-2 1 0 0,8 4-15 0 0,13-7-158 0 0,-11 7 226 0 0,0 0 0 0 0,0 0 0 0 0,0 0 0 0 0,0 1 0 0 0,0-1 0 0 0,0 0 0 0 0,0 0 0 0 0,0 1 0 0 0,0-1 0 0 0,0 0 0 0 0,0 1 0 0 0,0-1 0 0 0,0 1 0 0 0,1-1 0 0 0,-1 1 0 0 0,0 0 0 0 0,0 0 0 0 0,1-1 0 0 0,1 1 0 0 0,289-9-2277 0 0,-264 9 1965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3752 0 0,'0'0'-376'0'0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5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24 167 2984 0 0,'-23'16'622'0'0,"23"-15"48"0"0,15 21 184 0 0,-3-17-745 0 0,1-1-1 0 0,0 0 1 0 0,0-1-1 0 0,0 0 0 0 0,1-1 1 0 0,-1-1-1 0 0,0 0 0 0 0,1-1 1 0 0,16-2-1 0 0,-21 2-106 0 0,1-1 0 0 0,-1-1 0 0 0,0 0 0 0 0,0 0 0 0 0,1-1 0 0 0,-2 0 0 0 0,1 0 0 0 0,0-1 0 0 0,-1 0 0 0 0,1-1 0 0 0,-1 1-1 0 0,0-2 1 0 0,-1 1 0 0 0,8-8 0 0 0,-13 10-7 0 0,1 0 1 0 0,-1 0-1 0 0,-1 0 0 0 0,1 0 0 0 0,0 0 0 0 0,-1-1 1 0 0,0 1-1 0 0,1-1 0 0 0,-1 1 0 0 0,-1-1 1 0 0,1 1-1 0 0,0-1 0 0 0,-1 1 0 0 0,0-1 0 0 0,0 0 1 0 0,0 1-1 0 0,0-1 0 0 0,-1 1 0 0 0,1-1 0 0 0,-1 0 1 0 0,0 1-1 0 0,0-1 0 0 0,0 1 0 0 0,-1 0 0 0 0,-1-5 1 0 0,1 3 1 0 0,-1 1 0 0 0,1-1 0 0 0,0 1 0 0 0,-1 0 0 0 0,0 0 0 0 0,0 0 0 0 0,0 0 0 0 0,-1 1 0 0 0,1-1 0 0 0,-1 1 0 0 0,0 0 0 0 0,0 0 0 0 0,0 0 0 0 0,0 0 0 0 0,0 1 0 0 0,-1 0 0 0 0,-8-4 0 0 0,9 6 7 0 0,1-1 0 0 0,-1 1 1 0 0,0 0-1 0 0,1 1 1 0 0,-1-1-1 0 0,1 0 1 0 0,-1 1-1 0 0,1 0 1 0 0,-1 0-1 0 0,1 0 1 0 0,0 0-1 0 0,0 1 1 0 0,-1-1-1 0 0,1 1 0 0 0,0 0 1 0 0,0 0-1 0 0,0 0 1 0 0,0 0-1 0 0,1 0 1 0 0,-1 1-1 0 0,1-1 1 0 0,-1 1-1 0 0,1 0 1 0 0,0 0-1 0 0,0 0 1 0 0,-2 3-1 0 0,-4 6 96 0 0,1 1 0 0 0,0 0-1 0 0,1 1 1 0 0,-8 24 0 0 0,12-32-44 0 0,0 1 0 0 0,0-1 0 0 0,1 1 0 0 0,0 0 0 0 0,0-1 0 0 0,1 1 0 0 0,0 0 0 0 0,0 0 0 0 0,0 0 0 0 0,1-1 0 0 0,0 1 0 0 0,0 0 0 0 0,1-1 0 0 0,0 1 0 0 0,0-1 0 0 0,1 1 0 0 0,-1-1 0 0 0,1 0 0 0 0,1 0-1 0 0,-1 0 1 0 0,6 7 0 0 0,-2-7-2 0 0,-1 1 0 0 0,1-1 0 0 0,0 0-1 0 0,0 0 1 0 0,1 0 0 0 0,-1-1-1 0 0,1-1 1 0 0,0 1 0 0 0,1-1 0 0 0,-1-1-1 0 0,1 1 1 0 0,0-1 0 0 0,0-1-1 0 0,0 0 1 0 0,10 1 0 0 0,-3-1-62 0 0,-1-1-1 0 0,0-1 1 0 0,1 0 0 0 0,-1-2-1 0 0,0 1 1 0 0,1-2 0 0 0,-1 0-1 0 0,0-1 1 0 0,-1 0 0 0 0,1-1 0 0 0,-1-1-1 0 0,0 0 1 0 0,0-1 0 0 0,0-1-1 0 0,-1 0 1 0 0,-1 0 0 0 0,1-2-1 0 0,-1 1 1 0 0,-1-2 0 0 0,0 1 0 0 0,0-2-1 0 0,-1 1 1 0 0,-1-1 0 0 0,0-1-1 0 0,0 0 1 0 0,-1 0 0 0 0,-1-1-1 0 0,8-18 1 0 0,-12 21-31 0 0,1 0 0 0 0,-2 0-1 0 0,1 0 1 0 0,-2 0 0 0 0,1 0 0 0 0,-1 0 0 0 0,-1 0-1 0 0,0 0 1 0 0,-1-1 0 0 0,-2-11 0 0 0,3 23 37 0 0,0-1 1 0 0,0 1-1 0 0,0-1 1 0 0,0 1-1 0 0,0 0 0 0 0,0-1 1 0 0,-1 1-1 0 0,1-1 1 0 0,0 1-1 0 0,0-1 1 0 0,0 1-1 0 0,-1 0 1 0 0,1-1-1 0 0,0 1 1 0 0,-1-1-1 0 0,1 1 0 0 0,0 0 1 0 0,-1-1-1 0 0,1 1 1 0 0,0 0-1 0 0,-1 0 1 0 0,1-1-1 0 0,-1 1 1 0 0,1 0-1 0 0,0 0 1 0 0,-2-1-1 0 0,-29 2-57 0 0,25-1 54 0 0,5 0 3 0 0,-1 0 0 0 0,1 0 1 0 0,-1 1-1 0 0,1-1 1 0 0,-1 0-1 0 0,1 0 1 0 0,-1 1-1 0 0,1-1 0 0 0,-1 1 1 0 0,1-1-1 0 0,-1 1 1 0 0,1 0-1 0 0,0 0 1 0 0,-1 0-1 0 0,1-1 0 0 0,0 1 1 0 0,0 0-1 0 0,0 1 1 0 0,0-1-1 0 0,-1 0 1 0 0,0 2-1 0 0,2-3 2 0 0,0 1 0 0 0,0 0-1 0 0,0 0 1 0 0,0 0 0 0 0,-1 0 0 0 0,1-1 0 0 0,0 1-1 0 0,1 0 1 0 0,-1 0 0 0 0,0 0 0 0 0,0-1 0 0 0,0 1-1 0 0,0 0 1 0 0,1 0 0 0 0,-1 0 0 0 0,0-1 0 0 0,1 1-1 0 0,-1 0 1 0 0,0 0 0 0 0,1-1 0 0 0,-1 1 0 0 0,1 0-1 0 0,-1-1 1 0 0,1 1 0 0 0,0-1 0 0 0,-1 1 0 0 0,1-1-1 0 0,0 1 1 0 0,-1-1 0 0 0,1 1 0 0 0,0-1 0 0 0,-1 0-1 0 0,1 1 1 0 0,0-1 0 0 0,0 0 0 0 0,0 1-1 0 0,-1-1 1 0 0,2 0 0 0 0,27 12-7 0 0,43 13 325 0 0,-2 4 0 0 0,129 72 0 0 0,-161-80-72 0 0,57 42 0 0 0,-85-56-174 0 0,0 2-1 0 0,-1-1 1 0 0,0 1-1 0 0,0 1 0 0 0,-1-1 1 0 0,0 1-1 0 0,-1 1 1 0 0,0 0-1 0 0,-1 0 1 0 0,6 13-1 0 0,19 80 984 0 0,-30-103-1017 0 0,-1 4-177 0 0,2 0 474 0 0,-4-48-9947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24 348 0 0,'0'0'440'0'0,"-2"-15"752"0"0,-2 6 1189 0 0,-2 34-1734 0 0,2 1 0 0 0,-2 42 0 0 0,2-8-194 0 0,1-28-254 0 0,2 1 1 0 0,2 0-1 0 0,8 60 0 0 0,29 97 270 0 0,-11-67-140 0 0,34 136 531 0 0,-49-211-686 0 0,-11-44-154 0 0,0 1 0 0 0,1-1 0 0 0,-1 0 0 0 0,1 0 0 0 0,-1 0 0 0 0,1 0 0 0 0,1 0 0 0 0,-1 0 0 0 0,0-1 0 0 0,1 1 0 0 0,0-1 0 0 0,0 1 0 0 0,0-1 0 0 0,0 0 0 0 0,0 0 0 0 0,1-1 0 0 0,6 5 0 0 0,-6-5-66 0 0,0-1 1 0 0,-1 0-1 0 0,1 0 0 0 0,0 0 0 0 0,0 0 0 0 0,0-1 1 0 0,0 0-1 0 0,-1 1 0 0 0,1-1 0 0 0,0-1 0 0 0,0 1 0 0 0,0-1 1 0 0,0 1-1 0 0,-1-1 0 0 0,1 0 0 0 0,0-1 0 0 0,0 1 1 0 0,-1 0-1 0 0,1-1 0 0 0,4-3 0 0 0,90-53-5002 0 0,-78 43 3170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4764 0 0,'3'-39'-775'0'0,"-3"38"961"0"0,-1-6-106 0 0,2 7-50 0 0,-1 0 0 0 0,0 0 1 0 0,0 0-1 0 0,0 0 1 0 0,0 0-1 0 0,0 0 1 0 0,0 0-1 0 0,0 0 0 0 0,0 0 1 0 0,0 0-1 0 0,0 0 1 0 0,0 0-1 0 0,0 0 1 0 0,0 0-1 0 0,1 0 1 0 0,-1 0-1 0 0,0 0 0 0 0,0 0 1 0 0,0-1-1 0 0,0 1 1 0 0,0 0-1 0 0,0 0 1 0 0,0 0-1 0 0,0 0 0 0 0,0 0 1 0 0,0 0-1 0 0,0 0 1 0 0,0 0-1 0 0,61 235 1860 0 0,-39-140-1424 0 0,-9-27-171 0 0,-10-46-313 0 0,0-1 1 0 0,2 0-1 0 0,13 33 1 0 0,-13-49-602 0 0,-4-31-4624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51 5477 0 0,'-15'-39'-753'0'0,"14"38"710"0"0,-3-6 119 0 0,3 4-333 0 0,4 6-1381 0 0,9 18 876 0 0,-6-7 518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9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2636 0 0,'0'-29'469'0'0,"15"67"-97"0"0,-1 1-1 0 0,-2 1 1 0 0,11 70 0 0 0,-2-15 144 0 0,-15-68-317 0 0,48 162 1448 0 0,-54-188-1478 0 0,2 2 408 0 0,2-8-464 0 0,3-10-117 0 0,5-37 30 0 0,-5 21-255 0 0,1 1 1 0 0,19-49-1 0 0,-24 72 174 0 0,1-1 0 0 0,0 1 0 0 0,0 0 0 0 0,0 0 0 0 0,1 1 0 0 0,0-1 0 0 0,1 1 0 0 0,-1 0 0 0 0,1 0 0 0 0,0 1 0 0 0,0 0 0 0 0,1 0 0 0 0,0 0 1 0 0,13-7-1 0 0,-18 12 50 0 0,-1-1 1 0 0,1 1 0 0 0,-1 0 0 0 0,1-1 0 0 0,-1 1-1 0 0,1 0 1 0 0,0 0 0 0 0,-1 0 0 0 0,1 0 0 0 0,-1 0-1 0 0,1 0 1 0 0,-1 1 0 0 0,1-1 0 0 0,0 0-1 0 0,-1 1 1 0 0,1-1 0 0 0,-1 1 0 0 0,0 0 0 0 0,1-1-1 0 0,-1 1 1 0 0,1 0 0 0 0,-1 0 0 0 0,0 0 0 0 0,0 0-1 0 0,0 0 1 0 0,1 0 0 0 0,-1 0 0 0 0,0 0 0 0 0,0 1-1 0 0,0-1 1 0 0,-1 0 0 0 0,1 1 0 0 0,1 2 0 0 0,4 6 17 0 0,-1 1 1 0 0,0 0-1 0 0,5 17 1 0 0,-4-11 15 0 0,13 37-2 0 0,-12-34 29 0 0,0 0 1 0 0,1-1 0 0 0,0 0-1 0 0,15 22 1 0 0,-19-36-45 0 0,0 1 1 0 0,0-1 0 0 0,0 0-1 0 0,1 0 1 0 0,0-1 0 0 0,0 1-1 0 0,0-1 1 0 0,1 0 0 0 0,-1-1-1 0 0,1 1 1 0 0,0-1 0 0 0,0 0-1 0 0,0-1 1 0 0,1 1 0 0 0,-1-1-1 0 0,0-1 1 0 0,11 3 0 0 0,3-1 2 0 0,0-1 1 0 0,0 0 0 0 0,0-2 0 0 0,0 0 0 0 0,0-1 0 0 0,0-1-1 0 0,0-1 1 0 0,36-10 0 0 0,-47 10-35 0 0,1-1 1 0 0,-1 0-1 0 0,1 0 1 0 0,-1-1-1 0 0,-1 0 1 0 0,1-1-1 0 0,-1 0 1 0 0,0 0-1 0 0,0-1 1 0 0,0 0-1 0 0,-1-1 1 0 0,0 1-1 0 0,-1-1 1 0 0,0 0-1 0 0,0-1 1 0 0,-1 0-1 0 0,0 0 1 0 0,7-18-1 0 0,-6 14-39 0 0,5-17-124 0 0,13-47 1 0 0,-22 70 164 0 0,-1 0 0 0 0,1 0 0 0 0,-1 0 0 0 0,-1-1-1 0 0,1 1 1 0 0,-1 0 0 0 0,-1 0 0 0 0,1-1 0 0 0,-1 1 0 0 0,0 0 0 0 0,-1 0 0 0 0,-4-12 0 0 0,5 17 16 0 0,1 1-1 0 0,-1-1 1 0 0,1 1 0 0 0,-1 0-1 0 0,0-1 1 0 0,0 1 0 0 0,0 0 0 0 0,1 0-1 0 0,-1 0 1 0 0,0-1 0 0 0,-1 1-1 0 0,1 0 1 0 0,0 0 0 0 0,0 0 0 0 0,0 1-1 0 0,-1-1 1 0 0,1 0 0 0 0,0 0-1 0 0,-1 1 1 0 0,1-1 0 0 0,0 1-1 0 0,-1-1 1 0 0,1 1 0 0 0,-1 0 0 0 0,1-1-1 0 0,-1 1 1 0 0,1 0 0 0 0,-1 0-1 0 0,1 0 1 0 0,-1 0 0 0 0,-2 1 0 0 0,3-1 0 0 0,-1 1 1 0 0,0-1-1 0 0,1 1 1 0 0,-1 0 0 0 0,0 0-1 0 0,1-1 1 0 0,-1 1-1 0 0,1 0 1 0 0,0 1 0 0 0,-1-1-1 0 0,1 0 1 0 0,0 0-1 0 0,0 1 1 0 0,-1-1 0 0 0,1 0-1 0 0,0 1 1 0 0,0-1-1 0 0,1 1 1 0 0,-1 0 0 0 0,0-1-1 0 0,0 1 1 0 0,1 0-1 0 0,-1 2 1 0 0,-11 41 49 0 0,10-33-19 0 0,0 0 0 0 0,1 0 0 0 0,0 0 0 0 0,1 0 0 0 0,1 0 0 0 0,0 0 0 0 0,0 0 0 0 0,2 0 0 0 0,-1 0 0 0 0,1-1 0 0 0,8 19 0 0 0,-7-22-8 0 0,0 0-1 0 0,1 0 1 0 0,0 0 0 0 0,1 0-1 0 0,0-1 1 0 0,0 0 0 0 0,0 0-1 0 0,1-1 1 0 0,0 1 0 0 0,0-2-1 0 0,0 1 1 0 0,1-1 0 0 0,0 0-1 0 0,0 0 1 0 0,14 5 0 0 0,-5-3 0 0 0,1 0 0 0 0,0-1 0 0 0,0-1 1 0 0,1-1-1 0 0,-1 0 0 0 0,1-2 0 0 0,0 0 0 0 0,0-1 1 0 0,26-2-1 0 0,-34 0-22 0 0,1-1 1 0 0,-1 0-1 0 0,0-1 0 0 0,-1 0 1 0 0,1-1-1 0 0,0 0 0 0 0,-1-1 1 0 0,0 0-1 0 0,0 0 0 0 0,0-1 1 0 0,-1-1-1 0 0,0 1 1 0 0,0-1-1 0 0,-1-1 0 0 0,0 0 1 0 0,0 0-1 0 0,6-10 0 0 0,-5 8-5 0 0,-2-1 0 0 0,1 0 0 0 0,-2 0 0 0 0,1-1 0 0 0,-1 0 0 0 0,-1 0 0 0 0,-1-1 0 0 0,1 1 0 0 0,-2-1 0 0 0,0 0-1 0 0,0 0 1 0 0,-1 0 0 0 0,-1 0 0 0 0,0-1 0 0 0,-1 1 0 0 0,0 0 0 0 0,-4-21 0 0 0,4 33 8 0 0,-7-32 51 0 0,6 33-53 0 0,1-1 0 0 0,0 0 0 0 0,0 0 0 0 0,-1 0 0 0 0,1 0 0 0 0,0 0-1 0 0,-1 1 1 0 0,1-1 0 0 0,-1 0 0 0 0,1 0 0 0 0,-1 1 0 0 0,0-1 0 0 0,1 0 0 0 0,-1 1 0 0 0,0-1 0 0 0,1 0 0 0 0,-1 1 0 0 0,0-1-1 0 0,0 1 1 0 0,1-1 0 0 0,-1 1 0 0 0,0 0 0 0 0,0-1 0 0 0,0 1 0 0 0,0 0 0 0 0,0 0 0 0 0,0-1 0 0 0,1 1 0 0 0,-1 0-1 0 0,0 0 1 0 0,0 0 0 0 0,0 0 0 0 0,0 0 0 0 0,0 0 0 0 0,0 0 0 0 0,0 1 0 0 0,0-1 0 0 0,-1 1 0 0 0,-5 2-1 0 0,-1 1 1 0 0,1 1 0 0 0,1-1-1 0 0,-1 1 1 0 0,1 1-1 0 0,0-1 1 0 0,0 1 0 0 0,0 0-1 0 0,1 0 1 0 0,0 1 0 0 0,0-1-1 0 0,0 1 1 0 0,-6 15 0 0 0,2-2 9 0 0,0 0 0 0 0,1 1 0 0 0,2 0 0 0 0,-6 28 1 0 0,11-44 9 0 0,0 0 0 0 0,0 1 0 0 0,1-1 0 0 0,0 1 1 0 0,0-1-1 0 0,0 0 0 0 0,0 1 0 0 0,1-1 0 0 0,0 0 1 0 0,0 1-1 0 0,3 4 0 0 0,-3-8-12 0 0,0 1 1 0 0,0-1-1 0 0,0 0 1 0 0,0 0-1 0 0,1 0 1 0 0,-1 0-1 0 0,1 0 1 0 0,0 0-1 0 0,-1-1 1 0 0,1 1-1 0 0,0 0 1 0 0,0-1-1 0 0,0 0 1 0 0,0 1-1 0 0,0-1 1 0 0,0 0-1 0 0,1 0 1 0 0,-1 0-1 0 0,0 0 1 0 0,1 0-1 0 0,-1-1 1 0 0,0 1-1 0 0,1-1 1 0 0,-1 1-1 0 0,1-1 1 0 0,-1 0-1 0 0,3 0 1 0 0,0-1-7 0 0,0 1 0 0 0,-1-1 0 0 0,1 1 0 0 0,-1-1 0 0 0,1-1 0 0 0,-1 1 1 0 0,0-1-1 0 0,1 1 0 0 0,-1-1 0 0 0,0-1 0 0 0,0 1 0 0 0,0 0 0 0 0,-1-1 0 0 0,5-4 1 0 0,46-51-64 0 0,-30 30 26 0 0,-18 20 13 0 0,-5 6 8 0 0,1-1 0 0 0,0 0 0 0 0,0 1 0 0 0,1-1 0 0 0,-1 1 0 0 0,0 0 0 0 0,1 0 0 0 0,-1-1 0 0 0,1 2 0 0 0,5-4 0 0 0,-6 6 12 0 0,0-1 1 0 0,0 1-1 0 0,1-1 1 0 0,-1 1-1 0 0,0 0 1 0 0,0 0-1 0 0,0 0 1 0 0,0 1-1 0 0,0-1 1 0 0,0 0-1 0 0,0 1 1 0 0,-1-1-1 0 0,1 1 1 0 0,0 0-1 0 0,-1-1 1 0 0,3 4-1 0 0,26 37 14 0 0,-16-21 10 0 0,-10-16 18 0 0,0 0 0 0 0,0 0 1 0 0,1-1-1 0 0,-1 1 1 0 0,1-1-1 0 0,0 0 0 0 0,0 0 1 0 0,1-1-1 0 0,-1 1 0 0 0,1-1 1 0 0,-1-1-1 0 0,1 1 1 0 0,0-1-1 0 0,10 3 0 0 0,-9-4-8 0 0,0 0-1 0 0,1-1 0 0 0,0 0 0 0 0,-1 0 0 0 0,1-1 0 0 0,-1 0 0 0 0,0 0 1 0 0,1 0-1 0 0,-1-1 0 0 0,0 0 0 0 0,0-1 0 0 0,11-5 0 0 0,-6 2-18 0 0,0-1 0 0 0,-1 0 0 0 0,0-1-1 0 0,0 0 1 0 0,-1-1 0 0 0,0 0-1 0 0,0-1 1 0 0,-1 0 0 0 0,0 0 0 0 0,-1-1-1 0 0,0 0 1 0 0,-1 0 0 0 0,0-1-1 0 0,-1 0 1 0 0,0 0 0 0 0,7-23-1 0 0,1-12-139 0 0,-2-1 0 0 0,-2 0 0 0 0,5-59 0 0 0,-15 86-34 0 0,0 20 149 0 0,0 0 0 0 0,0 1 1 0 0,0-1-1 0 0,0 0 0 0 0,0 1 1 0 0,0-1-1 0 0,0 0 0 0 0,0 1 1 0 0,0-1-1 0 0,0 0 0 0 0,-1 1 1 0 0,1-1-1 0 0,0 0 0 0 0,0 1 1 0 0,-1-1-1 0 0,1 1 0 0 0,0-1 1 0 0,-1 1-1 0 0,1-1 1 0 0,-1 0-1 0 0,1 1 0 0 0,0-1 1 0 0,-1 1-1 0 0,1 0 0 0 0,-1-1 1 0 0,0 1-1 0 0,0-1 0 0 0,0 3 6 0 0,-1 0 0 0 0,1 1 0 0 0,-1-1 0 0 0,1 0-1 0 0,0 1 1 0 0,0-1 0 0 0,0 1 0 0 0,0 0 0 0 0,1-1 0 0 0,-1 1-1 0 0,1-1 1 0 0,-1 1 0 0 0,1 0 0 0 0,0 5 0 0 0,2 6 6 0 0,0 0 0 0 0,1 0 1 0 0,0 0-1 0 0,1 0 0 0 0,1 0 1 0 0,0-1-1 0 0,11 20 0 0 0,16 46 410 0 0,27 88 457 0 0,-50-146-1313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1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91 5669 0 0,'4'-13'53'0'0,"-1"0"1"0"0,-1 0-1 0 0,0 0 1 0 0,0-25 1316 0 0,14 62-1006 0 0,-11-13-225 0 0,-1 1 0 0 0,0 0-1 0 0,-1 0 1 0 0,0 0-1 0 0,1 13 1 0 0,4 14 166 0 0,54 309 1333 0 0,-42-211-1010 0 0,-17-124-611 0 0,-1 1 0 0 0,-1 1-1 0 0,0-1 1 0 0,-2 27 0 0 0,0-40-128 0 0,0 0 0 0 0,-1 0 1 0 0,1 0-1 0 0,0-1 0 0 0,-1 1 1 0 0,1-1-1 0 0,0 1 0 0 0,-1-1 1 0 0,1 1-1 0 0,-1-1 0 0 0,1 0 1 0 0,-1 1-1 0 0,1-1 0 0 0,-1 0 1 0 0,1 0-1 0 0,-1 0 0 0 0,1 0 1 0 0,-1-1-1 0 0,1 1 0 0 0,-1 0 1 0 0,1-1-1 0 0,-3 0 0 0 0,-4 0-1142 0 0,-15-1-1168 0 0,4 0-607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3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1 395 6269 0 0,'9'-19'-51'0'0,"1"0"-1"0"0,1 1 1 0 0,0 1 0 0 0,2 0 0 0 0,23-25 0 0 0,-17 19 562 0 0,-11 14-392 0 0,1 1 1 0 0,0 0-1 0 0,1 1 0 0 0,0-1 0 0 0,0 2 0 0 0,1-1 0 0 0,-1 2 1 0 0,23-10-1 0 0,1 3 58 0 0,61-14 0 0 0,-53 18-133 0 0,0 2-1 0 0,1 1 0 0 0,-1 2 1 0 0,1 3-1 0 0,75 7 1 0 0,-107-6-36 0 0,0 1 1 0 0,-1-1-1 0 0,1 2 0 0 0,-1-1 1 0 0,1 1-1 0 0,-1 1 1 0 0,0 0-1 0 0,0 1 1 0 0,-1-1-1 0 0,1 2 0 0 0,-1-1 1 0 0,0 2-1 0 0,10 8 1 0 0,0 3 27 0 0,-2 1 0 0 0,0 0 0 0 0,-2 1 1 0 0,0 1-1 0 0,18 34 0 0 0,-16-18 31 0 0,-11-22 19 0 0,1 0 1 0 0,15 24 0 0 0,-18-25 325 0 0,-8-34-444 0 0,0-1 0 0 0,2 1 0 0 0,0-1 1 0 0,1 0-1 0 0,1 0 0 0 0,1 1 0 0 0,1-1 0 0 0,1 0 1 0 0,0 1-1 0 0,2 0 0 0 0,0 0 0 0 0,2 0 0 0 0,9-21 0 0 0,-15 38 19 0 0,0 1 0 0 0,0-1-1 0 0,0 1 1 0 0,0 0-1 0 0,0-1 1 0 0,1 1 0 0 0,-1 0-1 0 0,1 0 1 0 0,-1 0-1 0 0,1 0 1 0 0,0 0-1 0 0,0 1 1 0 0,0-1 0 0 0,0 0-1 0 0,0 1 1 0 0,0 0-1 0 0,0-1 1 0 0,1 1 0 0 0,-1 0-1 0 0,0 0 1 0 0,1 0-1 0 0,4-1 1 0 0,-4 2 4 0 0,0 1 0 0 0,0-1 1 0 0,0 1-1 0 0,1-1 0 0 0,-1 1 1 0 0,0 0-1 0 0,0 0 0 0 0,0 0 1 0 0,0 1-1 0 0,0-1 0 0 0,-1 1 0 0 0,1-1 1 0 0,0 1-1 0 0,-1 0 0 0 0,4 3 1 0 0,9 9-8 0 0,-2 0 1 0 0,0 1 0 0 0,-1 1-1 0 0,16 24 1 0 0,54 71-4 0 0,-36-51 73 0 0,-39-50-29 0 0,0-2 5 0 0,-2 0 0 0 0,1 0 0 0 0,-1 0 0 0 0,5 13 0 0 0,-9-20-18 0 0,11 14 102 0 0,-11-13-66 0 0,5 0 7 0 0,-6-1-54 0 0,1-1-1 0 0,-1 1 0 0 0,1-1 0 0 0,-1 0 0 0 0,1 1 0 0 0,-1-1 1 0 0,1 0-1 0 0,-1 0 0 0 0,1 1 0 0 0,-1-1 0 0 0,1 0 1 0 0,0 0-1 0 0,-1 0 0 0 0,1 1 0 0 0,-1-1 0 0 0,1 0 0 0 0,0 0 1 0 0,-1 0-1 0 0,1 0 0 0 0,0 0 0 0 0,-1-1 0 0 0,1 1 0 0 0,-1 0 1 0 0,2 0-1 0 0,12-3-2 0 0,0 0 1 0 0,-1-2 0 0 0,1 1-1 0 0,-1-1 1 0 0,0-1-1 0 0,19-12 1 0 0,-26 15 0 0 0,1-1 1 0 0,-1-1-1 0 0,0 1 1 0 0,0-1 0 0 0,-1 0-1 0 0,1 0 1 0 0,-1-1-1 0 0,0 0 1 0 0,-1 0-1 0 0,1 0 1 0 0,-1 0-1 0 0,-1-1 1 0 0,1 1 0 0 0,4-14-1 0 0,-4 4-35 0 0,-2 0 0 0 0,0 0 0 0 0,0 0-1 0 0,-2 0 1 0 0,0-1 0 0 0,0 1 0 0 0,-2 0 0 0 0,0 0-1 0 0,-1 0 1 0 0,0 0 0 0 0,-2 0 0 0 0,0 1-1 0 0,0-1 1 0 0,-2 1 0 0 0,1 1 0 0 0,-2-1 0 0 0,0 1-1 0 0,-1 0 1 0 0,-12-14 0 0 0,19 26 29 0 0,0 1 0 0 0,-1-1-1 0 0,1 1 1 0 0,0-1 0 0 0,-1 1-1 0 0,1 0 1 0 0,-1 0 0 0 0,0 0 0 0 0,1 0-1 0 0,-1 1 1 0 0,0-1 0 0 0,1 1 0 0 0,-1-1-1 0 0,0 1 1 0 0,0 0 0 0 0,1 0-1 0 0,-1 0 1 0 0,0 1 0 0 0,1-1 0 0 0,-1 1-1 0 0,0-1 1 0 0,1 1 0 0 0,-1 0 0 0 0,0 0-1 0 0,1 0 1 0 0,-1 0 0 0 0,1 1-1 0 0,0-1 1 0 0,-1 0 0 0 0,-2 4 0 0 0,-4 0-1 0 0,1 1 0 0 0,0 0 1 0 0,1 0-1 0 0,0 1 1 0 0,0-1-1 0 0,0 2 1 0 0,-8 11-1 0 0,7-5 1 0 0,0 1 0 0 0,2-1 0 0 0,0 2 0 0 0,1-1 1 0 0,0 1-1 0 0,1-1 0 0 0,1 1 0 0 0,0 0 0 0 0,0 25 0 0 0,2-27 28 0 0,1-1 1 0 0,0 1-1 0 0,1 0 0 0 0,1 0 1 0 0,0-1-1 0 0,1 1 0 0 0,1-1 1 0 0,0 1-1 0 0,0-1 0 0 0,1-1 0 0 0,11 20 1 0 0,-15-31-14 0 0,0 1 0 0 0,-1-1 1 0 0,1 0-1 0 0,0 1 1 0 0,0-1-1 0 0,0 0 0 0 0,1 0 1 0 0,-1 0-1 0 0,0 0 1 0 0,0 0-1 0 0,1 0 0 0 0,-1 0 1 0 0,0 0-1 0 0,1 0 0 0 0,-1-1 1 0 0,1 1-1 0 0,-1 0 1 0 0,1-1-1 0 0,-1 1 0 0 0,1-1 1 0 0,-1 0-1 0 0,1 0 0 0 0,2 1 1 0 0,-2-2-19 0 0,1 1-1 0 0,0-1 1 0 0,-1 0 0 0 0,1 0 0 0 0,-1 1 0 0 0,1-2-1 0 0,-1 1 1 0 0,1 0 0 0 0,-1 0 0 0 0,0-1 0 0 0,1 0-1 0 0,2-2 1 0 0,3-4-139 0 0,0 0 0 0 0,-1-1 0 0 0,1 1 0 0 0,-2-1 0 0 0,9-14 0 0 0,29-51-989 0 0,-21 37 468 0 0,21-45 0 0 0,-44 82 671 0 0,0-1-1 0 0,0 1 1 0 0,0 0 0 0 0,0 0-1 0 0,0-1 1 0 0,0 1 0 0 0,0 0 0 0 0,1 0-1 0 0,-1-1 1 0 0,0 1 0 0 0,0 0-1 0 0,0 0 1 0 0,0 0 0 0 0,0-1-1 0 0,0 1 1 0 0,0 0 0 0 0,1 0-1 0 0,-1 0 1 0 0,0-1 0 0 0,0 1-1 0 0,0 0 1 0 0,0 0 0 0 0,1 0-1 0 0,-1 0 1 0 0,0 0 0 0 0,0 0-1 0 0,1-1 1 0 0,-1 1 0 0 0,0 0-1 0 0,0 0 1 0 0,0 0 0 0 0,1 0 0 0 0,-1 0-1 0 0,0 0 1 0 0,0 0 0 0 0,1 0-1 0 0,-1 0 1 0 0,0 0 0 0 0,0 0-1 0 0,1 0 1 0 0,-1 0 0 0 0,0 0-1 0 0,0 0 1 0 0,1 0 0 0 0,-1 0-1 0 0,0 0 1 0 0,0 1 0 0 0,0-1-1 0 0,1 0 1 0 0,-1 0 0 0 0,0 0-1 0 0,10 19 41 0 0,8 44 66 0 0,-11-35-16 0 0,-6-23-44 0 0,1 0-1 0 0,0 0 1 0 0,0 0 0 0 0,1 0-1 0 0,-1-1 1 0 0,1 1 0 0 0,0-1-1 0 0,0 1 1 0 0,1-1 0 0 0,-1 0-1 0 0,1 0 1 0 0,0-1 0 0 0,5 5-1 0 0,-7-7-44 0 0,0 0-1 0 0,0 0 0 0 0,0-1 1 0 0,0 1-1 0 0,1 0 0 0 0,-1-1 1 0 0,0 1-1 0 0,0-1 1 0 0,1 0-1 0 0,-1 0 0 0 0,0 0 1 0 0,1 0-1 0 0,-1 0 1 0 0,0 0-1 0 0,0-1 0 0 0,1 1 1 0 0,-1-1-1 0 0,0 0 0 0 0,0 1 1 0 0,0-1-1 0 0,0 0 1 0 0,0 0-1 0 0,0 0 0 0 0,0-1 1 0 0,0 1-1 0 0,0 0 0 0 0,0-1 1 0 0,-1 1-1 0 0,1-1 1 0 0,0 0-1 0 0,-1 1 0 0 0,0-1 1 0 0,2-3-1 0 0,23-27-204 0 0,-1-2-1 0 0,25-44 0 0 0,-2 0-6 0 0,-41 70 216 0 0,0 3 30 0 0,-6 4 158 0 0,5 25-59 0 0,-2-1 128 0 0,-2-1 0 0 0,-1 37 0 0 0,-1-36 106 0 0,5 46 0 0 0,8 16 734 0 0,-13-84-881 0 0,3-5-192 0 0,11-20-235 0 0,-1-1 0 0 0,-2-1-1 0 0,10-30 1 0 0,-9 24-141 0 0,1 1-1 0 0,19-34 0 0 0,-21 45 193 0 0,-9 14 124 0 0,1 0 0 0 0,0 0 1 0 0,1 0-1 0 0,-1 1 0 0 0,1 0 1 0 0,0-1-1 0 0,1 1 0 0 0,-1 0 1 0 0,1 1-1 0 0,0-1 0 0 0,7-4 1 0 0,-11 9 48 0 0,20 11 66 0 0,-18-8-43 0 0,-1 1 0 0 0,1 0 0 0 0,-1 0 1 0 0,1 0-1 0 0,-1 0 0 0 0,-1 0 0 0 0,1 1 0 0 0,0-1 0 0 0,-1 0 1 0 0,0 1-1 0 0,0-1 0 0 0,0 1 0 0 0,-1 8 0 0 0,3 2 113 0 0,34 203 1503 0 0,-23-170-1375 0 0,-3-15-70 0 0,-11-33-261 0 0,0 0 0 0 0,1 1 0 0 0,-1-1 0 0 0,0 0 0 0 0,0 1 0 0 0,0-1 0 0 0,0 0 1 0 0,0 1-1 0 0,0-1 0 0 0,0 0 0 0 0,1 1 0 0 0,-1-1 0 0 0,0 0 0 0 0,0 0 0 0 0,0 1 0 0 0,1-1 0 0 0,-1 0 0 0 0,0 0 1 0 0,0 1-1 0 0,1-1 0 0 0,-1 0 0 0 0,0 0 0 0 0,1 0 0 0 0,-1 0 0 0 0,0 1 0 0 0,0-1 0 0 0,1 0 0 0 0,-1 0 0 0 0,0 0 1 0 0,1 0-1 0 0,-1 0 0 0 0,0 0 0 0 0,1 0 0 0 0,-1 0 0 0 0,0 0 0 0 0,1 0 0 0 0,-1 0 0 0 0,0 0 0 0 0,1 0 0 0 0,-1 0 1 0 0,0 0-1 0 0,1 0 0 0 0,-1 0 0 0 0,0 0 0 0 0,1-1 0 0 0,-1 1 0 0 0,0 0 0 0 0,1 0 0 0 0,-1 0 0 0 0,0-1 0 0 0,0 1 1 0 0,1 0-1 0 0,-1 0 0 0 0,0-1 0 0 0,0 1 0 0 0,1-1 0 0 0,11-11-2113 0 0,-4-3 306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4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375 262 4788 0 0,'1'-4'-81'0'0,"11"-28"-282"0"0,12-47 1 0 0,-22 67 547 0 0,0 1 1 0 0,-1-1 0 0 0,0 0 0 0 0,-1 1 0 0 0,0-1 0 0 0,-1 0 0 0 0,-4-22 0 0 0,4 32-156 0 0,1 1 0 0 0,-1-1-1 0 0,0 0 1 0 0,0 0 0 0 0,-1 0-1 0 0,1 1 1 0 0,0-1 0 0 0,-1 0-1 0 0,1 1 1 0 0,-1-1 0 0 0,1 1-1 0 0,-1 0 1 0 0,1-1 0 0 0,-1 1-1 0 0,0 0 1 0 0,0 0 0 0 0,0 0 0 0 0,-2-1-1 0 0,1 1 88 0 0,-3 2-104 0 0,1 0 1 0 0,-1 0-1 0 0,0 0 0 0 0,1 1 0 0 0,-1 0 1 0 0,1 0-1 0 0,0 1 0 0 0,-1 0 1 0 0,1-1-1 0 0,1 2 0 0 0,-1-1 1 0 0,0 0-1 0 0,1 1 0 0 0,-1 0 1 0 0,-6 8-1 0 0,-2 3 16 0 0,0 1 0 0 0,0 0 1 0 0,-9 19-1 0 0,18-29-10 0 0,0 1 0 0 0,0-1-1 0 0,1 1 1 0 0,0 0 0 0 0,0 0 0 0 0,1 0 0 0 0,0 0 0 0 0,0 0-1 0 0,0 1 1 0 0,1-1 0 0 0,0 0 0 0 0,1 1 0 0 0,0-1 0 0 0,0 1-1 0 0,0-1 1 0 0,1 1 0 0 0,0-1 0 0 0,1 0 0 0 0,0 1 0 0 0,0-1-1 0 0,0 0 1 0 0,1 0 0 0 0,4 8 0 0 0,-2-4-5 0 0,-1 2 0 0 0,0-1 1 0 0,-1 0-1 0 0,0 1 0 0 0,-1-1 0 0 0,-1 1 0 0 0,0 0 1 0 0,0 0-1 0 0,-1-1 0 0 0,-1 1 0 0 0,-4 21 0 0 0,4-26-10 0 0,-1-1 0 0 0,0 0 1 0 0,-1 0-1 0 0,1 0 0 0 0,-2 0 0 0 0,1-1 0 0 0,-1 1 0 0 0,0-1 0 0 0,0 0 0 0 0,0 0 0 0 0,-1 0 0 0 0,0-1 0 0 0,0 0 0 0 0,-1 1 0 0 0,1-2 0 0 0,-1 1 0 0 0,0-1 0 0 0,0 0 0 0 0,-1 0 0 0 0,1-1 0 0 0,-11 5 0 0 0,8-5-52 0 0,0 0-1 0 0,0-1 1 0 0,0 0-1 0 0,0 0 1 0 0,-14 0-1 0 0,21-2-84 0 0,-1 1-1 0 0,1-1 1 0 0,-1 0-1 0 0,1 0 1 0 0,0-1-1 0 0,-1 1 1 0 0,1 0-1 0 0,0-1 1 0 0,-1 1-1 0 0,1-1 0 0 0,0 0 1 0 0,-1 0-1 0 0,1 0 1 0 0,0 0-1 0 0,0 0 1 0 0,0-1-1 0 0,0 1 1 0 0,0-1-1 0 0,0 1 1 0 0,1-1-1 0 0,-1 1 0 0 0,0-1 1 0 0,1 0-1 0 0,-1 0 1 0 0,-1-3-1 0 0,-3-11-1438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4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84 4432 0 0,'65'-83'518'0'0,"-64"82"-64"0"0,7 24-235 0 0,-6-6-109 0 0,-1 0 1 0 0,0 0 0 0 0,-1 0 0 0 0,-1 0 0 0 0,-4 21 0 0 0,-1 10 108 0 0,-25 290 1033 0 0,-12 244 540 0 0,32 23-53 0 0,12-601-1714 0 0,-1 2 20 0 0,0 0 0 0 0,-1 1 0 0 0,1-2 0 0 0,-1 1 0 0 0,-3 11 0 0 0,4-16-39 0 0,0 0-1 0 0,-1 1 1 0 0,1-1 0 0 0,-1 0 0 0 0,0 0 0 0 0,0 0-1 0 0,1 1 1 0 0,-1-1 0 0 0,0 0 0 0 0,0 0 0 0 0,0 0 0 0 0,0 0-1 0 0,0 0 1 0 0,0 0 0 0 0,0-1 0 0 0,0 1 0 0 0,-1 0-1 0 0,1-1 1 0 0,0 1 0 0 0,0 0 0 0 0,-1-1 0 0 0,1 1-1 0 0,0-1 1 0 0,-1 0 0 0 0,1 1 0 0 0,-1-1 0 0 0,1 0-1 0 0,0 0 1 0 0,-1 0 0 0 0,1 0 0 0 0,-1 0 0 0 0,-2-1-1 0 0,-7-2-117 0 0,-1 0 0 0 0,1-1-1 0 0,-1 0 1 0 0,1-1 0 0 0,1 0-1 0 0,-1-1 1 0 0,1 0 0 0 0,0-1 0 0 0,0 0-1 0 0,1 0 1 0 0,-1-1 0 0 0,-13-16-1 0 0,-5-7-935 0 0,1-2 0 0 0,-32-49-1 0 0,33 38-1322 0 0,6 3-573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5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0 203 6117 0 0,'11'-15'-309'0'0,"0"1"1"0"0,0 1 0 0 0,1 0 0 0 0,1 0 0 0 0,0 1-1 0 0,0 1 1 0 0,1 0 0 0 0,1 1 0 0 0,23-12 0 0 0,-9 9 193 0 0,0 1 1 0 0,0 2-1 0 0,1 1 1 0 0,48-8-1 0 0,-53 13-129 0 0,0 2-1 0 0,0 0 1 0 0,0 2-1 0 0,26 3 0 0 0,-36-3-202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2756 0 0,'0'0'-264'0'0,"16"-22"-282"0"0,-18 72 888 0 0,3 1 0 0 0,2-1 0 0 0,14 75-1 0 0,-2-14 306 0 0,-4-43 208 0 0,31 105 1 0 0,-42-171-756 0 0,9-29-1334 0 0,-5 5-136 0 0,-1-3 59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5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34 1868 0 0,'4'-18'619'0'0,"-3"17"-583"0"0,-1 1 0 0 0,0 0 0 0 0,0-1 0 0 0,1 1 0 0 0,-1 0 0 0 0,0-1 0 0 0,0 1 0 0 0,0 0 0 0 0,0-1 0 0 0,0 1 0 0 0,1-1 0 0 0,-1 1 0 0 0,0 0 1 0 0,0-1-1 0 0,0 1 0 0 0,0 0 0 0 0,0-1 0 0 0,0 1 0 0 0,0-1 0 0 0,0 1 0 0 0,-1 0 0 0 0,1-1 0 0 0,0 1 0 0 0,0-1 0 0 0,0 1 0 0 0,0 0 0 0 0,0-1 0 0 0,-1 1 0 0 0,1 0 0 0 0,0-1 0 0 0,0 1 0 0 0,0 0 0 0 0,-1-1 0 0 0,1 1 1 0 0,0 0-1 0 0,-1 0 0 0 0,1-1 0 0 0,0 1 0 0 0,-1 0 0 0 0,1 0 0 0 0,0 0 0 0 0,-1-1 0 0 0,1 1 0 0 0,0 0 0 0 0,-1 0 0 0 0,-9 5 26 0 0,0 1 0 0 0,0 1 0 0 0,0-1 0 0 0,1 2 0 0 0,1-1 0 0 0,-1 1 0 0 0,1 1-1 0 0,0-1 1 0 0,1 1 0 0 0,0 1 0 0 0,0-1 0 0 0,-5 13 0 0 0,4-9 29 0 0,1 0 0 0 0,1 0 0 0 0,0 1 1 0 0,1 0-1 0 0,1 1 0 0 0,0-1 0 0 0,0 1 0 0 0,2-1 0 0 0,-2 24 0 0 0,4-35-70 0 0,0-1-1 0 0,0 1 1 0 0,0 0-1 0 0,0-1 1 0 0,0 1-1 0 0,0-1 1 0 0,1 1-1 0 0,-1-1 1 0 0,1 1-1 0 0,0-1 1 0 0,0 1-1 0 0,0-1 1 0 0,0 1-1 0 0,0-1 1 0 0,1 0-1 0 0,-1 0 1 0 0,1 0-1 0 0,-1 0 1 0 0,1 0-1 0 0,0 0 1 0 0,0 0-1 0 0,0 0 1 0 0,0 0-1 0 0,2 1 1 0 0,1-2-16 0 0,-1 1 0 0 0,1-1 0 0 0,0 0 0 0 0,-1 0 0 0 0,1 0 0 0 0,0 0 0 0 0,-1-1 0 0 0,1 0 0 0 0,0 0 0 0 0,0 0 0 0 0,0-1 0 0 0,5-1 0 0 0,-1 1-31 0 0,0-1 1 0 0,-1-1 0 0 0,1 0-1 0 0,-1 0 1 0 0,1 0-1 0 0,-1-1 1 0 0,0-1 0 0 0,-1 1-1 0 0,1-1 1 0 0,-1 0 0 0 0,0-1-1 0 0,0 0 1 0 0,0 0 0 0 0,-1 0-1 0 0,0-1 1 0 0,0 0 0 0 0,7-12-1 0 0,-11 15 20 0 0,1-1 0 0 0,-1 1 0 0 0,1-1 0 0 0,-1 0 0 0 0,-1 0 0 0 0,1 0 0 0 0,-1 0 0 0 0,1 0 0 0 0,-2-1-1 0 0,1 1 1 0 0,0 0 0 0 0,-1 0 0 0 0,0-1 0 0 0,-1 1 0 0 0,1 0 0 0 0,-1-1 0 0 0,0 1 0 0 0,0 0 0 0 0,0 0 0 0 0,-1 0 0 0 0,0 0 0 0 0,0 0-1 0 0,0 0 1 0 0,0 1 0 0 0,-1-1 0 0 0,0 0 0 0 0,0 1 0 0 0,0 0 0 0 0,-1 0 0 0 0,-4-5 0 0 0,3 5 23 0 0,-1 0 0 0 0,0 1 0 0 0,0-1 0 0 0,0 1 0 0 0,0 0 0 0 0,0 0-1 0 0,-1 1 1 0 0,1 0 0 0 0,-1 0 0 0 0,0 1 0 0 0,1-1 0 0 0,-1 2 0 0 0,0-1 0 0 0,-7 1 0 0 0,10-1-115 0 0,1 1 1 0 0,-1 0-1 0 0,1 0 0 0 0,-1 0 0 0 0,1 0 1 0 0,-1 0-1 0 0,1 1 0 0 0,0 0 1 0 0,-1 0-1 0 0,1 0 0 0 0,0 0 0 0 0,-1 0 1 0 0,1 1-1 0 0,0-1 0 0 0,0 1 1 0 0,0 0-1 0 0,0 0 0 0 0,0 0 0 0 0,1 0 1 0 0,-1 0-1 0 0,1 1 0 0 0,-1-1 1 0 0,1 1-1 0 0,0 0 0 0 0,0 0 0 0 0,0 0 1 0 0,0 0-1 0 0,-1 4 0 0 0,2-6-1260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6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4004 0 0,'-2'-13'-42'0'0,"0"0"-1"0"0,1 0 0 0 0,0 0 1 0 0,1 0-1 0 0,0 0 0 0 0,1 0 1 0 0,1 0-1 0 0,3-15 0 0 0,2-12 1000 0 0,-8 38-881 0 0,1 0 0 0 0,1 0 0 0 0,-1 0 0 0 0,0 0-1 0 0,0 0 1 0 0,1 0 0 0 0,-1 0 0 0 0,1 0 0 0 0,0 0 0 0 0,0 0 0 0 0,-1 0 0 0 0,1 0-1 0 0,0 0 1 0 0,1 1 0 0 0,-1-1 0 0 0,0 0 0 0 0,0 1 0 0 0,1-1 0 0 0,1-1 0 0 0,-1 2 24 0 0,27 23 8 0 0,-23-15-85 0 0,-1 1 0 0 0,1 0 0 0 0,-1-1 0 0 0,-1 2 0 0 0,1-1-1 0 0,-1 1 1 0 0,4 13 0 0 0,16 68 59 0 0,-15-55-38 0 0,-7-26-32 0 0,0-1 1 0 0,-1 1-1 0 0,0-1 1 0 0,0 1-1 0 0,0 0 0 0 0,-1-1 1 0 0,-1 1-1 0 0,1 0 1 0 0,-2-1-1 0 0,1 1 1 0 0,-1-1-1 0 0,0 1 0 0 0,-1-1 1 0 0,0 0-1 0 0,-6 14 1 0 0,8-22-9 0 0,1 1-4 0 0,0-1 0 0 0,0 0 1 0 0,0 0-1 0 0,0 1 1 0 0,0-1-1 0 0,0 0 1 0 0,0 0-1 0 0,0 0 1 0 0,0 1-1 0 0,0-1 0 0 0,0 0 1 0 0,0 0-1 0 0,0 1 1 0 0,0-1-1 0 0,0 0 1 0 0,0 0-1 0 0,0 0 0 0 0,0 1 1 0 0,-1-1-1 0 0,1 0 1 0 0,0 0-1 0 0,0 0 1 0 0,0 0-1 0 0,0 1 1 0 0,0-1-1 0 0,-1 0 0 0 0,1 0 1 0 0,0 0-1 0 0,0 0 1 0 0,0 0-1 0 0,-1 0 1 0 0,1 1-1 0 0,0-1 0 0 0,0 0 1 0 0,0 0-1 0 0,-1 0 1 0 0,1 0-1 0 0,0 0 1 0 0,0 0-1 0 0,-1 0 1 0 0,1 0-1 0 0,0 0 0 0 0,0 0 1 0 0,0 0-1 0 0,-1 0 1 0 0,1 0-1 0 0,0 0 1 0 0,0 0-1 0 0,-1 0 0 0 0,1 0 1 0 0,0-1-1 0 0,-3-3-1 0 0,1 0 0 0 0,0 0 0 0 0,0 0 0 0 0,1-1 0 0 0,-1 1 0 0 0,1 0 0 0 0,0-1 1 0 0,0 0-1 0 0,0 1 0 0 0,1-1 0 0 0,0 1 0 0 0,0-1 0 0 0,0 0 0 0 0,0 1 0 0 0,1-1 0 0 0,1-5 0 0 0,0 2-9 0 0,1-1 1 0 0,0 1 0 0 0,0 0 0 0 0,1 0-1 0 0,0 0 1 0 0,1 1 0 0 0,-1-1 0 0 0,9-8-1 0 0,-2 3-81 0 0,0 1 0 0 0,1 0 0 0 0,1 1-1 0 0,0 0 1 0 0,0 1 0 0 0,1 0 0 0 0,1 2 0 0 0,28-15 0 0 0,-40 22-15 0 0,-1 0 0 0 0,1-1 0 0 0,0 1 0 0 0,0 0 0 0 0,0 1 0 0 0,0-1 1 0 0,0 0-1 0 0,0 1 0 0 0,0 0 0 0 0,0 0 0 0 0,0 0 0 0 0,1 0 0 0 0,-1 0 1 0 0,0 0-1 0 0,0 1 0 0 0,5 1 0 0 0,-5 0-46 0 0,0 0 0 0 0,0 0 0 0 0,-1 0 0 0 0,1 1 0 0 0,-1-1 0 0 0,0 1 0 0 0,0-1 0 0 0,0 1 0 0 0,0 0-1 0 0,0 0 1 0 0,0 0 0 0 0,-1 0 0 0 0,1 0 0 0 0,1 6 0 0 0,2 5-508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7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83 2336 0 0,'0'-65'736'0'0,"0"63"-573"0"0,-1-8 111 0 0,0 4 17 0 0,0 8 589 0 0,-7 280 1101 0 0,-7-160-897 0 0,15-120-910 0 0,-1-7-142 0 0,1-13-51 0 0,1 0 0 0 0,0 1-1 0 0,1-1 1 0 0,1 1 0 0 0,1-1 0 0 0,8-21 0 0 0,43-105-424 0 0,-52 138 427 0 0,0-1 0 0 0,0 1 0 0 0,1 0 0 0 0,0 0 0 0 0,1 1 0 0 0,-1-1 0 0 0,1 1 0 0 0,0 0 0 0 0,0 0 0 0 0,1 1 0 0 0,-1-1 0 0 0,1 1 0 0 0,0 1 0 0 0,0-1 0 0 0,1 1 0 0 0,-1 0 0 0 0,1 0 0 0 0,-1 1 0 0 0,1-1 0 0 0,0 2 0 0 0,0-1 0 0 0,0 1 0 0 0,0 0 0 0 0,0 0 0 0 0,0 1 1 0 0,0 0-1 0 0,0 0 0 0 0,0 1 0 0 0,0 0 0 0 0,0 0 0 0 0,0 1 0 0 0,8 2 0 0 0,-11-1 26 0 0,0-1-1 0 0,0 1 1 0 0,-1 0 0 0 0,1 0 0 0 0,-1 0 0 0 0,0 1 0 0 0,0-1 0 0 0,0 1 0 0 0,0 0-1 0 0,-1-1 1 0 0,0 1 0 0 0,1 1 0 0 0,-1-1 0 0 0,-1 0 0 0 0,1 0 0 0 0,-1 1 0 0 0,2 6-1 0 0,3 14 134 0 0,4 49 0 0 0,-7-51-30 0 0,7 140 935 0 0,-10-163-1044 0 0,1 0 0 0 0,-1 0 0 0 0,0 0 0 0 0,0 0 0 0 0,0 0 0 0 0,0 0 0 0 0,0 0 0 0 0,1 0 0 0 0,-1 0 0 0 0,0 0 0 0 0,0 0 0 0 0,0 0 0 0 0,0 0 0 0 0,0 0 0 0 0,1 0 0 0 0,-1 0 0 0 0,0 0 0 0 0,0 0 0 0 0,0 0 1 0 0,0 0-1 0 0,0 0 0 0 0,0 0 0 0 0,1 0 0 0 0,-1 1 0 0 0,0-1 0 0 0,0 0 0 0 0,0 0 0 0 0,0 0 0 0 0,0 0 0 0 0,0 0 0 0 0,0 0 0 0 0,0 0 0 0 0,0 1 0 0 0,0-1 0 0 0,1 0 0 0 0,-1 0 0 0 0,0 0 0 0 0,0 0 0 0 0,0 0 0 0 0,0 0 0 0 0,0 1 0 0 0,0-1 0 0 0,0 0 0 0 0,0 0 0 0 0,0 0 0 0 0,0 0 1 0 0,0 0-1 0 0,0 1 0 0 0,0-1 0 0 0,0 0 0 0 0,0 0 0 0 0,0 0 0 0 0,0 0 0 0 0,0 0 0 0 0,-1 0 0 0 0,1 1 0 0 0,0-1 0 0 0,0 0 0 0 0,0 0 0 0 0,0 0 0 0 0,0 0 0 0 0,0 0 0 0 0,0 0 0 0 0,8-16 36 0 0,14-45-260 0 0,-13 35 134 0 0,-6 15 50 0 0,31-67-284 0 0,-31 71 289 0 0,0 1 0 0 0,1 1 0 0 0,0-1 0 0 0,0 1 0 0 0,0-1 0 0 0,1 1 0 0 0,0 0 0 0 0,0 1 1 0 0,0-1-1 0 0,7-4 0 0 0,-7 8 23 0 0,0-1 1 0 0,0 1-1 0 0,0 0 1 0 0,0 0-1 0 0,1 0 0 0 0,-1 1 1 0 0,1 0-1 0 0,-1 0 1 0 0,0 0-1 0 0,1 0 1 0 0,-1 1-1 0 0,0 0 1 0 0,0 0-1 0 0,1 1 1 0 0,-1 0-1 0 0,0-1 0 0 0,0 2 1 0 0,-1-1-1 0 0,1 0 1 0 0,0 1-1 0 0,4 3 1 0 0,-2 1 20 0 0,0 0 1 0 0,-1 0 0 0 0,0 1-1 0 0,0-1 1 0 0,-1 1-1 0 0,0 1 1 0 0,0-1 0 0 0,-1 1-1 0 0,0-1 1 0 0,0 1-1 0 0,-1 0 1 0 0,2 11 0 0 0,4 17 169 0 0,5 65 1 0 0,-12-87-142 0 0,6 43-641 0 0,-8-57 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7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5653 0 0,'1'-2'7655'0'0,"5"-13"-7491"0"0,-6 11 347 0 0,9-12-3324 0 0,-4 8-3373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2047 0 2160 0 0,'-400'104'-399'0'0,"389"-101"190"0"0,-5 2-351 0 0</inkml:trace>
  <inkml:trace contextRef="#ctx0" brushRef="#br0" timeOffset="1">623 385 2040 0 0,'-209'43'-270'0'0,"51"3"624"0"0,-60 16-1000 0 0,199-59 152 0 0,1-1 138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4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5 1992 0 0,'0'0'516'0'0,"-26"-2"-112"0"0,7-1 72 0 0,-2 6-224 0 0,11 1-172 0 0,4 6-236 0 0,22 2-1552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4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481 48 2716 0 0,'15'-2'50'0'0,"-12"2"121"0"0,18-33 378 0 0,-21 32-499 0 0,7-11 1690 0 0,-51 237-1181 0 0,34-154-444 0 0,-4-1 0 0 0,-28 88-1 0 0,35-137-98 0 0,-1 0-1 0 0,-2 0 0 0 0,0-1 0 0 0,-1 0 1 0 0,-1-1-1 0 0,-1-1 0 0 0,0 1 1 0 0,-2-2-1 0 0,0 0 0 0 0,-1-1 0 0 0,-26 21 1 0 0,28-25-312 0 0,-2 0 1 0 0,1-2-1 0 0,-1 0 1 0 0,-1 0-1 0 0,0-2 1 0 0,0 0-1 0 0,-1-1 1 0 0,0 0-1 0 0,0-2 1 0 0,-36 7-1 0 0,30-11-960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5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3912 0 0,'25'-8'-1272'0'0,"-25"8"1261"0"0,1 0-1 0 0,-1 0 0 0 0,1 0 0 0 0,-1 0 0 0 0,1 0 0 0 0,0 0 1 0 0,-1 0-1 0 0,1 0 0 0 0,-1 0 0 0 0,1 1 0 0 0,-1-1 1 0 0,1 0-1 0 0,-1 0 0 0 0,1 1 0 0 0,-1-1 0 0 0,1 0 0 0 0,-1 1 1 0 0,1-1-1 0 0,-1 1 0 0 0,0-1 0 0 0,1 0 0 0 0,-1 1 0 0 0,0-1 1 0 0,1 2-1 0 0,0 2 62 0 0,0 0 1 0 0,0 0 0 0 0,0 0 0 0 0,-1 0-1 0 0,0 0 1 0 0,1 0 0 0 0,-2 1-1 0 0,1-1 1 0 0,-1 6 0 0 0,-2 28 310 0 0,3 0 0 0 0,1 0 0 0 0,9 59 0 0 0,34 111 1089 0 0,-37-173-1191 0 0,0-5 49 0 0,0-1 1 0 0,17 40 0 0 0,-22-65-305 0 0,1 0 0 0 0,0 0 1 0 0,0 0-1 0 0,0 0 1 0 0,1-1-1 0 0,-1 0 0 0 0,1 0 1 0 0,0 0-1 0 0,0 0 1 0 0,0 0-1 0 0,0-1 0 0 0,0 1 1 0 0,0-1-1 0 0,1 0 1 0 0,-1-1-1 0 0,1 1 1 0 0,-1-1-1 0 0,1 0 0 0 0,0 0 1 0 0,0 0-1 0 0,-1-1 1 0 0,1 0-1 0 0,7 0 0 0 0,14 0-415 0 0,-1-1 1 0 0,49-9-1 0 0,-72 10 375 0 0,112-24-2594 0 0,-60 6 1348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83 3952 0 0,'24'-37'-527'0'0,"-23"36"564"0"0,-1 0-1 0 0,1 0 1 0 0,0 0-1 0 0,-1-1 1 0 0,0 1-1 0 0,1 0 1 0 0,-1 0-1 0 0,0-1 1 0 0,0 1-1 0 0,1 0 1 0 0,-1-1 0 0 0,0 1-1 0 0,0 0 1 0 0,-1-1-1 0 0,1 1 1 0 0,0 0-1 0 0,0-1 1 0 0,-1 1-1 0 0,1 0 1 0 0,0 0 0 0 0,-1-1-1 0 0,0 1 1 0 0,1 0-1 0 0,-1 0 1 0 0,1 0-1 0 0,-1 0 1 0 0,0 0-1 0 0,0 0 1 0 0,0 0 0 0 0,0 0-1 0 0,0 0 1 0 0,0 0-1 0 0,0 0 1 0 0,0 1-1 0 0,0-1 1 0 0,0 0-1 0 0,0 1 1 0 0,0-1-1 0 0,-1 0 1 0 0,1 1 0 0 0,0 0-1 0 0,0-1 1 0 0,-1 1-1 0 0,1 0 1 0 0,0 0-1 0 0,-1-1 1 0 0,1 1-1 0 0,0 0 1 0 0,-1 0 0 0 0,1 1-1 0 0,0-1 1 0 0,-2 0-1 0 0,-6 0 11 0 0,-1 1 0 0 0,0 0-1 0 0,1 1 1 0 0,-1 0 0 0 0,-17 6 0 0 0,10-2 5 0 0,1 2 0 0 0,0 0 0 0 0,-17 11 0 0 0,27-15-37 0 0,1-1 0 0 0,0 1-1 0 0,0 0 1 0 0,1 0 0 0 0,-1 0 0 0 0,1 1 0 0 0,0-1-1 0 0,0 1 1 0 0,0 0 0 0 0,1 1 0 0 0,0-1-1 0 0,-5 10 1 0 0,8-13-11 0 0,0 0 0 0 0,0-1 0 0 0,0 1 0 0 0,0 0 0 0 0,0 0 0 0 0,1 0 0 0 0,-1-1 0 0 0,0 1-1 0 0,1 0 1 0 0,0 0 0 0 0,-1-1 0 0 0,1 1 0 0 0,0 0 0 0 0,0-1 0 0 0,0 1 0 0 0,0-1 0 0 0,0 1 0 0 0,0-1 0 0 0,0 1 0 0 0,1-1-1 0 0,-1 0 1 0 0,0 0 0 0 0,1 1 0 0 0,-1-1 0 0 0,1 0 0 0 0,-1-1 0 0 0,1 1 0 0 0,0 0 0 0 0,1 1 0 0 0,56 23 34 0 0,-52-22-32 0 0,31 10 21 0 0,0 1 1 0 0,-1 2-1 0 0,0 2 1 0 0,-2 1 0 0 0,0 2-1 0 0,61 48 1 0 0,-96-68-25 0 0,1 0-1 0 0,0-1 1 0 0,-1 1-1 0 0,1 0 1 0 0,-1-1 0 0 0,1 1-1 0 0,-1 0 1 0 0,0 0 0 0 0,1 0-1 0 0,-1-1 1 0 0,0 1-1 0 0,0 0 1 0 0,1 0 0 0 0,-1 0-1 0 0,0 0 1 0 0,0 0 0 0 0,0 0-1 0 0,0-1 1 0 0,0 1-1 0 0,0 0 1 0 0,0 0 0 0 0,0 0-1 0 0,-1 0 1 0 0,1 0 0 0 0,0 0-1 0 0,0-1 1 0 0,-1 1-1 0 0,1 0 1 0 0,-1 0 0 0 0,1 0-1 0 0,0-1 1 0 0,-1 1 0 0 0,0 0-1 0 0,1-1 1 0 0,-1 1-1 0 0,1 0 1 0 0,-1-1 0 0 0,0 1-1 0 0,1-1 1 0 0,-1 1 0 0 0,0-1-1 0 0,0 1 1 0 0,1-1-1 0 0,-2 1 1 0 0,-37 20 33 0 0,38-20-32 0 0,-19 8 46 0 0,-1-1-1 0 0,0-1 1 0 0,0-1 0 0 0,-1-1-1 0 0,-24 3 1 0 0,39-7-211 0 0,0 0 1 0 0,0-1-1 0 0,0 1 0 0 0,0-1 1 0 0,0-1-1 0 0,0 1 0 0 0,1-1 1 0 0,-1 0-1 0 0,0-1 0 0 0,0 0 1 0 0,1 0-1 0 0,-1 0 0 0 0,1-1 0 0 0,0 0 1 0 0,0 0-1 0 0,0-1 0 0 0,0 1 1 0 0,0-1-1 0 0,1 0 0 0 0,-8-8 1 0 0,7 1-1464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7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32 240 4360 0 0,'0'0'-39'0'0,"0"1"-1"0"0,-1-1 0 0 0,1 1 0 0 0,-1-1 0 0 0,1 0 0 0 0,0 1 0 0 0,-1-1 0 0 0,1 1 0 0 0,0-1 0 0 0,-1 1 1 0 0,1 0-1 0 0,0-1 0 0 0,0 1 0 0 0,-1-1 0 0 0,1 1 0 0 0,0-1 0 0 0,0 1 0 0 0,0 0 0 0 0,0-1 1 0 0,0 1-1 0 0,0-1 0 0 0,0 1 0 0 0,0 0 0 0 0,0-1 0 0 0,0 1 0 0 0,0-1 0 0 0,1 1 0 0 0,-1 0 1 0 0,0-1-1 0 0,0 1 0 0 0,0-1 0 0 0,1 1 0 0 0,-1-1 0 0 0,0 1 0 0 0,1-1 0 0 0,0 1 0 0 0,23 6-192 0 0,33-12 364 0 0,-35-2-139 0 0,-1-1 0 0 0,0 0 0 0 0,-1-2-1 0 0,0 0 1 0 0,33-23 0 0 0,-11 6-72 0 0,-40 26 81 0 0,0 0 0 0 0,0 0 0 0 0,0 0 0 0 0,0-1 0 0 0,0 1 0 0 0,0-1-1 0 0,-1 1 1 0 0,1-1 0 0 0,0 0 0 0 0,-1 0 0 0 0,0 1 0 0 0,1-1 0 0 0,-1 0 0 0 0,0 0 0 0 0,0 0-1 0 0,0-1 1 0 0,0 1 0 0 0,0 0 0 0 0,-1 0 0 0 0,1 0 0 0 0,-1-1 0 0 0,1 1 0 0 0,-1 0 0 0 0,0-1-1 0 0,0 1 1 0 0,0 0 0 0 0,0-1 0 0 0,0 1 0 0 0,-1 0 0 0 0,1-1 0 0 0,-1 1 0 0 0,1 0 0 0 0,-1 0-1 0 0,0 0 1 0 0,0-1 0 0 0,0 1 0 0 0,0 0 0 0 0,-3-3 0 0 0,1 0 17 0 0,0 0 0 0 0,-1 1 0 0 0,0-1 0 0 0,1 1-1 0 0,-2 0 1 0 0,1 0 0 0 0,0 1 0 0 0,-1-1 0 0 0,0 1 0 0 0,0 0 0 0 0,0 0 0 0 0,0 1 0 0 0,0-1 0 0 0,-10-2 0 0 0,-16-6 90 0 0,26 9-90 0 0,0 0 0 0 0,0 1 0 0 0,0-1 1 0 0,0 1-1 0 0,0 0 0 0 0,-7-1 0 0 0,9 2 3 0 0,-2 1 0 0 0,-2 0-12 0 0,0 0 0 0 0,-1 1 0 0 0,1 0 1 0 0,0 0-1 0 0,0 1 0 0 0,0 0 0 0 0,1 0 0 0 0,-1 1 1 0 0,1 0-1 0 0,0 0 0 0 0,0 0 0 0 0,0 1 0 0 0,0 0 0 0 0,1 0 1 0 0,0 0-1 0 0,-8 11 0 0 0,6-7 48 0 0,0 1 0 0 0,1 0 0 0 0,0 0 1 0 0,1 1-1 0 0,0-1 0 0 0,0 1 0 0 0,1 1 0 0 0,1-1 0 0 0,0 0 1 0 0,-2 16-1 0 0,4-24-26 0 0,1 0 0 0 0,-1 1 1 0 0,1-1-1 0 0,0 1 1 0 0,0-1-1 0 0,0 1 0 0 0,0-1 1 0 0,1 1-1 0 0,0-1 0 0 0,-1 0 1 0 0,1 1-1 0 0,0-1 0 0 0,0 0 1 0 0,1 1-1 0 0,-1-1 1 0 0,1 0-1 0 0,0 0 0 0 0,0 0 1 0 0,0 0-1 0 0,0-1 0 0 0,3 5 1 0 0,-2-6-32 0 0,0 1 1 0 0,0 0-1 0 0,0-1 0 0 0,0 0 1 0 0,0 0-1 0 0,1 0 1 0 0,-1 0-1 0 0,0 0 1 0 0,0 0-1 0 0,1-1 0 0 0,-1 0 1 0 0,0 1-1 0 0,1-1 1 0 0,-1-1-1 0 0,0 1 1 0 0,1 0-1 0 0,-1-1 0 0 0,0 0 1 0 0,1 1-1 0 0,-1-1 1 0 0,4-2-1 0 0,8-2-172 0 0,0-1 1 0 0,0 0-1 0 0,-1-1 0 0 0,0-1 0 0 0,-1 0 1 0 0,1 0-1 0 0,-1-2 0 0 0,-1 1 0 0 0,0-2 1 0 0,-1 0-1 0 0,17-19 0 0 0,-17 19 45 0 0,0-1 0 0 0,1 2 0 0 0,1 0 0 0 0,0 0 0 0 0,18-10 0 0 0,-30 20 133 0 0,1-1 0 0 0,-1 1-1 0 0,1 0 1 0 0,-1-1 0 0 0,1 1-1 0 0,-1 0 1 0 0,1 0 0 0 0,-1 0 0 0 0,1 0-1 0 0,-1 0 1 0 0,1 0 0 0 0,-1 1-1 0 0,1-1 1 0 0,-1 0 0 0 0,1 1 0 0 0,-1-1-1 0 0,1 1 1 0 0,-1-1 0 0 0,0 1-1 0 0,2 1 1 0 0,35 22 103 0 0,-8-5-12 0 0,-22-17-205 0 0,0 0 1 0 0,0-1-1 0 0,1 0 1 0 0,-1 0-1 0 0,1 0 1 0 0,-1-1-1 0 0,1-1 1 0 0,-1 1-1 0 0,0-1 1 0 0,13-4-1 0 0,-5-1-336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3884 0 0,'0'0'-287'0'0,"-10"-7"-2087"0"0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8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1676 0 0,'0'0'-19'0'0,"33"-27"-1"0"0,-31 27 48 0 0,0-1-1 0 0,0 1 1 0 0,0 0 0 0 0,0-1-1 0 0,0 1 1 0 0,0 0 0 0 0,0 0 0 0 0,-1 1-1 0 0,1-1 1 0 0,0 0 0 0 0,0 1 0 0 0,0-1-1 0 0,0 1 1 0 0,0-1 0 0 0,-1 1 0 0 0,1 0-1 0 0,0 0 1 0 0,0 0 0 0 0,-1 0-1 0 0,1 0 1 0 0,-1 0 0 0 0,1 1 0 0 0,-1-1-1 0 0,1 0 1 0 0,-1 1 0 0 0,0-1 0 0 0,0 1-1 0 0,0-1 1 0 0,0 1 0 0 0,0 0-1 0 0,0-1 1 0 0,1 3 0 0 0,7 11 258 0 0,-2 1 0 0 0,11 27 0 0 0,-13-31-190 0 0,42 142 1105 0 0,-36-115-788 0 0,0-8-97 0 0,-9-45-451 0 0,-1 1-1 0 0,2-1 0 0 0,-1 1 0 0 0,2-1 0 0 0,0 1 0 0 0,1 1 1 0 0,0-1-1 0 0,1 0 0 0 0,0 1 0 0 0,1 0 0 0 0,0 1 0 0 0,1 0 1 0 0,0 0-1 0 0,1 0 0 0 0,13-12 0 0 0,-21 22 132 0 0,0 0 0 0 0,0 0 0 0 0,-1 0 0 0 0,1 0 0 0 0,0 0 0 0 0,0 1 0 0 0,0-1 0 0 0,0 0 0 0 0,0 0 0 0 0,0 1 1 0 0,1-1-1 0 0,-1 1 0 0 0,0-1 0 0 0,0 1 0 0 0,0 0 0 0 0,0-1 0 0 0,1 1 0 0 0,-1 0 0 0 0,0 0 0 0 0,0 0 0 0 0,0 0 0 0 0,1 0 0 0 0,-1 0 0 0 0,0 0 0 0 0,0 0 0 0 0,1 0 0 0 0,-1 1 0 0 0,0-1 0 0 0,0 0 1 0 0,0 1-1 0 0,0-1 0 0 0,0 1 0 0 0,1 0 0 0 0,-1-1 0 0 0,0 1 0 0 0,0 0 0 0 0,0-1 0 0 0,0 1 0 0 0,-1 0 0 0 0,1 0 0 0 0,0 0 0 0 0,0 0 0 0 0,0 0 0 0 0,-1 0 0 0 0,1 0 0 0 0,-1 0 0 0 0,1 0 0 0 0,0 0 1 0 0,-1 0-1 0 0,0 1 0 0 0,1 0 0 0 0,4 12 193 0 0,0-1 1 0 0,-1 1 0 0 0,3 25-1 0 0,-1-13 111 0 0,6 41 461 0 0,-11-65-681 0 0,-1 0 5 0 0,0-2-83 0 0,0 0-1 0 0,0 0 0 0 0,0 0 1 0 0,0 0-1 0 0,0 0 1 0 0,0 1-1 0 0,0-1 0 0 0,0 0 1 0 0,0 0-1 0 0,0 0 1 0 0,0 0-1 0 0,0 0 0 0 0,0 1 1 0 0,0-1-1 0 0,0 0 1 0 0,0 0-1 0 0,0 0 0 0 0,0 0 1 0 0,0 0-1 0 0,0 0 1 0 0,0 1-1 0 0,0-1 0 0 0,0 0 1 0 0,0 0-1 0 0,0 0 1 0 0,0 0-1 0 0,0 0 1 0 0,1 0-1 0 0,-1 1 0 0 0,0-1 1 0 0,0 0-1 0 0,0 0 1 0 0,0 0-1 0 0,0 0 0 0 0,0 0 1 0 0,0 0-1 0 0,0 0 1 0 0,1 0-1 0 0,-1 0 0 0 0,0 0 1 0 0,0 1-1 0 0,0-1 1 0 0,0 0-1 0 0,0 0 0 0 0,1 0 1 0 0,-1 0-1 0 0,0 0 1 0 0,0 0-1 0 0,0 0 0 0 0,0 0 1 0 0,0 0-1 0 0,1 0 1 0 0,-1 0-1 0 0,0 0 0 0 0,0 0 1 0 0,0 0-1 0 0,0-1 1 0 0,0 1-1 0 0,0 0 0 0 0,1 0 1 0 0,-1 0-1 0 0,0 0 1 0 0,0 0-1 0 0,0 0 1 0 0,0 0-1 0 0,0 0 0 0 0,0 0 1 0 0,1-1-1 0 0,34-48-419 0 0,-23 31 194 0 0,0 1 0 0 0,1 0 0 0 0,1 0 0 0 0,0 2 0 0 0,24-21 0 0 0,-36 35 218 0 0,-1 0 0 0 0,1 0 0 0 0,-1 0 0 0 0,1 0 0 0 0,0 0 0 0 0,-1 0 0 0 0,1 0 0 0 0,0 0 0 0 0,0 0 0 0 0,0 1 0 0 0,0-1 0 0 0,0 1 0 0 0,0 0 1 0 0,0-1-1 0 0,0 1 0 0 0,2 0 0 0 0,-2 0 10 0 0,22 1 53 0 0,-19 0-18 0 0,0 0 0 0 0,0 0 0 0 0,0 1 0 0 0,0 0 0 0 0,0-1 0 0 0,-1 2-1 0 0,1-1 1 0 0,-1 1 0 0 0,1-1 0 0 0,-1 1 0 0 0,0 0 0 0 0,0 1 0 0 0,0-1 0 0 0,-1 1 0 0 0,1 0 0 0 0,-1-1 0 0 0,0 2 0 0 0,0-1 0 0 0,0 0 0 0 0,0 0-1 0 0,-1 1 1 0 0,0 0 0 0 0,3 8 0 0 0,0 2 88 0 0,0 0 0 0 0,-2 1-1 0 0,0-1 1 0 0,-1 1 0 0 0,0 0-1 0 0,-1 20 1 0 0,-1-33-226 0 0,3 27-2676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8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2784 0 0,'-1'29'-576'0'0,"3"-25"574"0"0,-1-1 1 0 0,1 0 0 0 0,0 0 0 0 0,0 0 0 0 0,0 0-1 0 0,0 0 1 0 0,0 0 0 0 0,1 0 0 0 0,0-1 0 0 0,-1 1-1 0 0,1-1 1 0 0,0 0 0 0 0,0 0 0 0 0,0 0 0 0 0,0 0-1 0 0,0-1 1 0 0,7 3 0 0 0,4 3 23 0 0,-10-5-26 0 0,0 0 1 0 0,-1-1-1 0 0,1 0 0 0 0,0 1 0 0 0,0-2 0 0 0,0 1 0 0 0,0 0 0 0 0,0-1 1 0 0,0 0-1 0 0,0 0 0 0 0,1 0 0 0 0,-1 0 0 0 0,0-1 0 0 0,0 1 0 0 0,5-3 1 0 0,-1 1-178 0 0,1 0 0 0 0,-1-1 0 0 0,0 0 1 0 0,-1-1-1 0 0,15-8 0 0 0,-12 5-201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9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1336 0 0,'0'0'-24'0'0,"-23"1"419"0"0,12 5-266 0 0,-1-1-1 0 0,1 1 0 0 0,0 1 0 0 0,1 0 0 0 0,-1 0 0 0 0,2 1 0 0 0,-1 1 0 0 0,1-1 0 0 0,0 1 0 0 0,1 1 0 0 0,0 0 1 0 0,0 0-1 0 0,1 1 0 0 0,-6 12 0 0 0,8-16-41 0 0,1 1 0 0 0,1-1 0 0 0,0 1 0 0 0,0 0 0 0 0,0 0 0 0 0,1 0 0 0 0,0 1 0 0 0,1-1 0 0 0,0 0 0 0 0,0 1 0 0 0,1-1 0 0 0,0 1 0 0 0,0-1 0 0 0,1 0 0 0 0,0 1 0 0 0,0-1 0 0 0,1 0 0 0 0,0 1 0 0 0,1-1 0 0 0,0 0 0 0 0,0-1 0 0 0,8 15 0 0 0,-8-19-99 0 0,-1 0 0 0 0,1 0 0 0 0,-1 0 1 0 0,1 0-1 0 0,0-1 0 0 0,0 1 0 0 0,0-1 0 0 0,1 0 0 0 0,-1 0 1 0 0,1 0-1 0 0,-1-1 0 0 0,1 1 0 0 0,-1-1 0 0 0,1 1 0 0 0,6 0 0 0 0,-1 0-454 0 0,0-1 0 0 0,1 0-1 0 0,-1 0 1 0 0,1-1-1 0 0,13-1 1 0 0,3-3-320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4:03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0 293 144 0 0,'0'0'121'0'0,"33"-16"-41"0"0,-7 6-325 0 0,-1 0 4881 0 0,-9-6-4488 0 0,44-5-27 0 0,67-34 0 0 0,-76 31-178 0 0,-47 22 35 0 0,15-9-9 0 0,0-7 14 0 0,-1-1 30 0 0,-15 15-20 0 0,-1 3 0 0 0,0-1 1 0 0,-1 0 0 0 0,1 0 0 0 0,0 0 0 0 0,-1 0 0 0 0,1-1 0 0 0,-1 1 0 0 0,0 0-1 0 0,0-1 1 0 0,2-4 0 0 0,-3 5 17 0 0,1 2-9 0 0,0-1-1 0 0,-1 0 1 0 0,1 1 0 0 0,-1-1 0 0 0,1 0-1 0 0,-1 0 1 0 0,0 0 0 0 0,1 0 0 0 0,-1 0-1 0 0,0 1 1 0 0,0-1 0 0 0,1 0 0 0 0,-1 0-1 0 0,0 0 1 0 0,0 0 0 0 0,0 0 0 0 0,0 0-1 0 0,0 0 1 0 0,0 0 0 0 0,0 0 0 0 0,-1 0-1 0 0,1 1 1 0 0,0-1 0 0 0,0 0 0 0 0,-1 0-1 0 0,1 0 1 0 0,0 0 0 0 0,-1 0 0 0 0,0-1-1 0 0,-13-22-17 0 0,13 23 11 0 0,-13-3-6 0 0,-1 6 7 0 0,-1 1 0 0 0,1 1 0 0 0,0 1 0 0 0,1 0 0 0 0,-1 0 0 0 0,1 2 0 0 0,0 0 0 0 0,1 1 0 0 0,-1 0-1 0 0,1 1 1 0 0,1 0 0 0 0,0 1 0 0 0,-19 19 0 0 0,17-4 13 0 0,1 0 0 0 0,1 0 0 0 0,-11 31 0 0 0,9-19 0 0 0,0 5 26 0 0,-10 58-1 0 0,22-90-31 0 0,-8 32-17 0 0,10-41 28 0 0,-5 40 20 0 0,4-39-30 0 0,5 20-49 0 0,-4-17 50 0 0,0 0 1 0 0,1 1-1 0 0,0-1 1 0 0,0 0 0 0 0,1 0-1 0 0,2 6 1 0 0,-3-9 2 0 0,-1-1-1 0 0,1 1 1 0 0,0-1 0 0 0,0 0 0 0 0,1 1 0 0 0,-1-1 0 0 0,0 0 0 0 0,0 0 0 0 0,0 0 0 0 0,1 0 0 0 0,-1 0 0 0 0,1 0-1 0 0,-1 0 1 0 0,1 0 0 0 0,-1 0 0 0 0,1-1 0 0 0,-1 1 0 0 0,1-1 0 0 0,0 1 0 0 0,-1-1 0 0 0,1 0 0 0 0,0 1-1 0 0,-1-1 1 0 0,1 0 0 0 0,2 0 0 0 0,28-3 17 0 0,-1 0-1 0 0,0-2 1 0 0,0-1-1 0 0,0-2 1 0 0,0-1-1 0 0,-1-1 1 0 0,-1-2-1 0 0,38-20 1 0 0,37-20-47 0 0,-103 52-8 0 0,0-1 1 0 0,0 1-1 0 0,0-1 0 0 0,0 1 1 0 0,0-1-1 0 0,0 0 0 0 0,0 1 1 0 0,0-1-1 0 0,-1 0 0 0 0,1 0 1 0 0,0 0-1 0 0,0 1 0 0 0,-1-1 1 0 0,1 0-1 0 0,-1 0 0 0 0,1 0 1 0 0,-1 0-1 0 0,1 0 0 0 0,-1 0 1 0 0,1 0-1 0 0,-1-1 0 0 0,0 1 1 0 0,0 0-1 0 0,0 0 0 0 0,1 0 1 0 0,-1 0-1 0 0,0 0 1 0 0,0 0-1 0 0,0 0 0 0 0,-1-1 1 0 0,1 1-1 0 0,0 0 0 0 0,0 0 1 0 0,-1 0-1 0 0,1 0 0 0 0,0 0 1 0 0,-1 0-1 0 0,1 0 0 0 0,-1 0 1 0 0,0 0-1 0 0,1 0 0 0 0,-1 0 1 0 0,-1-1-1 0 0,0 1-733 0 0,1-1-220 0 0,-3-6 426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4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0 1236 0 0,'0'0'1943'0'0,"-4"3"-1840"0"0,1 1-35 0 0,-1 0 0 0 0,1 0 0 0 0,1 0-1 0 0,-1 1 1 0 0,0-1 0 0 0,1 1 0 0 0,0-1 0 0 0,0 1 0 0 0,1 0 0 0 0,-1-1 0 0 0,1 1 0 0 0,0 0 0 0 0,0 0 0 0 0,0 10 0 0 0,-109 651 2542 0 0,109-660-2623 0 0,-1-1 0 0 0,1 0 0 0 0,-1 0 1 0 0,0 1-1 0 0,0-1 0 0 0,-1-1 1 0 0,1 1-1 0 0,-1 0 0 0 0,0-1 0 0 0,0 1 1 0 0,-1-1-1 0 0,-5 6 0 0 0,6-7-303 0 0,-1-1 0 0 0,0 1-1 0 0,0-1 1 0 0,0 0 0 0 0,0 0-1 0 0,0 0 1 0 0,-1 0 0 0 0,1-1 0 0 0,-8 2-1 0 0,-6 0-1409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4476 0 0,'0'0'-358'0'0,"-2"18"-119"0"0,4-8-813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8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57 2748 0 0,'1'2'-72'0'0,"0"0"0"0"0,-1 0-1 0 0,2-1 1 0 0,-1 1 0 0 0,0 0-1 0 0,0-1 1 0 0,1 1 0 0 0,-1-1-1 0 0,0 0 1 0 0,1 1 0 0 0,-1-1-1 0 0,1 0 1 0 0,0 0 0 0 0,-1 0-1 0 0,1 0 1 0 0,0 0 0 0 0,0-1-1 0 0,0 1 1 0 0,0 0 0 0 0,-1-1-1 0 0,1 1 1 0 0,0-1 0 0 0,0 0-1 0 0,0 0 1 0 0,0 0 0 0 0,4 0-1 0 0,0 0 82 0 0,0 0 0 0 0,0-1 0 0 0,0 0 0 0 0,0 0 0 0 0,0-1 0 0 0,0 0 0 0 0,7-2 0 0 0,-11 3 23 0 0,-1 0-24 0 0,1 1 0 0 0,0-1 0 0 0,-1 0 0 0 0,1 1 0 0 0,-1-1 0 0 0,1 0 0 0 0,-1 0 0 0 0,1 0 0 0 0,-1 0 0 0 0,0 0 0 0 0,1-1 0 0 0,-1 1 0 0 0,0 0 0 0 0,0 0 0 0 0,1-3 0 0 0,13-10 56 0 0,-14 12-46 0 0,0 1 1 0 0,0-1 0 0 0,0 1-1 0 0,0-1 1 0 0,-1 1 0 0 0,1-1-1 0 0,0 0 1 0 0,-1 1 0 0 0,1-1-1 0 0,-1 0 1 0 0,0 0 0 0 0,1 1-1 0 0,-1-1 1 0 0,0 0 0 0 0,0 0-1 0 0,0 1 1 0 0,0-1 0 0 0,-1 0-1 0 0,1 0 1 0 0,-1-2 0 0 0,0 3 387 0 0,0 2-397 0 0,-1 0 1 0 0,1 0-1 0 0,-1 1 0 0 0,1-1 1 0 0,-1 0-1 0 0,1 1 0 0 0,0 0 1 0 0,-1-1-1 0 0,1 1 0 0 0,0 0 1 0 0,0-1-1 0 0,0 1 0 0 0,1 0 1 0 0,-1 0-1 0 0,0 0 0 0 0,1 0 1 0 0,-1 0-1 0 0,1 0 0 0 0,-1 3 1 0 0,1-4 22 0 0,1 4 9 0 0,1-1 0 0 0,-1 1 0 0 0,1-1 0 0 0,0 0 0 0 0,0 0 0 0 0,0 1 0 0 0,0-2 0 0 0,1 1 0 0 0,3 4 0 0 0,-4-7-9 0 0,0 0-1 0 0,0 0 1 0 0,0 0 0 0 0,0 0-1 0 0,0-1 1 0 0,0 1-1 0 0,0-1 1 0 0,0 1 0 0 0,0-1-1 0 0,1 0 1 0 0,-1 0-1 0 0,0 0 1 0 0,0 0 0 0 0,0 0-1 0 0,0-1 1 0 0,0 1-1 0 0,0-1 1 0 0,0 1 0 0 0,0-1-1 0 0,0 0 1 0 0,0 0-1 0 0,0 0 1 0 0,0 0 0 0 0,0 0-1 0 0,0 0 1 0 0,0 0-1 0 0,1-2 1 0 0,-2 1 1 0 0,0 2-27 0 0,-1 0-1 0 0,1-1 0 0 0,-1 1 0 0 0,0-1 0 0 0,1 0 1 0 0,-1 1-1 0 0,0-1 0 0 0,1 1 0 0 0,-1-1 1 0 0,0 0-1 0 0,1 1 0 0 0,-1-1 0 0 0,0 0 1 0 0,0 1-1 0 0,0-1 0 0 0,0 0 0 0 0,0 1 0 0 0,0-1 1 0 0,0 0-1 0 0,0 1 0 0 0,0-1 0 0 0,0 0 1 0 0,0 1-1 0 0,0-1 0 0 0,0 0 0 0 0,0 1 0 0 0,-1-1 1 0 0,1 0-1 0 0,-1 0 0 0 0,1-1 2 0 0,-1 0 0 0 0,1 0-1 0 0,-1-1 1 0 0,0 1 0 0 0,0 0-1 0 0,0 0 1 0 0,0 0 0 0 0,-1 0-1 0 0,1 1 1 0 0,0-1 0 0 0,-1 0 0 0 0,1 0-1 0 0,-1 1 1 0 0,0-1 0 0 0,-1-1-1 0 0,1 2-6 0 0,0 0 0 0 0,1 0 1 0 0,-1 0-1 0 0,1 0 0 0 0,-1 0 0 0 0,0 0 0 0 0,0 0 0 0 0,0 0 0 0 0,0 1 0 0 0,1-1 0 0 0,-1 1 0 0 0,0-1 0 0 0,0 1 0 0 0,0 0 0 0 0,0 0 0 0 0,0 0 0 0 0,0 0 0 0 0,0 0 0 0 0,0 0 1 0 0,0 0-1 0 0,0 1 0 0 0,0-1 0 0 0,0 1 0 0 0,0-1 0 0 0,1 1 0 0 0,-1 0 0 0 0,0 0 0 0 0,0 0 0 0 0,1 0 0 0 0,-1 0 0 0 0,0 0 0 0 0,1 0 0 0 0,-1 1 0 0 0,1-1 0 0 0,0 0 1 0 0,-1 1-1 0 0,0 1 0 0 0,-5 7 9 0 0,1 1 1 0 0,0-1-1 0 0,1 1 0 0 0,0 0 1 0 0,-4 14-1 0 0,-7 12 238 0 0,15-35 116 0 0,6-5-346 0 0,-2 2-19 0 0,-2 0 4 0 0,1 0 0 0 0,-1 0 0 0 0,1 1 0 0 0,-1-1 0 0 0,1 0 0 0 0,-1 0 0 0 0,0 0 0 0 0,0-1 0 0 0,1 1 0 0 0,-1 0 0 0 0,0 0-1 0 0,0-1 1 0 0,0 1 0 0 0,0-1 0 0 0,0 1 0 0 0,0-1 0 0 0,-1 1 0 0 0,1-1 0 0 0,-1 1 0 0 0,1-1 0 0 0,0-2 0 0 0,-1 2-10 0 0,0 2 9 0 0,1-1-1 0 0,-1 1 1 0 0,0-1-1 0 0,1 1 1 0 0,-1-1-1 0 0,0 0 1 0 0,0 1 0 0 0,1-1-1 0 0,-1 0 1 0 0,0 1-1 0 0,0-1 1 0 0,0 0-1 0 0,0 1 1 0 0,0-1 0 0 0,0 0-1 0 0,0 1 1 0 0,0-1-1 0 0,0 0 1 0 0,0 1-1 0 0,0-1 1 0 0,-1 0-1 0 0,1 1 1 0 0,0-1 0 0 0,0 1-1 0 0,-1-1 1 0 0,1 0-1 0 0,0 1 1 0 0,-1-1-1 0 0,1 1 1 0 0,-1-1 0 0 0,1 1-1 0 0,0-1 1 0 0,-1 1-1 0 0,1-1 1 0 0,-1 1-1 0 0,0-1 1 0 0,1 1-1 0 0,-1 0 1 0 0,1-1 0 0 0,-1 1-1 0 0,0 0 1 0 0,1 0-1 0 0,-1-1 1 0 0,1 1-1 0 0,-1 0 1 0 0,0 0 0 0 0,1 0-1 0 0,-1 0 1 0 0,0 0-1 0 0,1 0 1 0 0,-1 0-1 0 0,0 0 1 0 0,1 0-1 0 0,-1 0 1 0 0,0 0 0 0 0,1 0-1 0 0,-1 0 1 0 0,0 1-1 0 0,1-1 1 0 0,-1 0-1 0 0,0 0 1 0 0,1 1 0 0 0,-2 0-1 0 0,-75 65 38 0 0,76-66-39 0 0,0 1 0 0 0,1 0 1 0 0,-1-1-1 0 0,0 1 0 0 0,1 0 0 0 0,-1 0 0 0 0,0-1 0 0 0,1 1 1 0 0,-1 0-1 0 0,1 0 0 0 0,-1 0 0 0 0,1 0 0 0 0,0 0 0 0 0,-1 0 1 0 0,1 0-1 0 0,0 0 0 0 0,0 0 0 0 0,0 0 0 0 0,-1 0 0 0 0,1 0 0 0 0,0 0 1 0 0,0 0-1 0 0,0 0 0 0 0,1 0 0 0 0,-1 0 0 0 0,0-1 0 0 0,0 1 1 0 0,0 0-1 0 0,1 0 0 0 0,-1 0 0 0 0,1 0 0 0 0,-1 0 0 0 0,0 0 1 0 0,1 0-1 0 0,0 0 0 0 0,-1-1 0 0 0,2 2 0 0 0,20 25-3 0 0,-21-26-6 0 0,1 2 15 0 0,0-3-7 0 0,-1 0 0 0 0,1 0 1 0 0,0 0-1 0 0,-1 0 0 0 0,1 0 1 0 0,-1-1-1 0 0,1 1 1 0 0,-1 0-1 0 0,1-1 0 0 0,-1 0 1 0 0,1 1-1 0 0,-1-1 1 0 0,0 0-1 0 0,1 0 0 0 0,1-1 1 0 0,-2 2 1 0 0,-1-1 0 0 0,1 1 1 0 0,0-1-1 0 0,-1 0 0 0 0,1 1 0 0 0,0-1 1 0 0,-1 0-1 0 0,1 1 0 0 0,-1-1 0 0 0,1 0 1 0 0,-1 0-1 0 0,1 1 0 0 0,-1-1 1 0 0,0 0-1 0 0,1 0 0 0 0,-1 0 0 0 0,0 0 1 0 0,0 0-1 0 0,0 1 0 0 0,0-1 0 0 0,0 0 1 0 0,0 0-1 0 0,0 0 0 0 0,0 0 1 0 0,0 0-1 0 0,0 0 0 0 0,0 0 0 0 0,0 1 1 0 0,-1-1-1 0 0,1-1 0 0 0,-12-25 4 0 0,10 24-4 0 0,1 2 10 0 0,0 0 4 0 0,-5-2-14 0 0,5 2-13 0 0,-25 10-1997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1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36 3080 0 0,'0'0'-152'0'0,"4"-18"946"0"0,-4 16-673 0 0,-1 1 1 0 0,1 0 0 0 0,-1 0 0 0 0,0 0 0 0 0,1 0 0 0 0,-1 0-1 0 0,0 0 1 0 0,0 0 0 0 0,0 0 0 0 0,0 0 0 0 0,0 0-1 0 0,0 1 1 0 0,0-1 0 0 0,0 0 0 0 0,0 1 0 0 0,-1-1 0 0 0,1 1-1 0 0,0-1 1 0 0,-3 0 0 0 0,4 1-75 0 0,-1 1 0 0 0,0-1 0 0 0,0 0 0 0 0,1 1 0 0 0,-1-1 1 0 0,0 1-1 0 0,0-1 0 0 0,1 1 0 0 0,-1-1 0 0 0,1 1 0 0 0,-1-1 0 0 0,0 1 0 0 0,1-1 0 0 0,-1 1 1 0 0,1 0-1 0 0,-1-1 0 0 0,1 1 0 0 0,0 0 0 0 0,-1 0 0 0 0,1-1 0 0 0,0 1 0 0 0,-1 0 0 0 0,1 1 0 0 0,-4 11 21 0 0,1 0 0 0 0,1 1 0 0 0,-2 15 0 0 0,1-2 37 0 0,-27 184 272 0 0,-14 113 234 0 0,42-313-480 0 0,1-1 0 0 0,0 1 0 0 0,0 0 0 0 0,1 1 0 0 0,1-1 0 0 0,0 0 0 0 0,0 0 0 0 0,1-1 0 0 0,5 15 0 0 0,-7-24-110 0 0,1 0-1 0 0,0 0 1 0 0,0 0-1 0 0,0-1 1 0 0,0 1 0 0 0,0 0-1 0 0,0-1 1 0 0,0 1-1 0 0,0 0 1 0 0,0-1 0 0 0,0 0-1 0 0,0 1 1 0 0,0-1 0 0 0,0 1-1 0 0,1-1 1 0 0,-1 0-1 0 0,0 0 1 0 0,0 0 0 0 0,0 0-1 0 0,1 0 1 0 0,-1 0 0 0 0,0 0-1 0 0,0 0 1 0 0,0 0-1 0 0,0 0 1 0 0,1-1 0 0 0,-1 1-1 0 0,0-1 1 0 0,0 1-1 0 0,1-1 1 0 0,41-19 118 0 0,-33 15-97 0 0,60-34 68 0 0,-46 25-91 0 0,1 1 0 0 0,0 0 0 0 0,33-10 0 0 0,-4 7-1098 0 0,-51 15 681 0 0,13-4-2885 0 0,1 3 1245 0 0,-3-3-277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89 150 5412 0 0,'0'0'-340'0'0,"-17"1"-924"0"0,15 0 1281 0 0,0 0-1 0 0,0 0 1 0 0,0 0 0 0 0,-1 0 0 0 0,1 1 0 0 0,0-1 0 0 0,0 1-1 0 0,1-1 1 0 0,-1 1 0 0 0,0 0 0 0 0,0-1 0 0 0,1 1 0 0 0,-1 0-1 0 0,1 0 1 0 0,0 0 0 0 0,0 0 0 0 0,-1 0 0 0 0,1 1 0 0 0,0-1-1 0 0,1 0 1 0 0,-2 5 0 0 0,1-6 13 0 0,-1 8 68 0 0,1-8-83 0 0,0 0 0 0 0,1 0 0 0 0,-1 0 0 0 0,1 0 0 0 0,-1 0 0 0 0,1 1 0 0 0,-1-1 0 0 0,1 0 0 0 0,0 0 0 0 0,0 1 0 0 0,-1-1 0 0 0,1 0 0 0 0,0 0 0 0 0,0 1 0 0 0,0-1 0 0 0,0 0 0 0 0,1 1 0 0 0,-1-1 0 0 0,0 0 0 0 0,0 0 0 0 0,1 1 0 0 0,-1-1 0 0 0,1 0 0 0 0,-1 0 0 0 0,1 0-1 0 0,0 1 1 0 0,-1-1 0 0 0,3 1 0 0 0,-2-1 43 0 0,13 4 284 0 0,-6-6-307 0 0,0 0 0 0 0,0-1 0 0 0,0 0-1 0 0,0 0 1 0 0,0-1 0 0 0,-1 0 0 0 0,1 0 0 0 0,-1-1 0 0 0,0 0 0 0 0,0 0 0 0 0,0 0 0 0 0,9-9 0 0 0,-5 4-8 0 0,0 0 1 0 0,-1-1 0 0 0,0 0 0 0 0,-1-1-1 0 0,0 0 1 0 0,12-20 0 0 0,-19 26-20 0 0,0-1-1 0 0,0 1 1 0 0,0-1 0 0 0,-1 1 0 0 0,0-1-1 0 0,0 0 1 0 0,0-6 0 0 0,0 10-6 0 0,-1 0 1 0 0,0-1 0 0 0,0 1-1 0 0,0 0 1 0 0,0-1-1 0 0,0 1 1 0 0,-1 0-1 0 0,1-1 1 0 0,-1 1-1 0 0,1 0 1 0 0,-1-1-1 0 0,0 1 1 0 0,0 0-1 0 0,0 0 1 0 0,0 0 0 0 0,0 0-1 0 0,-1 0 1 0 0,1 0-1 0 0,0 0 1 0 0,-3-2-1 0 0,2 3-1 0 0,0 0 0 0 0,0 0 0 0 0,0 0 0 0 0,0 0 0 0 0,0 0 0 0 0,0 1 0 0 0,0-1 0 0 0,0 1 0 0 0,-1-1 0 0 0,1 1 1 0 0,0 0-1 0 0,0 0 0 0 0,0 0 0 0 0,0 0 0 0 0,-1 0 0 0 0,1 0 0 0 0,0 1 0 0 0,0-1 0 0 0,0 1 0 0 0,0 0 0 0 0,0-1 0 0 0,-4 3 0 0 0,-36 27-6 0 0,34-23 7 0 0,-7 5 1 0 0,0 1-1 0 0,0 0 1 0 0,1 1 0 0 0,1 1 0 0 0,0 0 0 0 0,-15 26-1 0 0,25-37 8 0 0,0 1 0 0 0,1 0 0 0 0,0 0 0 0 0,0 0 0 0 0,0 0-1 0 0,1 1 1 0 0,-1-1 0 0 0,1 0 0 0 0,0 1 0 0 0,1-1 0 0 0,-1 1-1 0 0,1-1 1 0 0,0 1 0 0 0,1-1 0 0 0,-1 0 0 0 0,1 1-1 0 0,0-1 1 0 0,0 1 0 0 0,1-1 0 0 0,0 0 0 0 0,0 0 0 0 0,0 0-1 0 0,0 0 1 0 0,1 0 0 0 0,0-1 0 0 0,0 1 0 0 0,7 8 0 0 0,-2-5 8 0 0,1 0 1 0 0,0 0-1 0 0,0-1 1 0 0,1 0-1 0 0,0 0 1 0 0,0-1 0 0 0,1 0-1 0 0,0-1 1 0 0,0 0-1 0 0,0-1 1 0 0,0 0 0 0 0,1-1-1 0 0,-1 0 1 0 0,1-1-1 0 0,15 1 1 0 0,-11-2-82 0 0,0 0 0 0 0,-1 0 0 0 0,1-2 0 0 0,0 0 0 0 0,-1-1 0 0 0,1-1 0 0 0,-1 0 0 0 0,0-1 0 0 0,0 0 0 0 0,0-1 0 0 0,18-10 0 0 0,-27 12-316 0 0,0-1-1 0 0,0 0 1 0 0,0-1 0 0 0,-1 0-1 0 0,1 0 1 0 0,7-9 0 0 0,0-2-870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4008 0 0,'0'0'-178'0'0,"-3"3"-69"0"0,-1 2 259 0 0,0 1-1 0 0,1-1 1 0 0,-1 1 0 0 0,1 0-1 0 0,1 0 1 0 0,-1 0 0 0 0,1 0-1 0 0,0 0 1 0 0,0 1 0 0 0,1-1 0 0 0,-1 9-1 0 0,-6 88 541 0 0,6-64-323 0 0,-1 17 25 0 0,3-1-1 0 0,2 1 0 0 0,3-1 1 0 0,2 1-1 0 0,2-2 1 0 0,3 1-1 0 0,2-1 0 0 0,2-1 1 0 0,3-1-1 0 0,32 64 0 0 0,-47-108-218 0 0,0 0-1 0 0,1-1 0 0 0,-1 1 0 0 0,1-1 0 0 0,1 0 1 0 0,-1-1-1 0 0,8 7 0 0 0,-11-11-84 0 0,0-1-1 0 0,0 0 1 0 0,0 1-1 0 0,0-1 1 0 0,1 0-1 0 0,-1 0 1 0 0,0 0-1 0 0,0 0 1 0 0,1 0-1 0 0,-1-1 1 0 0,1 1-1 0 0,-1-1 1 0 0,1 0-1 0 0,-1 1 1 0 0,1-1-1 0 0,-1 0 1 0 0,1-1-1 0 0,-1 1 1 0 0,0 0-1 0 0,1-1 1 0 0,-1 1-1 0 0,1-1 1 0 0,-1 0-1 0 0,0 0 1 0 0,1 0-1 0 0,-1 0 1 0 0,0 0-1 0 0,4-3 1 0 0,28-20-2627 0 0,-16 4 1109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1488 0 0,'57'-37'439'0'0,"-56"36"-369"0"0,28-9 485 0 0,-21 7-278 0 0,-6 3-255 0 0,0-1 0 0 0,1 0 0 0 0,-1 1 0 0 0,0-1 0 0 0,0 1 0 0 0,0 0 0 0 0,0 0 0 0 0,0 0 1 0 0,0 0-1 0 0,1 0 0 0 0,-1 0 0 0 0,0 0 0 0 0,0 1 0 0 0,0-1 0 0 0,0 1 0 0 0,0 0 0 0 0,0-1 0 0 0,0 1 0 0 0,0 0 0 0 0,0 0 0 0 0,0 0 0 0 0,0 1 1 0 0,2 2-1 0 0,-1-1 18 0 0,0 0 0 0 0,-1 1 0 0 0,0-1 0 0 0,1 1 1 0 0,-1-1-1 0 0,-1 1 0 0 0,1 0 0 0 0,-1 0 0 0 0,1 0 1 0 0,-1 0-1 0 0,1 7 0 0 0,0 9 143 0 0,0 1 0 0 0,-1-1 0 0 0,-2 0 0 0 0,-2 25 0 0 0,-5 133 693 0 0,0 7-23 0 0,11-122-261 0 0,-3-62-395 0 0,1-6-144 0 0,20-84 93 0 0,-11 43-95 0 0,23-67 0 0 0,-18 65-37 0 0,-12 35-11 0 0,1 1 0 0 0,0 0 0 0 0,0 0 0 0 0,2 0 0 0 0,-1 1 0 0 0,1-1 0 0 0,1 1 1 0 0,9-12-1 0 0,-13 21-3 0 0,0-1 0 0 0,0 1 1 0 0,1 0-1 0 0,-1 0 0 0 0,1 0 0 0 0,-1 0 1 0 0,1 1-1 0 0,-1-1 0 0 0,1 1 1 0 0,0 0-1 0 0,0 0 0 0 0,0 0 0 0 0,0 1 1 0 0,-1 0-1 0 0,1-1 0 0 0,0 1 1 0 0,6 1-1 0 0,-1-1-2 0 0,0 1 0 0 0,-1 0 0 0 0,1 1 0 0 0,-1 0 0 0 0,0 0 0 0 0,0 0 0 0 0,1 1 0 0 0,7 5 0 0 0,-8-3 4 0 0,0 0 0 0 0,-1 1 0 0 0,1 0 0 0 0,-1 1-1 0 0,-1 0 1 0 0,1 0 0 0 0,-1 0 0 0 0,0 1 0 0 0,-1 0 0 0 0,0 0 0 0 0,0 0 0 0 0,4 11 0 0 0,8 19 4 0 0,17 63 0 0 0,-11-30 40 0 0,23 81-5 0 0,-37-119-16 0 0,2 4 29 0 0,-11-36-73 0 0,0-1-1 0 0,0 1 1 0 0,0-1 0 0 0,0 1-1 0 0,1-1 1 0 0,-1 1-1 0 0,0-1 1 0 0,0 1-1 0 0,0-1 1 0 0,1 1-1 0 0,-1-1 1 0 0,0 1-1 0 0,1-1 1 0 0,-1 0-1 0 0,0 1 1 0 0,1-1 0 0 0,-1 0-1 0 0,0 1 1 0 0,1-1-1 0 0,-1 0 1 0 0,1 1-1 0 0,-1-1 1 0 0,1 0-1 0 0,-1 0 1 0 0,0 1-1 0 0,1-1 1 0 0,-1 0-1 0 0,1 0 1 0 0,-1 0 0 0 0,1 0-1 0 0,-1 0 1 0 0,2 0-1 0 0,12-12-485 0 0,8-34-1810 0 0,-20 43 1880 0 0,8-22-1619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51 4368 0 0,'-58'13'-597'0'0,"56"-12"592"0"0,-11 5 6 0 0,13-6 10 0 0,0 0 0 0 0,1 1 0 0 0,-1-1 0 0 0,0 0-1 0 0,0 0 1 0 0,0 0 0 0 0,0 0 0 0 0,0 0 0 0 0,0 0 0 0 0,0 0 0 0 0,1 0 0 0 0,-1 0-1 0 0,0 1 1 0 0,0-1 0 0 0,0 0 0 0 0,0 0 0 0 0,0 0 0 0 0,0 0 0 0 0,0 0 0 0 0,0 0-1 0 0,0 1 1 0 0,0-1 0 0 0,0 0 0 0 0,0 0 0 0 0,0 0 0 0 0,0 0 0 0 0,0 0 0 0 0,0 0 0 0 0,0 1-1 0 0,0-1 1 0 0,0 0 0 0 0,0 0 0 0 0,0 0 0 0 0,0 0 0 0 0,0 0 0 0 0,0 0 0 0 0,0 1-1 0 0,0-1 1 0 0,0 0 0 0 0,0 0 0 0 0,0 0 0 0 0,-1 0 0 0 0,1 0 0 0 0,0 0 0 0 0,0 0-1 0 0,0 1 1 0 0,0-1 0 0 0,0 0 0 0 0,0 0 0 0 0,0 0 0 0 0,0 0 0 0 0,-1 0 0 0 0,1 0-1 0 0,0 0 1 0 0,0 0 0 0 0,0 0 0 0 0,0 0 0 0 0,0 0 0 0 0,-1 0 0 0 0,136-39 388 0 0,-22 5-3018 0 0,-97 31 2275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1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74 160 0 0,'0'0'6777'0'0,"-3"-11"-6377"0"0,7 4-364 0 0,-1 5-18 0 0,-1-1 1 0 0,0 0-1 0 0,1 1 1 0 0,-1 0-1 0 0,1-1 1 0 0,0 1-1 0 0,0 0 1 0 0,0 1-1 0 0,0-1 1 0 0,0 0-1 0 0,0 1 1 0 0,0 0 0 0 0,6-2-1 0 0,-2-1-15 0 0,-9 5-3 0 0,52-10 30 0 0,-45 8-27 0 0,26-1 6 0 0,-28 2-1 0 0,0 0 0 0 0,11 2-10 0 0,-7-2 7 0 0,5 0 0 0 0,-6 1 0 0 0,0 1 7 0 0,0 0 0 0 0,0 0 0 0 0,0 1 0 0 0,0 0 0 0 0,0 0 0 0 0,0 0 1 0 0,6 6-1 0 0,-10-6-2 0 0,0 0 1 0 0,0 0 0 0 0,0 0 0 0 0,0 1-1 0 0,0-1 1 0 0,-1 1 0 0 0,0 0 0 0 0,1-1-1 0 0,0 9 1 0 0,-1-10-10 0 0,3 15 14 0 0,-1 1 1 0 0,-1-1-1 0 0,0 1 1 0 0,-1 0-1 0 0,-1 0 1 0 0,-1 0-1 0 0,0 0 1 0 0,-2-1-1 0 0,0 1 1 0 0,-1-1-1 0 0,0 1 1 0 0,-1-1-1 0 0,-1 0 1 0 0,-1-1-1 0 0,-15 28 1 0 0,2-11-14 0 0,-1-2 0 0 0,-1 0 0 0 0,-2-1 0 0 0,-1-1 0 0 0,-1-1 0 0 0,-35 29 0 0 0,60-56-4 0 0,-12 9 52 0 0,34-31-46 0 0,1 2 0 0 0,41-29 0 0 0,-3 3 1 0 0,-28 19-1 0 0,-1-1 0 0 0,-1-1-1 0 0,-2-2 1 0 0,-1-1 0 0 0,-1-1-1 0 0,37-61 1 0 0,-21 29-43 0 0,-30 48 25 0 0,-1-1-1 0 0,0-1 0 0 0,12-28 1 0 0,4-17 27 0 0,-26 62-25 0 0,-1 0 12 0 0,0 1 0 0 0,0-1 0 0 0,0 1 0 0 0,1 0 0 0 0,-1-1 0 0 0,0 1 0 0 0,0-1 0 0 0,0 1 0 0 0,0-1 0 0 0,0 1 0 0 0,0-1 0 0 0,0 1 0 0 0,0-1 0 0 0,0 1 0 0 0,0-1 0 0 0,0 1 0 0 0,0 0 0 0 0,0-1 0 0 0,0 1 0 0 0,-1-1 0 0 0,1 1 0 0 0,0-1-1 0 0,0 1 1 0 0,0-1 0 0 0,-1 1 0 0 0,1 0 0 0 0,0-1 0 0 0,0 1 0 0 0,-1 0 0 0 0,1-1 0 0 0,0 1 0 0 0,-1 0 0 0 0,1-1 0 0 0,-1 1 0 0 0,1 0 0 0 0,0 0 0 0 0,-1-1 0 0 0,1 1 0 0 0,-1 0 0 0 0,1 0 0 0 0,0 0 0 0 0,-1 0 0 0 0,1-1 0 0 0,-1 1 0 0 0,1 0 0 0 0,-1 0 0 0 0,1 0 0 0 0,-1 0 0 0 0,1 0 0 0 0,-1 0 0 0 0,0 0 0 0 0,-6 8 0 0 0,-1-1 0 0 0,1 1 0 0 0,1 0 0 0 0,-1 0 1 0 0,2 1-1 0 0,-1-1 0 0 0,1 1 0 0 0,0 1 0 0 0,-5 14 0 0 0,-29 99-7 0 0,32-96 23 0 0,3-8-13 0 0,2-1-1 0 0,0 1 0 0 0,1 0 0 0 0,1 27 0 0 0,1-16-15 0 0,-1-27 17 0 0,1 3-1 0 0,1 0 1 0 0,0-1-1 0 0,0 0 0 0 0,0 1 1 0 0,0-1-1 0 0,1 0 1 0 0,0 0-1 0 0,0 0 1 0 0,1 0-1 0 0,-1-1 0 0 0,1 1 1 0 0,0-1-1 0 0,0 0 1 0 0,0 0-1 0 0,1 0 0 0 0,-1-1 1 0 0,1 0-1 0 0,0 1 1 0 0,10 3-1 0 0,-2-1 6 0 0,2-1-1 0 0,-1-1 1 0 0,0-1 0 0 0,1 1-1 0 0,0-2 1 0 0,23 1-1 0 0,61 3-431 0 0,-96-5 44 0 0,15-4-3025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2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5160 0 0,'32'-2'-1575'0'0,"-29"2"1404"0"0,-3-1-52 0 0,1 1 251 0 0,0 0-1 0 0,-1 0 1 0 0,1 0 0 0 0,0 0-1 0 0,-1 0 1 0 0,1 0-1 0 0,-1 0 1 0 0,1 0 0 0 0,0 1-1 0 0,-1-1 1 0 0,1 0-1 0 0,0 0 1 0 0,-1 0 0 0 0,1 1-1 0 0,-1-1 1 0 0,1 0-1 0 0,-1 1 1 0 0,1-1 0 0 0,0 0-1 0 0,-1 1 1 0 0,1-1-1 0 0,-1 1 1 0 0,0-1 0 0 0,1 1-1 0 0,-1-1 1 0 0,1 1-1 0 0,-1-1 1 0 0,0 1 0 0 0,1-1-1 0 0,-1 1 1 0 0,0 0-1 0 0,0-1 1 0 0,1 1 0 0 0,-1 0-1 0 0,0-1 1 0 0,0 2-1 0 0,-4 52 388 0 0,2-39-324 0 0,1 0 0 0 0,0 0 0 0 0,3 27 1 0 0,-1-36-134 0 0,-1 0 0 0 0,1 0-1 0 0,1-1 1 0 0,-1 1 0 0 0,1 0 0 0 0,0-1 0 0 0,0 1 0 0 0,0-1 0 0 0,1 1 0 0 0,0-1 0 0 0,0 0-1 0 0,0 0 1 0 0,1 0 0 0 0,0-1 0 0 0,-1 1 0 0 0,2-1 0 0 0,-1 0 0 0 0,0 0 0 0 0,1 0-1 0 0,0-1 1 0 0,0 0 0 0 0,0 0 0 0 0,11 5 0 0 0,-9-4-1129 0 0,-6-4 217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3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3364 0 0,'0'0'-328'0'0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3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2232 0 0,'0'0'-200'0'0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4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6 1344 0 0,'0'0'-83'0'0,"-15"-4"305"0"0,6 2 987 0 0,8 5 948 0 0,9 5-2044 0 0,0 1 0 0 0,-1 0 0 0 0,0 1 0 0 0,-1 0 0 0 0,0 0 0 0 0,9 19 0 0 0,-14-24-97 0 0,1 0-1 0 0,-1 0 1 0 0,0 0 0 0 0,-1 0 0 0 0,1 0 0 0 0,-1 1 0 0 0,0-1 0 0 0,0 0 0 0 0,0 0-1 0 0,-1 0 1 0 0,0 1 0 0 0,0-1 0 0 0,0 0 0 0 0,-1 0 0 0 0,0 0 0 0 0,0-1 0 0 0,0 1-1 0 0,0 0 1 0 0,-4 4 0 0 0,-2 5-780 0 0,-1-1-1 0 0,0 0 1 0 0,-19 19-1 0 0,17-20-278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6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1 625 3612 0 0,'0'0'-216'0'0,"15"3"-618"0"0,-13-2 909 0 0,0 1 1 0 0,0-1 0 0 0,-1 1 0 0 0,1-1 0 0 0,-1 1 0 0 0,1 0 0 0 0,-1 0 0 0 0,0 0 0 0 0,0 0 0 0 0,0 0 0 0 0,0 0 0 0 0,0 0 0 0 0,0 0 0 0 0,0 0-1 0 0,-1 0 1 0 0,1 1 0 0 0,0 2 0 0 0,9 53 312 0 0,-7-43-240 0 0,-3-11-110 0 0,0-1 0 0 0,1 1 0 0 0,0-1 0 0 0,0 0 1 0 0,0 1-1 0 0,0-1 0 0 0,1 0 0 0 0,-1 0 0 0 0,1 0 0 0 0,0 0 1 0 0,0 0-1 0 0,0 0 0 0 0,0 0 0 0 0,1 0 0 0 0,-1-1 1 0 0,1 1-1 0 0,-1-1 0 0 0,1 0 0 0 0,4 3 0 0 0,-2-3 7 0 0,-1 0 1 0 0,1 0-1 0 0,0-1 0 0 0,0 1 0 0 0,-1-1 0 0 0,1-1 0 0 0,0 1 1 0 0,0 0-1 0 0,0-1 0 0 0,0 0 0 0 0,0 0 0 0 0,8-2 0 0 0,-2 0-6 0 0,1-1 0 0 0,-1 0 0 0 0,0 0 0 0 0,0-1-1 0 0,0-1 1 0 0,0 0 0 0 0,-1 0 0 0 0,0-1 0 0 0,0-1-1 0 0,-1 1 1 0 0,13-12 0 0 0,-8 3 3 0 0,-2 0 0 0 0,0 0 0 0 0,0-1 0 0 0,-2-1 0 0 0,0 0 0 0 0,-1 0 0 0 0,0-1 0 0 0,-2 0 0 0 0,0 0 0 0 0,-1-1 0 0 0,6-30 0 0 0,-7 17-17 0 0,-1 1 1 0 0,-2-2 0 0 0,-1 1 0 0 0,-1 0-1 0 0,-2 0 1 0 0,-8-42 0 0 0,5 53-21 0 0,-2 0 0 0 0,0 0 0 0 0,-1 1 0 0 0,-2 0 0 0 0,0 0 0 0 0,0 1 0 0 0,-2 1 0 0 0,-21-26 0 0 0,30 40-7 0 0,0 1 1 0 0,0-1 0 0 0,0 1-1 0 0,-1 0 1 0 0,1 0 0 0 0,-1 1-1 0 0,0-1 1 0 0,0 1 0 0 0,0-1-1 0 0,0 1 1 0 0,0 1 0 0 0,0-1-1 0 0,-7-1 1 0 0,9 2 1 0 0,-26 15-8 0 0,23-9 10 0 0,0 1 0 0 0,0-1 0 0 0,0 1 0 0 0,1 0 1 0 0,0 0-1 0 0,0 1 0 0 0,0-1 0 0 0,1 1 0 0 0,0 0 0 0 0,-3 10 0 0 0,-20 76 105 0 0,25-90-102 0 0,-6 32 95 0 0,1 1 1 0 0,2 0-1 0 0,2 1 0 0 0,1-1 1 0 0,5 49-1 0 0,-1-56-36 0 0,1 0 0 0 0,2-1 0 0 0,1 0 0 0 0,1 0 0 0 0,1-1 0 0 0,1 0 0 0 0,18 32 0 0 0,-21-46-40 0 0,1 1-1 0 0,1-2 1 0 0,0 1 0 0 0,1-1 0 0 0,0 0 0 0 0,1-1-1 0 0,0-1 1 0 0,1 1 0 0 0,0-2 0 0 0,1 0 0 0 0,25 15-1 0 0,-28-20-11 0 0,0 0-1 0 0,0 0 1 0 0,1-1-1 0 0,-1 0 0 0 0,1 0 1 0 0,0-1-1 0 0,0-1 1 0 0,0 0-1 0 0,0-1 0 0 0,-1 0 1 0 0,1 0-1 0 0,0-1 1 0 0,0-1-1 0 0,0 1 0 0 0,0-2 1 0 0,-1 0-1 0 0,17-6 0 0 0,-14 3-7 0 0,-1 0-1 0 0,1 0 0 0 0,-1-2 1 0 0,0 1-1 0 0,0-2 0 0 0,-1 1 1 0 0,0-2-1 0 0,-1 1 0 0 0,0-1 1 0 0,0-1-1 0 0,-1 0 0 0 0,-1 0 0 0 0,11-19 1 0 0,-8 9-12 0 0,-1 0 0 0 0,0-1 0 0 0,-2 0 1 0 0,-1-1-1 0 0,0 0 0 0 0,-2 0 0 0 0,4-31 0 0 0,-9 50 6 0 0,0 0-1 0 0,0-1 0 0 0,-1 1 0 0 0,1 0 0 0 0,-1 0 0 0 0,0-1 0 0 0,0 1 0 0 0,-1 0 0 0 0,1 0 0 0 0,-1 0 0 0 0,1 0 0 0 0,-1 0 0 0 0,-1 1 1 0 0,1-1-1 0 0,0 0 0 0 0,-1 1 0 0 0,-6-7 0 0 0,8 10 9 0 0,0 0-15 0 0,-1 0 9 0 0,1 0 1 0 0,-1 0-1 0 0,0 0 1 0 0,1 1-1 0 0,-1-1 1 0 0,1 0-1 0 0,-1 1 1 0 0,1 0-1 0 0,-1-1 1 0 0,1 1-1 0 0,-1 0 1 0 0,1 0-1 0 0,0 0 1 0 0,-1 0-1 0 0,1 0 0 0 0,0 0 1 0 0,0 0-1 0 0,0 0 1 0 0,0 0-1 0 0,0 0 1 0 0,0 1-1 0 0,0-1 1 0 0,0 0-1 0 0,0 1 1 0 0,1-1-1 0 0,-1 1 1 0 0,0-1-1 0 0,1 1 1 0 0,-1-1-1 0 0,1 4 0 0 0,-2-1 1 0 0,1-1 0 0 0,0 1 0 0 0,0 0 0 0 0,0 0 0 0 0,1 0-1 0 0,-1 0 1 0 0,1 0 0 0 0,0 0 0 0 0,0 0 0 0 0,1 0 0 0 0,-1 0-1 0 0,1 0 1 0 0,2 7 0 0 0,0-6 0 0 0,0 1-1 0 0,1-1 1 0 0,-1 0-1 0 0,1-1 1 0 0,0 1-1 0 0,1-1 1 0 0,-1 1 0 0 0,1-1-1 0 0,0-1 1 0 0,0 1-1 0 0,0-1 1 0 0,0 1-1 0 0,1-1 1 0 0,-1-1-1 0 0,1 1 1 0 0,0-1 0 0 0,-1 0-1 0 0,1-1 1 0 0,0 1-1 0 0,0-1 1 0 0,1 0-1 0 0,-1 0 1 0 0,6-1-1 0 0,4 1 5 0 0,0-1-1 0 0,0-1 0 0 0,0 0 0 0 0,0-1 1 0 0,0-1-1 0 0,0 0 0 0 0,26-10 0 0 0,-22 5-3 0 0,0 0-1 0 0,-1-1 0 0 0,0-1 0 0 0,-1-1 0 0 0,0-1 0 0 0,19-16 0 0 0,-32 24 0 0 0,0-1 0 0 0,0 0 0 0 0,-1 1 0 0 0,1-1-1 0 0,-1-1 1 0 0,0 1 0 0 0,-1-1 0 0 0,1 1 0 0 0,-1-1 0 0 0,0 0 0 0 0,-1 0 0 0 0,1 0 0 0 0,-1-1 0 0 0,-1 1 0 0 0,1-1 0 0 0,-1 1 0 0 0,0-1 0 0 0,0 1 0 0 0,-1-1-1 0 0,0 0 1 0 0,0 1 0 0 0,-1-1 0 0 0,1 1 0 0 0,-3-8 0 0 0,1 6 0 0 0,-4-8-6 0 0,4 15 6 0 0,0-1-1 0 0,0 1 0 0 0,0 0 1 0 0,0 0-1 0 0,-1 0 1 0 0,1 1-1 0 0,0-1 1 0 0,0 0-1 0 0,0 1 1 0 0,-1-1-1 0 0,-2 1 0 0 0,1 0 1 0 0,0 0 0 0 0,0 0 0 0 0,0 1 0 0 0,0-1 0 0 0,0 1 0 0 0,0 0-1 0 0,0 0 1 0 0,1 1 0 0 0,-1-1 0 0 0,0 1 0 0 0,1-1 0 0 0,-1 1 0 0 0,1 0 0 0 0,-1 1-1 0 0,1-1 1 0 0,0 1 0 0 0,-4 3 0 0 0,-45 52 0 0 0,44-48 16 0 0,1 1-1 0 0,0 1 0 0 0,0-1 0 0 0,1 1 0 0 0,1 0 0 0 0,0 1 0 0 0,0-1 1 0 0,1 1-1 0 0,1 0 0 0 0,0 0 0 0 0,1 0 0 0 0,-1 26 0 0 0,3-32-6 0 0,1 0-1 0 0,-1 0 0 0 0,1 0 1 0 0,1-1-1 0 0,-1 1 0 0 0,1 0 0 0 0,0 0 1 0 0,1-1-1 0 0,-1 1 0 0 0,1-1 1 0 0,1 0-1 0 0,-1 0 0 0 0,1 0 1 0 0,0 0-1 0 0,1-1 0 0 0,-1 1 0 0 0,1-1 1 0 0,0 0-1 0 0,0-1 0 0 0,1 1 1 0 0,-1-1-1 0 0,1 0 0 0 0,0 0 1 0 0,0-1-1 0 0,13 6 0 0 0,-3-3-11 0 0,1 0 0 0 0,-1-1 0 0 0,1 0 0 0 0,1-1 0 0 0,-1-1 0 0 0,0-1-1 0 0,1-1 1 0 0,33-1 0 0 0,-40-1-751 0 0,-1-1 0 0 0,1 0 0 0 0,-1 0 0 0 0,0-1 0 0 0,16-7 0 0 0,-13 5-1958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0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44 388 0 0,'0'0'539'0'0,"-3"-11"1933"0"0,39-13-2025 0 0,-34 24-410 0 0,66-8 60 0 0,-51 8-96 0 0,0 0 1 0 0,-1 1 0 0 0,1 1 0 0 0,0 0-1 0 0,-1 1 1 0 0,0 1 0 0 0,27 10 0 0 0,-35-10 1 0 0,-1 0 1 0 0,1 1 0 0 0,-1-1 0 0 0,-1 1 0 0 0,1 1-1 0 0,-1-1 1 0 0,0 1 0 0 0,0 0 0 0 0,0 1-1 0 0,-1-1 1 0 0,0 1 0 0 0,0 0 0 0 0,-1 0-1 0 0,0 1 1 0 0,0-1 0 0 0,5 16 0 0 0,-5-11 5 0 0,0 1-1 0 0,-1-1 1 0 0,0 1 0 0 0,-1-1 0 0 0,0 1 0 0 0,-1 0 0 0 0,-1 0 0 0 0,0 0 0 0 0,-1-1 0 0 0,0 1 0 0 0,-1 0-1 0 0,0 0 1 0 0,-1-1 0 0 0,-6 16 0 0 0,-1-3 5 0 0,-1-1 0 0 0,-1-1-1 0 0,-1 0 1 0 0,-1-1 0 0 0,-32 39 0 0 0,-4 5-8 0 0,49-64 4 0 0,3-2 5 0 0,1-1 0 0 0,-1 1-1 0 0,1-1 1 0 0,-1 0 0 0 0,1 0-1 0 0,-1 1 1 0 0,1-2 0 0 0,-1 1-1 0 0,0 0 1 0 0,0 0 0 0 0,1-1-1 0 0,-1 1 1 0 0,3-4 0 0 0,44-32-30 0 0,34-34 69 0 0,134-150 1 0 0,-181 178-83 0 0,-35 43 68 0 0,-7 2-64 0 0,-7 6 21 0 0,0 0 0 0 0,1 1 0 0 0,0 0 1 0 0,0 1-1 0 0,1 1 0 0 0,0-1 0 0 0,1 2 0 0 0,1-1 0 0 0,-1 1 0 0 0,2 1 0 0 0,0 0 0 0 0,0 0 0 0 0,1 0 0 0 0,-9 25 0 0 0,15-31 3 0 0,-1-1 0 0 0,0 0 0 0 0,1 1 0 0 0,1-1 0 0 0,-1 1 0 0 0,1-1 0 0 0,0 1 0 0 0,0 0 0 0 0,1-1 0 0 0,0 1 0 0 0,0-1 0 0 0,0 0 0 0 0,5 12 1 0 0,-2-8 9 0 0,1 0 1 0 0,0 0 0 0 0,0 0 0 0 0,1 0 0 0 0,1-1 0 0 0,0 0 0 0 0,13 13 0 0 0,-9-10-10 0 0,1-2-1 0 0,0 1 0 0 0,1-2 1 0 0,0 0-1 0 0,1 0 1 0 0,0-1-1 0 0,0-1 1 0 0,0 0-1 0 0,1-1 1 0 0,0 0-1 0 0,23 4 1 0 0,-28-8-315 0 0,0-1 0 0 0,0 0 1 0 0,0-1-1 0 0,0 0 0 0 0,-1-1 0 0 0,15-2 1 0 0,-4-1-263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1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3264 0 0,'12'3'-70'0'0,"0"0"0"0"0,0-1 0 0 0,1 0-1 0 0,-1-1 1 0 0,0-1 0 0 0,0 0 0 0 0,0 0-1 0 0,1-1 1 0 0,-1-1 0 0 0,0 0 0 0 0,0-1-1 0 0,0 0 1 0 0,19-8 0 0 0,-30 10-355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1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 3044 0 0,'-3'7'-52'0'0,"1"5"44"0"0,10-2 232 0 0,7-8-76 0 0,17-4-88 0 0,-13-1 36 0 0,4-2-48 0 0,-2 1-20 0 0,3-1-112 0 0,0 0-100 0 0,-3 0-176 0 0,0 1-648 0 0,3-1 912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 4944 0 0,'-2'1'-103'0'0,"0"1"0"0"0,1-1-1 0 0,-1 0 1 0 0,0 1-1 0 0,1-1 1 0 0,-1 1 0 0 0,1-1-1 0 0,0 1 1 0 0,0 0-1 0 0,-1-1 1 0 0,1 1 0 0 0,0 0-1 0 0,0 0 1 0 0,1 0-1 0 0,-1 0 1 0 0,0 0 0 0 0,1 0-1 0 0,-1 0 1 0 0,1 0-1 0 0,-1 4 1 0 0,1-2 73 0 0,1 0 0 0 0,-1 0 0 0 0,1 0 0 0 0,0-1 0 0 0,0 1-1 0 0,0 0 1 0 0,0-1 0 0 0,1 1 0 0 0,0-1 0 0 0,3 7 0 0 0,0-3 80 0 0,1 1 0 0 0,-1-1 0 0 0,1 0 0 0 0,0-1 0 0 0,1 0 0 0 0,0 0 0 0 0,0 0 0 0 0,0 0 0 0 0,11 5 0 0 0,-1-4 15 0 0,0 0 0 0 0,1-1 0 0 0,-1-1 0 0 0,1 0 0 0 0,22 2 0 0 0,-30-6-44 0 0,0 0 1 0 0,1 0-1 0 0,-1-1 1 0 0,0 0-1 0 0,0-1 1 0 0,1 0-1 0 0,-1 0 0 0 0,0-1 1 0 0,0-1-1 0 0,17-6 1 0 0,-23 6-12 0 0,0 1 0 0 0,0-1 0 0 0,0 0 0 0 0,-1-1 0 0 0,1 1 0 0 0,-1-1 0 0 0,0 1 0 0 0,0-1 0 0 0,0 0 1 0 0,0 0-1 0 0,-1 0 0 0 0,0 0 0 0 0,4-9 0 0 0,-3 5-8 0 0,0 0 0 0 0,-1 0 0 0 0,1-1 0 0 0,-2 1 0 0 0,1 0 1 0 0,0-15-1 0 0,-3 20 0 0 0,1 0 0 0 0,0 0 0 0 0,-1 0 0 0 0,0 0 0 0 0,0 0 0 0 0,0 1 0 0 0,0-1 0 0 0,0 0 0 0 0,0 0 0 0 0,-1 1 0 0 0,0-1 0 0 0,1 1 0 0 0,-1 0 0 0 0,0-1 0 0 0,0 1 0 0 0,0 0 0 0 0,-5-4 0 0 0,3 3 6 0 0,0 0 0 0 0,-1 0-1 0 0,0 0 1 0 0,1 0 0 0 0,-1 1-1 0 0,0 0 1 0 0,-10-3 0 0 0,6 3 16 0 0,-1 0 0 0 0,0 1 0 0 0,1 0 0 0 0,-1 1 1 0 0,0 0-1 0 0,0 1 0 0 0,1 0 0 0 0,-1 0 0 0 0,0 1 1 0 0,1 1-1 0 0,-1-1 0 0 0,1 1 0 0 0,0 1 0 0 0,0 0 0 0 0,0 0 1 0 0,1 1-1 0 0,-1 0 0 0 0,1 0 0 0 0,0 1 0 0 0,0 0 1 0 0,1 1-1 0 0,0-1 0 0 0,0 2 0 0 0,1-1 0 0 0,0 0 0 0 0,0 1 1 0 0,0 0-1 0 0,1 1 0 0 0,1-1 0 0 0,-1 1 0 0 0,1 0 1 0 0,1 0-1 0 0,-1 1 0 0 0,2-1 0 0 0,-1 0 0 0 0,1 1 0 0 0,1 0 1 0 0,0-1-1 0 0,0 1 0 0 0,1 0 0 0 0,0 0 0 0 0,1 0 1 0 0,0-1-1 0 0,0 1 0 0 0,1 0 0 0 0,0-1 0 0 0,6 16 0 0 0,-3-13 34 0 0,0-1 0 0 0,1 1 0 0 0,0-1-1 0 0,1 0 1 0 0,0 0 0 0 0,1-1 0 0 0,0 0-1 0 0,0 0 1 0 0,1-1 0 0 0,0 0-1 0 0,18 13 1 0 0,-10-11 18 0 0,0-1 0 0 0,1 0 1 0 0,0-1-1 0 0,1-1 0 0 0,0-1 0 0 0,34 9 0 0 0,4-5 29 0 0,1-3-1 0 0,0-2 0 0 0,1-3 1 0 0,66-5-1 0 0,-103 1-79 0 0,0 0 0 0 0,1-2 0 0 0,-1-1 0 0 0,0-1 0 0 0,-1 0 0 0 0,1-2 1 0 0,-1 0-1 0 0,-1-2 0 0 0,33-17 0 0 0,-43 20-20 0 0,-1 0-1 0 0,1-1 1 0 0,-1 0 0 0 0,0-1 0 0 0,-1 0 0 0 0,0 0 0 0 0,0-1 0 0 0,-1 0-1 0 0,0 0 1 0 0,0-1 0 0 0,-1 0 0 0 0,0 0 0 0 0,-1 0 0 0 0,0-1 0 0 0,-1 0-1 0 0,0 0 1 0 0,-1 0 0 0 0,0 0 0 0 0,-1 0 0 0 0,2-16 0 0 0,-4 20-3 0 0,1 0 0 0 0,-1 0 0 0 0,0-1 1 0 0,-1 1-1 0 0,0 0 0 0 0,0 0 0 0 0,0 0 1 0 0,-1 0-1 0 0,0 0 0 0 0,-5-11 0 0 0,4 14-4 0 0,0-1 0 0 0,1 1-1 0 0,-2 0 1 0 0,1 0-1 0 0,0 0 1 0 0,-1 1-1 0 0,0-1 1 0 0,1 1 0 0 0,-1 0-1 0 0,-1 0 1 0 0,1 0-1 0 0,0 1 1 0 0,-1 0 0 0 0,1-1-1 0 0,-1 1 1 0 0,0 1-1 0 0,0-1 1 0 0,0 1-1 0 0,0 0 1 0 0,-9-1 0 0 0,8 2 3 0 0,-1 0 0 0 0,0 1 0 0 0,1 0 0 0 0,-1 0 1 0 0,1 0-1 0 0,-9 4 0 0 0,13-4 3 0 0,-7 3-2 0 0,1 1-1 0 0,0 0 0 0 0,0 1 0 0 0,0 0 1 0 0,1 0-1 0 0,0 0 0 0 0,0 1 0 0 0,1 0 0 0 0,0 1 1 0 0,0-1-1 0 0,0 1 0 0 0,1 0 0 0 0,-6 13 1 0 0,8-15-6 0 0,1-2 7 0 0,1-1-1 0 0,0 1 1 0 0,0-1 0 0 0,0 1 0 0 0,0 0-1 0 0,1 0 1 0 0,-1-1 0 0 0,1 1 0 0 0,0 0 0 0 0,1 4-1 0 0,-1 0-2 0 0,0 0-1 0 0,1 0 1 0 0,0 0-1 0 0,1 0 1 0 0,0 0-1 0 0,0 0 0 0 0,0-1 1 0 0,1 1-1 0 0,0-1 1 0 0,1 1-1 0 0,6 9 1 0 0,-9-15 29 0 0,11 27-31 0 0,-11-27 36 0 0,-2 2-44 0 0,1 0 9 0 0,-1 0 1 0 0,1 0 0 0 0,0 0-1 0 0,0 0 1 0 0,0 1-1 0 0,0-1 1 0 0,3 8 0 0 0,-2-7 1 0 0,0 0 1 0 0,1 1 0 0 0,0-1 0 0 0,1 0-1 0 0,-1 0 1 0 0,1 0 0 0 0,0-1 0 0 0,0 1-1 0 0,0-1 1 0 0,0 1 0 0 0,1-1 0 0 0,0 0-1 0 0,0 0 1 0 0,0-1 0 0 0,0 1 0 0 0,1-1-1 0 0,-1 0 1 0 0,1 0 0 0 0,0-1 0 0 0,0 1-1 0 0,0-1 1 0 0,0 0 0 0 0,1 0 0 0 0,6 1-1 0 0,12 2 12 0 0,0-1 0 0 0,0-1 0 0 0,0-2 0 0 0,30-1 0 0 0,-37 0-6 0 0,34-6-6 0 0,-40 3-19 0 0,-9 3 40 0 0,0 0-34 0 0,9 0 16 0 0,-8 0 0 0 0,45-18 62 0 0,-42 13-62 0 0,-5 4 2 0 0,4-31 6 0 0,-2 5-10 0 0,-3-3-2 0 0,8-24 26 0 0,-9 43-36 0 0,-1-1 0 0 0,1 1 0 0 0,-2 0 0 0 0,0 0 0 0 0,0 0 0 0 0,-1 1 0 0 0,0-1 0 0 0,-1 1 0 0 0,-12-20 0 0 0,6 12-8 0 0,-1 1 0 0 0,-1 0 0 0 0,-1 1 0 0 0,-24-23 0 0 0,32 34 9 0 0,1 0-1 0 0,-1 1 1 0 0,0 0 0 0 0,-1 1 0 0 0,1-1 0 0 0,-1 1 0 0 0,1 0-1 0 0,-1 1 1 0 0,-14-4 0 0 0,3 3 7 0 0,0 0 1 0 0,-1 2-1 0 0,-20 0 1 0 0,26 2-1 0 0,0 0 0 0 0,1 1 1 0 0,-1 0-1 0 0,0 1 1 0 0,1 1-1 0 0,-1 0 1 0 0,1 0-1 0 0,0 1 0 0 0,1 1 1 0 0,-1 0-1 0 0,1 1 1 0 0,0 0-1 0 0,1 0 0 0 0,0 1 1 0 0,0 1-1 0 0,0 0 1 0 0,1 0-1 0 0,1 1 1 0 0,-1 0-1 0 0,-7 13 0 0 0,10-15 4 0 0,1 1 0 0 0,-1 0 0 0 0,2 0 0 0 0,-1 0-1 0 0,1 0 1 0 0,1 1 0 0 0,0 0 0 0 0,0 0 0 0 0,1 0-1 0 0,0 0 1 0 0,1 0 0 0 0,0 0 0 0 0,0 0-1 0 0,1 1 1 0 0,1-1 0 0 0,0 0 0 0 0,0 0 0 0 0,1 0-1 0 0,0 0 1 0 0,1 0 0 0 0,0 0 0 0 0,0-1 0 0 0,1 1-1 0 0,0-1 1 0 0,9 13 0 0 0,-8-15-2 0 0,0-1 1 0 0,1 1-1 0 0,0-1 1 0 0,0-1-1 0 0,0 1 1 0 0,1-1-1 0 0,0 0 1 0 0,0 0-1 0 0,0-1 1 0 0,1 0-1 0 0,0-1 1 0 0,-1 1-1 0 0,1-1 1 0 0,0-1-1 0 0,0 0 1 0 0,1 0-1 0 0,-1 0 1 0 0,0-1-1 0 0,1 0 1 0 0,-1-1-1 0 0,1 0 1 0 0,-1 0-1 0 0,1-1 1 0 0,7-1-1 0 0,-4 0 1 0 0,-1 0 0 0 0,-1 0 0 0 0,1-1 0 0 0,0-1-1 0 0,-1 1 1 0 0,1-2 0 0 0,-1 1 0 0 0,0-2 0 0 0,-1 1 0 0 0,1-1 0 0 0,-1-1 0 0 0,0 0 0 0 0,-1 0-1 0 0,1 0 1 0 0,-1-1 0 0 0,-1-1 0 0 0,11-14 0 0 0,-4-3-1 0 0,-2-1 0 0 0,0-1 0 0 0,-2 1 0 0 0,-1-2 0 0 0,9-56 0 0 0,-10 48-5 0 0,-1 2-9 0 0,-3 15-27 0 0,-4 41 28 0 0,-1 26 25 0 0,3 0 0 0 0,2-1 1 0 0,14 67-1 0 0,-16-102-2 0 0,1 1 0 0 0,0-1-1 0 0,0 0 1 0 0,2 0 0 0 0,6 13 0 0 0,-10-21-11 0 0,1-1 1 0 0,0 1-1 0 0,0-1 1 0 0,0 1-1 0 0,0-1 1 0 0,1 0-1 0 0,-1 0 1 0 0,1 0 0 0 0,-1-1-1 0 0,1 1 1 0 0,0 0-1 0 0,-1-1 1 0 0,1 0-1 0 0,0 0 1 0 0,0 0-1 0 0,0 0 1 0 0,6 1-1 0 0,-4-1 3 0 0,1 0 0 0 0,0 0 0 0 0,0-1 0 0 0,0 0 0 0 0,0 0 0 0 0,0-1 0 0 0,10-2 0 0 0,-3-1-2 0 0,0 0 0 0 0,-1-2-1 0 0,0 0 1 0 0,0 0 0 0 0,0-1 0 0 0,-1 0-1 0 0,1-1 1 0 0,-2 0 0 0 0,17-16 0 0 0,-2-2-6 0 0,-2 0 0 0 0,35-49 0 0 0,-48 60-3 0 0,-1-1-1 0 0,-1 0 1 0 0,0 0 0 0 0,10-29-1 0 0,-18 43 10 0 0,18-34-7 0 0,-18 34 15 0 0,-28-52-35 0 0,27 53 28 0 0,-8-12 4 0 0,-1 1 0 0 0,-1 0-1 0 0,1 1 1 0 0,-2 0 0 0 0,-21-16 0 0 0,31 26-2 0 0,-2 3-22 0 0,2-1 17 0 0,0 0 0 0 0,-1 0 0 0 0,1 0 1 0 0,0 0-1 0 0,0 0 0 0 0,0 0 0 0 0,0 1 0 0 0,1-1 0 0 0,-1 1 0 0 0,0 0 0 0 0,1-1 0 0 0,-1 1 0 0 0,1 0 0 0 0,-3 4 0 0 0,3 15 9 0 0,2-14 1 0 0,0 4-7 0 0,1 0-1 0 0,0-1 1 0 0,0 1 0 0 0,1 0 0 0 0,0-1 0 0 0,1 1 0 0 0,0-1-1 0 0,7 10 1 0 0,-1 0 1 0 0,2 0 0 0 0,26 34 0 0 0,-30-46-2 0 0,0 0 0 0 0,0-1-1 0 0,0 0 1 0 0,1-1 0 0 0,0 0 0 0 0,0 0 0 0 0,1-1 0 0 0,0 0-1 0 0,13 5 1 0 0,10 1 0 0 0,52 12 1 0 0,-81-22-3 0 0,0-1 1 0 0,1 2-1 0 0,-1-1 1 0 0,-1 0-1 0 0,1 1 0 0 0,0 0 1 0 0,0 0-1 0 0,0 0 1 0 0,3 3-1 0 0,-4 0 8 0 0,-1-1-1 0 0,0 1 1 0 0,0 0 0 0 0,0 0-1 0 0,0 0 1 0 0,-1 0-1 0 0,0 0 1 0 0,0 0-1 0 0,0 1 1 0 0,-1-1-1 0 0,0 0 1 0 0,0 0-1 0 0,-1 11 1 0 0,2 11 22 0 0,-1-21-24 0 0,1-1 0 0 0,0 0 0 0 0,0 1 0 0 0,0-1 0 0 0,1 0 0 0 0,-1 0 0 0 0,1 0 0 0 0,1 0 0 0 0,-1 0 0 0 0,1 0 0 0 0,0-1 1 0 0,4 6-1 0 0,-5-7-197 0 0,2-1 0 0 0,-1 1 0 0 0,0-1 0 0 0,0 0 0 0 0,1 0 0 0 0,-1 0 0 0 0,1 0 0 0 0,-1-1 0 0 0,1 1 0 0 0,0-1 0 0 0,0 0 0 0 0,0 0 0 0 0,-1 0 0 0 0,1-1 0 0 0,0 1 0 0 0,0-1 0 0 0,7 0 0 0 0,7-2-1721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2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697 1 2608 0 0,'0'0'-81'0'0,"-35"2"897"0"0,-119 17-696 0 0,50-5-110 0 0,-128 1 0 0 0,202-14-11 0 0,1 1 1 0 0,-42 9-1 0 0,69-11 13 0 0,-1 1-23 0 0,-7 2 2 0 0,8-2 24 0 0,1 0 0 0 0,-1-1 0 0 0,0 1-1 0 0,1 0 1 0 0,-1 0 0 0 0,1 0 0 0 0,0 1 0 0 0,-1-1 0 0 0,1 0 0 0 0,0 0-1 0 0,0 1 1 0 0,0-1 0 0 0,0 1 0 0 0,0-1 0 0 0,0 1 0 0 0,0-1 0 0 0,0 1 0 0 0,1 0-1 0 0,-1-1 1 0 0,0 1 0 0 0,1 0 0 0 0,0-1 0 0 0,-1 1 0 0 0,1 0 0 0 0,0 0-1 0 0,0 0 1 0 0,0 3 0 0 0,7 55 536 0 0,-4-43-386 0 0,48 213 980 0 0,-8-42-477 0 0,0 258 449 0 0,-19-126-654 0 0,-15-248-311 0 0,3-1 1 0 0,30 96 0 0 0,-36-148-82 0 0,0-1 0 0 0,1 0 0 0 0,1 0 0 0 0,1 0 0 0 0,17 26 0 0 0,-22-39-42 0 0,0 0 1 0 0,0-1-1 0 0,0 1 0 0 0,0-1 0 0 0,1 0 0 0 0,0 0 1 0 0,0 0-1 0 0,0-1 0 0 0,0 1 0 0 0,1-1 1 0 0,-1-1-1 0 0,1 1 0 0 0,0-1 0 0 0,0 0 0 0 0,0 0 1 0 0,0 0-1 0 0,0-1 0 0 0,0 0 0 0 0,0 0 1 0 0,0-1-1 0 0,0 0 0 0 0,9 0 0 0 0,12-4-29 0 0,0-1 0 0 0,-1 0 0 0 0,1-2 0 0 0,45-19 0 0 0,-44 14-1786 0 0,-2-1 0 0 0,33-20 0 0 0,-45 22-554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0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117 247 716 0 0,'0'0'778'0'0,"8"-7"-407"0"0,-8 7-295 0 0,0 0 0 0 0,0-1 1 0 0,0 1-1 0 0,0 0 0 0 0,-1 0 229 0 0,1 0-229 0 0,0 0 0 0 0,0 0 1 0 0,0 0-1 0 0,0 0 0 0 0,0-1 0 0 0,0 1 0 0 0,0 0 1 0 0,0 0-1 0 0,0 0 0 0 0,0 0 0 0 0,0 0 0 0 0,0 0 1 0 0,0 0-1 0 0,0-1 0 0 0,0 1 0 0 0,0 0 0 0 0,0 0 1 0 0,0 0-1 0 0,0 0 0 0 0,0 0 0 0 0,0 0 1 0 0,0-1-1 0 0,0 1 0 0 0,0 0 0 0 0,0 0 0 0 0,0 0 1 0 0,0 0-1 0 0,0 0 0 0 0,0 0 0 0 0,0 0 0 0 0,0-1 1 0 0,0 1-1 0 0,0 0 76 0 0,1 0-76 0 0,-24 8-58 0 0,17-6 12 0 0,-30 22 86 0 0,-21-6 8 0 0,55-17-116 0 0,2 3-25 0 0,-1-1 26 0 0,1 1 1 0 0,0 0-1 0 0,1 0 0 0 0,-1 0 1 0 0,1 0-1 0 0,-1 0 0 0 0,1 0 1 0 0,0-1-1 0 0,1 1 0 0 0,-1 0 1 0 0,1-1-1 0 0,-1 1 0 0 0,1-1 1 0 0,0 1-1 0 0,0-1 0 0 0,1 0 0 0 0,-1 0 1 0 0,1 0-1 0 0,-1 0 0 0 0,1 0 1 0 0,0-1-1 0 0,0 1 0 0 0,0-1 1 0 0,1 0-1 0 0,-1 0 0 0 0,0 0 1 0 0,7 2-1 0 0,-6-2 8 0 0,0 0 0 0 0,1-1 0 0 0,-1 0 1 0 0,1 0-1 0 0,-1 0 0 0 0,1 0 0 0 0,-1-1 0 0 0,1 0 1 0 0,0 0-1 0 0,-1 0 0 0 0,1-1 0 0 0,-1 1 0 0 0,1-1 1 0 0,5-2-1 0 0,72-22 39 0 0,-58 16-20 0 0,-4 3-13 0 0,0-2 1 0 0,-1 0-1 0 0,31-19 0 0 0,-44 24-18 0 0,0-1-1 0 0,-1 0 1 0 0,0-1-1 0 0,0 1 1 0 0,0-1-1 0 0,0 0 0 0 0,0 0 1 0 0,-1 0-1 0 0,0-1 1 0 0,0 1-1 0 0,-1-1 1 0 0,0 0-1 0 0,0 0 1 0 0,0-1-1 0 0,3-9 1 0 0,-2 1-6 0 0,0-1 0 0 0,-1 0 1 0 0,-1 0-1 0 0,0-29 1 0 0,-2 41-4 0 0,0 0 1 0 0,-1 0 0 0 0,1 1-1 0 0,-1-1 1 0 0,0 0 0 0 0,0 0-1 0 0,0 1 1 0 0,0-1 0 0 0,-1 1-1 0 0,0-1 1 0 0,1 1 0 0 0,-1 0-1 0 0,-1 0 1 0 0,1 0 0 0 0,0 0-1 0 0,-1 0 1 0 0,1 0 0 0 0,-1 0-1 0 0,0 1 1 0 0,0-1 0 0 0,0 1 0 0 0,0 0-1 0 0,0 0 1 0 0,-1 0 0 0 0,1 0-1 0 0,-5-1 1 0 0,-5 0 6 0 0,0 0 0 0 0,0 1-1 0 0,-1 0 1 0 0,1 1 0 0 0,0 1 0 0 0,-1 0 0 0 0,1 1 0 0 0,-1 0 0 0 0,1 1 0 0 0,0 0-1 0 0,0 1 1 0 0,0 1 0 0 0,0 0 0 0 0,0 1 0 0 0,1 0 0 0 0,-15 9 0 0 0,21-9-3 0 0,-1 0 0 0 0,2 1 0 0 0,-1 0 0 0 0,1 0 0 0 0,0 0 0 0 0,0 1 0 0 0,0 0 0 0 0,1 0 0 0 0,0 0 0 0 0,1 0 0 0 0,-1 1 0 0 0,1 0 0 0 0,1-1 0 0 0,0 1 0 0 0,0 0 0 0 0,-2 15 0 0 0,3-16 5 0 0,0 0-1 0 0,0 0 0 0 0,1 1 1 0 0,0-1-1 0 0,0 0 1 0 0,1 0-1 0 0,0 0 1 0 0,0 0-1 0 0,0 0 1 0 0,1 0-1 0 0,0-1 0 0 0,1 1 1 0 0,-1 0-1 0 0,1-1 1 0 0,1 0-1 0 0,-1 1 1 0 0,1-1-1 0 0,0-1 0 0 0,7 9 1 0 0,-6-11 7 0 0,-1-1-1 0 0,1 0 1 0 0,-1-1 0 0 0,1 1-1 0 0,0-1 1 0 0,0 0 0 0 0,0 0-1 0 0,0 0 1 0 0,-1-1 0 0 0,1 0-1 0 0,0 0 1 0 0,0 0 0 0 0,0 0-1 0 0,6-2 1 0 0,-2 1-12 0 0,14-1 11 0 0,0-1 0 0 0,0-2 0 0 0,0 0 0 0 0,0-2 0 0 0,-1 0 0 0 0,0-2 1 0 0,-1 0-1 0 0,0-2 0 0 0,38-24 0 0 0,-50 27-2 0 0,0 0 0 0 0,0 0 0 0 0,-1-1-1 0 0,0 0 1 0 0,0-1 0 0 0,-1 0 0 0 0,-1 0 0 0 0,0 0 0 0 0,0-1 0 0 0,-1 0-1 0 0,0 0 1 0 0,5-18 0 0 0,13-28-19 0 0,-19 50 0 0 0,-3 4 27 0 0,0-1 1 0 0,1 1 0 0 0,-1 0-1 0 0,1 0 1 0 0,0 1 0 0 0,-1-1-1 0 0,2 0 1 0 0,-1 0 0 0 0,4-3-1 0 0,-5 5 101 0 0,1 7-101 0 0,0 0 1 0 0,0 0-1 0 0,1 0 1 0 0,0-1 0 0 0,0 1-1 0 0,5 6 1 0 0,3 6 57 0 0,-5-7-20 0 0,0 0 1 0 0,1 0-1 0 0,0 0 1 0 0,1-1-1 0 0,0 0 1 0 0,0-1 0 0 0,1 1-1 0 0,0-2 1 0 0,1 1-1 0 0,0-1 1 0 0,1-1-1 0 0,-1 0 1 0 0,13 6-1 0 0,-13-9-305 0 0,-1 0 1 0 0,1 0-1 0 0,0-2 0 0 0,0 1 0 0 0,1-1 0 0 0,-1 0 0 0 0,0-1 0 0 0,1 0 0 0 0,-1-1 0 0 0,1 0 0 0 0,-1-1 0 0 0,0 0 0 0 0,1-1 0 0 0,-1 0 1 0 0,0 0-1 0 0,15-6 0 0 0,-4 1-1690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2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4760 0 0,'0'0'-366'0'0,"-3"4"139"0"0,0 3 411 0 0,-1 1-1 0 0,1 0 1 0 0,1 0 0 0 0,-1 0-1 0 0,1 0 1 0 0,1 1 0 0 0,-1-1-1 0 0,1 0 1 0 0,1 16 0 0 0,4 90 1035 0 0,-2-89-1025 0 0,29 286 1254 0 0,-25-269-1213 0 0,-6-41-181 0 0,1 5 55 0 0,-1-5-93 0 0,0-1 0 0 0,0 1 1 0 0,-1-1-1 0 0,1 1 0 0 0,0-1 1 0 0,0 0-1 0 0,0 1 0 0 0,0-1 0 0 0,0 1 1 0 0,0-1-1 0 0,0 1 0 0 0,1-1 1 0 0,-1 1-1 0 0,0-1 0 0 0,0 1 0 0 0,0-1 1 0 0,0 1-1 0 0,1-1 0 0 0,-1 1 1 0 0,0-1-1 0 0,0 0 0 0 0,1 1 0 0 0,-1-1 1 0 0,0 1-1 0 0,1-1 0 0 0,-1 0 1 0 0,0 1-1 0 0,1-1 0 0 0,-1 0 0 0 0,1 0 1 0 0,-1 1-1 0 0,1-1 0 0 0,46-98 77 0 0,-34 66-92 0 0,2 1 0 0 0,1 0 0 0 0,36-51 1 0 0,-44 71-5 0 0,1 1 0 0 0,0-1 0 0 0,1 1 0 0 0,0 1 0 0 0,1 0 0 0 0,16-11 0 0 0,-23 18 0 0 0,0 0 0 0 0,0 0 0 0 0,0 0 1 0 0,0 0-1 0 0,1 1 0 0 0,-1 0 0 0 0,1 0 0 0 0,-1 0 0 0 0,1 0 0 0 0,-1 1 0 0 0,1-1 0 0 0,0 1 0 0 0,-1 0 1 0 0,1 1-1 0 0,-1-1 0 0 0,1 1 0 0 0,-1 0 0 0 0,1 0 0 0 0,-1 0 0 0 0,1 1 0 0 0,-1 0 0 0 0,0 0 0 0 0,6 3 1 0 0,-4-1-2 0 0,1 1 0 0 0,-1 0 1 0 0,-1 0-1 0 0,1 0 0 0 0,-1 0 1 0 0,0 1-1 0 0,0 0 0 0 0,0 0 1 0 0,-1 1-1 0 0,0-1 0 0 0,0 1 0 0 0,-1 0 1 0 0,0 0-1 0 0,0 0 0 0 0,3 11 1 0 0,-2-3 5 0 0,-1 0 0 0 0,0 1 1 0 0,-1-1-1 0 0,-1 1 0 0 0,0-1 1 0 0,-3 29-1 0 0,2-39 2 0 0,-1 0 0 0 0,0-1 0 0 0,-1 1 0 0 0,1 0 0 0 0,-1-1 0 0 0,0 0 0 0 0,0 1 0 0 0,0-1 0 0 0,-1 0 0 0 0,1 0 0 0 0,-1 0 0 0 0,0 0 0 0 0,0-1 0 0 0,0 1 0 0 0,-1-1 0 0 0,1 1 0 0 0,-1-1 0 0 0,0-1 0 0 0,0 1 0 0 0,0 0 0 0 0,0-1 0 0 0,0 0 0 0 0,-1 0 0 0 0,1 0 0 0 0,-9 2 1 0 0,-9 2-131 0 0,-1-1 0 0 0,1-1 1 0 0,-1-1-1 0 0,-24 0 0 0 0,36-2-46 0 0,7-1-133 0 0,0 0 0 0 0,1 1 1 0 0,-1-1-1 0 0,0-1 0 0 0,1 1 0 0 0,-1-1 1 0 0,0 1-1 0 0,1-1 0 0 0,-1 0 0 0 0,1 0 1 0 0,-1 0-1 0 0,1-1 0 0 0,0 1 1 0 0,-1-1-1 0 0,-3-3 0 0 0,-1-4-2032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5268 0 0,'-10'4'-450'0'0,"-16"5"-767"0"0,-44 11-1 0 0,67-19 1194 0 0,-35 8 366 0 0,8 0 592 0 0,27-8 154 0 0,12-3-959 0 0,66-15 496 0 0,108-10 0 0 0,-166 26-473 0 0,0 0 0 0 0,1 1-1 0 0,-1 0 1 0 0,28 6 0 0 0,-38-5-84 0 0,-1 1 0 0 0,0 0-1 0 0,0 0 1 0 0,1 0 0 0 0,-2 1 0 0 0,1 0-1 0 0,0 0 1 0 0,-1 1 0 0 0,1 0 0 0 0,-1 0 0 0 0,0 0-1 0 0,0 0 1 0 0,-1 1 0 0 0,1 0 0 0 0,5 8-1 0 0,9 16 180 0 0,-2 0 0 0 0,-1 1 0 0 0,-1 1 0 0 0,-2 1 0 0 0,10 36 0 0 0,36 172 501 0 0,-40-151-472 0 0,54 295 741 0 0,-13-57-56 0 0,-2-104-422 0 0,-38-166-392 0 0,-19-55-125 0 0,-1-1 1 0 0,2 5 6 0 0,-1-3 1 0 0,0 0 1 0 0,0-1-1 0 0,0 1 0 0 0,-1 0 0 0 0,1 0 1 0 0,-1-1-1 0 0,0 1 0 0 0,0 0 0 0 0,0 0 1 0 0,0 3-1 0 0,-1-4-22 0 0,0-1-1 0 0,0 0 1 0 0,0 1 0 0 0,0-1-1 0 0,0 0 1 0 0,-1 0 0 0 0,1 0-1 0 0,0 0 1 0 0,0 0 0 0 0,-1 0-1 0 0,1 0 1 0 0,-1 0 0 0 0,1 0-1 0 0,-1-1 1 0 0,1 1 0 0 0,-1-1-1 0 0,-2 1 1 0 0,-34 13-346 0 0,0-3 0 0 0,-2-1 0 0 0,-51 7-1 0 0,-50-5-3876 0 0,60-17 290 0 0,46-2 1614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5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84 2020 0 0,'0'0'160'0'0,"12"-6"-202"0"0,-5 3 3940 0 0,-13 5-3819 0 0,-23 10 797 0 0,37-13-850 0 0,43-7 119 0 0,65-18 1 0 0,-73 14-90 0 0,1 3 0 0 0,1 1 1 0 0,75-4-1 0 0,-64 8-516 0 0,-16-3-3299 0 0,-38 6 2301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6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 4196 0 0,'-25'25'-1768'0'0,"24"-23"2250"0"0,-2 5-149 0 0,7-5 2597 0 0,245-33-1455 0 0,-209 31-1497 0 0,-34 0-367 0 0,-1 1 1 0 0,1-1-1 0 0,0-1 0 0 0,0 1 1 0 0,0-1-1 0 0,0 0 1 0 0,-1 0-1 0 0,1 0 1 0 0,5-3-1 0 0,3-2-1495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4828 0 0,'0'9'-351'0'0,"0"-6"269"0"0,-1 1 0 0 0,1-1 0 0 0,0 0 1 0 0,1 1-1 0 0,-1-1 0 0 0,1 1 0 0 0,-1-1 0 0 0,1 0 0 0 0,0 0 0 0 0,0 0 0 0 0,0 1 0 0 0,3 4 0 0 0,11 24 1011 0 0,-14-29-757 0 0,0 0-1 0 0,0 1 1 0 0,1-1-1 0 0,-1 0 1 0 0,1 0-1 0 0,0 0 0 0 0,0 0 1 0 0,0 0-1 0 0,4 5 1 0 0,-5-7 7 0 0,-1 0-99 0 0,0 1-1 0 0,1 0 0 0 0,-1-1 1 0 0,0 1-1 0 0,1-1 0 0 0,0 1 0 0 0,-1 0 1 0 0,1-1-1 0 0,0 1 0 0 0,-1-1 1 0 0,1 0-1 0 0,0 1 0 0 0,0-1 1 0 0,0 0-1 0 0,1 1 0 0 0,0 0 1 0 0,23 25 597 0 0,-23-25-606 0 0,24 23 181 0 0,2-2 0 0 0,1-2 0 0 0,1 0 0 0 0,1-2-1 0 0,33 15 1 0 0,53 35 53 0 0,-56-34-105 0 0,-60-34-170 0 0,0 0-20 0 0,0-1 0 0 0,1 0 0 0 0,-1 0 0 0 0,0 1 0 0 0,0-1 0 0 0,0 0 0 0 0,0 1 0 0 0,0-1 0 0 0,0 1 0 0 0,0 0 0 0 0,0-1 0 0 0,0 1 0 0 0,0 0 0 0 0,-1-1 0 0 0,1 1 0 0 0,0 0 0 0 0,0 0 0 0 0,-1 0 0 0 0,1 0 0 0 0,0 0 0 0 0,-1 0 0 0 0,1 0 0 0 0,-1 0 0 0 0,1 0 0 0 0,-1 0 0 0 0,0 0 0 0 0,1 0 0 0 0,-1 0 0 0 0,0 0 0 0 0,0 2 0 0 0,4 36 196 0 0,-4-35-194 0 0,-2 14 29 0 0,-1 0-1 0 0,-1 0 1 0 0,0 0-1 0 0,-2-1 1 0 0,-13 33-1 0 0,-1 5-4 0 0,15-39-65 0 0,-4 7-116 0 0,2-1 0 0 0,0 2 1 0 0,2-1-1 0 0,0 1 0 0 0,2-1 0 0 0,0 1 0 0 0,2 38 1 0 0,1-60-44 0 0,0 0 1 0 0,0 0-1 0 0,0 0 1 0 0,1 0-1 0 0,-1 0 1 0 0,1 0-1 0 0,0 0 1 0 0,-1-1-1 0 0,1 1 1 0 0,0 0-1 0 0,0 0 1 0 0,0 0-1 0 0,0-1 1 0 0,0 1-1 0 0,1 0 1 0 0,-1-1-1 0 0,0 1 1 0 0,1-1-1 0 0,-1 0 1 0 0,1 1-1 0 0,0-1 1 0 0,-1 0-1 0 0,1 0 1 0 0,0 0-1 0 0,0 0 1 0 0,0 0-1 0 0,3 1 1 0 0,13 1-2705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8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49 6201 0 0,'0'0'-404'0'0,"26"-20"-1566"0"0,18-5 2611 0 0,-43 25-409 0 0,3-3-113 0 0,-14 2 624 0 0,-232 48-611 0 0,71-12-59 0 0,159-33-77 0 0,4-1 4 0 0,1 0 1 0 0,0 1 0 0 0,-1 0 0 0 0,1 1 0 0 0,0-1 0 0 0,0 1-1 0 0,-9 6 1 0 0,13-8-1 0 0,2 1 0 0 0,-1-1 0 0 0,0 1 0 0 0,0 0 0 0 0,0 0 1 0 0,1 0-1 0 0,-1 0 0 0 0,1 0 0 0 0,0 0 0 0 0,-1 0 0 0 0,1 0 0 0 0,0 0 0 0 0,0 1 0 0 0,0-1 0 0 0,1 0 0 0 0,-1 1 0 0 0,0-1 0 0 0,1 0 0 0 0,0 1 0 0 0,-1 2 0 0 0,2 55 45 0 0,1-43-10 0 0,4 39 88 0 0,2 0-1 0 0,19 64 1 0 0,8 46 267 0 0,72 500 1767 0 0,-90-563-1744 0 0,-8-38 228 0 0,35 122 0 0 0,-43-182-608 0 0,1 0 0 0 0,0 0 1 0 0,0 0-1 0 0,0-1 0 0 0,1 1 0 0 0,-1 0 0 0 0,1-1 0 0 0,0 0 0 0 0,0 0 0 0 0,1 0 0 0 0,-1 0 0 0 0,1 0 0 0 0,0-1 0 0 0,0 1 0 0 0,0-1 1 0 0,1 0-1 0 0,8 4 0 0 0,-12-7-3 0 0,5 0-14 0 0,4-2-88 0 0,-1 1 0 0 0,0-2 0 0 0,1 1 0 0 0,-1-1 0 0 0,0-1 0 0 0,0 0 0 0 0,-1 0 0 0 0,14-9 0 0 0,0-1-1786 0 0,-1-2 0 0 0,22-19 0 0 0,-27 20-1166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9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6333 0 0,'2'28'-2355'0'0,"6"16"1904"0"0,-8-43 974 0 0,0 0-501 0 0,-1-1 1 0 0,1 1 0 0 0,-1 0 0 0 0,1-1 0 0 0,-1 1-1 0 0,1-1 1 0 0,0 1 0 0 0,-1 0 0 0 0,1-1 0 0 0,0 1-1 0 0,0 0 1 0 0,-1 0 0 0 0,1-1 0 0 0,0 1 0 0 0,0 0-1 0 0,0 0 1 0 0,0-1 0 0 0,0 1 0 0 0,0 0-1 0 0,0 0 1 0 0,0-1 0 0 0,0 1 0 0 0,0 0 0 0 0,1 0-1 0 0,-1-1 1 0 0,0 1 0 0 0,0 0 0 0 0,1 0 0 0 0,3 17 529 0 0,-2-13-450 0 0,50 197 1417 0 0,-7-21-1068 0 0,-44-177-723 0 0,7 24 948 0 0,-6-10-4957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4480 0 0,'0'0'-172'0'0,"43"-22"3135"0"0,-35 17-2915 0 0,1 1 0 0 0,0 1 0 0 0,0-1 0 0 0,0 1 0 0 0,1 1 0 0 0,-1 0 0 0 0,1 0 0 0 0,-1 1 0 0 0,1 0 0 0 0,-1 1 0 0 0,1 0 0 0 0,0 0 0 0 0,-1 1 0 0 0,1 0 0 0 0,-1 1 0 0 0,1 0 0 0 0,9 3 0 0 0,-14-2-41 0 0,1-1 0 0 0,-1 1 1 0 0,1 0-1 0 0,-1 0 1 0 0,0 0-1 0 0,0 1 0 0 0,0-1 1 0 0,-1 1-1 0 0,1 1 0 0 0,-1-1 1 0 0,0 0-1 0 0,0 1 0 0 0,-1 0 1 0 0,1 0-1 0 0,-1 0 0 0 0,0 1 1 0 0,0-1-1 0 0,-1 1 1 0 0,0-1-1 0 0,0 1 0 0 0,0 0 1 0 0,-1 0-1 0 0,1 0 0 0 0,-1 0 1 0 0,-1 0-1 0 0,1 0 0 0 0,-1 0 1 0 0,-1 8-1 0 0,1 3 3 0 0,-2 0 0 0 0,0 0 0 0 0,-1 0 0 0 0,0 0 0 0 0,-2 0 1 0 0,0-1-1 0 0,0 0 0 0 0,-2 0 0 0 0,-8 16 0 0 0,-22 26 11 0 0,-2-2 0 0 0,-63 70 0 0 0,71-89-3 0 0,31-37-8 0 0,0 0-1 0 0,-1 0 1 0 0,1 1-1 0 0,0-1 1 0 0,-1 0 0 0 0,1 0-1 0 0,0 0 1 0 0,0 1-1 0 0,-1-1 1 0 0,1 0-1 0 0,0 0 1 0 0,0 0-1 0 0,-1 1 1 0 0,1-1 0 0 0,0 0-1 0 0,0 1 1 0 0,0-1-1 0 0,-1 0 1 0 0,1 0-1 0 0,0 1 1 0 0,0-1 0 0 0,0 0-1 0 0,0 1 1 0 0,0-1-1 0 0,0 0 1 0 0,0 1-1 0 0,0-1 1 0 0,-1 0 0 0 0,1 1-1 0 0,0-1 1 0 0,1 0-1 0 0,-1 1 1 0 0,0-1-1 0 0,0 0 1 0 0,0 1-1 0 0,0-1 1 0 0,0 0 0 0 0,0 1-1 0 0,0-1 1 0 0,0 0-1 0 0,1 1 1 0 0,-1-1-1 0 0,0 0 1 0 0,0 1 0 0 0,0-1-1 0 0,1 0 1 0 0,-1 0-1 0 0,0 1 1 0 0,1-1-1 0 0,22-3 127 0 0,35-19-20 0 0,23-8-413 0 0,0 2 1 0 0,90-17-1 0 0,-94 26-4020 0 0,-74 18 2120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34 6149 0 0,'0'-1'-247'0'0,"1"-1"0"0"0,-1 0 0 0 0,1 0 0 0 0,-1 0 0 0 0,0 1 0 0 0,0-1 0 0 0,0 0 0 0 0,0 0 0 0 0,0 0 0 0 0,0 1 0 0 0,-1-1 0 0 0,1 0 0 0 0,0 0 0 0 0,-1 0 0 0 0,-1-2 1 0 0,-29 3 372 0 0,21 0-45 0 0,0 1-1 0 0,-1-1 1 0 0,1 2-1 0 0,0-1 1 0 0,-1 2-1 0 0,-13 2 1 0 0,21-3-77 0 0,1 0-4 0 0,-1-1 1 0 0,1 1-1 0 0,-1-1 0 0 0,1 1 0 0 0,0 0 0 0 0,-1 0 0 0 0,1 0 0 0 0,0 0 0 0 0,-1 1 1 0 0,1-1-1 0 0,0 1 0 0 0,0-1 0 0 0,-3 4 0 0 0,-25 23 988 0 0,29-26-860 0 0,-1-1-122 0 0,0 0 1 0 0,1 1-1 0 0,-1-1 1 0 0,0 1 0 0 0,0-1-1 0 0,1 1 1 0 0,-1 0-1 0 0,1 0 1 0 0,-1 0 0 0 0,1 0-1 0 0,0 0 1 0 0,0 0-1 0 0,-1 2 1 0 0,-6 8 55 0 0,-21 31 49 0 0,2 1 1 0 0,1 1 0 0 0,-32 82-1 0 0,30-65-15 0 0,7-9 100 0 0,-19 68 0 0 0,31-90-169 0 0,4-14 4 0 0,1-6-12 0 0,1 0 1 0 0,0 0 0 0 0,0 0 0 0 0,-1 21 0 0 0,4-29-36 0 0,0-2 3 0 0,-4 4 7 0 0,3-4-14 0 0,1-1-37 0 0,0 0 48 0 0,0 0 1 0 0,0 1-1 0 0,0-1 0 0 0,0 0 1 0 0,-1 0-1 0 0,1 0 1 0 0,0 0-1 0 0,0 0 1 0 0,0 0-1 0 0,0 0 1 0 0,0 1-1 0 0,0-1 0 0 0,0 0 1 0 0,0 0-1 0 0,0 0 1 0 0,0 0-1 0 0,0 0 1 0 0,0 0-1 0 0,0 1 0 0 0,0-1 1 0 0,0 0-1 0 0,0 0 1 0 0,0 0-1 0 0,0 0 1 0 0,0 0-1 0 0,0 0 0 0 0,0 1 1 0 0,0-1-1 0 0,0 0 1 0 0,0 0-1 0 0,0 0 1 0 0,0 0-1 0 0,0 0 1 0 0,0 1-1 0 0,0-1 0 0 0,0 0 1 0 0,0 0-1 0 0,0 0 1 0 0,1 0-1 0 0,-1 0 1 0 0,0 0-1 0 0,0 0 0 0 0,0 0 1 0 0,0 0-1 0 0,0 1 1 0 0,0-1-1 0 0,0 0 1 0 0,1 0-1 0 0,-1 0 1 0 0,0 0-1 0 0,0 0 0 0 0,0 0 1 0 0,0 0-1 0 0,0 0 1 0 0,0 0-1 0 0,1 0 1 0 0,-1 0-1 0 0,0 0 0 0 0,0 0 1 0 0,0 0-1 0 0,0 0 1 0 0,0 0-1 0 0,1 0 1 0 0,-1 0-1 0 0,0 0 1 0 0,0 0-1 0 0,0 0 0 0 0,48-60-2083 0 0,-25 31 1480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 4924 0 0,'-2'-13'-933'0'0,"-1"19"886"0"0,0 30 463 0 0,29 404 2199 0 0,16 62-1035 0 0,-38-474-1838 0 0,-4-46-843 0 0,-1-1-1 0 0,-1 1 1 0 0,-4-20-1 0 0,1 8-933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5108 0 0,'2'22'-2216'0'0,"0"-15"4420"0"0,10-6-2065 0 0,1 0 0 0 0,-1-1 0 0 0,0-1 1 0 0,1 0-1 0 0,-1-1 0 0 0,0 0 0 0 0,14-5 0 0 0,8 1-45 0 0,-6 3 19 0 0,1 2 1 0 0,0 1-1 0 0,0 1 0 0 0,-1 2 0 0 0,1 1 1 0 0,32 8-1 0 0,-59-12 33 0 0,0 1-117 0 0,1-1-1 0 0,0 0 1 0 0,-1 1 0 0 0,0 0 0 0 0,1 0-1 0 0,-1-1 1 0 0,1 1 0 0 0,-1 1 0 0 0,0-1-1 0 0,1 0 1 0 0,-1 0 0 0 0,0 1 0 0 0,0-1-1 0 0,0 1 1 0 0,0 0 0 0 0,-1 0 0 0 0,1 0-1 0 0,0 0 1 0 0,-1 0 0 0 0,1 0 0 0 0,-1 0-1 0 0,0 0 1 0 0,1 0 0 0 0,-1 1 0 0 0,0-1-1 0 0,0 1 1 0 0,-1-1 0 0 0,2 4 0 0 0,2 9 124 0 0,0 1 1 0 0,0 0-1 0 0,1 16 1 0 0,-5-29-125 0 0,9 163 753 0 0,-4-32-357 0 0,-1-88-270 0 0,28 252 799 0 0,-22-234-695 0 0,3-1 0 0 0,35 101 0 0 0,-14-46-13 0 0,1-42-150 0 0,-32-68-91 0 0,1 0 1 0 0,0-1-1 0 0,1 1 1 0 0,0-1-1 0 0,0 0 0 0 0,1 0 1 0 0,0 0-1 0 0,10 9 1 0 0,13 16 13 0 0,11 15 18 0 0,-39-46-23 0 0,0 0 12 0 0,1 1-1 0 0,-1-1 1 0 0,1 0-1 0 0,-1 0 1 0 0,0 1-1 0 0,0-1 1 0 0,0 1-1 0 0,0-1 1 0 0,0 1-1 0 0,0-1 1 0 0,0 1-1 0 0,0-1 1 0 0,0 1-1 0 0,-1 0 1 0 0,1 0-1 0 0,0 3 0 0 0,-15 3 15 0 0,-1 0 0 0 0,1-2 0 0 0,-1 1-1 0 0,0-2 1 0 0,-1 0 0 0 0,-17 3-1 0 0,-10 4-6 0 0,13-2-116 0 0,-15 4-881 0 0,-94 19 1 0 0,138-33 810 0 0,0 0 0 0 0,1 0-1 0 0,-1 0 1 0 0,0 0 0 0 0,0 0 0 0 0,0 0-1 0 0,1 0 1 0 0,-1-1 0 0 0,0 1 0 0 0,0 0 0 0 0,0 0-1 0 0,1-1 1 0 0,-1 1 0 0 0,0 0 0 0 0,1-1-1 0 0,-1 1 1 0 0,0-1 0 0 0,1 1 0 0 0,-1-1-1 0 0,0 1 1 0 0,1-1 0 0 0,-1 0 0 0 0,1 1 0 0 0,-1-1-1 0 0,1 0 1 0 0,-1 1 0 0 0,1-1 0 0 0,0 0-1 0 0,-1 1 1 0 0,1-1 0 0 0,0 0 0 0 0,0 0-1 0 0,-1 0 1 0 0,1 1 0 0 0,0-1 0 0 0,0 0 0 0 0,0 0-1 0 0,0-1 1 0 0,2-11-3022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86 5905 0 0,'-49'-39'-1198'0'0,"48"38"1421"0"0,-9-4 221 0 0,4-1 2047 0 0,47 0-2110 0 0,50-1 0 0 0,-45 4-1802 0 0,61-10 0 0 0,-90 10-414 0 0,-3 1-259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5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 5188 0 0,'0'0'-315'0'0,"-18"-3"-741"0"0,17 3 1054 0 0,0 0 1 0 0,0-1-1 0 0,0 1 1 0 0,0 0-1 0 0,0 0 1 0 0,-1 0-1 0 0,1 1 0 0 0,0-1 1 0 0,0 0-1 0 0,0 0 1 0 0,1 0-1 0 0,-1 1 0 0 0,0-1 1 0 0,0 1-1 0 0,0-1 1 0 0,0 0-1 0 0,0 1 1 0 0,0 0-1 0 0,0-1 0 0 0,0 1 1 0 0,1-1-1 0 0,-1 1 1 0 0,0 0-1 0 0,1 0 1 0 0,-1-1-1 0 0,0 1 0 0 0,0 2 1 0 0,-1 0 82 0 0,1 0 0 0 0,0 0 0 0 0,0 1 0 0 0,0-1 0 0 0,0 0-1 0 0,1 1 1 0 0,-1-1 0 0 0,1 7 0 0 0,1 9 415 0 0,0 0-1 0 0,6 27 1 0 0,-6-40-481 0 0,14 63 632 0 0,28 77 1 0 0,-1-5-182 0 0,-39-134-917 0 0,-1 1-1 0 0,1-1 1 0 0,0 0 0 0 0,1 1-1 0 0,4 6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49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990 1 332 0 0,'36'13'3072'0'0,"-37"-11"-2996"0"0,0 0 0 0 0,-1 0-1 0 0,1 0 1 0 0,-1 0 0 0 0,0 0-1 0 0,1 0 1 0 0,-1 0 0 0 0,0-1-1 0 0,0 1 1 0 0,0-1 0 0 0,0 0-1 0 0,0 1 1 0 0,0-1 0 0 0,-1 0-1 0 0,1 0 1 0 0,0 0 0 0 0,-1-1 0 0 0,1 1-1 0 0,0 0 1 0 0,-5 0 0 0 0,-65 8 399 0 0,49-7-320 0 0,-42 2 122 0 0,-1-3 1 0 0,0-3 0 0 0,-70-11-1 0 0,-12-1-119 0 0,115 12-139 0 0,-3-1-2 0 0,1 1 1 0 0,0 1 0 0 0,-1 3 0 0 0,1 0 0 0 0,-38 9 0 0 0,67-9 38 0 0,0 1-1 0 0,-1 0 1 0 0,1 0-1 0 0,0 0 1 0 0,0 1-1 0 0,1 0 1 0 0,-1 0-1 0 0,1 1 1 0 0,0-1 0 0 0,0 1-1 0 0,0 0 1 0 0,1 0-1 0 0,0 1 1 0 0,0 0-1 0 0,0-1 1 0 0,0 1 0 0 0,1 0-1 0 0,0 1 1 0 0,1-1-1 0 0,-1 0 1 0 0,-2 13-1 0 0,0 1 80 0 0,1 0-1 0 0,0 1 1 0 0,1-1 0 0 0,2 0-1 0 0,0 1 1 0 0,2 21-1 0 0,25 210 770 0 0,-10-37-312 0 0,8 205 322 0 0,-23-272-631 0 0,-5 180 268 0 0,6-219-354 0 0,1-37-95 0 0,-3-64-94 0 0,1 0 1 0 0,0 0 0 0 0,0 0 0 0 0,0 0-1 0 0,1 0 1 0 0,5 12 0 0 0,-2-3 11 0 0,-4-15-27 0 0,12 3 9 0 0,20 4 0 0 0,1-2 0 0 0,0-2-1 0 0,0-1 1 0 0,1-2 0 0 0,50-3-1 0 0,-37 1 3 0 0,8-1-10 0 0,-13 0-77 0 0,53 5 0 0 0,-83 0-11 0 0,3 0-1891 0 0,0-14-6723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1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5657 0 0,'0'0'-438'0'0,"2"-41"-1692"0"0,-2 40 2177 0 0,0-1-21 0 0,1 1 1 0 0,-1-1-1 0 0,0 0 0 0 0,1 1 0 0 0,-1-1 0 0 0,1 1 0 0 0,0 0 0 0 0,-1-1 0 0 0,1 1 0 0 0,0-1 1 0 0,0 1-1 0 0,0 0 0 0 0,0 0 0 0 0,0-1 0 0 0,0 1 0 0 0,0 0 0 0 0,0 0 0 0 0,1 0 1 0 0,-1 0-1 0 0,0 1 0 0 0,1-1 0 0 0,-1 0 0 0 0,1 0 0 0 0,-1 1 0 0 0,1-1 0 0 0,-1 1 1 0 0,1-1-1 0 0,2 0 0 0 0,42-4 124 0 0,-42 5-144 0 0,-1 0 2 0 0,0 1-2 0 0,-1-1-1 0 0,1 1 0 0 0,0 0 0 0 0,0 0 0 0 0,0 0 0 0 0,0 1 0 0 0,-1-1 0 0 0,1 1 1 0 0,-1-1-1 0 0,1 1 0 0 0,-1 0 0 0 0,1 0 0 0 0,-1 0 0 0 0,0 0 0 0 0,0 0 1 0 0,0 1-1 0 0,0-1 0 0 0,-1 1 0 0 0,1-1 0 0 0,-1 1 0 0 0,1 0 0 0 0,-1-1 1 0 0,0 1-1 0 0,0 0 0 0 0,0 0 0 0 0,1 6 0 0 0,1-1-7 0 0,-2-4 5 0 0,0 0 0 0 0,-1 0 0 0 0,1-1 0 0 0,-1 1 1 0 0,0 0-1 0 0,0 0 0 0 0,0 0 0 0 0,0-1 0 0 0,0 1 0 0 0,-1 0 0 0 0,0 0 0 0 0,0-1 0 0 0,0 1 0 0 0,0 0 1 0 0,-3 5-1 0 0,-33 53 213 0 0,18-32-45 0 0,8-15-47 0 0,8-11-94 0 0,0-1-1 0 0,1 1 1 0 0,-1 0-1 0 0,0 0 1 0 0,1-1-1 0 0,0 2 1 0 0,0-1-1 0 0,0 0 1 0 0,1 0-1 0 0,-1 1 1 0 0,0 5-1 0 0,2-9-17 0 0,1 5-2 0 0,17 1 22 0 0,0-4-28 0 0,4 0-1 0 0,0 0 0 0 0,0 2 0 0 0,29 10 0 0 0,-47-14 0 0 0,0 1-1 0 0,0 0 1 0 0,0 0-1 0 0,0 1 1 0 0,0-1-1 0 0,0 1 1 0 0,0 0-1 0 0,-1 0 1 0 0,0 0-1 0 0,1 0 1 0 0,-1 0-1 0 0,0 1 1 0 0,-1 0-1 0 0,1-1 1 0 0,0 1-1 0 0,-1 0 1 0 0,0 0 0 0 0,0 0-1 0 0,0 1 1 0 0,1 4-1 0 0,-3-5 30 0 0,1 0 0 0 0,0 0-1 0 0,-1 0 1 0 0,0 0 0 0 0,0 0 0 0 0,0 0-1 0 0,-1 0 1 0 0,1 0 0 0 0,-1 0 0 0 0,0 0-1 0 0,0 0 1 0 0,0 0 0 0 0,-1-1 0 0 0,1 1-1 0 0,-1 0 1 0 0,0-1 0 0 0,0 1 0 0 0,0-1-1 0 0,-1 0 1 0 0,1 0 0 0 0,-1 0 0 0 0,1 0-1 0 0,-1 0 1 0 0,0 0 0 0 0,0-1-1 0 0,-1 1 1 0 0,1-1 0 0 0,-7 3 0 0 0,-9 7 45 0 0,-2-1 0 0 0,1-2 1 0 0,-40 13-1 0 0,41-15-57 0 0,13-5-155 0 0,-31 12 69 0 0,12-1-2960 0 0,19-9 1626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2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0 108 4060 0 0,'17'-22'-1470'0'0,"-3"8"1559"0"0,-1 0 1 0 0,16-22 0 0 0,-28 34 3 0 0,7-11 293 0 0,-8 13-349 0 0,0 0 1 0 0,0-1-1 0 0,0 1 1 0 0,0 0-1 0 0,0-1 1 0 0,0 1-1 0 0,0 0 1 0 0,0-1-1 0 0,0 1 1 0 0,1 0-1 0 0,-1 0 1 0 0,0-1-1 0 0,0 1 1 0 0,0 0 0 0 0,1 0-1 0 0,-1-1 1 0 0,0 1-1 0 0,0 0 1 0 0,0 0-1 0 0,1-1 1 0 0,-1 1-1 0 0,0 0 1 0 0,1 0-1 0 0,-1 0 1 0 0,0 0-1 0 0,0 0 1 0 0,1-1-1 0 0,-1 1 1 0 0,0 0-1 0 0,1 0 1 0 0,-1 0 0 0 0,0 0-1 0 0,1 0 1 0 0,-1 0-1 0 0,0 0 1 0 0,1 0-1 0 0,-1 0 1 0 0,0 0-1 0 0,1 0 1 0 0,-1 0-1 0 0,1 0 1 0 0,1 6 89 0 0,-1-1-1 0 0,1 1 1 0 0,-1 0 0 0 0,0-1-1 0 0,-1 1 1 0 0,1 0 0 0 0,-1-1 0 0 0,0 1-1 0 0,0 0 1 0 0,-2 9 0 0 0,-17 66 877 0 0,4-21-570 0 0,-21 103 220 0 0,33-151-634 0 0,2-9-10 0 0,0 1-1 0 0,-1-1 1 0 0,2 1 0 0 0,-1 0 0 0 0,0-1 0 0 0,1 1 0 0 0,0 0 0 0 0,0 5 0 0 0,0-8-9 0 0,1 0 1 0 0,-1 1-1 0 0,1-1 1 0 0,0 0 0 0 0,-1 0-1 0 0,1 0 1 0 0,0 0 0 0 0,0 1-1 0 0,0-1 1 0 0,0 0-1 0 0,0-1 1 0 0,0 1 0 0 0,0 0-1 0 0,0 0 1 0 0,0 0 0 0 0,0-1-1 0 0,0 1 1 0 0,1 0-1 0 0,-1-1 1 0 0,0 1 0 0 0,0-1-1 0 0,1 1 1 0 0,-1-1 0 0 0,0 0-1 0 0,1 0 1 0 0,-1 0 0 0 0,3 1-1 0 0,17 1-24 0 0,0 0-1 0 0,1-2 1 0 0,-1 0-1 0 0,38-5 1 0 0,-47 3-258 0 0,1 0 0 0 0,-1-1 0 0 0,1 0 1 0 0,-1-1-1 0 0,0 0 0 0 0,0-1 0 0 0,-1-1 0 0 0,1 0 0 0 0,12-9 1 0 0,-6-4-2035 0 0,-12 8 857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2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47 4204 0 0,'-9'-30'-940'0'0,"0"14"1405"0"0,5 17 473 0 0,2 34 480 0 0,2-22-1532 0 0,-3 87 756 0 0,0-59-876 0 0,2 0-1 0 0,7 66 0 0 0,6-76-2260 0 0,-4-19 937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4216 0 0,'0'0'-349'0'0,"0"-32"-1128"0"0,0 30 1552 0 0,-1 1 0 0 0,1-1 1 0 0,0 1-1 0 0,1-1 0 0 0,-1 1 0 0 0,0-1 0 0 0,0 1 0 0 0,1-1 0 0 0,-1 1 1 0 0,0 0-1 0 0,1-1 0 0 0,0 1 0 0 0,-1-1 0 0 0,1 1 0 0 0,0 0 0 0 0,0 0 1 0 0,1-3-1 0 0,1 3-36 0 0,-1-1 0 0 0,1 1 0 0 0,-1 0 1 0 0,1-1-1 0 0,0 1 0 0 0,0 1 0 0 0,-1-1 0 0 0,1 0 0 0 0,0 1 1 0 0,0-1-1 0 0,5 1 0 0 0,48-7 190 0 0,-12 1-12 0 0,52 0-1 0 0,-41 5-122 0 0,-17 0 97 0 0,1 1 1 0 0,51 7 0 0 0,-86-6-153 0 0,-1 0 0 0 0,0 0 0 0 0,0 0 0 0 0,0 1 0 0 0,0 0 0 0 0,0-1 1 0 0,-1 1-1 0 0,1 0 0 0 0,0 1 0 0 0,-1-1 0 0 0,0 0 0 0 0,1 1 0 0 0,-1-1 0 0 0,0 1 0 0 0,0 0 1 0 0,0 0-1 0 0,-1-1 0 0 0,1 1 0 0 0,-1 0 0 0 0,1 1 0 0 0,0 4 0 0 0,4 9 240 0 0,-1 1-1 0 0,5 31 1 0 0,-8-33-8 0 0,9 53 92 0 0,-3 0-1 0 0,-4 1 0 0 0,-2 0 0 0 0,-13 120 0 0 0,3 138 276 0 0,5-51 350 0 0,-8-3 396 0 0,9-184-1031 0 0,2-59-276 0 0,3-20-99 0 0,-1-5 306 0 0,-2-2 847 0 0,-1-2-1067 0 0,0-1 0 0 0,0 1 1 0 0,0 0-1 0 0,0-1 0 0 0,0 1 0 0 0,0-1 1 0 0,0 1-1 0 0,-1-1 0 0 0,1 0 1 0 0,-1 1-1 0 0,1-1 0 0 0,-1 0 0 0 0,1 0 1 0 0,-1 0-1 0 0,0 0 0 0 0,0 0 1 0 0,1-1-1 0 0,-1 1 0 0 0,0 0 0 0 0,-3 0 1 0 0,-51 15-66 0 0,45-13-55 0 0,-19 9-578 0 0,1-1-1958 0 0,9-8-4646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20 6417 0 0,'0'0'-504'0'0,"-11"-12"-554"0"0,6 6 2139 0 0,10 4-216 0 0,21 9-953 0 0,8 0-107 0 0,0 2 0 0 0,-1 1 0 0 0,0 2 0 0 0,33 16 1 0 0,-56-18-2183 0 0,-6-5 871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9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4256 0 0,'0'0'-61'0'0,"7"-3"182"0"0,23-6-192 0 0,1 2-1 0 0,0 1 0 0 0,0 1 0 0 0,0 1 0 0 0,1 2 0 0 0,-1 1 1 0 0,40 4-1 0 0,-53 0-1036 0 0,-7 2 330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5120 0 0,'0'0'-240'0'0,"42"-36"-867"0"0,-15 25 1099 0 0,0 2-1 0 0,0 1 1 0 0,50-8-1 0 0,89-4 282 0 0,-134 17-259 0 0,7 0 38 0 0,686-50 552 0 0,-561 50-422 0 0,-139 13-2496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0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14 3232 0 0,'0'-1'33'0'0,"1"0"-1"0"0,-1 1 1 0 0,0-1-1 0 0,1 0 1 0 0,-1 1-1 0 0,0-1 1 0 0,1 0-1 0 0,-1 1 1 0 0,1-1 0 0 0,-1 1-1 0 0,1-1 1 0 0,-1 0-1 0 0,1 1 1 0 0,-1-1-1 0 0,1 1 1 0 0,0 0-1 0 0,-1-1 1 0 0,1 1-1 0 0,0 0 1 0 0,-1-1-1 0 0,1 1 1 0 0,0 0-1 0 0,0-1 1 0 0,-1 1-1 0 0,1 0 1 0 0,0 0-1 0 0,0 0 1 0 0,-1 0-1 0 0,1 0 1 0 0,0 0 0 0 0,0 0-1 0 0,-1 0 1 0 0,1 0-1 0 0,0 0 1 0 0,0 1-1 0 0,-1-1 1 0 0,1 0-1 0 0,0 0 1 0 0,0 1-1 0 0,0 0 1 0 0,20 31 1749 0 0,-20-30-1787 0 0,26 48 1261 0 0,51 67-1 0 0,4 7-488 0 0,47 104 379 0 0,-69-124-769 0 0,-59-103-461 0 0,-5-1-1557 0 0,-1-1 1536 0 0,1 0 0 0 0,0 0 0 0 0,0 0 0 0 0,0 0 1 0 0,0 0-1 0 0,1-1 0 0 0,-1 0 0 0 0,0 0 0 0 0,1 0 0 0 0,-1 0 0 0 0,1 0 0 0 0,-1-1 0 0 0,1 0 0 0 0,0 1 0 0 0,0-1 0 0 0,0 0 0 0 0,1-1 0 0 0,-3-3 0 0 0,-7-9-856 0 0,1-1 0 0 0,-14-31 1 0 0,10 18 461 0 0,13 28 535 0 0,1-1 1 0 0,-1 0 0 0 0,0 0-1 0 0,0 1 1 0 0,0-1 0 0 0,0 1-1 0 0,0 0 1 0 0,0 0 0 0 0,-1-1-1 0 0,1 2 1 0 0,-1-1 0 0 0,1 0-1 0 0,-1 0 1 0 0,0 1 0 0 0,0-1-1 0 0,0 1 1 0 0,0 0 0 0 0,0 0-1 0 0,0 0 1 0 0,0 0 0 0 0,0 1-1 0 0,0-1 1 0 0,0 1 0 0 0,-1 0-1 0 0,1 0 1 0 0,0 0 0 0 0,0 0-1 0 0,0 1 1 0 0,-1-1 0 0 0,1 1-1 0 0,0 0 1 0 0,0-1 0 0 0,-4 3-1 0 0,-10 4 368 0 0,1 1 0 0 0,-1 0 0 0 0,1 1 0 0 0,-25 20 0 0 0,19-14-279 0 0,-29 18 157 0 0,8-6-225 0 0,0 2 0 0 0,1 2 0 0 0,2 1 0 0 0,-48 51 0 0 0,86-81-321 0 0,0 0 0 0 0,1 0 0 0 0,-1 0 1 0 0,1 1-1 0 0,-1-1 0 0 0,1 0 0 0 0,0 1 0 0 0,0-1 0 0 0,0 1 0 0 0,0-1 0 0 0,1 1 1 0 0,-2 3-1 0 0,4 9-2452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2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923 86 5817 0 0,'1'-25'-1599'0'0,"-2"24"1594"0"0,1 1 0 0 0,0-1 0 0 0,1 0-1 0 0,-1 0 1 0 0,0 0 0 0 0,0 0 0 0 0,0 0 0 0 0,0 1 0 0 0,1-1-1 0 0,-1 0 1 0 0,0 0 0 0 0,1 0 0 0 0,-1 1 0 0 0,1-1 0 0 0,-1 0 0 0 0,1 0-1 0 0,-1 1 1 0 0,1-1 0 0 0,-1 0 0 0 0,1 1 0 0 0,0-1 0 0 0,-1 1 0 0 0,1-1-1 0 0,0 1 1 0 0,-1-1 0 0 0,3 0 0 0 0,-7-4 159 0 0,3 4-130 0 0,1 0 0 0 0,-1 0-1 0 0,0 0 1 0 0,0 0 0 0 0,1 0 0 0 0,-1 0 0 0 0,0 0 0 0 0,0 0 0 0 0,0 1-1 0 0,0-1 1 0 0,0 0 0 0 0,0 0 0 0 0,0 1 0 0 0,0-1 0 0 0,0 1 0 0 0,-2-1-1 0 0,-52-6 279 0 0,-1 3-1 0 0,-80 4 1 0 0,-26-1-174 0 0,-44-8 978 0 0,203 9-1061 0 0,0 1 1 0 0,0 0 0 0 0,1-1 0 0 0,-1 1-1 0 0,0 1 1 0 0,0-1 0 0 0,1 0-1 0 0,-1 1 1 0 0,0-1 0 0 0,1 1 0 0 0,0 0-1 0 0,-1 0 1 0 0,1 0 0 0 0,0 0 0 0 0,0 0-1 0 0,0 0 1 0 0,0 1 0 0 0,0-1-1 0 0,1 1 1 0 0,-2 3 0 0 0,-3 2 81 0 0,2 1 1 0 0,-1 0 0 0 0,1 0-1 0 0,-4 18 1 0 0,-1 16 123 0 0,2 1 0 0 0,-1 79 0 0 0,-3 27-60 0 0,-69 299 110 0 0,32-98 528 0 0,33-213-446 0 0,-22 403 1269 0 0,34-495-1516 0 0,1-37-105 0 0,1 1 0 0 0,0 0 0 0 0,1-1 0 0 0,0 1 0 0 0,1 0 0 0 0,2 15 0 0 0,-2-23-23 0 0,7 37 54 0 0,-2-33-20 0 0,0-1-1 0 0,1 0 0 0 0,-1 0 1 0 0,1-1-1 0 0,0 1 1 0 0,0-2-1 0 0,1 1 0 0 0,-1-1 1 0 0,1 0-1 0 0,14 4 1 0 0,212 23 216 0 0,-103-17-283 0 0,-128-12-22 0 0,1-1-33 0 0,11 0-72 0 0,-11 0-123 0 0,10-7-1335 0 0,-6 0-2701 0 0,-3 0 1879 0 0,0-1-401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5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195 388 5905 0 0,'-13'10'-2334'0'0,"16"-6"4104"0"0,17-7-398 0 0,-14 1-1342 0 0,1 2-15 0 0,1-2 0 0 0,-1 1 0 0 0,0-1 1 0 0,0 0-1 0 0,0 0 0 0 0,0-1 0 0 0,0 0 0 0 0,-1 0 0 0 0,1-1 0 0 0,-1 0 0 0 0,0 0 0 0 0,0 0 0 0 0,0-1 0 0 0,-1 0 0 0 0,6-6 0 0 0,0 0-14 0 0,0-1 0 0 0,-1-1 0 0 0,0 0 0 0 0,-1 0 0 0 0,14-26 0 0 0,-15 23 9 0 0,-1 1-4 0 0,0-1 1 0 0,0 1-1 0 0,5-23 0 0 0,-11 33-5 0 0,0 0 0 0 0,0 1 0 0 0,-1-1 0 0 0,0 0 0 0 0,0 0 1 0 0,0 1-1 0 0,0-1 0 0 0,-1 0 0 0 0,1 0 0 0 0,-1 1 0 0 0,0-1 0 0 0,-1 0 0 0 0,1 1 1 0 0,-1 0-1 0 0,0-1 0 0 0,-4-6 0 0 0,3 7-2 0 0,1 0 1 0 0,-1 0-1 0 0,0 0 1 0 0,0 1-1 0 0,-1-1 1 0 0,1 1-1 0 0,-1 0 1 0 0,0 0-1 0 0,0 0 1 0 0,0 0-1 0 0,0 1 1 0 0,0 0-1 0 0,0-1 1 0 0,-1 2-1 0 0,1-1 1 0 0,-9-2-1 0 0,6 3-2 0 0,-1 0 0 0 0,1 1 0 0 0,-1-1-1 0 0,1 2 1 0 0,-1-1 0 0 0,1 1 0 0 0,-1 0-1 0 0,1 0 1 0 0,-13 5 0 0 0,-6 4-2 0 0,1 1 1 0 0,0 1 0 0 0,1 2-1 0 0,-40 28 1 0 0,55-36 24 0 0,0 1 1 0 0,0 0-1 0 0,1 0 1 0 0,0 1-1 0 0,1 0 1 0 0,0 0 0 0 0,0 1-1 0 0,0 0 1 0 0,1 0-1 0 0,1 1 1 0 0,-6 11-1 0 0,10-17-1 0 0,-1 0 0 0 0,1 0 0 0 0,0 1-1 0 0,0-1 1 0 0,1 0 0 0 0,-1 0-1 0 0,1 1 1 0 0,0-1 0 0 0,0 0-1 0 0,0 1 1 0 0,1-1 0 0 0,-1 0-1 0 0,1 0 1 0 0,0 1 0 0 0,1-1-1 0 0,-1 0 1 0 0,1 0 0 0 0,-1 0-1 0 0,1 0 1 0 0,0-1 0 0 0,1 1 0 0 0,-1 0-1 0 0,1-1 1 0 0,-1 0 0 0 0,1 1-1 0 0,0-1 1 0 0,0 0 0 0 0,1 0-1 0 0,-1-1 1 0 0,7 5 0 0 0,-3-3-8 0 0,1 0 1 0 0,-1 0-1 0 0,1-1 1 0 0,0 1-1 0 0,0-2 0 0 0,0 1 1 0 0,0-1-1 0 0,0-1 1 0 0,1 1-1 0 0,-1-2 1 0 0,0 1-1 0 0,1-1 1 0 0,-1 0-1 0 0,1-1 1 0 0,-1 1-1 0 0,0-2 1 0 0,0 1-1 0 0,11-4 1 0 0,0-1-5 0 0,0-1 1 0 0,-1 0-1 0 0,0-1 1 0 0,0-1 0 0 0,-1-1-1 0 0,27-19 1 0 0,6-15 32 0 0,-34 29-40 0 0,1 0 1 0 0,34-23-1 0 0,-44 33-6 0 0,-6 4 10 0 0,0 0-1 0 0,-1 1-1 0 0,1 0 1 0 0,-1 0-1 0 0,0 0 1 0 0,1 0-1 0 0,-1 0 1 0 0,1 0-1 0 0,-1 0 1 0 0,1 0-1 0 0,-1 0 0 0 0,1 0 1 0 0,-1 0-1 0 0,1 0 1 0 0,-1 0-1 0 0,1 0 1 0 0,-1 0-1 0 0,1 0 1 0 0,-1 1-1 0 0,1-1 1 0 0,-1 0-1 0 0,0 0 1 0 0,1 0-1 0 0,-1 1 1 0 0,1-1-1 0 0,-1 0 0 0 0,0 1 1 0 0,1-1-1 0 0,-1 0 1 0 0,0 1-1 0 0,1-1 1 0 0,-1 0-1 0 0,1 2 1 0 0,18 14 255 0 0,22 51-16 0 0,-33-50-65 0 0,1-1-1 0 0,1 0 1 0 0,1-1 0 0 0,19 22 0 0 0,-26-33-452 0 0,1 0-1 0 0,0 0 1 0 0,-1-1 0 0 0,1 1-1 0 0,1-1 1 0 0,-1 0-1 0 0,0 0 1 0 0,1-1 0 0 0,-1 0-1 0 0,1 0 1 0 0,0 0 0 0 0,0 0-1 0 0,0-1 1 0 0,0 0 0 0 0,0 0-1 0 0,0-1 1 0 0,0 0-1 0 0,9 0 1 0 0,1-2-2220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6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14 5693 0 0,'7'-13'-825'0'0,"-7"13"868"0"0,0 0 0 0 0,0 0 0 0 0,0 0 0 0 0,0 0 0 0 0,0 0-1 0 0,0 0 1 0 0,0 0 0 0 0,0 0 0 0 0,0 1 0 0 0,0-1-1 0 0,0 0 1 0 0,0 0 0 0 0,0 0 0 0 0,0 0 0 0 0,0 0-1 0 0,0 0 1 0 0,0 0 0 0 0,0 0 0 0 0,0 1 0 0 0,0-1 0 0 0,0 0-1 0 0,0 0 1 0 0,0 0 0 0 0,0 0 0 0 0,0 0 0 0 0,0 0-1 0 0,0 0 1 0 0,0 0 0 0 0,1 0 0 0 0,-1 0 0 0 0,0 1 0 0 0,0-1-1 0 0,0 0 1 0 0,0 0 0 0 0,0 0 0 0 0,0 0 0 0 0,0 0-1 0 0,0 0 1 0 0,0 0 0 0 0,1 0 0 0 0,-1 0 0 0 0,0 0 0 0 0,0 0-1 0 0,0 0 1 0 0,0 0 0 0 0,0 0 0 0 0,0 0 0 0 0,0 0-1 0 0,1 0 1 0 0,-1 0 0 0 0,0 0 0 0 0,0 0 0 0 0,0 0-1 0 0,0 0 1 0 0,0 0 0 0 0,0 0 0 0 0,-1 21 813 0 0,-7 35 108 0 0,-30 137 1268 0 0,26-114-1213 0 0,-2 135-1 0 0,8-173-721 0 0,5-35-243 0 0,0-1 0 0 0,0 1 0 0 0,0-1 0 0 0,1 1 0 0 0,-1-1 0 0 0,1 1 0 0 0,1 0 0 0 0,1 9 0 0 0,-2-13 4 0 0,12-27 367 0 0,-2 5-440 0 0,0 1 1 0 0,1-1-1 0 0,1 1 1 0 0,1 1-1 0 0,0 1 1 0 0,2-1-1 0 0,0 2 1 0 0,0 0-1 0 0,2 1 1 0 0,0 1-1 0 0,0 0 1 0 0,2 1-1 0 0,-1 1 1 0 0,2 1-1 0 0,-1 1 1 0 0,2 1-1 0 0,-1 0 1 0 0,1 1-1 0 0,0 2 1 0 0,1 0-1 0 0,31-4 1 0 0,-43 9 5 0 0,-1 1 0 0 0,0 0 0 0 0,1 1 0 0 0,-1 0 0 0 0,0 0 0 0 0,0 1 0 0 0,0 1 0 0 0,0-1 0 0 0,0 1 0 0 0,0 1 0 0 0,-1-1 0 0 0,1 2 0 0 0,-1-1 0 0 0,0 1 0 0 0,12 10 0 0 0,-4-2 1 0 0,0 0-1 0 0,0 2 1 0 0,-1 0-1 0 0,-1 0 1 0 0,21 32-1 0 0,-31-43 11 0 0,-1 0 1 0 0,0 1-1 0 0,-1-1 1 0 0,1 1-1 0 0,-1-1 0 0 0,0 1 1 0 0,0 0-1 0 0,0 0 1 0 0,-1 0-1 0 0,1 0 0 0 0,-1 0 1 0 0,0 0-1 0 0,-1 0 1 0 0,0 0-1 0 0,1 1 0 0 0,-1-1 1 0 0,-1 0-1 0 0,1 0 1 0 0,-1 0-1 0 0,0 1 0 0 0,0-1 1 0 0,-1 0-1 0 0,1 0 1 0 0,-1-1-1 0 0,0 1 0 0 0,-1 0 1 0 0,1 0-1 0 0,-1-1 0 0 0,0 0 1 0 0,0 1-1 0 0,0-1 1 0 0,0 0-1 0 0,-1-1 0 0 0,0 1 1 0 0,0-1-1 0 0,0 1 1 0 0,0-1-1 0 0,0 0 0 0 0,-1-1 1 0 0,1 1-1 0 0,-7 2 1 0 0,-24 10 1 0 0,-2-1 0 0 0,1-1-1 0 0,-2-3 1 0 0,0-1 0 0 0,0-1 0 0 0,0-2 0 0 0,-1-2 0 0 0,1-2 0 0 0,-61-4 0 0 0,90 2-199 0 0,0 0-1 0 0,0-2 1 0 0,0 1-1 0 0,1-1 1 0 0,-1 0-1 0 0,0-1 1 0 0,-11-4-1 0 0,19 6 53 0 0,-1 0 0 0 0,1 1 0 0 0,0-1 0 0 0,0 0 0 0 0,0 0 0 0 0,0 0 0 0 0,0 1 0 0 0,0-1-1 0 0,0 0 1 0 0,0 0 0 0 0,0-1 0 0 0,0 1 0 0 0,0 0 0 0 0,1 0 0 0 0,-1 0 0 0 0,0 0-1 0 0,1-1 1 0 0,-1 1 0 0 0,1 0 0 0 0,0-1 0 0 0,-1-1 0 0 0,1 0-139 0 0,1 1 0 0 0,-1-1-1 0 0,1 1 1 0 0,-1-1 0 0 0,1 1 0 0 0,0 0 0 0 0,0 0 0 0 0,0-1-1 0 0,1 1 1 0 0,-1 0 0 0 0,0 0 0 0 0,1 0 0 0 0,-1 0 0 0 0,1 0-1 0 0,0 0 1 0 0,3-2 0 0 0,27-27-2643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8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13 6057 0 0,'2'-2'-86'0'0,"1"1"1"0"0,-1 0-1 0 0,1 0 1 0 0,0 0 0 0 0,0 0-1 0 0,-1 0 1 0 0,1 1 0 0 0,0-1-1 0 0,0 1 1 0 0,0-1-1 0 0,0 1 1 0 0,5 1 0 0 0,54-4 426 0 0,30 4 110 0 0,-54-1-33 0 0,56 6 0 0 0,-46-1-71 0 0,-34-4-146 0 0,0 0 0 0 0,0 2-1 0 0,24 6 1 0 0,-33-8-141 0 0,0 1 0 0 0,-1 1 0 0 0,1-1 0 0 0,-1 1 0 0 0,1-1-1 0 0,-1 1 1 0 0,0 1 0 0 0,0-1 0 0 0,0 0 0 0 0,-1 1 0 0 0,1 0 0 0 0,-1 0 0 0 0,6 8 0 0 0,-1 3 91 0 0,-1 0-1 0 0,0 0 1 0 0,-1 0 0 0 0,-1 1-1 0 0,0 0 1 0 0,-1 0 0 0 0,-1 1-1 0 0,-1-1 1 0 0,0 1 0 0 0,0 20-1 0 0,-3 25 356 0 0,-13 86-1 0 0,7-85-282 0 0,-40 221 952 0 0,5-48-250 0 0,29-141-396 0 0,5 1 0 0 0,4 0-1 0 0,11 143 1 0 0,38 301 1280 0 0,-45-531-1768 0 0,0-6-2 0 0,0 0 0 0 0,1-1-1 0 0,-1 1 1 0 0,1 0 0 0 0,-1-1 0 0 0,1 1-1 0 0,0 0 1 0 0,0-1 0 0 0,0 1 0 0 0,0-1-1 0 0,2 4 1 0 0,-2-5 232 0 0,0-6-244 0 0,4-12 6 0 0,-4 13-11 0 0,-1 2-22 0 0,0 0 0 0 0,-1 0 0 0 0,0 0 1 0 0,0 0-1 0 0,1 0 0 0 0,-1 0 0 0 0,0 0 0 0 0,0 0 0 0 0,-1 0 0 0 0,1 1 0 0 0,0-1 0 0 0,-2-1 0 0 0,-23-2-164 0 0,-1 0 0 0 0,1 2 0 0 0,-1 1-1 0 0,-40 3 1 0 0,8-1-722 0 0,-231-10-9667 0 0,248 7 6330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0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1 663 876 0 0,'0'0'1879'0'0,"7"-1"-1846"0"0,7-1 98 0 0,-1-1 1 0 0,1-1-1 0 0,-1 0 0 0 0,1 0 0 0 0,16-10 0 0 0,-16 5-39 0 0,0-1 0 0 0,0-1 0 0 0,-1 0 0 0 0,0-1 0 0 0,-1-1 0 0 0,-1 0 0 0 0,13-17 0 0 0,28-31 6 0 0,-49 58-99 0 0,22-23 5 0 0,31-40 1 0 0,-50 58 3 0 0,0-1 0 0 0,0 0 0 0 0,-1 0 0 0 0,-1 0 0 0 0,1-1-1 0 0,-2 1 1 0 0,1-1 0 0 0,-1 0 0 0 0,3-18 0 0 0,-5 4-10 0 0,-1 0-1 0 0,-1 0 1 0 0,-1 1 0 0 0,-1-1-1 0 0,-2 0 1 0 0,-12-40-1 0 0,16 60 6 0 0,-1 1-1 0 0,0 0 0 0 0,0 0 1 0 0,0 0-1 0 0,-1 1 1 0 0,1-1-1 0 0,-1 0 1 0 0,1 1-1 0 0,-1 0 1 0 0,0-1-1 0 0,0 1 1 0 0,0 0-1 0 0,0 0 1 0 0,0 1-1 0 0,-1-1 0 0 0,1 1 1 0 0,0 0-1 0 0,-1 0 1 0 0,1 0-1 0 0,-1 0 1 0 0,0 0-1 0 0,-5 0 1 0 0,6 1-7 0 0,-1 1-6 0 0,-9 4 9 0 0,0 0-1 0 0,1 1 1 0 0,0 0-1 0 0,0 1 1 0 0,1 1-1 0 0,0 0 1 0 0,0 0-1 0 0,1 1 1 0 0,-17 18-1 0 0,-6 9 7 0 0,-40 59 0 0 0,67-87-1 0 0,1 1 0 0 0,0-1 0 0 0,0 1 0 0 0,1 0 0 0 0,0 1-1 0 0,1-1 1 0 0,0 1 0 0 0,0 0 0 0 0,1 0 0 0 0,0 0 0 0 0,1 0 0 0 0,0 0 0 0 0,1 0 0 0 0,0 0 0 0 0,0 0 0 0 0,1 0-1 0 0,1 0 1 0 0,0 0 0 0 0,0 0 0 0 0,0 0 0 0 0,2-1 0 0 0,-1 1 0 0 0,1-1 0 0 0,0 0 0 0 0,1 0 0 0 0,9 13-1 0 0,-8-12 33 0 0,-3-6-30 0 0,-1-1 0 0 0,1 1 0 0 0,0 0 0 0 0,0-1-1 0 0,0 0 1 0 0,0 0 0 0 0,1 0 0 0 0,0 0 0 0 0,6 4-1 0 0,-6-6-2 0 0,0 0 0 0 0,0 0 0 0 0,0 0 0 0 0,0 0 0 0 0,0-1 0 0 0,1 0 0 0 0,-1 0 0 0 0,0 0 0 0 0,1 0 0 0 0,-1-1-1 0 0,0 1 1 0 0,0-1 0 0 0,0 0 0 0 0,0 0 0 0 0,0-1 0 0 0,8-3 0 0 0,4 0 7 0 0,-4 1-10 0 0,0-1 1 0 0,0 0-1 0 0,0 0 1 0 0,-1-1-1 0 0,0-1 1 0 0,0 0-1 0 0,-1 0 0 0 0,0-1 1 0 0,0-1-1 0 0,-1 0 1 0 0,0 0-1 0 0,0 0 1 0 0,-1-1-1 0 0,0-1 1 0 0,-1 1-1 0 0,0-1 1 0 0,-1 0-1 0 0,8-19 0 0 0,51-124-134 0 0,-34 95 44 0 0,-31 58 78 0 0,2-1 5 0 0,-2 2 7 0 0,0 0 0 0 0,0 0 0 0 0,0 0 0 0 0,0 1 0 0 0,0-1-1 0 0,0 0 1 0 0,0 0 0 0 0,0 0 0 0 0,1 0 0 0 0,-1 0 0 0 0,0 0-1 0 0,0 0 1 0 0,0 0 0 0 0,0 0 0 0 0,0 0 0 0 0,0 0 0 0 0,0 0-1 0 0,1 0 1 0 0,-1 1 0 0 0,0-1 0 0 0,0 0 0 0 0,0 0 0 0 0,0 0-1 0 0,0 0 1 0 0,0 0 0 0 0,1 0 0 0 0,-1 0 0 0 0,0 0 0 0 0,0-1-1 0 0,0 1 1 0 0,0 0 0 0 0,0 0 0 0 0,1 0 0 0 0,-1 0 0 0 0,0 0-1 0 0,0 0 1 0 0,0 0 0 0 0,0 0 0 0 0,0 0 0 0 0,0 0 0 0 0,0 0-1 0 0,0 0 1 0 0,1 0 0 0 0,-1-1 0 0 0,0 1 0 0 0,0 0 0 0 0,0 0-1 0 0,0 0 1 0 0,0 0 0 0 0,0 0 0 0 0,0 0 0 0 0,0 0 0 0 0,0-1-1 0 0,0 1 1 0 0,0 0 0 0 0,0 0 0 0 0,0 0 0 0 0,0 0 0 0 0,0 0-1 0 0,0 0 1 0 0,0-1 0 0 0,0 1 0 0 0,0 0 0 0 0,0 0 0 0 0,0 0-1 0 0,0 0 1 0 0,0 0 0 0 0,0-1 0 0 0,0 1 0 0 0,7 34-24 0 0,-1 0 0 0 0,1 48 0 0 0,1 8 49 0 0,-7-79-14 0 0,1 0 0 0 0,0 0 0 0 0,0-1 0 0 0,1 0 1 0 0,1 1-1 0 0,0-1 0 0 0,0 0 0 0 0,7 11 0 0 0,-8-17-13 0 0,-1-1 0 0 0,1 1 0 0 0,1 0 0 0 0,-1-1 0 0 0,0 0 0 0 0,1 1-1 0 0,0-2 1 0 0,0 1 0 0 0,0 0 0 0 0,0-1 0 0 0,0 1 0 0 0,0-1 0 0 0,1 0 0 0 0,-1-1 0 0 0,1 1 0 0 0,-1-1 0 0 0,1 0 0 0 0,0 0-1 0 0,-1 0 1 0 0,1-1 0 0 0,0 0 0 0 0,5 0 0 0 0,-3 0-206 0 0,1-1 1 0 0,-1 0-1 0 0,0 0 0 0 0,1 0 1 0 0,-1-1-1 0 0,0-1 0 0 0,0 1 1 0 0,0-1-1 0 0,-1 0 1 0 0,10-6-1 0 0,-5 0-187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2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2800 0 0,'0'0'-129'0'0,"14"-25"276"0"0,-13 24-131 0 0,1-1 0 0 0,-1 1 0 0 0,1 0-1 0 0,-1 0 1 0 0,1 0 0 0 0,-1 0 0 0 0,1 1 0 0 0,0-1-1 0 0,-1 0 1 0 0,1 1 0 0 0,0-1 0 0 0,0 1 0 0 0,-1-1 0 0 0,1 1-1 0 0,0 0 1 0 0,0 0 0 0 0,0 0 0 0 0,0 0 0 0 0,-1 0-1 0 0,1 0 1 0 0,0 0 0 0 0,0 0 0 0 0,0 1 0 0 0,-1-1-1 0 0,1 1 1 0 0,0 0 0 0 0,-1-1 0 0 0,1 1 0 0 0,0 0-1 0 0,-1 0 1 0 0,1 0 0 0 0,-1 0 0 0 0,1 0 0 0 0,-1 0-1 0 0,0 1 1 0 0,2 1 0 0 0,16 16 55 0 0,-1 1-1 0 0,-1 1 1 0 0,20 30-1 0 0,20 26-2 0 0,45 64 217 0 0,-101-139-256 0 0,0-1 0 0 0,0 0 0 0 0,0 1 0 0 0,0-1 1 0 0,0 0-1 0 0,0 0 0 0 0,0 0 0 0 0,0 0 0 0 0,1 0 0 0 0,-1 0 1 0 0,1 0-1 0 0,-1 0 0 0 0,0-1 0 0 0,1 1 0 0 0,-1 0 1 0 0,1-1-1 0 0,0 1 0 0 0,-1-1 0 0 0,1 0 0 0 0,-1 1 0 0 0,1-1 1 0 0,0 0-1 0 0,2 0 0 0 0,-1-1-11 0 0,0 0 0 0 0,0 0 0 0 0,-1 0 0 0 0,1 0 1 0 0,0 0-1 0 0,-1 0 0 0 0,1-1 0 0 0,-1 1 0 0 0,1-1 0 0 0,-1 0 0 0 0,0 0 1 0 0,3-3-1 0 0,5-6 3 0 0,0-1 0 0 0,-1-1 1 0 0,15-24-1 0 0,-23 35-3 0 0,62-114 44 0 0,19-31-62 0 0,-44 93-115 0 0,-37 53 105 0 0,3 3-12 0 0,0 0 19 0 0,0 1-1 0 0,-1-1 0 0 0,1 1 0 0 0,-1 0 1 0 0,1 0-1 0 0,-1 0 0 0 0,0 0 0 0 0,0 1 0 0 0,-1-1 1 0 0,1 1-1 0 0,-1-1 0 0 0,4 7 0 0 0,20 57-12 0 0,-24-56 17 0 0,1-1 1 0 0,1 0-1 0 0,-1-1 1 0 0,2 1-1 0 0,-1-1 1 0 0,1 1-1 0 0,1-2 1 0 0,0 1-1 0 0,0 0 1 0 0,14 14-1 0 0,-7-13 13 0 0,1-1 0 0 0,0 0 0 0 0,0 0 0 0 0,1-2 0 0 0,0 0-1 0 0,0 0 1 0 0,1-2 0 0 0,0 0 0 0 0,0 0 0 0 0,29 3 0 0 0,-32-7-12 0 0,0 0 1 0 0,0-1-1 0 0,0 0 0 0 0,0-1 1 0 0,0 0-1 0 0,-1-1 0 0 0,1-1 1 0 0,0 0-1 0 0,-1-1 0 0 0,0 0 1 0 0,0-1-1 0 0,0 0 0 0 0,0-1 1 0 0,16-11-1 0 0,-19 10 0 0 0,-1 0-1 0 0,0 0 0 0 0,0-1 1 0 0,-1 0-1 0 0,1 0 1 0 0,-2-1-1 0 0,0 0 0 0 0,0 0 1 0 0,0 0-1 0 0,5-13 1 0 0,-9 18-3 0 0,-1 0 1 0 0,1 0-1 0 0,0-1 1 0 0,-1 1-1 0 0,0 0 1 0 0,0 0-1 0 0,0-1 1 0 0,-1 1-1 0 0,1-1 1 0 0,-1 1-1 0 0,0 0 1 0 0,0-1-1 0 0,-1 1 1 0 0,1-1-1 0 0,-1 1 1 0 0,0 0-1 0 0,0-1 1 0 0,-1 1-1 0 0,1 0 1 0 0,-1 0-1 0 0,0 0 1 0 0,0 0-1 0 0,0 0 0 0 0,-1 0 1 0 0,1 1-1 0 0,-1-1 1 0 0,-5-5-1 0 0,6 8 2 0 0,1-1-1 0 0,-1 1 0 0 0,0-1 0 0 0,0 1 0 0 0,0 0 0 0 0,0 0 0 0 0,0 0 1 0 0,0 0-1 0 0,0 0 0 0 0,0 0 0 0 0,0 1 0 0 0,0-1 0 0 0,-1 1 0 0 0,1-1 0 0 0,0 1 1 0 0,0 0-1 0 0,-1 0 0 0 0,1 0 0 0 0,0 0 0 0 0,-4 1 0 0 0,0-1 5 0 0,0 1-8 0 0,0-1-1 0 0,0 1 1 0 0,0 0 0 0 0,0 1-1 0 0,0 0 1 0 0,1 0 0 0 0,-1 0 0 0 0,1 0-1 0 0,-1 1 1 0 0,1 0 0 0 0,0 0-1 0 0,-7 6 1 0 0,-51 49-24 0 0,54-48 23 0 0,-6 6 8 0 0,0 1-1 0 0,1 0 0 0 0,2 1 1 0 0,-1 0-1 0 0,2 1 0 0 0,1 0 1 0 0,-9 22-1 0 0,9-15-4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4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60 0 0,'0'0'447'0'0,"-3"4"-404"0"0,-19 23 74 0 0,11-16-47 0 0,1 1-1 0 0,1 0 1 0 0,0 1 0 0 0,0 0-1 0 0,-12 27 1 0 0,20-37-51 0 0,0 0 0 0 0,0 0 0 0 0,0 0 0 0 0,0 0 0 0 0,1 1 0 0 0,-1-1 0 0 0,1 0 0 0 0,0 0-1 0 0,0 1 1 0 0,0-1 0 0 0,1 0 0 0 0,-1 0 0 0 0,1 0 0 0 0,0 1 0 0 0,0-1 0 0 0,0 0 0 0 0,0 0 0 0 0,0 0 0 0 0,1 0 0 0 0,-1 0 0 0 0,1-1-1 0 0,0 1 1 0 0,0 0 0 0 0,0-1 0 0 0,0 1 0 0 0,0-1 0 0 0,0 0 0 0 0,1 1 0 0 0,-1-1 0 0 0,1 0 0 0 0,0-1 0 0 0,0 1 0 0 0,-1 0 0 0 0,6 1-1 0 0,8 5-66 0 0,-1 0-1 0 0,1-1 1 0 0,0-1-1 0 0,1-1 1 0 0,0 0-1 0 0,-1-1 1 0 0,1-1-1 0 0,1-1 0 0 0,-1 0 1 0 0,0-1-1 0 0,22-2 1 0 0,-13-1-373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83 1440 0 0,'3'-9'-100'0'0,"-2"5"109"0"0,0 0 0 0 0,1 0 1 0 0,-1 0-1 0 0,-1 0 0 0 0,1 0 0 0 0,-1 0 1 0 0,1 0-1 0 0,-1 0 0 0 0,-1 0 0 0 0,1-5 0 0 0,-1 7 13 0 0,-32-17 140 0 0,29 18-153 0 0,0 0 0 0 0,0 0-1 0 0,0 1 1 0 0,1 0-1 0 0,-1 0 1 0 0,0 0 0 0 0,0 0-1 0 0,0 0 1 0 0,0 1-1 0 0,0 0 1 0 0,1 0 0 0 0,-1 0-1 0 0,-4 2 1 0 0,-54 22 114 0 0,56-23-111 0 0,-14 8 32 0 0,-1 0-1 0 0,2 2 1 0 0,0 0 0 0 0,-27 22 0 0 0,38-27-25 0 0,0 0 1 0 0,0 1-1 0 0,1 0 0 0 0,0 0 1 0 0,0 1-1 0 0,1 0 1 0 0,0 0-1 0 0,1 1 1 0 0,-1 0-1 0 0,2-1 0 0 0,-6 16 1 0 0,10-23-14 0 0,-1-1 0 0 0,1 1 0 0 0,0 0 1 0 0,0-1-1 0 0,-1 1 0 0 0,1 0 0 0 0,0-1 0 0 0,0 1 1 0 0,0-1-1 0 0,1 1 0 0 0,-1 0 0 0 0,0-1 0 0 0,1 1 0 0 0,-1-1 1 0 0,1 1-1 0 0,-1 0 0 0 0,1-1 0 0 0,0 1 0 0 0,-1-1 1 0 0,1 0-1 0 0,0 1 0 0 0,0-1 0 0 0,1 2 0 0 0,1-1-1 0 0,0 0-1 0 0,0 0 0 0 0,0 0 1 0 0,0 0-1 0 0,0 0 0 0 0,0-1 1 0 0,0 1-1 0 0,0-1 0 0 0,1 0 1 0 0,4 1-1 0 0,7 2-170 0 0,1-2 1 0 0,0 0-1 0 0,25-1 1 0 0,-39-1 131 0 0,28-1-523 0 0,3-1 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5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111 198 1548 0 0,'0'0'-119'0'0,"12"-25"734"0"0,-6 19-549 0 0,-1 0 1 0 0,0 0 0 0 0,-1-1 0 0 0,1 1-1 0 0,-1-1 1 0 0,0-1 0 0 0,-1 1-1 0 0,0 0 1 0 0,0-1 0 0 0,0 0 0 0 0,-1 1-1 0 0,0-1 1 0 0,1-14 0 0 0,7-21-75 0 0,-10 42-12 0 0,-2-4 12 0 0,2 5 8 0 0,0-1 0 0 0,0 1 0 0 0,0-1 0 0 0,0 1 0 0 0,0 0 1 0 0,0-1-1 0 0,0 1 0 0 0,0 0 0 0 0,0-1 0 0 0,0 1 0 0 0,0-1 0 0 0,0 1 0 0 0,-1 0 0 0 0,1-1 0 0 0,0 1 0 0 0,0 0 0 0 0,0-1 0 0 0,-1 1 0 0 0,1 0 0 0 0,0-1 0 0 0,0 1 0 0 0,-1 0 0 0 0,1 0 1 0 0,0-1-1 0 0,-1 1 0 0 0,1 0 0 0 0,0 0 0 0 0,-1-1 0 0 0,1 1 0 0 0,0 0 0 0 0,-1 0 0 0 0,1 0 0 0 0,0 0 0 0 0,-1 0 0 0 0,1-1 0 0 0,-1 1 0 0 0,1 0 0 0 0,0 0 0 0 0,-1 0 0 0 0,1 0 0 0 0,-1 0 1 0 0,1 0-1 0 0,0 0 0 0 0,-1 1 0 0 0,1-1 0 0 0,-1 0 0 0 0,1 0 0 0 0,-1 0 0 0 0,-6 5-5 0 0,0 1 0 0 0,0 0 0 0 0,0 0 0 0 0,1 0 0 0 0,0 1 0 0 0,0-1 0 0 0,1 1 0 0 0,-1 1 0 0 0,2-1 0 0 0,-1 1 0 0 0,1 0 0 0 0,-4 9 0 0 0,-7 19-5 0 0,-15 55 0 0 0,16-35 7 0 0,3 0 0 0 0,1 1 0 0 0,-1 74-1 0 0,16 173 39 0 0,-4-293-42 0 0,0 3-42 0 0,0 0 0 0 0,1 0 0 0 0,5 23 0 0 0,-6-36-8 0 0,-1-1-1 0 0,1 1 1 0 0,-1-1 0 0 0,1 1 0 0 0,0-1 0 0 0,-1 1-1 0 0,1-1 1 0 0,-1 1 0 0 0,1-1 0 0 0,0 1-1 0 0,-1-1 1 0 0,1 0 0 0 0,0 1 0 0 0,0-1 0 0 0,-1 0-1 0 0,1 0 1 0 0,0 1 0 0 0,0-1 0 0 0,0 0-1 0 0,-1 0 1 0 0,1 0 0 0 0,1 0 0 0 0,11-2-434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3132 0 0,'42'-22'-19'0'0,"-35"19"84"0"0,0 1-1 0 0,0 0 1 0 0,0 1-1 0 0,0-1 1 0 0,0 1-1 0 0,0 1 1 0 0,0-1 0 0 0,0 1-1 0 0,1 0 1 0 0,-1 1-1 0 0,0 0 1 0 0,0 0-1 0 0,0 1 1 0 0,12 3 0 0 0,-10-1-9 0 0,-1 0 1 0 0,0 1 0 0 0,0 0 0 0 0,0 0-1 0 0,-1 1 1 0 0,0 0 0 0 0,0 0 0 0 0,0 0-1 0 0,-1 1 1 0 0,0 0 0 0 0,7 11-1 0 0,7 10 104 0 0,-1 1 0 0 0,24 49 0 0 0,-37-63-114 0 0,0 0 1 0 0,-1 1-1 0 0,0-1 0 0 0,-2 1 0 0 0,0 0 0 0 0,0 0 0 0 0,0 29 0 0 0,-6 114 227 0 0,-8-175 118 0 0,-4-20-373 0 0,13 24-9 0 0,0 1 1 0 0,1-1-1 0 0,1 0 0 0 0,0 1 0 0 0,0-1 0 0 0,1 0 0 0 0,1 1 1 0 0,0-1-1 0 0,0 1 0 0 0,1 0 0 0 0,1 0 0 0 0,0 0 0 0 0,10-19 1 0 0,-1 4-5 0 0,1 2 0 0 0,2-1 0 0 0,0 2 0 0 0,30-32 0 0 0,-23 29 40 0 0,44-35 0 0 0,-56 52-409 0 0,0 1 0 0 0,1 0 0 0 0,0 0 0 0 0,0 1 1 0 0,1 1-1 0 0,22-8 0 0 0,-31 14-819 0 0,9 0 232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5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1712 0 0,'10'10'291'0'0,"31"-7"-132"0"0,0-1 0 0 0,50-5 0 0 0,-6 0-251 0 0,-6 8-1127 0 0,-75-5 798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6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78 1424 0 0,'0'-4'-67'0'0,"0"-24"37"0"0,0 27 70 0 0,4-11 54 0 0,-4 6 68 0 0,-3 8 333 0 0,-3 7-480 0 0,0 0 0 0 0,1 1 0 0 0,0 0 0 0 0,0 0 1 0 0,1 0-1 0 0,1 1 0 0 0,-5 18 0 0 0,3-6 24 0 0,1 0 0 0 0,1 0 0 0 0,0 25 1 0 0,3-43-24 0 0,0-1 1 0 0,0 1 0 0 0,0 0-1 0 0,0 0 1 0 0,1-1 0 0 0,0 1 0 0 0,0 0-1 0 0,0-1 1 0 0,0 1 0 0 0,1-1 0 0 0,0 1-1 0 0,0-1 1 0 0,0 0 0 0 0,0 0 0 0 0,1 0-1 0 0,0 0 1 0 0,0 0 0 0 0,0 0-1 0 0,0-1 1 0 0,0 0 0 0 0,1 1 0 0 0,-1-1-1 0 0,1 0 1 0 0,0-1 0 0 0,0 1 0 0 0,0-1-1 0 0,0 0 1 0 0,0 0 0 0 0,1 0-1 0 0,-1 0 1 0 0,1-1 0 0 0,-1 1 0 0 0,1-1-1 0 0,0-1 1 0 0,-1 1 0 0 0,1-1 0 0 0,0 1-1 0 0,-1-1 1 0 0,1 0 0 0 0,0-1-1 0 0,0 1 1 0 0,8-3 0 0 0,2 0-70 0 0,1-1 0 0 0,0 0 0 0 0,-1 0 0 0 0,0-2 0 0 0,0 0 0 0 0,0-1 0 0 0,-1 0 0 0 0,23-16 0 0 0,-32 19 21 0 0,-1 1 0 0 0,1-1 0 0 0,-1 1 0 0 0,0-1 0 0 0,0 0 0 0 0,0-1 0 0 0,-1 1 0 0 0,1-1 0 0 0,-1 0 0 0 0,0 0-1 0 0,0 0 1 0 0,-1 0 0 0 0,0 0 0 0 0,0 0 0 0 0,0-1 0 0 0,0 1 0 0 0,-1-1 0 0 0,0 1 0 0 0,0-1 0 0 0,0 0 0 0 0,-1 0 0 0 0,0 1 0 0 0,0-1-1 0 0,0 0 1 0 0,-1 1 0 0 0,0-1 0 0 0,-2-6 0 0 0,1 1 5 0 0,-1 0 1 0 0,-1 0-1 0 0,0 1 0 0 0,0-1 1 0 0,-1 1-1 0 0,-1 0 0 0 0,0 0 1 0 0,0 1-1 0 0,0 0 0 0 0,-1 0 1 0 0,-1 0-1 0 0,-13-12 0 0 0,17 19 25 0 0,1 1 0 0 0,0-1 0 0 0,0 1-1 0 0,-1 0 1 0 0,1 1 0 0 0,-1-1 0 0 0,1 0-1 0 0,-1 1 1 0 0,1 0 0 0 0,-1 0-1 0 0,1 0 1 0 0,-1 0 0 0 0,1 0 0 0 0,-1 1-1 0 0,1-1 1 0 0,-1 1 0 0 0,1 0 0 0 0,-6 3-1 0 0,-66 28 23 0 0,66-27-24 0 0,-35 15 1 0 0,24-11-44 0 0,0 0-1 0 0,0 2 0 0 0,1 0 1 0 0,-31 24-1 0 0,44-29-286 0 0,6-5 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59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38 2420 0 0,'-2'-16'-448'0'0,"2"16"466"0"0,0 0-1 0 0,0-1 0 0 0,-1 1 0 0 0,1 0 1 0 0,0-1-1 0 0,0 1 0 0 0,0-1 0 0 0,0 1 1 0 0,0 0-1 0 0,0-1 0 0 0,0 1 0 0 0,0-1 1 0 0,0 1-1 0 0,0 0 0 0 0,0-1 0 0 0,0 1 1 0 0,1 0-1 0 0,-1-1 0 0 0,0 1 0 0 0,0-1 1 0 0,0 1-1 0 0,0 0 0 0 0,1-1 0 0 0,-1 1 1 0 0,0 0-1 0 0,0 0 0 0 0,1-1 1 0 0,-1 1-1 0 0,0 0 0 0 0,1-1 0 0 0,-1 1 1 0 0,0 0-1 0 0,1 0 0 0 0,-1 0 0 0 0,0-1 1 0 0,1 1-1 0 0,-1 0 0 0 0,0 0 0 0 0,1 0 1 0 0,-1 0-1 0 0,0 0 0 0 0,1 0 0 0 0,0 0 1 0 0,9 4 5 0 0,0 1 1 0 0,0 0-1 0 0,0 0 1 0 0,0 1 0 0 0,-1 1-1 0 0,0 0 1 0 0,0 0 0 0 0,-1 0-1 0 0,0 1 1 0 0,0 1-1 0 0,11 16 1 0 0,-10-13-6 0 0,0 1-1 0 0,-1 0 1 0 0,-1 1-1 0 0,0 0 1 0 0,-1 0-1 0 0,-1 1 1 0 0,0-1-1 0 0,5 26 1 0 0,3 6 83 0 0,-13-44-75 0 0,2 3-2 0 0,-1-1 714 0 0,-7-6-743 0 0,0 11 27 0 0,-2 15 20 0 0,7-23-43 0 0,0 9 9 0 0,0 1 1 0 0,1-1 0 0 0,0 1 0 0 0,0-1-1 0 0,1 0 1 0 0,0 1 0 0 0,1-1 0 0 0,0 0-1 0 0,7 18 1 0 0,1 10 34 0 0,-2 12-27 0 0,-8-48-1 0 0,-4-20 51 0 0,2-15-46 0 0,1 0 0 0 0,1 0 0 0 0,7-48 0 0 0,1-35 21 0 0,-8 103-34 0 0,0 0 6 0 0,0-1 1 0 0,1 1-1 0 0,0-1 1 0 0,5-20 0 0 0,-5 29-14 0 0,1 1 0 0 0,0-1 0 0 0,0 1 1 0 0,0 0-1 0 0,1 0 0 0 0,-1 0 0 0 0,1 0 0 0 0,0 0 1 0 0,0 0-1 0 0,0 1 0 0 0,1-1 0 0 0,-1 1 1 0 0,1 0-1 0 0,0 0 0 0 0,0 0 0 0 0,7-3 0 0 0,14-6-13 0 0,1 1 0 0 0,1 2 0 0 0,-1 0 0 0 0,1 2 0 0 0,34-5 0 0 0,-5 1-203 0 0,-54 10 124 0 0,28 5-2199 0 0,-28-3 1618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3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508 112 2272 0 0,'-15'-40'-418'0'0,"10"34"482"0"0,-1 0 1 0 0,-1 1-1 0 0,1-1 0 0 0,-1 1 1 0 0,0 1-1 0 0,0-1 0 0 0,-1 1 0 0 0,1 0 1 0 0,-1 1-1 0 0,0 0 0 0 0,-11-3 1 0 0,2 2 1 0 0,-1 0 1 0 0,1 1 0 0 0,0 1-1 0 0,-25 0 1 0 0,39 2-57 0 0,-36 4 29 0 0,32-2-36 0 0,0 0 0 0 0,0 0 0 0 0,1 0-1 0 0,-1 1 1 0 0,1 0 0 0 0,0 0 0 0 0,0 0-1 0 0,0 1 1 0 0,-9 7 0 0 0,-44 42-41 0 0,56-50 40 0 0,-10 10 3 0 0,1 0 0 0 0,1 1 0 0 0,0 0 0 0 0,1 0 0 0 0,0 1 0 0 0,-10 22 0 0 0,16-27 5 0 0,0-1 1 0 0,1 1-1 0 0,0 0 0 0 0,1 0 0 0 0,0 0 1 0 0,0 0-1 0 0,1 1 0 0 0,0-1 1 0 0,1 0-1 0 0,0 0 0 0 0,1 1 1 0 0,2 14-1 0 0,-2-20-6 0 0,1 0 0 0 0,0 0-1 0 0,0-1 1 0 0,0 1 0 0 0,1 0 0 0 0,-1-1 0 0 0,1 1 0 0 0,0-1-1 0 0,0 0 1 0 0,1 0 0 0 0,-1 0 0 0 0,1 0 0 0 0,0-1-1 0 0,0 0 1 0 0,0 1 0 0 0,1-1 0 0 0,-1-1 0 0 0,1 1 0 0 0,-1-1-1 0 0,1 0 1 0 0,0 0 0 0 0,0 0 0 0 0,8 2 0 0 0,-1-1 12 0 0,0-1 0 0 0,0 0 0 0 0,0 0 1 0 0,1-1-1 0 0,-1-1 0 0 0,0 0 0 0 0,1 0 1 0 0,-1-2-1 0 0,14-2 0 0 0,-17 2-8 0 0,0-2-1 0 0,0 1 1 0 0,0-1 0 0 0,0 0-1 0 0,0-1 1 0 0,-1 0 0 0 0,0 0-1 0 0,0-1 1 0 0,0 0 0 0 0,-1 0-1 0 0,0-1 1 0 0,0 0 0 0 0,0 0-1 0 0,-1-1 1 0 0,0 0 0 0 0,-1 0-1 0 0,8-14 1 0 0,-9 14 1 0 0,0 0 1 0 0,0-1-1 0 0,-1 0 1 0 0,0 1-1 0 0,-1-1 1 0 0,0 0-1 0 0,0-1 0 0 0,-1 1 1 0 0,0 0-1 0 0,0 0 1 0 0,-1-1-1 0 0,0 1 1 0 0,-1 0-1 0 0,0 0 1 0 0,-1-1-1 0 0,0 1 0 0 0,0 0 1 0 0,-6-13-1 0 0,5 16-4 0 0,-1 0-1 0 0,-1 0 0 0 0,1 0 0 0 0,-1 0 0 0 0,0 1 0 0 0,0 0 1 0 0,-1 0-1 0 0,0 0 0 0 0,0 1 0 0 0,0-1 0 0 0,0 2 1 0 0,0-1-1 0 0,-1 1 0 0 0,0 0 0 0 0,0 0 0 0 0,0 0 0 0 0,0 1 1 0 0,0 0-1 0 0,0 1 0 0 0,0 0 0 0 0,-1 0 0 0 0,1 0 1 0 0,0 1-1 0 0,-1 0 0 0 0,1 1 0 0 0,0-1 0 0 0,-1 1 1 0 0,-13 4-1 0 0,-78 38-40 0 0,97-43 27 0 0,2 1-1 0 0,-2-1 10 0 0,0 1 0 0 0,0 0 0 0 0,0-1 0 0 0,0 1 0 0 0,0 0 0 0 0,0 0-1 0 0,0 1 1 0 0,1-1 0 0 0,-1 0 0 0 0,0 0 0 0 0,1 1 0 0 0,-1-1 0 0 0,1 1 0 0 0,0 0-1 0 0,-1-1 1 0 0,1 1 0 0 0,-1 2 0 0 0,14 50 23 0 0,-10-49-21 0 0,-1-1-1 0 0,1 1 0 0 0,0-1 0 0 0,0 1 0 0 0,1-1 1 0 0,-1 0-1 0 0,1 0 0 0 0,0 0 0 0 0,0 0 1 0 0,0 0-1 0 0,1-1 0 0 0,-1 0 0 0 0,1 1 0 0 0,0-1 1 0 0,0 0-1 0 0,0-1 0 0 0,0 1 0 0 0,0-1 1 0 0,1 0-1 0 0,-1 0 0 0 0,1 0 0 0 0,0-1 0 0 0,8 3 1 0 0,3 0 10 0 0,-1 0 1 0 0,2-1 0 0 0,-1-1 0 0 0,0 0 0 0 0,32-1-1 0 0,-24-3-7 0 0,0-1-1 0 0,0-2 1 0 0,0 0 0 0 0,-1-1-1 0 0,25-10 1 0 0,-36 11-9 0 0,1 0 0 0 0,-1-1 0 0 0,0-1 0 0 0,-1 0 1 0 0,0 0-1 0 0,0-1 0 0 0,0-1 0 0 0,-1 1 0 0 0,0-2 1 0 0,12-15-1 0 0,-4 7 98 0 0,-16 17-88 0 0,0 0 0 0 0,-1 0 1 0 0,0-1-1 0 0,1 1 0 0 0,-1 0 1 0 0,0-1-1 0 0,1 1 0 0 0,-1-1 1 0 0,0 0-1 0 0,0 1 0 0 0,1-4 1 0 0,-1 4-15 0 0,1 7-43 0 0,0 1 53 0 0,0-1 1 0 0,0 1-1 0 0,0 0 0 0 0,-1-1 1 0 0,0 11-1 0 0,-1-16-5 0 0,37 212 2 0 0,-21-129 64 0 0,-16-84-57 0 0,0 1 0 0 0,0-1-1 0 0,0 0 1 0 0,0 1-1 0 0,0-1 1 0 0,0 1-1 0 0,0-1 1 0 0,0 1 0 0 0,0-1-1 0 0,0 1 1 0 0,1-1-1 0 0,-1 1 1 0 0,0-1 0 0 0,0 1-1 0 0,0-1 1 0 0,1 0-1 0 0,-1 1 1 0 0,0-1 0 0 0,0 1-1 0 0,1-1 1 0 0,-1 0-1 0 0,0 1 1 0 0,1-1-1 0 0,-1 0 1 0 0,1 1 0 0 0,-1-1-1 0 0,0 0 1 0 0,1 0-1 0 0,-1 0 1 0 0,1 1 0 0 0,-1-1-1 0 0,1 0 1 0 0,-1 0-1 0 0,1 0 1 0 0,-1 0-1 0 0,0 0 1 0 0,1 0 0 0 0,-1 0-1 0 0,1 0 1 0 0,-1 0-1 0 0,1 0 1 0 0,-1 0 0 0 0,1 0-1 0 0,-1 0 1 0 0,1 0-1 0 0,24-21 28 0 0,19-41-251 0 0,-42 59 202 0 0,12-19-97 0 0,0 1 1 0 0,27-29-1 0 0,-34 43 81 0 0,-1 0-1 0 0,1 1 1 0 0,1 0-1 0 0,-1 1 0 0 0,1-1 1 0 0,0 2-1 0 0,0-1 0 0 0,1 1 1 0 0,-1 0-1 0 0,10-3 1 0 0,-14 7 27 0 0,0-1 0 0 0,0 1 0 0 0,1-1 0 0 0,-1 1 0 0 0,0 0 0 0 0,0 1 0 0 0,0-1 1 0 0,0 1-1 0 0,0-1 0 0 0,0 1 0 0 0,0 1 0 0 0,-1-1 0 0 0,1 0 0 0 0,0 1 0 0 0,0 0 0 0 0,-1 0 1 0 0,1 0-1 0 0,-1 0 0 0 0,0 1 0 0 0,1-1 0 0 0,-1 1 0 0 0,0 0 0 0 0,-1 0 0 0 0,5 4 0 0 0,5 8 34 0 0,0 0-1 0 0,-1 1 0 0 0,13 26 1 0 0,-23-41-26 0 0,17 37-5 0 0,22 62 0 0 0,-30-72-545 0 0,-7-27-226 0 0,10 1 495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4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2436 0 0,'0'0'-832'0'0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67 2196 0 0,'-1'-6'63'0'0,"0"0"-1"0"0,-1 0 1 0 0,0 0-1 0 0,0 1 1 0 0,0-1-1 0 0,0 0 1 0 0,-1 1-1 0 0,-5-8 1 0 0,5 7 93 0 0,2 5 210 0 0,-41 110-85 0 0,19-50-192 0 0,-32 102 255 0 0,48-134-262 0 0,1 0 0 0 0,1 1 0 0 0,2-1 1 0 0,-1 36-1 0 0,4-57-73 0 0,7 161 399 0 0,-6-148-398 0 0,2-1 0 0 0,0 0 0 0 0,1 0-1 0 0,1 0 1 0 0,1 0 0 0 0,15 32 0 0 0,-16-42-238 0 0,0-1 1 0 0,0 1 0 0 0,1-1 0 0 0,0 0-1 0 0,0-1 1 0 0,1 1 0 0 0,0-1-1 0 0,0-1 1 0 0,0 1 0 0 0,9 4 0 0 0,0-4-309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55 2864 0 0,'0'0'-24'0'0,"0"0"-1"0"0,0-1 1 0 0,-1 1 0 0 0,1 0-1 0 0,0-1 1 0 0,0 1-1 0 0,0 0 1 0 0,0-1-1 0 0,0 1 1 0 0,-1-1 0 0 0,1 1-1 0 0,0 0 1 0 0,0-1-1 0 0,0 1 1 0 0,0-1 0 0 0,0 1-1 0 0,0 0 1 0 0,0-1-1 0 0,0 1 1 0 0,0-1-1 0 0,0 1 1 0 0,1 0 0 0 0,-1-1-1 0 0,0 1 1 0 0,0-1-1 0 0,0 1 1 0 0,0 0-1 0 0,1-1 1 0 0,-1 1 0 0 0,0 0-1 0 0,0-1 1 0 0,1 1-1 0 0,-1 0 1 0 0,0-1 0 0 0,0 1-1 0 0,1 0 1 0 0,-1 0-1 0 0,0-1 1 0 0,1 1-1 0 0,24-10-278 0 0,32 0 187 0 0,-54 10 45 0 0,195-18-811 0 0,-170 16 695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8 652 0 0,'0'0'-68'0'0,"-5"-7"-132"0"0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0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6 476 0 0,'0'0'-43'0'0,"0"0"44"0"0,0-1 0 0 0,0 1 1 0 0,-1 0-1 0 0,1 0 0 0 0,0-1 1 0 0,0 1-1 0 0,0 0 0 0 0,0 0 1 0 0,0 0-1 0 0,0-1 0 0 0,0 1 1 0 0,0 0-1 0 0,0 0 0 0 0,0 0 1 0 0,0-1-1 0 0,-1 1 0 0 0,1 0 1 0 0,0 0-1 0 0,0 0 0 0 0,0 0 1 0 0,0 0-1 0 0,-1-1 0 0 0,1 1 1 0 0,0 0-1 0 0,0 0 0 0 0,0 0 1 0 0,-1 0-1 0 0,1 0 0 0 0,0 0 1 0 0,0 0-1 0 0,0 0 0 0 0,-1 0 1 0 0,1 0-1 0 0,0-1 0 0 0,0 1 1 0 0,0 0-1 0 0,-1 0 0 0 0,1 0 1 0 0,0 1-1 0 0,0-1 0 0 0,-1 0 1 0 0,1 0-1 0 0,0 0 0 0 0,0 0 1 0 0,0 0-1 0 0,-1 0 0 0 0,1 0 1 0 0,0 0-1 0 0,0 0 0 0 0,-4 5 26 0 0,0 0 0 0 0,1 0-1 0 0,0 0 1 0 0,0 1 0 0 0,1-1-1 0 0,-1 1 1 0 0,1 0 0 0 0,1-1-1 0 0,-1 1 1 0 0,1 0 0 0 0,0 0-1 0 0,0 0 1 0 0,0 9 0 0 0,0 17 147 0 0,5 45 0 0 0,0-14 52 0 0,-8 145 397 0 0,0-6 77 0 0,4-201-688 0 0,-1 0 0 0 0,1 0 0 0 0,0-1 0 0 0,0 1 0 0 0,0 0 0 0 0,0 0 0 0 0,0 0 0 0 0,0 0 0 0 0,0 0 0 0 0,0-1 0 0 0,0 1 0 0 0,0 0 0 0 0,0 0 0 0 0,1 0 0 0 0,-1 0 0 0 0,0-1 0 0 0,1 1 0 0 0,-1 0 0 0 0,0 0 1 0 0,1-1-1 0 0,-1 1 0 0 0,1 0 0 0 0,-1-1 0 0 0,1 1 0 0 0,-1 0 0 0 0,1-1 0 0 0,0 1 0 0 0,-1-1 0 0 0,1 1 0 0 0,0-1 0 0 0,-1 1 0 0 0,1-1 0 0 0,0 1 0 0 0,0-1 0 0 0,0 0 0 0 0,-1 1 0 0 0,1-1 0 0 0,0 0 0 0 0,0 0 0 0 0,0 0 1 0 0,0 1-1 0 0,0-1 0 0 0,2 0 7 0 0,2-3-26 0 0,8-5-100 0 0,1-1 1 0 0,-2 0 0 0 0,1-1 0 0 0,-1 0 0 0 0,-1-1-1 0 0,19-22 1 0 0,-21 20 22 0 0,-3 4 5 0 0,0 0 0 0 0,1 1 0 0 0,-1 0 0 0 0,2 0 0 0 0,-1 0 0 0 0,1 1 1 0 0,1 0-1 0 0,-1 1 0 0 0,17-10 0 0 0,-23 15 40 0 0,0 2 10 0 0,1-1 31 0 0,-1 0 0 0 0,0 1 1 0 0,0 0-1 0 0,1-1 1 0 0,-1 1-1 0 0,0 0 1 0 0,0 0-1 0 0,0 0 0 0 0,0 1 1 0 0,0-1-1 0 0,0 0 1 0 0,0 1-1 0 0,-1-1 1 0 0,1 1-1 0 0,0 0 0 0 0,-1-1 1 0 0,0 1-1 0 0,3 3 1 0 0,25 48 148 0 0,-12-20-1 0 0,-8-22-90 0 0,0-1 1 0 0,1 1-1 0 0,0-1 1 0 0,1-1-1 0 0,-1 0 1 0 0,2 0-1 0 0,0-1 1 0 0,0-1-1 0 0,0 0 1 0 0,1 0-1 0 0,0-1 1 0 0,0-1-1 0 0,0 0 1 0 0,16 3-1 0 0,-18-5-35 0 0,0-1 0 0 0,0 0-1 0 0,0 0 1 0 0,1-1 0 0 0,-1-1 0 0 0,0 1-1 0 0,0-2 1 0 0,1 0 0 0 0,-1 0 0 0 0,0-1 0 0 0,0 0-1 0 0,0-1 1 0 0,-1-1 0 0 0,1 1 0 0 0,0-2-1 0 0,-1 1 1 0 0,0-1 0 0 0,10-8 0 0 0,-9 3-13 0 0,0-1 0 0 0,-2-1 0 0 0,1 0 0 0 0,-1 0 0 0 0,-1 0 0 0 0,0-1 1 0 0,-1-1-1 0 0,0 1 0 0 0,-1-1 0 0 0,-1 0 0 0 0,0-1 0 0 0,-1 1 0 0 0,-1-1 1 0 0,3-19-1 0 0,-6 31-13 0 0,0 0 1 0 0,-1 0-1 0 0,1 0 1 0 0,0 0-1 0 0,-1 1 1 0 0,0-1-1 0 0,0 0 1 0 0,0 1-1 0 0,0-1 1 0 0,0 0 0 0 0,0 1-1 0 0,-1-1 1 0 0,1 1-1 0 0,-1 0 1 0 0,0-1-1 0 0,1 1 1 0 0,-1 0-1 0 0,0 0 1 0 0,-1 0-1 0 0,1 0 1 0 0,0 1-1 0 0,0-1 1 0 0,-1 0-1 0 0,1 1 1 0 0,-1 0 0 0 0,1-1-1 0 0,-1 1 1 0 0,0 0-1 0 0,-4-1 1 0 0,4 2-10 0 0,-2 1 13 0 0,1 1-3 0 0,0 0 0 0 0,0 0 0 0 0,0 0 0 0 0,0 0 0 0 0,1 0 0 0 0,-1 1 0 0 0,1 0 0 0 0,0 0 0 0 0,-1 0 0 0 0,1 0 0 0 0,1 0 0 0 0,-1 0 0 0 0,0 1 0 0 0,1 0 0 0 0,0-1 1 0 0,0 1-1 0 0,0 0 0 0 0,0 0 0 0 0,0 0 0 0 0,1 0 0 0 0,0 0 0 0 0,0 1 0 0 0,0-1 0 0 0,0 0 0 0 0,1 9 0 0 0,-1-6 4 0 0,1 0 0 0 0,0 0 1 0 0,0 0-1 0 0,1 0 0 0 0,0-1 0 0 0,0 1 1 0 0,1 0-1 0 0,0-1 0 0 0,0 1 0 0 0,0-1 1 0 0,1 1-1 0 0,0-1 0 0 0,0 0 1 0 0,1 0-1 0 0,0 0 0 0 0,8 9 0 0 0,0-4-131 0 0,0-1 0 0 0,1-1 0 0 0,0 0 0 0 0,0-1 0 0 0,1 0 0 0 0,0-1 0 0 0,1-1-1 0 0,0 0 1 0 0,0-1 0 0 0,0 0 0 0 0,0-2 0 0 0,1 0 0 0 0,22 2 0 0 0,-3-2-520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0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2176 0 0,'2'-4'-55'0'0,"0"1"-1"0"0,0-1 0 0 0,0 1 0 0 0,1-1 1 0 0,0 1-1 0 0,-1 0 0 0 0,1 0 1 0 0,5-4-1 0 0,11-13 386 0 0,-18 19-202 0 0,5 0-94 0 0,-6 1-32 0 0,0 0 0 0 0,0 0 0 0 0,0 0 1 0 0,1 0-1 0 0,-1-1 0 0 0,0 1 0 0 0,0 0 1 0 0,0 0-1 0 0,1 0 0 0 0,-1 0 1 0 0,0 0-1 0 0,0 0 0 0 0,1 0 0 0 0,-1 0 1 0 0,0 0-1 0 0,0 0 0 0 0,1 0 0 0 0,-1 0 1 0 0,0 0-1 0 0,1 0 0 0 0,-1 0 1 0 0,0 0-1 0 0,0 0 0 0 0,1 0 0 0 0,-1 0 1 0 0,0 0-1 0 0,0 0 0 0 0,1 0 0 0 0,-1 0 1 0 0,0 0-1 0 0,0 1 0 0 0,0-1 0 0 0,1 0 1 0 0,-1 0-1 0 0,0 0 0 0 0,0 0 1 0 0,0 1-1 0 0,1-1 0 0 0,-1 0 0 0 0,0 0 1 0 0,0 0-1 0 0,0 1 0 0 0,7 13 15 0 0,-1 0-1 0 0,-1 0 1 0 0,0 1-1 0 0,-1 0 1 0 0,0 0-1 0 0,-1 0 1 0 0,-1 0-1 0 0,0 27 0 0 0,-11 133 196 0 0,2-78-53 0 0,4-60-167 0 0,1-10 64 0 0,1-1-1 0 0,1 1 1 0 0,6 52 0 0 0,-6-74-73 0 0,1-1 0 0 0,0 1 1 0 0,0 0-1 0 0,1 0 1 0 0,-1-1-1 0 0,1 1 0 0 0,0 0 1 0 0,0-1-1 0 0,1 0 1 0 0,-1 0-1 0 0,1 1 0 0 0,0-1 1 0 0,0-1-1 0 0,0 1 1 0 0,0 0-1 0 0,1-1 0 0 0,0 0 1 0 0,0 0-1 0 0,0 0 1 0 0,0 0-1 0 0,0 0 0 0 0,0-1 1 0 0,1 0-1 0 0,-1 0 1 0 0,1 0-1 0 0,-1 0 0 0 0,8 1 1 0 0,-7-2-51 0 0,0 0 0 0 0,0-1 0 0 0,-1 1-1 0 0,1-1 1 0 0,0 0 0 0 0,0-1 0 0 0,0 1 0 0 0,0-1 0 0 0,-1 1 0 0 0,1-2 0 0 0,0 1 0 0 0,-1 0 0 0 0,1-1-1 0 0,-1 0 1 0 0,1 0 0 0 0,-1 0 0 0 0,0-1 0 0 0,0 1 0 0 0,5-5 0 0 0,-4 2 25 0 0,0-1 0 0 0,0 1 0 0 0,0-1 0 0 0,-1 0 1 0 0,0-1-1 0 0,0 1 0 0 0,-1-1 0 0 0,0 1 0 0 0,0-1 0 0 0,0 0 1 0 0,2-12-1 0 0,2-4-31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10 481 3532 0 0,'0'0'-171'0'0,"10"10"147"0"0,-4-9 110 0 0,0-1 0 0 0,0 0 1 0 0,0-1-1 0 0,0 1 0 0 0,0-1 0 0 0,0-1 1 0 0,0 1-1 0 0,0-1 0 0 0,-1 0 0 0 0,1 0 1 0 0,8-5-1 0 0,65-33 25 0 0,-69 34-101 0 0,0-1 0 0 0,-1 0 0 0 0,0-1 0 0 0,0 0-1 0 0,0 0 1 0 0,-1 0 0 0 0,-1-1 0 0 0,1-1 0 0 0,-2 1 0 0 0,1-1 0 0 0,-1 0 0 0 0,-1-1-1 0 0,0 1 1 0 0,0-1 0 0 0,-1 0 0 0 0,0 0 0 0 0,-1-1 0 0 0,0 1 0 0 0,-1-1 0 0 0,-1 1 0 0 0,1-1-1 0 0,-2 0 1 0 0,0 0 0 0 0,0 0 0 0 0,-1 1 0 0 0,-3-15 0 0 0,3 22-10 0 0,0-1-1 0 0,-1 1 1 0 0,0 0 0 0 0,0 0-1 0 0,0 0 1 0 0,0 0 0 0 0,-1 0 0 0 0,1 0-1 0 0,-1 1 1 0 0,0-1 0 0 0,0 1 0 0 0,-1-1-1 0 0,1 1 1 0 0,-1 0 0 0 0,1 1-1 0 0,-1-1 1 0 0,0 1 0 0 0,0-1 0 0 0,0 1-1 0 0,0 0 1 0 0,-1 1 0 0 0,1-1 0 0 0,0 1-1 0 0,-1 0 1 0 0,-7-1 0 0 0,6 1 2 0 0,0 0 0 0 0,0 0 0 0 0,0 1 0 0 0,-1 0 0 0 0,1 0 0 0 0,0 1 0 0 0,0-1 0 0 0,0 1 1 0 0,-1 1-1 0 0,1-1 0 0 0,0 1 0 0 0,1 0 0 0 0,-1 1 0 0 0,0-1 0 0 0,0 1 0 0 0,1 0 0 0 0,0 0 0 0 0,-6 5 0 0 0,2 2 5 0 0,0-1 0 0 0,1 2 0 0 0,0-1 0 0 0,0 2 0 0 0,1-1 0 0 0,1 0 0 0 0,0 1 0 0 0,0 1 0 0 0,1-1 0 0 0,1 1 0 0 0,-4 13 0 0 0,5-11 12 0 0,0 1 1 0 0,0-1-1 0 0,1 1 0 0 0,1-1 0 0 0,1 1 0 0 0,0-1 0 0 0,1 1 0 0 0,1-1 0 0 0,3 18 0 0 0,-3-29-11 0 0,-1 4 9 0 0,1-1 1 0 0,0-1-1 0 0,0 1 0 0 0,1 0 1 0 0,0 0-1 0 0,6 9 0 0 0,-7-14-9 0 0,-1-1 0 0 0,0 1 0 0 0,0-1-1 0 0,1 0 1 0 0,-1 1 0 0 0,1-1-1 0 0,-1 0 1 0 0,1 0 0 0 0,0 0-1 0 0,-1 0 1 0 0,1 0 0 0 0,0 0 0 0 0,0-1-1 0 0,0 1 1 0 0,0 0 0 0 0,0-1-1 0 0,-1 0 1 0 0,1 1 0 0 0,0-1-1 0 0,0 0 1 0 0,0 0 0 0 0,0 0 0 0 0,0 0-1 0 0,0 0 1 0 0,0-1 0 0 0,0 1-1 0 0,0 0 1 0 0,0-1 0 0 0,0 0-1 0 0,-1 1 1 0 0,1-1 0 0 0,3-2 0 0 0,10-5 4 0 0,-1 0 1 0 0,0-1 0 0 0,0-1 0 0 0,-1 0 0 0 0,0-1 0 0 0,-1-1 0 0 0,0 0-1 0 0,19-25 1 0 0,-15 14-8 0 0,0 0-1 0 0,-2-1 1 0 0,0 0 0 0 0,17-46-1 0 0,-10 41-20 0 0,-20 28 21 0 0,3 2-8 0 0,-1-1 6 0 0,1 1 0 0 0,-1 0 1 0 0,1 1-1 0 0,0-1 0 0 0,-1 1 0 0 0,0-1 0 0 0,1 1 1 0 0,-1 0-1 0 0,0 0 0 0 0,0 1 0 0 0,5 4 0 0 0,42 42 9 0 0,-20-18-35 0 0,-24-26 34 0 0,-1 0 0 0 0,1 0 0 0 0,0-1 0 0 0,1 0 1 0 0,-1 0-1 0 0,0 0 0 0 0,1-1 0 0 0,0 0 0 0 0,0 0 0 0 0,7 2 1 0 0,-7-6-10 0 0,-1 1 1 0 0,1-1 0 0 0,-1 0 0 0 0,0-1 0 0 0,0 0-1 0 0,0 0 1 0 0,0 0 0 0 0,0-1 0 0 0,0 1 0 0 0,0-1-1 0 0,-1-1 1 0 0,0 1 0 0 0,1-1 0 0 0,-1 0 0 0 0,0 0-1 0 0,-1 0 1 0 0,1-1 0 0 0,6-9 0 0 0,6-9-1 0 0,-2 0 1 0 0,0-2-1 0 0,12-28 1 0 0,-2 6-16 0 0,22-45-38 0 0,-46 90 58 0 0,0 8-9 0 0,4 18 47 0 0,-1 1 0 0 0,-1 0 1 0 0,-1 0-1 0 0,-3 42 1 0 0,2 27 131 0 0,1-63-96 0 0,0 4 130 0 0,7 42 0 0 0,-9-76-206 0 0,0-1 0 0 0,0 0 0 0 0,0 1 0 0 0,1-1 0 0 0,-1 1 0 0 0,0-1 0 0 0,0 0 0 0 0,0 1 0 0 0,0-1 0 0 0,1 1 0 0 0,-1-1 0 0 0,0 0 0 0 0,0 1 0 0 0,1-1 0 0 0,-1 0 0 0 0,0 0 0 0 0,1 1 0 0 0,-1-1 0 0 0,0 0 0 0 0,1 0 0 0 0,-1 1 0 0 0,0-1 0 0 0,1 0 0 0 0,-1 0 0 0 0,1 0 0 0 0,-1 1 0 0 0,0-1 0 0 0,1 0 0 0 0,-1 0 0 0 0,1 0 0 0 0,-1 0 0 0 0,0 0 0 0 0,1 0 0 0 0,-1 0 0 0 0,1 0 0 0 0,-1 0 0 0 0,1 0 0 0 0,-1 0 0 0 0,0 0 0 0 0,1 0 0 0 0,-1-1 0 0 0,1 1 0 0 0,-1 0 0 0 0,0 0 0 0 0,1 0 0 0 0,-1-1 0 0 0,1 1 0 0 0,11-5-8 0 0,-1 0 1 0 0,0-1-1 0 0,0 0 0 0 0,0-1 0 0 0,0 0 1 0 0,-1 0-1 0 0,0-1 0 0 0,-1-1 1 0 0,0 0-1 0 0,8-10 0 0 0,19-25-213 0 0,30-48 0 0 0,-2 2-121 0 0,25-20-345 0 0,-95 152 1388 0 0,0 59-1 0 0,6-96-654 0 0,35 344 2618 0 0,-33-336-2754 0 0,2 11 620 0 0,-4-24-607 0 0,0 1 0 0 0,0-1 0 0 0,0 1 0 0 0,1-1 0 0 0,-1 1 0 0 0,0-1 0 0 0,0 1 0 0 0,1-1 0 0 0,-1 1 0 0 0,0-1 0 0 0,1 0 0 0 0,-1 1 0 0 0,0-1 0 0 0,1 1 1 0 0,-1-1-1 0 0,0 0 0 0 0,1 1 0 0 0,-1-1 0 0 0,1 0 0 0 0,-1 0 0 0 0,1 0 0 0 0,-1 1 0 0 0,1-1 0 0 0,-1 0 0 0 0,1 0 0 0 0,-1 0 0 0 0,1 0 0 0 0,-1 0 0 0 0,1 0 0 0 0,-1 0 0 0 0,1 0 0 0 0,-1 0 0 0 0,1 0 0 0 0,-1 0 0 0 0,2 0 0 0 0,2-4-2357 0 0,9-14-661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1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0 150 516 0 0,'8'-47'-70'0'0,"-6"26"80"0"0,2-1-1 0 0,11-36 1 0 0,-15 57 181 0 0,8 20-92 0 0,3 3-21 0 0,0 37 154 0 0,-4-16-81 0 0,2-1 0 0 0,22 62-1 0 0,-31-103-148 0 0,1 2-66 0 0,0 0 0 0 0,1 0 0 0 0,-1 1 0 0 0,1-1 0 0 0,-1-1 0 0 0,1 1 0 0 0,0 0 1 0 0,0 0-1 0 0,0 0 0 0 0,1-1 0 0 0,2 3 0 0 0,5 0-210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1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41 1084 0 0,'-6'-7'0'0'0,"1"2"72"0"0,0-4 68 0 0,2-1-72 0 0,14 1-436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2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1 908 0 0,'0'0'414'0'0,"0"39"-272"0"0,-22 59 123 0 0,12-55-109 0 0,1 1-1 0 0,-3 47 1 0 0,2 71 277 0 0,10-162-425 0 0,0 1 1 0 0,0-1-1 0 0,0 0 1 0 0,0 1-1 0 0,0-1 1 0 0,0 0-1 0 0,1 1 1 0 0,-1-1-1 0 0,0 0 0 0 0,0 0 1 0 0,0 1-1 0 0,1-1 1 0 0,-1 0-1 0 0,0 0 1 0 0,0 1-1 0 0,1-1 1 0 0,-1 0-1 0 0,0 0 0 0 0,0 0 1 0 0,1 1-1 0 0,-1-1 1 0 0,0 0-1 0 0,1 0 1 0 0,-1 0-1 0 0,0 0 1 0 0,1 0-1 0 0,-1 0 1 0 0,0 0-1 0 0,1 0 0 0 0,-1 1 1 0 0,0-1-1 0 0,1-1 1 0 0,-1 1-1 0 0,0 0 1 0 0,1 0-1 0 0,-1 0 1 0 0,0 0-1 0 0,1 0 0 0 0,-1 0 1 0 0,0 0-1 0 0,1 0 1 0 0,-1 0-1 0 0,0-1 1 0 0,1 1-1 0 0,-1 0 1 0 0,0 0-1 0 0,0 0 1 0 0,1-1-1 0 0,-1 1 0 0 0,17-10-58 0 0,-16 10 75 0 0,12-8-18 0 0,-1-1 0 0 0,0-1 0 0 0,17-16 0 0 0,21-17-14 0 0,-32 31-36 0 0,0 0 0 0 0,1 1 0 0 0,0 1 0 0 0,0 1 0 0 0,32-10 1 0 0,-50 18 20 0 0,27 15-55 0 0,-19-5 72 0 0,0 1 0 0 0,-1 0 0 0 0,-1 1 0 0 0,1-1 0 0 0,-2 1 0 0 0,8 18 0 0 0,-7-16 37 0 0,0 1-1 0 0,1-1 1 0 0,14 17-1 0 0,-18-25-4 0 0,0-1 0 0 0,0 0-1 0 0,1 0 1 0 0,-1-1 0 0 0,1 1 0 0 0,0-1 0 0 0,0 0 0 0 0,0 0 0 0 0,0 0-1 0 0,1-1 1 0 0,-1 0 0 0 0,11 3 0 0 0,-5-2-2 0 0,1-1 0 0 0,-1 0 0 0 0,0 0 1 0 0,0-1-1 0 0,1-1 0 0 0,-1 0 0 0 0,1 0 0 0 0,-1-1 0 0 0,0-1 0 0 0,0 0 1 0 0,1 0-1 0 0,-1-1 0 0 0,-1-1 0 0 0,1 0 0 0 0,0 0 0 0 0,-1-1 0 0 0,0 0 1 0 0,0-1-1 0 0,0 0 0 0 0,-1 0 0 0 0,0-1 0 0 0,0-1 0 0 0,-1 1 0 0 0,0-1 1 0 0,0-1-1 0 0,-1 1 0 0 0,0-1 0 0 0,0-1 0 0 0,-1 1 0 0 0,-1-1 0 0 0,1 0 1 0 0,-2-1-1 0 0,1 1 0 0 0,-1-1 0 0 0,-1 0 0 0 0,0 0 0 0 0,2-17 0 0 0,-4 22-19 0 0,0-1-1 0 0,-1 1 1 0 0,0-1 0 0 0,0 0-1 0 0,-1 1 1 0 0,1-1-1 0 0,-2 1 1 0 0,1-1-1 0 0,-1 1 1 0 0,0 0-1 0 0,-3-8 1 0 0,4 12-7 0 0,0-1 0 0 0,-1 0 0 0 0,1 1 0 0 0,-1-1 0 0 0,0 1 0 0 0,0 0 0 0 0,0-1 0 0 0,0 1 0 0 0,-1 0 0 0 0,1 0 0 0 0,0 1 0 0 0,-1-1 0 0 0,1 0 0 0 0,-1 1 0 0 0,0-1 0 0 0,1 1 1 0 0,-1 0-1 0 0,0 0 0 0 0,0 0 0 0 0,0 0 0 0 0,0 1 0 0 0,0-1 0 0 0,0 1 0 0 0,0 0 0 0 0,0-1 0 0 0,0 1 0 0 0,0 1 0 0 0,-3-1 0 0 0,2 1 2 0 0,1-1 0 0 0,0 0-1 0 0,0 1 1 0 0,0 0 0 0 0,-1 0 0 0 0,1 0-1 0 0,0 0 1 0 0,0 0 0 0 0,0 1 0 0 0,1-1-1 0 0,-1 1 1 0 0,0 0 0 0 0,0 0 0 0 0,1 0-1 0 0,-1 0 1 0 0,1 0 0 0 0,0 0 0 0 0,0 1-1 0 0,-3 3 1 0 0,2-1-3 0 0,0 1-1 0 0,1 0 1 0 0,-1 0 0 0 0,1 0-1 0 0,0 0 1 0 0,1 1 0 0 0,0-1-1 0 0,0 0 1 0 0,-1 11-1 0 0,2 1 24 0 0,0 0-1 0 0,2 0 0 0 0,-1 0 0 0 0,2-1 0 0 0,1 1 1 0 0,0-1-1 0 0,1 0 0 0 0,7 17 0 0 0,-9-26-123 0 0,0 0 0 0 0,1 0 0 0 0,0 0 0 0 0,0 0 0 0 0,1-1 0 0 0,0 1 0 0 0,0-1-1 0 0,1-1 1 0 0,0 1 0 0 0,0-1 0 0 0,0 0 0 0 0,1 0 0 0 0,0-1 0 0 0,0 0 0 0 0,0 0 0 0 0,1 0 0 0 0,0-1 0 0 0,8 3 0 0 0,3-2-381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1640 0 0,'0'0'-44'0'0,"11"-5"4"0"0,2 3-272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3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193 467 936 0 0,'15'-2'-14'0'0,"-5"-1"96"0"0,0 0-1 0 0,0 0 1 0 0,0-1 0 0 0,0-1-1 0 0,-1 1 1 0 0,0-2 0 0 0,0 1-1 0 0,0-1 1 0 0,-1-1 0 0 0,0 1 0 0 0,14-16-1 0 0,-12 10-19 0 0,-1 0-1 0 0,-1 0 1 0 0,0-1 0 0 0,0 0-1 0 0,-2 0 1 0 0,6-16-1 0 0,-9 21-49 0 0,0 0 1 0 0,-1 0-1 0 0,-1 1 0 0 0,1-1 0 0 0,-1-1 0 0 0,-1 1 0 0 0,1 0 0 0 0,-1 0 0 0 0,-1 0 1 0 0,1 0-1 0 0,-2 0 0 0 0,-3-15 0 0 0,-2 0 22 0 0,-1 1 0 0 0,-13-25 0 0 0,18 41-34 0 0,0 1 0 0 0,-1-1 0 0 0,1 1 0 0 0,-1-1 0 0 0,0 1 0 0 0,-1 0-1 0 0,1 0 1 0 0,-1 1 0 0 0,0-1 0 0 0,0 1 0 0 0,0 0 0 0 0,-10-5 0 0 0,10 8-1 0 0,1-1 1 0 0,-1 1 0 0 0,0 0 0 0 0,0 0 0 0 0,0 1 0 0 0,0-1 0 0 0,0 1 0 0 0,0 0 0 0 0,0 1 0 0 0,0-1-1 0 0,0 1 1 0 0,0 0 0 0 0,-5 2 0 0 0,-2 0-2 0 0,1 1-1 0 0,0 0 0 0 0,0 1 1 0 0,-13 8-1 0 0,14-6 3 0 0,1 0 1 0 0,0 0-1 0 0,1 1 1 0 0,0 0-1 0 0,0 1 0 0 0,0 0 1 0 0,1 0-1 0 0,1 1 1 0 0,-1-1-1 0 0,-6 17 0 0 0,-2 7 59 0 0,1 0-1 0 0,-10 37 1 0 0,22-64-40 0 0,1 1 1 0 0,-1 0 0 0 0,1 0-1 0 0,0 0 1 0 0,1 0-1 0 0,-1 0 1 0 0,1 0-1 0 0,1 0 1 0 0,-1 0 0 0 0,1 0-1 0 0,3 11 1 0 0,-3-14 4 0 0,1 0 1 0 0,-1-1-1 0 0,1 1 0 0 0,0 0 1 0 0,0 0-1 0 0,0-1 1 0 0,1 0-1 0 0,-1 1 1 0 0,1-1-1 0 0,0 0 0 0 0,-1 0 1 0 0,2 0-1 0 0,-1 0 1 0 0,0-1-1 0 0,0 1 1 0 0,1-1-1 0 0,-1 0 0 0 0,1 0 1 0 0,7 3-1 0 0,-7-4-7 0 0,0-1 0 0 0,0 1 0 0 0,0 0 0 0 0,0-1 1 0 0,0 0-1 0 0,0 0 0 0 0,-1 0 0 0 0,1-1 0 0 0,0 1 0 0 0,0-1 0 0 0,0 0 0 0 0,0 0 0 0 0,-1 0 0 0 0,1-1 0 0 0,0 1 0 0 0,-1-1 0 0 0,4-2 0 0 0,56-41 78 0 0,-57 40-89 0 0,25-22 54 0 0,-1-2 0 0 0,-1-1 0 0 0,-2-1 0 0 0,29-44 0 0 0,-10 21-58 0 0,-43 52-8 0 0,3 1 27 0 0,0 0 0 0 0,0 1 0 0 0,0-1 0 0 0,0 1 0 0 0,0 1 0 0 0,0-1 0 0 0,0 1 0 0 0,0 0 0 0 0,0 0 0 0 0,0 1-1 0 0,0-1 1 0 0,-1 1 0 0 0,1 1 0 0 0,-1-1 0 0 0,1 1 0 0 0,-1 0 0 0 0,7 5 0 0 0,15 6 30 0 0,-15-9-337 0 0,1-1 0 0 0,1 0 0 0 0,-1-1 0 0 0,1 0 0 0 0,-1-1 1 0 0,1-1-1 0 0,17 1 0 0 0,-13-2-183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5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29 2896 0 0,'-29'-28'-772'0'0,"18"59"1004"0"0,17 108 790 0 0,-2 70 144 0 0,-6-188-1064 0 0,-16 175 718 0 0,14-166-774 0 0,1 1 0 0 0,1 0 0 0 0,1 1-1 0 0,2-1 1 0 0,6 32 0 0 0,-4-40-26 0 0,6 31 30 0 0,-11-94-36 0 0,-1-18-208 0 0,3-1 0 0 0,2 1 0 0 0,12-79 0 0 0,-13 135 184 0 0,-1-1 0 0 0,1 1 1 0 0,-1-1-1 0 0,1 1 0 0 0,0-1 0 0 0,0 1 0 0 0,0-1 0 0 0,0 1 0 0 0,0 0 1 0 0,0 0-1 0 0,1-1 0 0 0,-1 1 0 0 0,1 0 0 0 0,-1 0 0 0 0,1 0 1 0 0,0 0-1 0 0,0 1 0 0 0,0-1 0 0 0,0 1 0 0 0,0-1 0 0 0,4-1 0 0 0,-1 1 4 0 0,0 0-1 0 0,0 1 1 0 0,0-1-1 0 0,-1 1 1 0 0,2 1-1 0 0,-1-1 1 0 0,0 1-1 0 0,0 0 1 0 0,0 0-1 0 0,8 1 1 0 0,4 2-3 0 0,1 1 0 0 0,-1 0 0 0 0,0 1 0 0 0,0 1 0 0 0,22 11 0 0 0,-27-11 19 0 0,-1 0 1 0 0,0 0-1 0 0,0 1 0 0 0,0 1 0 0 0,-1 0 0 0 0,0 0 1 0 0,0 1-1 0 0,8 10 0 0 0,-16-16 14 0 0,0 0 0 0 0,1 0 0 0 0,-1 1 0 0 0,-1-1 1 0 0,1 1-1 0 0,0 0 0 0 0,-1-1 0 0 0,0 1 0 0 0,0 0 0 0 0,0 0 0 0 0,0 0 0 0 0,-1 0 1 0 0,1 0-1 0 0,-1 0 0 0 0,0 0 0 0 0,0 0 0 0 0,-1 0 0 0 0,1 0 0 0 0,-1 0 0 0 0,0 0 0 0 0,0-1 1 0 0,0 1-1 0 0,0 0 0 0 0,-1 0 0 0 0,1-1 0 0 0,-1 1 0 0 0,0-1 0 0 0,0 1 0 0 0,-4 4 1 0 0,-6 7 32 0 0,-1-1 0 0 0,0 1 1 0 0,0-2-1 0 0,-2 0 1 0 0,1-1-1 0 0,-2 0 1 0 0,1-1-1 0 0,-2-1 0 0 0,1-1 1 0 0,-1 0-1 0 0,-1-1 1 0 0,-35 11-1 0 0,36-14-627 0 0,-1-1 1 0 0,1 0-1 0 0,-1-1 0 0 0,-31 0 0 0 0,15-5-994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5052 0 0,'0'0'-398'0'0,"5"15"-953"0"0,-2-13 1416 0 0,69-4-443 0 0,1-2 0 0 0,-1-4 1 0 0,136-33-1 0 0,-185 34-291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 2632 0 0,'-37'-23'1011'0'0,"36"23"-992"0"0,0 1 1 0 0,0-1-1 0 0,0 1 0 0 0,0-1 1 0 0,1 1-1 0 0,-1-1 0 0 0,0 1 1 0 0,1 0-1 0 0,-1 0 0 0 0,0-1 1 0 0,1 1-1 0 0,-1 0 0 0 0,1 0 1 0 0,-1 0-1 0 0,1 0 0 0 0,-1-1 1 0 0,1 1-1 0 0,0 0 0 0 0,-1 0 1 0 0,1 0-1 0 0,0 0 0 0 0,0 0 0 0 0,0 0 1 0 0,0 0-1 0 0,0 0 0 0 0,0 2 1 0 0,-3 34 434 0 0,3-28-349 0 0,0 25 248 0 0,1 0 1 0 0,8 51-1 0 0,-4-48-125 0 0,0 69-1 0 0,-8-60-175 0 0,1-31-548 0 0,0 0 0 0 0,2 0 0 0 0,0 0 0 0 0,0 0-1 0 0,6 30 1 0 0,-1-33-962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43 178 4176 0 0,'0'0'-253'0'0,"-19"-1"866"0"0,18 0-502 0 0,-1 0 0 0 0,0 0 0 0 0,1 0 1 0 0,-1 0-1 0 0,1 0 0 0 0,0 0 0 0 0,-1-1 0 0 0,1 1 1 0 0,0 0-1 0 0,0-1 0 0 0,0 1 0 0 0,0-1 1 0 0,0 0-1 0 0,0 1 0 0 0,0-1 0 0 0,0 0 0 0 0,1 1 1 0 0,-1-1-1 0 0,1 0 0 0 0,-1-3 0 0 0,1 4 38 0 0,29-37 460 0 0,-11 25-565 0 0,0 0 0 0 0,0 2 0 0 0,2 0 0 0 0,-1 1 1 0 0,1 1-1 0 0,1 1 0 0 0,-1 1 0 0 0,1 1 0 0 0,0 1 0 0 0,1 0 1 0 0,32-2-1 0 0,-48 8-41 0 0,0-1 0 0 0,0 1 0 0 0,-1 0 1 0 0,1 0-1 0 0,0 1 0 0 0,-1 0 0 0 0,1 0 0 0 0,-1 0 1 0 0,0 0-1 0 0,1 1 0 0 0,-1 0 0 0 0,0 0 0 0 0,-1 1 1 0 0,1-1-1 0 0,-1 1 0 0 0,1 0 0 0 0,-1 0 0 0 0,0 0 0 0 0,-1 1 1 0 0,1 0-1 0 0,-1-1 0 0 0,5 9 0 0 0,-5-6 5 0 0,1-1-1 0 0,-1 1 1 0 0,-1-1-1 0 0,1 1 0 0 0,-1 0 1 0 0,0 0-1 0 0,-1 0 1 0 0,0 1-1 0 0,0-1 1 0 0,0 0-1 0 0,-1 0 0 0 0,0 1 1 0 0,0-1-1 0 0,-1 0 1 0 0,0 0-1 0 0,0 0 1 0 0,-4 10-1 0 0,0-5 2 0 0,0-1-1 0 0,-1 0 1 0 0,-1 0 0 0 0,0 0 0 0 0,-11 14-1 0 0,-25 37 20 0 0,42-60-25 0 0,0-1-1 0 0,-3 4-9 0 0,4-4-6 0 0,43 4-22 0 0,-16-5 34 0 0,0 1-1 0 0,35 6 1 0 0,-56-6-1 0 0,0 0 0 0 0,0 0 0 0 0,-1 0 0 0 0,1 1 0 0 0,0 0 0 0 0,-1 0 0 0 0,1 1 0 0 0,-1-1 0 0 0,0 1 0 0 0,0 1 0 0 0,0-1 0 0 0,0 0 0 0 0,0 1 0 0 0,-1 0 0 0 0,0 0 0 0 0,0 1 0 0 0,6 7 0 0 0,-8-9 2 0 0,-1-1 0 0 0,0 1 0 0 0,1 0-1 0 0,-1 0 1 0 0,0 0 0 0 0,-1 0 0 0 0,1 0 0 0 0,0 0-1 0 0,-1 1 1 0 0,0-1 0 0 0,0 0 0 0 0,0 0 0 0 0,0 0-1 0 0,0 0 1 0 0,-1 0 0 0 0,1 1 0 0 0,-1-1 0 0 0,0 0-1 0 0,0 0 1 0 0,0 0 0 0 0,0 0 0 0 0,-1-1 0 0 0,1 1-1 0 0,-1 0 1 0 0,1 0 0 0 0,-1-1 0 0 0,0 1 0 0 0,0-1-1 0 0,0 0 1 0 0,-5 4 0 0 0,-4 4-1 0 0,-1-1-1 0 0,0 0 1 0 0,-1-1 0 0 0,-24 12 0 0 0,27-15-4 0 0,-25 12 7 0 0,-1-2-1 0 0,-1-1 0 0 0,0-2 1 0 0,-1-2-1 0 0,-62 9 0 0 0,100-19-27 0 0,-1 0-1 0 0,0 1 0 0 0,1-1 0 0 0,-1 0 0 0 0,0 0 0 0 0,1 0 0 0 0,-1 1 0 0 0,0-1 1 0 0,0 0-1 0 0,1 0 0 0 0,-1 0 0 0 0,0 0 0 0 0,0 0 0 0 0,1 0 0 0 0,-1-1 0 0 0,0 1 0 0 0,1 0 1 0 0,-1 0-1 0 0,0 0 0 0 0,1-1 0 0 0,-1 1 0 0 0,0 0 0 0 0,1-1 0 0 0,-1 1 0 0 0,0 0 1 0 0,1-1-1 0 0,-1 1 0 0 0,1-1 0 0 0,-1 1 0 0 0,1-1 0 0 0,-1 1 0 0 0,1-1 0 0 0,-1 0 1 0 0,1 1-1 0 0,0-1 0 0 0,-1 0 0 0 0,1 1 0 0 0,0-1 0 0 0,-1 0 0 0 0,1 1 0 0 0,0-1 0 0 0,0 0 1 0 0,0 1-1 0 0,0-1 0 0 0,0 0 0 0 0,0 0 0 0 0,0 1 0 0 0,0-1 0 0 0,0 0 0 0 0,0 0 1 0 0,0 1-1 0 0,0-1 0 0 0,0 0 0 0 0,0 1 0 0 0,1-1 0 0 0,-1 0 0 0 0,0 1 0 0 0,1-1 1 0 0,-1 0-1 0 0,0 1 0 0 0,2-2 0 0 0,0-4-384 0 0,1 1 1 0 0,0-1 0 0 0,0 1-1 0 0,1 0 1 0 0,7-9-1 0 0,26-19-1951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95 181 5717 0 0,'0'0'-440'0'0,"-25"6"-263"0"0,22-7 648 0 0,1 1 148 0 0,-1-1 0 0 0,1 1 0 0 0,-1-1 0 0 0,1 0-1 0 0,0 0 1 0 0,-1 0 0 0 0,1 0 0 0 0,0 0 0 0 0,0-1 0 0 0,0 1 0 0 0,0-1 0 0 0,-2-1 0 0 0,3 1 41 0 0,-3-2 37 0 0,1 0 1 0 0,1-1 0 0 0,-1 1-1 0 0,1-1 1 0 0,0 0 0 0 0,0 0 0 0 0,0 0-1 0 0,-2-8 1 0 0,4 11-31 0 0,0 2-90 0 0,-1-1-35 0 0,1 1 0 0 0,-1 0 0 0 0,1 0 0 0 0,-1-1 1 0 0,0 1-1 0 0,1 0 0 0 0,-1-1 0 0 0,1 1 0 0 0,-1-1 0 0 0,1 1 1 0 0,-1-1-1 0 0,1 1 0 0 0,0-1 0 0 0,-1 1 0 0 0,1-1 0 0 0,-1 1 0 0 0,1-1 1 0 0,0 1-1 0 0,0-1 0 0 0,-1 1 0 0 0,1-1 0 0 0,0 0 0 0 0,0 1 1 0 0,0-1-1 0 0,-1 0 0 0 0,1 0 0 0 0,43-20 41 0 0,-8 5-46 0 0,1 2 0 0 0,0 2 0 0 0,1 1-1 0 0,0 2 1 0 0,1 2 0 0 0,-1 1 0 0 0,1 2 0 0 0,1 2 0 0 0,46 2 0 0 0,-80 0-7 0 0,-1 1-1 0 0,1-1 1 0 0,-1 1 0 0 0,0-1 0 0 0,0 1-1 0 0,1 1 1 0 0,-1-1 0 0 0,0 1-1 0 0,0-1 1 0 0,0 1 0 0 0,0 0-1 0 0,-1 0 1 0 0,1 1 0 0 0,0-1 0 0 0,-1 1-1 0 0,0 0 1 0 0,1 0 0 0 0,-1 0-1 0 0,0 0 1 0 0,-1 1 0 0 0,5 5-1 0 0,-6-5 3 0 0,1 0 0 0 0,0 1 0 0 0,-1-1-1 0 0,0 1 1 0 0,0-1 0 0 0,0 1-1 0 0,-1 0 1 0 0,1-1 0 0 0,-1 1-1 0 0,0 0 1 0 0,-1 0 0 0 0,1-1-1 0 0,-1 1 1 0 0,0-1 0 0 0,0 1-1 0 0,0 0 1 0 0,-1-1 0 0 0,0 0-1 0 0,1 1 1 0 0,-4 3 0 0 0,-11 23 14 0 0,-2-2-1 0 0,-1 0 1 0 0,-42 49 0 0 0,-82 72 38 0 0,63-68-7 0 0,54-58-30 0 0,20-25-27 0 0,9-14-15 0 0,1 10 15 0 0,0-1 0 0 0,0 1 0 0 0,1 0 0 0 0,-1 0 0 0 0,1 0 0 0 0,0 0 0 0 0,0 1 0 0 0,1 0 0 0 0,-1 0 0 0 0,9-4 0 0 0,-5 2 3 0 0,-2 2 0 0 0,-1 0 0 0 0,1 0 0 0 0,0 0 0 0 0,0 1-1 0 0,0 0 1 0 0,0 1 0 0 0,1 0 0 0 0,-1 0 0 0 0,1 0 0 0 0,-1 1 0 0 0,1 0 0 0 0,-1 0-1 0 0,1 1 1 0 0,0 0 0 0 0,-1 1 0 0 0,1-1 0 0 0,0 2 0 0 0,-1-1 0 0 0,1 1-1 0 0,11 4 1 0 0,9 0 0 0 0,-10-1 18 0 0,0 1 1 0 0,-1 0 0 0 0,19 10-1 0 0,-28-12-212 0 0,1 1-1 0 0,0-1 1 0 0,-1 0 0 0 0,1-1-1 0 0,0 0 1 0 0,1-1-1 0 0,-1 0 1 0 0,0 0-1 0 0,1-1 1 0 0,-1 0 0 0 0,1-1-1 0 0,-1 0 1 0 0,1 0-1 0 0,-1-1 1 0 0,1 0 0 0 0,15-4-1 0 0,-7-2-1447 0 0,1 2-5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85 110 6509 0 0,'-1'-10'-257'0'0,"-1"0"1"0"0,1 0-1 0 0,-2 1 1 0 0,0-1 0 0 0,0 1-1 0 0,0-1 1 0 0,-1 1-1 0 0,-9-15 1 0 0,12 23 230 0 0,1 0 23 0 0,0 1 0 0 0,0 0-1 0 0,0 0 1 0 0,0 0 0 0 0,0-1 0 0 0,0 1 0 0 0,0 0-1 0 0,0 0 1 0 0,0 0 0 0 0,0-1 0 0 0,0 1-1 0 0,0 0 1 0 0,0 0 0 0 0,0-1 0 0 0,0 1 0 0 0,0 0-1 0 0,0 0 1 0 0,0 0 0 0 0,0-1 0 0 0,0 1-1 0 0,0 0 1 0 0,0 0 0 0 0,0 0 0 0 0,0-1 0 0 0,-1 1-1 0 0,1 0 1 0 0,0 0 0 0 0,0 0 0 0 0,0 0-1 0 0,0-1 1 0 0,0 1 0 0 0,-1 0 0 0 0,1 0 0 0 0,0 0-1 0 0,0 0 1 0 0,0 0 0 0 0,0 0 0 0 0,-1 0 0 0 0,1-1-1 0 0,0 1 1 0 0,0 0 0 0 0,0 0 0 0 0,-1 0-1 0 0,1 0 1 0 0,0 0 0 0 0,0 0 0 0 0,0 0 0 0 0,-1 0-1 0 0,1 0 1 0 0,0 0 0 0 0,0 0 0 0 0,-1 0-1 0 0,1 0 1 0 0,0 0 0 0 0,0 0 0 0 0,0 1 0 0 0,-1-1-1 0 0,-5 3 4 0 0,-12 14-40 0 0,17-16 27 0 0,-17 20-2254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5721 0 0,'237'-56'1238'0'0,"-186"44"-1230"0"0,94-24-558 0 0,-52 0-2715 0 0,-73 27 1969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4180 0 0,'-38'-11'-7'0'0,"37"10"296"0"0,-14-1 124 0 0,13 6-381 0 0,0 0 0 0 0,0 0 0 0 0,0 0-1 0 0,1 1 1 0 0,0-1 0 0 0,0 0 0 0 0,0 1 0 0 0,1-1 0 0 0,-1 1 0 0 0,1-1-1 0 0,0 1 1 0 0,1 5 0 0 0,7 61 268 0 0,9 19-47 0 0,-13-58-305 0 0,2 0 0 0 0,1 0 0 0 0,2-1 0 0 0,22 53 1 0 0,-31-82-97 0 0,1 0 1 0 0,1 0 0 0 0,-1 0 0 0 0,0 0 0 0 0,0 0 0 0 0,1-1 0 0 0,-1 1 0 0 0,1-1 0 0 0,-1 1 0 0 0,1-1 0 0 0,0 1 0 0 0,-1-1 0 0 0,1 0 0 0 0,0 0 0 0 0,0 0 0 0 0,0 0 0 0 0,3 1 0 0 0,12 1-933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81 4004 0 0,'43'-79'1679'0'0,"-42"77"-1468"0"0,0 2-166 0 0,-1 0-1 0 0,1 1 1 0 0,-1-1 0 0 0,0 0 0 0 0,1 0-1 0 0,-1 1 1 0 0,0-1 0 0 0,1 0 0 0 0,-1 1-1 0 0,0-1 1 0 0,1 0 0 0 0,-1 1-1 0 0,0-1 1 0 0,0 1 0 0 0,1-1 0 0 0,-1 0-1 0 0,0 1 1 0 0,0-1 0 0 0,0 1 0 0 0,0-1-1 0 0,1 1 1 0 0,-1-1 0 0 0,0 1 0 0 0,0-1-1 0 0,0 0 1 0 0,0 1 0 0 0,0-1 0 0 0,0 1-1 0 0,0-1 1 0 0,0 1 0 0 0,-1-1 0 0 0,1 1-1 0 0,0-1 1 0 0,0 1 0 0 0,0-1 0 0 0,-1 1-1 0 0,-7 34 589 0 0,-18 32-75 0 0,23-61-509 0 0,-58 148 837 0 0,54-132-771 0 0,1 0 1 0 0,0 1-1 0 0,2 0 1 0 0,1-1 0 0 0,-1 28-1 0 0,4-45-102 0 0,0-1 0 0 0,0 0 0 0 0,0 1 0 0 0,1-1 0 0 0,-1 0 0 0 0,1 0 0 0 0,0 1 0 0 0,1-1 0 0 0,-1 0 0 0 0,1 0 0 0 0,-1 0 0 0 0,1 0 0 0 0,0 0 0 0 0,1-1 0 0 0,-1 1 0 0 0,1-1 0 0 0,-1 1 0 0 0,1-1 0 0 0,0 0 0 0 0,0 0 0 0 0,0 0 0 0 0,5 2 0 0 0,-2-1-48 0 0,0-2-1 0 0,0 1 1 0 0,1-1-1 0 0,-1 0 1 0 0,1 0-1 0 0,-1-1 1 0 0,1 0 0 0 0,-1 0-1 0 0,1 0 1 0 0,0-1-1 0 0,0 0 1 0 0,-1 0-1 0 0,14-3 1 0 0,15-3-770 0 0,-1-1 0 0 0,0-2 0 0 0,0-1-1 0 0,-1-1 1 0 0,-1-2 0 0 0,58-32 0 0 0,-52 21-1874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65 5921 0 0,'-1'-5'-70'0'0,"-1"0"0"0"0,0 0 0 0 0,0 0 0 0 0,0 0 1 0 0,-1 1-1 0 0,1-1 0 0 0,-1 1 0 0 0,0 0 0 0 0,0 0 1 0 0,-1 0-1 0 0,-4-5 0 0 0,6 8 178 0 0,2 1-76 0 0,0 0 0 0 0,0-1 0 0 0,0 1-1 0 0,0 0 1 0 0,0 0 0 0 0,-1-1 0 0 0,1 1 0 0 0,0 0-1 0 0,0 0 1 0 0,0-1 0 0 0,0 1 0 0 0,-1 0 0 0 0,1 0 0 0 0,0 0-1 0 0,0-1 1 0 0,-1 1 0 0 0,1 0 0 0 0,0 0 0 0 0,0 0-1 0 0,-1 0 1 0 0,1-1 0 0 0,0 1 0 0 0,0 0 0 0 0,-1 0 0 0 0,1 0-1 0 0,0 0 1 0 0,-1 0 0 0 0,1 0 0 0 0,0 0 0 0 0,0 0-1 0 0,-1 0 1 0 0,1 0 0 0 0,0 0 0 0 0,-1 0 0 0 0,1 0 0 0 0,0 0-1 0 0,-1 0 1 0 0,1 0 0 0 0,0 1 0 0 0,0-1 0 0 0,-1 0-1 0 0,1 0 1 0 0,-4 7 64 0 0,0 0-1 0 0,1 0 1 0 0,0 0-1 0 0,1 0 0 0 0,-1 0 1 0 0,1 0-1 0 0,1 1 1 0 0,-1-1-1 0 0,2 1 0 0 0,-1-1 1 0 0,1 1-1 0 0,0 0 1 0 0,0-1-1 0 0,1 1 0 0 0,2 14 1 0 0,4 17 161 0 0,20 62 1 0 0,-18-69-225 0 0,17 50 240 0 0,-23-75-427 0 0,0 0 0 0 0,0 0 0 0 0,1 0 0 0 0,0 0 0 0 0,0-1 0 0 0,0 1 0 0 0,1-1 0 0 0,6 6 0 0 0,13 2-2965 0 0,-11-10 573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6061 0 0,'-44'28'-4005'0'0,"43"-27"3997"0"0,-12 3 83 0 0,-1 0 1 0 0,1-1 0 0 0,-1 0-1 0 0,0-1 1 0 0,0 0 0 0 0,0-1-1 0 0,-23-2 1 0 0,-25 4 230 0 0,-23 1 264 0 0,83-3-522 0 0,-2-1-30 0 0,0 0 1 0 0,0 0-1 0 0,0 0 1 0 0,0 1-1 0 0,0-1 1 0 0,0 1-1 0 0,0 0 1 0 0,0 1-1 0 0,0-1 0 0 0,0 1 1 0 0,-6 3-1 0 0,6 3 5 0 0,-1 0 0 0 0,1 0 0 0 0,1 0 0 0 0,-1 0 0 0 0,1 1 0 0 0,1 0 0 0 0,0-1-1 0 0,0 1 1 0 0,0 0 0 0 0,1 0 0 0 0,1 0 0 0 0,0 15 0 0 0,3 19 141 0 0,11 62 0 0 0,-3-31 5 0 0,71 480 1267 0 0,-61-429-1095 0 0,155 589 1271 0 0,-142-579-1102 0 0,25 206-1 0 0,-56-323-457 0 0,28 132 359 0 0,-31-144-372 0 0,1 0 0 0 0,0 0 0 0 0,0 0 0 0 0,1 0 0 0 0,0 0 0 0 0,0 0 0 0 0,4 7 0 0 0,-5-11 62 0 0,0-2-94 0 0,0 1 0 0 0,1-1 0 0 0,-1 0 0 0 0,0 0 0 0 0,1 1 0 0 0,-1-1 0 0 0,1 0 0 0 0,-1 0 0 0 0,0 0 0 0 0,1-1 0 0 0,-1 1 0 0 0,0 0 0 0 0,1 0 0 0 0,-1-1 0 0 0,0 1 0 0 0,1-1 0 0 0,-1 1 0 0 0,2-2 0 0 0,21-6 23 0 0,200-81-3626 0 0,-177 74 1484 0 0,0-3-364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5461 0 0,'0'0'-403'0'0,"29"-20"2310"0"0,-4 13-1757 0 0,1 2-1 0 0,40-3 0 0 0,-16 1-61 0 0,205-16 393 0 0,-166 18-324 0 0,-73 3-54 0 0,0 2-1 0 0,0 0 0 0 0,18 3 1 0 0,-32-2-96 0 0,0 0 0 0 0,-1 0 1 0 0,1 0-1 0 0,0 0 0 0 0,-1 0 0 0 0,1 0 1 0 0,0 0-1 0 0,-1 1 0 0 0,0-1 0 0 0,1 0 1 0 0,-1 1-1 0 0,0 0 0 0 0,0-1 0 0 0,1 1 1 0 0,-1 0-1 0 0,-1-1 0 0 0,1 1 0 0 0,0 0 1 0 0,0 0-1 0 0,-1 0 0 0 0,2 2 1 0 0,9 44 84 0 0,-11-47-88 0 0,15 135 336 0 0,-6 0-1 0 0,-11 171 0 0 0,0-232-232 0 0,-11 256 240 0 0,5 318 92 0 0,42-315-199 0 0,-31-305-216 0 0,7 34 50 0 0,-4-9 635 0 0,-6-52-266 0 0,-1 1-405 0 0,1-3-39 0 0,0 0 1 0 0,0 0-1 0 0,0 1 1 0 0,0-1-1 0 0,0 0 1 0 0,0 0-1 0 0,0 1 1 0 0,0-1-1 0 0,0 0 1 0 0,0 1-1 0 0,0-1 1 0 0,0 0-1 0 0,0 0 1 0 0,0 1-1 0 0,0-1 1 0 0,0 0-1 0 0,0 0 1 0 0,0 0-1 0 0,0 1 1 0 0,-1-1-1 0 0,1 0 1 0 0,0 0-1 0 0,0 1 1 0 0,0-1-1 0 0,0 0 1 0 0,-1 0-1 0 0,1 0 1 0 0,0 0-1 0 0,0 1 1 0 0,0-1-1 0 0,-1 0 1 0 0,1 0-1 0 0,0 0 1 0 0,0 0-1 0 0,-1 0 1 0 0,1 0-1 0 0,0 0 1 0 0,0 0-1 0 0,-1 0 1 0 0,1 0-1 0 0,0 1 1 0 0,0-1-1 0 0,-1 0 1 0 0,1 0-1 0 0,0-1 1 0 0,0 1-1 0 0,-1 0 1 0 0,1 0-1 0 0,0 0 1 0 0,0 0-1 0 0,-1 0 1 0 0,-208 18-7396 0 0,161-17 4430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6173 0 0,'0'0'-464'0'0,"15"13"-1207"0"0,14-1 2028 0 0,1-2-1 0 0,0-1 1 0 0,1-1 0 0 0,0-2 0 0 0,49 4-1 0 0,164-4-104 0 0,-178-6-241 0 0,-34-2-685 0 0,-30 2-118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 4564 0 0,'-5'4'-108'0'0,"3"-3"106"0"0,0 1 0 0 0,-1 0 1 0 0,1-1-1 0 0,0 1 0 0 0,1 0 1 0 0,-1 0-1 0 0,0 1 1 0 0,0-1-1 0 0,1 0 0 0 0,0 1 1 0 0,-1-1-1 0 0,0 4 0 0 0,2-5 158 0 0,108 3 542 0 0,200-41-2892 0 0,-293 35 1800 0 0,28-5-450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46 1532 0 0,'0'0'23'0'0,"7"-3"-269"0"0,-5 2 835 0 0,-6 0 3092 0 0,-57-3-3397 0 0,-63-11 0 0 0,41 3-232 0 0,-84 3-47 0 0,166 9-4 0 0,-1 1 0 0 0,1-1 0 0 0,0 1-1 0 0,-1-1 1 0 0,1 1 0 0 0,0 0 0 0 0,0 0 0 0 0,0 0 0 0 0,-1 0 0 0 0,1 0 0 0 0,0 0-1 0 0,0 0 1 0 0,0 0 0 0 0,1 0 0 0 0,-1 1 0 0 0,0-1 0 0 0,0 0 0 0 0,1 1 0 0 0,-1-1-1 0 0,0 2 1 0 0,-11 27 53 0 0,6 9 106 0 0,1 1 1 0 0,2-1 0 0 0,1 1-1 0 0,2 0 1 0 0,7 48-1 0 0,-1 20 155 0 0,40 690 2090 0 0,-29-578-1906 0 0,-12-113-239 0 0,6 59 168 0 0,-3-16 120 0 0,-7-149-563 0 0,-1-1 1 0 0,0 1-1 0 0,0-1 1 0 0,0 1-1 0 0,1 0 0 0 0,-1-1 1 0 0,0 1-1 0 0,0-1 1 0 0,1 1-1 0 0,-1-1 1 0 0,1 1-1 0 0,-1-1 1 0 0,0 1-1 0 0,1-1 1 0 0,-1 1-1 0 0,1-1 0 0 0,-1 0 1 0 0,1 1-1 0 0,-1-1 1 0 0,1 0-1 0 0,0 1 1 0 0,-1-1-1 0 0,1 0 1 0 0,-1 0-1 0 0,1 1 1 0 0,-1-1-1 0 0,1 0 0 0 0,0 0 1 0 0,-1 0-1 0 0,1 0 1 0 0,0 0-1 0 0,-1 0 1 0 0,1 0-1 0 0,0 0 1 0 0,-1 0-1 0 0,1 0 1 0 0,-1 0-1 0 0,1-1 0 0 0,1 1 1 0 0,34-8-823 0 0,-25 5 516 0 0,88-19-4801 0 0,-70 13 2146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6409 0 0,'0'0'-335'0'0,"4"3"-645"0"0,24 23 1075 0 0,-1 1 1 0 0,-1 2-1 0 0,-1 0 1 0 0,-1 2-1 0 0,-2 1 1 0 0,-2 0-1 0 0,0 2 0 0 0,-3 0 1 0 0,0 1-1 0 0,-3 0 1 0 0,17 59-1 0 0,-30-88-176 0 0,8 47 335 0 0,-8-51-309 0 0,-1-1 1 0 0,0 0-1 0 0,0 0 0 0 0,0 1 1 0 0,0-1-1 0 0,0 0 0 0 0,-1 0 1 0 0,1 1-1 0 0,0-1 0 0 0,-1 0 1 0 0,1 0-1 0 0,0 0 0 0 0,-1 0 1 0 0,1 1-1 0 0,-1-1 0 0 0,0 0 1 0 0,1 0-1 0 0,-1 0 0 0 0,0 0 1 0 0,0 0-1 0 0,0 0 0 0 0,0 0 1 0 0,0-1-1 0 0,0 1 0 0 0,0 0 1 0 0,0 0-1 0 0,0-1 0 0 0,0 1 0 0 0,0-1 1 0 0,0 1-1 0 0,0-1 0 0 0,0 1 1 0 0,-1-1-1 0 0,1 0 0 0 0,0 1 1 0 0,0-1-1 0 0,-1 0 0 0 0,-1 0 1 0 0,1 0 9 0 0,0-1 0 0 0,0 1 0 0 0,0-1 0 0 0,0 0 0 0 0,1 1 0 0 0,-1-1 0 0 0,0 0 0 0 0,0 0 0 0 0,1 0 0 0 0,-1 0 0 0 0,0-1 0 0 0,1 1 0 0 0,-1 0 0 0 0,1-1 0 0 0,0 1 0 0 0,-1-1 0 0 0,1 1 0 0 0,0-1 0 0 0,0 0 0 0 0,0 1 0 0 0,0-1 0 0 0,0 0 0 0 0,-1-2 0 0 0,-19-56-629 0 0,13 32 824 0 0,4 18-44 0 0,0 1 1 0 0,-1-1 0 0 0,0 1 0 0 0,-1 0 0 0 0,1 0 0 0 0,-2 0-1 0 0,-11-13 1 0 0,15 21-91 0 0,1-1 0 0 0,0 1 0 0 0,0 0-1 0 0,-1 0 1 0 0,1 0 0 0 0,0 0 0 0 0,-1 0-1 0 0,1 0 1 0 0,-1 1 0 0 0,1-1 0 0 0,-1 1-1 0 0,1 0 1 0 0,-1 0 0 0 0,1 0 0 0 0,-6 0-1 0 0,-40 9 141 0 0,40-8-118 0 0,-24 7 81 0 0,0 1-1 0 0,1 1 0 0 0,-32 16 0 0 0,51-21-255 0 0,1 1 0 0 0,0 0 1 0 0,0 1-1 0 0,0 0 0 0 0,1 1 0 0 0,0 0 0 0 0,0 1 1 0 0,1 0-1 0 0,0 0 0 0 0,-15 21 0 0 0,19-19-685 0 0,4-3 556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23 2228 0 0,'0'1'13'0'0,"1"0"-1"0"0,0 0 1 0 0,-1 0-1 0 0,1-1 1 0 0,0 1-1 0 0,0 0 1 0 0,0 0-1 0 0,-1-1 1 0 0,1 1-1 0 0,0-1 1 0 0,0 1-1 0 0,0 0 1 0 0,0-1-1 0 0,0 0 1 0 0,0 1-1 0 0,0-1 1 0 0,1 0-1 0 0,-1 1 1 0 0,0-1-1 0 0,0 0 1 0 0,0 0 0 0 0,0 0-1 0 0,0 0 1 0 0,0 0-1 0 0,0 0 1 0 0,0 0-1 0 0,0-1 1 0 0,1 1-1 0 0,-1 0 1 0 0,2-1-1 0 0,1-1 120 0 0,-1 1 0 0 0,1-1 0 0 0,0 0 1 0 0,0 0-1 0 0,-1 0 0 0 0,1 0 0 0 0,5-6 0 0 0,-8 7-1 0 0,8-9 1750 0 0,-15 12-1868 0 0,0 0 0 0 0,0 1 1 0 0,0 0-1 0 0,0 0 1 0 0,0 0-1 0 0,0 1 1 0 0,1 0-1 0 0,-1 0 1 0 0,1 0-1 0 0,0 1 1 0 0,1 0-1 0 0,-1-1 1 0 0,1 2-1 0 0,0-1 1 0 0,0 0-1 0 0,0 1 1 0 0,-4 9-1 0 0,5-6-12 0 0,-1-1-1 0 0,1 1 1 0 0,1 0 0 0 0,-1-1-1 0 0,2 1 1 0 0,-1 0-1 0 0,1 0 1 0 0,0 15 0 0 0,2-20 1 0 0,0 1 1 0 0,-1-1 0 0 0,2 1-1 0 0,-1-1 1 0 0,1 0 0 0 0,-1 1 0 0 0,1-1-1 0 0,0 0 1 0 0,1 0 0 0 0,-1 0-1 0 0,1-1 1 0 0,0 1 0 0 0,-1 0-1 0 0,2-1 1 0 0,-1 0 0 0 0,0 0-1 0 0,1 0 1 0 0,6 5 0 0 0,8 4 6 0 0,-1 2 1 0 0,0 0-1 0 0,-1 0 1 0 0,0 2-1 0 0,14 19 1 0 0,-24-27-9 0 0,0 1 0 0 0,-1 0-1 0 0,0 0 1 0 0,-1 0 0 0 0,0 0 0 0 0,0 1-1 0 0,-1 0 1 0 0,0 0 0 0 0,-1 0 0 0 0,0 0 0 0 0,-1 0-1 0 0,0 0 1 0 0,0 11 0 0 0,-1-12 5 0 0,-1 1-1 0 0,0-1 1 0 0,0 0 0 0 0,-1 1-1 0 0,0-1 1 0 0,0 0 0 0 0,-1 0 0 0 0,-1 0-1 0 0,-5 10 1 0 0,7-15-32 0 0,0 0-1 0 0,-1 0 1 0 0,1 0-1 0 0,-1-1 1 0 0,0 0-1 0 0,0 1 1 0 0,0-1 0 0 0,0 0-1 0 0,-1 0 1 0 0,1-1-1 0 0,-1 1 1 0 0,1-1 0 0 0,-1 1-1 0 0,0-1 1 0 0,0-1-1 0 0,0 1 1 0 0,0 0-1 0 0,-1-1 1 0 0,1 0 0 0 0,0 0-1 0 0,-8 1 1 0 0,3-2-194 0 0,1 1 0 0 0,0-1 1 0 0,-1-1-1 0 0,1 1 0 0 0,0-1 0 0 0,0-1 1 0 0,0 0-1 0 0,0 0 0 0 0,0 0 0 0 0,0-1 1 0 0,-9-5-1 0 0,-18-7-815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4608 0 0,'33'-18'-1234'0'0,"48"-25"1903"0"0,-79 43-524 0 0,34-13 831 0 0,-14 9-666 0 0,-20 4-188 0 0,2 1-80 0 0,7 4 67 0 0,0 0-1 0 0,0 1 1 0 0,-1 0 0 0 0,1 1-1 0 0,-1 0 1 0 0,-1 1 0 0 0,1 0-1 0 0,-1 0 1 0 0,-1 1 0 0 0,0 0-1 0 0,10 14 1 0 0,12 20 460 0 0,33 63 0 0 0,-37-61-324 0 0,2 10 65 0 0,23 59 0 0 0,-6-12 4 0 0,-34-85-199 0 0,-11-17-114 0 0,0 0 0 0 0,1 0 1 0 0,-1 0-1 0 0,0 1 0 0 0,0-1 1 0 0,0 0-1 0 0,1 0 1 0 0,-1 0-1 0 0,0 0 0 0 0,0 0 1 0 0,0 0-1 0 0,1 0 0 0 0,-1-1 1 0 0,0 1-1 0 0,0 0 0 0 0,0 0 1 0 0,0 0-1 0 0,1 0 0 0 0,-1 0 1 0 0,0 0-1 0 0,0 0 1 0 0,0 0-1 0 0,1 0 0 0 0,-1 0 1 0 0,0-1-1 0 0,0 1 0 0 0,0 0 1 0 0,0 0-1 0 0,0 0 0 0 0,0 0 1 0 0,1 0-1 0 0,-1-1 0 0 0,0 1 1 0 0,0 0-1 0 0,0 0 1 0 0,0 0-1 0 0,0-1 0 0 0,0 1 1 0 0,0 0-1 0 0,0 0 0 0 0,0 0 1 0 0,0-1-1 0 0,0 1 0 0 0,0 0 1 0 0,0 0-1 0 0,3-42 3 0 0,-2 18 4 0 0,-1 13-7 0 0,1-1 1 0 0,-2 0 0 0 0,1 1-1 0 0,-2-1 1 0 0,-2-11 0 0 0,3 20-4 0 0,1 0 0 0 0,-1 1 1 0 0,0-1-1 0 0,-1 1 1 0 0,1-1-1 0 0,0 1 1 0 0,-1-1-1 0 0,1 1 0 0 0,-1 0 1 0 0,0 0-1 0 0,0 0 1 0 0,0 0-1 0 0,0 0 0 0 0,0 0 1 0 0,0 1-1 0 0,0-1 1 0 0,-1 0-1 0 0,1 1 1 0 0,0 0-1 0 0,-1 0 0 0 0,1 0 1 0 0,-1 0-1 0 0,0 0 1 0 0,1 0-1 0 0,-1 0 0 0 0,-3 1 1 0 0,-11-2 2 0 0,0 2-1 0 0,0 0 1 0 0,1 1 0 0 0,-1 0 0 0 0,0 1 0 0 0,1 1-1 0 0,0 1 1 0 0,-31 11 0 0 0,4 2 1 0 0,-80 44 0 0 0,56-20-322 0 0,60-37 240 0 0,1 1 0 0 0,0 0 0 0 0,1 0 0 0 0,-1 0 0 0 0,1 0 0 0 0,0 1 0 0 0,0 0 0 0 0,-5 9 0 0 0,10-15-31 0 0,0 1 0 0 0,0 0-1 0 0,-1 0 1 0 0,1 0 0 0 0,0 0-1 0 0,0-1 1 0 0,0 1 0 0 0,0 0 0 0 0,0 0-1 0 0,0 0 1 0 0,0 0 0 0 0,1 0-1 0 0,-1-1 1 0 0,0 1 0 0 0,0 0 0 0 0,1 0-1 0 0,-1 0 1 0 0,0-1 0 0 0,1 1-1 0 0,-1 0 1 0 0,1 0 0 0 0,-1-1 0 0 0,1 1-1 0 0,-1 0 1 0 0,1-1 0 0 0,-1 1 0 0 0,1-1-1 0 0,0 1 1 0 0,0-1 0 0 0,-1 1-1 0 0,2 0 1 0 0,18 13-2858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18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304 639 760 0 0,'0'0'47'0'0,"3"4"-155"0"0,3-6 1725 0 0,8-12-1581 0 0,0 1 1 0 0,-1-2 0 0 0,0 0 0 0 0,-1-1-1 0 0,-1 0 1 0 0,0 0 0 0 0,-2-1 0 0 0,1-1 0 0 0,-2 1-1 0 0,-1-2 1 0 0,0 1 0 0 0,-1-1 0 0 0,-1 0 0 0 0,-1 0-1 0 0,0 0 1 0 0,0-22 0 0 0,-12-99 31 0 0,6 122-52 0 0,-1 0 0 0 0,-1-1 0 0 0,-1 2 1 0 0,-1-1-1 0 0,-11-26 0 0 0,14 39-11 0 0,-1 1 1 0 0,1 0-1 0 0,-1 0 0 0 0,0 0 0 0 0,0 0 0 0 0,0 1 1 0 0,0 0-1 0 0,0 0 0 0 0,-1 0 0 0 0,0 0 0 0 0,1 1 1 0 0,-1-1-1 0 0,0 1 0 0 0,0 0 0 0 0,0 1 0 0 0,-1-1 1 0 0,1 1-1 0 0,0 0 0 0 0,0 1 0 0 0,-1-1 0 0 0,1 1 1 0 0,-1 0-1 0 0,1 0 0 0 0,-6 1 0 0 0,0 0-2 0 0,1 0 0 0 0,-1 0-1 0 0,1 1 1 0 0,0 0 0 0 0,-1 1 0 0 0,1 0-1 0 0,0 1 1 0 0,1 0 0 0 0,-1 0 0 0 0,1 1-1 0 0,-13 9 1 0 0,6 0 4 0 0,1 1 0 0 0,1 0 0 0 0,1 1 0 0 0,0 1 0 0 0,1 0 0 0 0,1 0 0 0 0,0 1 0 0 0,1 1 0 0 0,2 0 0 0 0,0 0 0 0 0,0 1 0 0 0,2 0 0 0 0,1 0 0 0 0,0 0 1 0 0,1 1-1 0 0,2 0 0 0 0,-1 24 0 0 0,3-42-3 0 0,0 0 0 0 0,0-1 0 0 0,0 1-1 0 0,0 0 1 0 0,1 0 0 0 0,-1 0 0 0 0,1-1 0 0 0,0 1 0 0 0,0 0 0 0 0,0 0 0 0 0,0-1 0 0 0,0 1 0 0 0,0-1 0 0 0,1 1 0 0 0,-1-1 0 0 0,1 0 0 0 0,0 0 0 0 0,0 1 0 0 0,0-1 0 0 0,0 0 0 0 0,0-1 0 0 0,0 1 0 0 0,0 0 0 0 0,1-1-1 0 0,-1 1 1 0 0,1-1 0 0 0,-1 1 0 0 0,1-1 0 0 0,0 0 0 0 0,-1 0 0 0 0,1-1 0 0 0,0 1 0 0 0,-1 0 0 0 0,1-1 0 0 0,0 0 0 0 0,0 0 0 0 0,0 1 0 0 0,0-2 0 0 0,-1 1 0 0 0,6-1 0 0 0,7 0 5 0 0,0-1 0 0 0,0-1 0 0 0,0-1 0 0 0,-1 0 0 0 0,1-1 0 0 0,16-7 0 0 0,70-37-19 0 0,106-41-22 0 0,-203 88 30 0 0,1 0 1 0 0,-1 1-1 0 0,0 0 1 0 0,1 0-1 0 0,-1 0 1 0 0,1 0-1 0 0,0 1 1 0 0,-1-1-1 0 0,1 1 1 0 0,-1 0-1 0 0,1 1 1 0 0,0-1-1 0 0,-1 1 1 0 0,6 2-1 0 0,-3 0 0 0 0,0 1 0 0 0,0 1-1 0 0,0-1 1 0 0,-1 1-1 0 0,1 0 1 0 0,-1 1-1 0 0,9 9 1 0 0,23 31 69 0 0,-30-35-377 0 0,1 0-1 0 0,1 0 1 0 0,0-1 0 0 0,20 17 0 0 0,-14-17 113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0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65 2428 0 0,'3'-34'-370'0'0,"-4"4"1354"0"0,-18 355-719 0 0,18-312-263 0 0,-9 473 304 0 0,7-328 716 0 0,3-157-214 0 0,3-6-729 0 0,21-38 120 0 0,-13 23-150 0 0,0 0-1 0 0,1 1 0 0 0,0 0 1 0 0,2 1-1 0 0,0 1 1 0 0,25-24-1 0 0,-17 23-47 0 0,2 1-1 0 0,0 1 1 0 0,0 2 0 0 0,2 0-1 0 0,-1 1 1 0 0,2 2 0 0 0,0 0 0 0 0,0 2-1 0 0,1 1 1 0 0,0 1 0 0 0,0 2-1 0 0,0 0 1 0 0,1 2 0 0 0,0 1 0 0 0,51 4-1 0 0,-72-1-3 0 0,1 0 1 0 0,-1 0-1 0 0,0 1 0 0 0,1 0 0 0 0,-1 0 1 0 0,0 1-1 0 0,-1 0 0 0 0,1 1 0 0 0,0 0 1 0 0,-1 0-1 0 0,0 0 0 0 0,0 1 0 0 0,0 0 1 0 0,-1 1-1 0 0,7 6 0 0 0,-11-10 5 0 0,1 1-1 0 0,-1-1 0 0 0,-1 1 1 0 0,1 0-1 0 0,0 0 0 0 0,-1 0 1 0 0,1 0-1 0 0,-1 0 0 0 0,0 0 1 0 0,0 0-1 0 0,0 1 1 0 0,0-1-1 0 0,-1 0 0 0 0,1 1 1 0 0,-1-1-1 0 0,0 6 0 0 0,-1-5 1 0 0,0 0-1 0 0,0 0 0 0 0,0 0 1 0 0,0 0-1 0 0,-1 0 0 0 0,0 0 1 0 0,0 0-1 0 0,0 0 0 0 0,0 0 1 0 0,-1-1-1 0 0,0 1 0 0 0,1-1 1 0 0,-1 0-1 0 0,0 0 1 0 0,-1 0-1 0 0,-3 3 0 0 0,-13 9 10 0 0,-1 0 1 0 0,-1-1-1 0 0,0-2 0 0 0,-1 0 0 0 0,0-1 0 0 0,-1-1 1 0 0,-46 12-1 0 0,-181 26-685 0 0,227-44 442 0 0,-27 0-2239 0 0,32-4 1539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3340 0 0,'0'0'-289'0'0,"13"13"-1175"0"0,23 26 1555 0 0,-19-20 14 0 0,36 31 1 0 0,-47-45-40 0 0,0-1 0 0 0,0 1 0 0 0,1-1 0 0 0,0-1-1 0 0,-1 1 1 0 0,1-1 0 0 0,1-1 0 0 0,-1 1 0 0 0,0-1 0 0 0,11 1 0 0 0,0-1 13 0 0,0-1 1 0 0,0 0 0 0 0,0-2 0 0 0,0 0 0 0 0,0-1 0 0 0,0-1 0 0 0,0-1-1 0 0,-1-1 1 0 0,1 0 0 0 0,-1-1 0 0 0,0 0 0 0 0,28-17 0 0 0,-36 18-69 0 0,0 0 0 0 0,-1-1 0 0 0,0 0 0 0 0,0 0 0 0 0,-1-1 0 0 0,1 0 0 0 0,-1 0 0 0 0,-1 0 0 0 0,1-1 0 0 0,-1 0-1 0 0,-1-1 1 0 0,0 1 0 0 0,0-1 0 0 0,0 0 0 0 0,-1 0 0 0 0,0-1 0 0 0,-1 1 0 0 0,0-1 0 0 0,-1 0 0 0 0,0 0 0 0 0,0 0 0 0 0,-1 0 0 0 0,-1 0 0 0 0,0-13 0 0 0,0 21-8 0 0,-2-25 47 0 0,-9-49 1 0 0,10 69-42 0 0,-1 0 0 0 0,0 0 0 0 0,-1 1 0 0 0,0-1 0 0 0,0 0 0 0 0,0 1 0 0 0,-1 0 0 0 0,1 0 0 0 0,-1 0 0 0 0,-1 0 0 0 0,-9-9 0 0 0,12 13-10 0 0,0 1-1 0 0,0 0 0 0 0,-1 0 1 0 0,1 0-1 0 0,-1 0 0 0 0,1 0 1 0 0,-1 0-1 0 0,1 0 0 0 0,-1 1 1 0 0,1 0-1 0 0,-1-1 0 0 0,1 1 1 0 0,-1 0-1 0 0,0 0 0 0 0,1 0 1 0 0,-1 1-1 0 0,1-1 0 0 0,-5 2 1 0 0,-43 15-2 0 0,32-8 11 0 0,0 1 0 0 0,1 1 0 0 0,0 0 0 0 0,0 1 0 0 0,1 1 0 0 0,1 1 0 0 0,0 0 0 0 0,1 1 0 0 0,-17 24 0 0 0,23-28 4 0 0,1 0 0 0 0,0 0 0 0 0,1 1 0 0 0,0 0-1 0 0,1 0 1 0 0,0 1 0 0 0,1-1 0 0 0,1 1 0 0 0,0 0-1 0 0,0 0 1 0 0,1 0 0 0 0,1 0 0 0 0,0 1-1 0 0,1-1 1 0 0,2 20 0 0 0,-1-29 6 0 0,0 0-1 0 0,-1 0 1 0 0,1 0 0 0 0,1 0-1 0 0,-1 0 1 0 0,0-1-1 0 0,1 1 1 0 0,0 0 0 0 0,0-1-1 0 0,0 1 1 0 0,0-1-1 0 0,1 0 1 0 0,-1 0 0 0 0,1 0-1 0 0,0 0 1 0 0,0 0-1 0 0,0 0 1 0 0,0-1 0 0 0,0 1-1 0 0,1-1 1 0 0,-1 0 0 0 0,1 0-1 0 0,0 0 1 0 0,-1-1-1 0 0,1 1 1 0 0,0-1 0 0 0,0 0-1 0 0,0 0 1 0 0,0 0-1 0 0,0-1 1 0 0,0 1 0 0 0,0-1-1 0 0,0 0 1 0 0,7-1 0 0 0,9 0 37 0 0,0-1 0 0 0,0-1 0 0 0,0-1 1 0 0,-1-1-1 0 0,31-12 0 0 0,1-3 28 0 0,-1-2 0 0 0,-2-2-1 0 0,0-3 1 0 0,74-54 0 0 0,-120 79-83 0 0,1-1 0 0 0,0 1 0 0 0,0 0 0 0 0,1 0 1 0 0,-1 1-1 0 0,0-1 0 0 0,1 1 0 0 0,-1-1 1 0 0,1 1-1 0 0,-1 0 0 0 0,1 0 0 0 0,-1 1 0 0 0,1-1 1 0 0,0 1-1 0 0,5 0 0 0 0,-4 1 0 0 0,0 0 0 0 0,0 1 0 0 0,0-1 0 0 0,0 1 1 0 0,0 0-1 0 0,0 1 0 0 0,-1-1 0 0 0,1 1 0 0 0,-1 0 0 0 0,6 5 0 0 0,19 10-388 0 0,1 0-1 0 0,0-2 1 0 0,1-1-1 0 0,0-1 1 0 0,1-2-1 0 0,66 15 1 0 0,-46-14-776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3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96 3704 0 0,'1'-3'-34'0'0,"0"2"-14"0"0,0 0 0 0 0,-1 0 1 0 0,1 0-1 0 0,0 0 0 0 0,-1 0 0 0 0,0 0 1 0 0,1 0-1 0 0,-1 0 0 0 0,0 0 0 0 0,1-1 0 0 0,-1 1 1 0 0,0 0-1 0 0,0 0 0 0 0,0 0 0 0 0,0-1 1 0 0,0 1-1 0 0,0 0 0 0 0,0 0 0 0 0,-1 0 0 0 0,1 0 1 0 0,-1-2-1 0 0,1 0 30 0 0,-8-7 8 0 0,-31-5 47 0 0,33 12-36 0 0,-70-22-6 0 0,73 24 11 0 0,2 0 2 0 0,-1 0 0 0 0,0 0 0 0 0,0 0 0 0 0,0 0 0 0 0,0 0 0 0 0,0 0 0 0 0,0 1 0 0 0,0-1 0 0 0,0 1 0 0 0,0 0 0 0 0,-3-1 0 0 0,4 1-5 0 0,0 0 0 0 0,1 0 0 0 0,-1-1-1 0 0,0 1 1 0 0,1 0 0 0 0,-1 0 0 0 0,0 0 0 0 0,1 0 0 0 0,-1 0 0 0 0,0 0 0 0 0,1 0 0 0 0,-1 1 0 0 0,0-1 0 0 0,1 0 0 0 0,-1 0 0 0 0,0 0-1 0 0,1 1 1 0 0,-1-1 0 0 0,0 0 0 0 0,1 1 0 0 0,-1-1 0 0 0,1 0 0 0 0,-1 1 0 0 0,1-1 0 0 0,-1 1 0 0 0,1-1 0 0 0,-1 1 0 0 0,1-1 0 0 0,-1 1 0 0 0,1-1-1 0 0,0 1 1 0 0,-1 0 0 0 0,1-1 0 0 0,0 1 0 0 0,0 0 0 0 0,-1-1 0 0 0,1 2 0 0 0,5 685 1152 0 0,1-422 24 0 0,-6-263-890 0 0,0-2-279 0 0,0 0 0 0 0,0 0 0 0 0,0 1 1 0 0,0-1-1 0 0,0 0 0 0 0,0 0 0 0 0,0 0 0 0 0,0 1 0 0 0,0-1 1 0 0,0 0-1 0 0,0 0 0 0 0,-1 0 0 0 0,1 1 0 0 0,0-1 1 0 0,0 0-1 0 0,0 0 0 0 0,0 0 0 0 0,0 0 0 0 0,0 1 1 0 0,0-1-1 0 0,0 0 0 0 0,0 0 0 0 0,-1 0 0 0 0,1 0 0 0 0,0 0 1 0 0,0 1-1 0 0,0-1 0 0 0,0 0 0 0 0,-1 0 0 0 0,1 0 1 0 0,0 0-1 0 0,0 0 0 0 0,0 0 0 0 0,0 0 0 0 0,-1 0 0 0 0,1 0 1 0 0,0 0-1 0 0,0 1 0 0 0,0-1 0 0 0,-1 0 0 0 0,1 0 1 0 0,0 0-1 0 0,0 0 0 0 0,0 0 0 0 0,-1-1 0 0 0,1 1 1 0 0,0 0-1 0 0,0 0 0 0 0,0 0 0 0 0,-1 0 0 0 0,1 0 0 0 0,0 0 1 0 0,0 0-1 0 0,0 0 0 0 0,0 0 0 0 0,-1 0 0 0 0,1-1 1 0 0,-4-8 19 0 0,1-1 1 0 0,0 0 0 0 0,0 1-1 0 0,1-1 1 0 0,1 0 0 0 0,0 0 0 0 0,0-1-1 0 0,0 1 1 0 0,2 0 0 0 0,-1 0 0 0 0,1 0-1 0 0,1 0 1 0 0,0 0 0 0 0,4-15 0 0 0,-3 17-34 0 0,0 1 1 0 0,0 0 0 0 0,1-1 0 0 0,0 1 0 0 0,0 1 0 0 0,1-1 0 0 0,0 1 0 0 0,0-1 0 0 0,0 1 0 0 0,1 1 0 0 0,0-1 0 0 0,0 1 0 0 0,0 0 0 0 0,0 0 0 0 0,1 1 0 0 0,0 0 0 0 0,0 0 0 0 0,0 1 0 0 0,15-5 0 0 0,-5 2-3 0 0,1 2 0 0 0,0 0 1 0 0,0 1-1 0 0,0 1 1 0 0,0 1-1 0 0,0 0 1 0 0,1 1-1 0 0,27 4 0 0 0,-35-2 5 0 0,1 0 1 0 0,-1 1-1 0 0,0 0 0 0 0,1 1 0 0 0,-1 0 0 0 0,-1 1 0 0 0,1 0 0 0 0,-1 1 0 0 0,0 0 1 0 0,0 1-1 0 0,0 0 0 0 0,-1 0 0 0 0,0 1 0 0 0,9 11 0 0 0,-6-8-64 0 0,-10-8 85 0 0,1-1 1 0 0,0 1-1 0 0,-1-1 0 0 0,1 1 1 0 0,-1 0-1 0 0,0 0 1 0 0,0 0-1 0 0,0 0 0 0 0,0 1 1 0 0,-1-1-1 0 0,1 0 1 0 0,1 7-1 0 0,-3-7-62 0 0,-1 1-1 0 0,1-1 1 0 0,-1 1 0 0 0,1-1-1 0 0,-1 1 1 0 0,0-1 0 0 0,0 0-1 0 0,-1 1 1 0 0,1-1 0 0 0,-1 0-1 0 0,0 0 1 0 0,1 0 0 0 0,-1 0-1 0 0,-1 0 1 0 0,1 0 0 0 0,0 0-1 0 0,-1-1 1 0 0,1 1 0 0 0,-1-1 0 0 0,0 0-1 0 0,-4 3 1 0 0,-109 85-3523 0 0,107-84 3501 0 0,0 1 1 0 0,0-2-1 0 0,-1 1 1 0 0,1-1 0 0 0,-1-1-1 0 0,-1 0 1 0 0,-16 5-1 0 0,-1-1 72 0 0,-105 34-166 0 0,76-27-223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70 1564 0 0,'-5'2'-26'0'0,"-4"1"-38"0"0,0 2 0 0 0,0-1 1 0 0,1 1-1 0 0,-1 0 0 0 0,-11 10 1 0 0,18-13 82 0 0,0 0 1 0 0,0 0 0 0 0,1 0-1 0 0,-1 0 1 0 0,1 0-1 0 0,-1 0 1 0 0,1 1 0 0 0,0-1-1 0 0,0 0 1 0 0,0 1-1 0 0,0-1 1 0 0,0 1 0 0 0,1-1-1 0 0,-1 1 1 0 0,1 0-1 0 0,0-1 1 0 0,-1 1 0 0 0,1-1-1 0 0,0 1 1 0 0,1 0-1 0 0,-1-1 1 0 0,0 1 0 0 0,1-1-1 0 0,-1 1 1 0 0,3 4-1 0 0,1 4 17 0 0,1 0-1 0 0,1 0 1 0 0,0 0-1 0 0,0-1 0 0 0,1 0 1 0 0,0 0-1 0 0,1-1 1 0 0,0 0-1 0 0,0 0 0 0 0,1-1 1 0 0,0 0-1 0 0,1 0 1 0 0,0-1-1 0 0,0 0 0 0 0,0-1 1 0 0,1 0-1 0 0,0-1 0 0 0,0 0 1 0 0,0-1-1 0 0,1 0 1 0 0,0-1-1 0 0,-1 0 0 0 0,1-1 1 0 0,0 0-1 0 0,0-1 1 0 0,22 0-1 0 0,-18-3-12 0 0,0 0 0 0 0,0-1 0 0 0,-1 0 0 0 0,1-1 0 0 0,-1-1 0 0 0,0-1 0 0 0,0 0 0 0 0,-1-1 0 0 0,1 0 0 0 0,-1-1 0 0 0,-1-1 0 0 0,0 0 0 0 0,0-1 0 0 0,-1 0 0 0 0,0-1 0 0 0,-1 0 0 0 0,0-1 0 0 0,10-15 0 0 0,-17 20 11 0 0,0-1 0 0 0,-1 0-1 0 0,0-1 1 0 0,0 1 0 0 0,-1 0-1 0 0,0-1 1 0 0,0 1 0 0 0,-1-1-1 0 0,0 0 1 0 0,-1 1 0 0 0,0-1-1 0 0,0 0 1 0 0,-1 1 0 0 0,-2-10-1 0 0,1-24 110 0 0,2 41-141 0 0,-1 0 0 0 0,0-1-1 0 0,1 1 1 0 0,-1 0 0 0 0,0 0 0 0 0,0 0-1 0 0,1 0 1 0 0,-1 0 0 0 0,0 0-1 0 0,0 0 1 0 0,0 0 0 0 0,0 0 0 0 0,-1 1-1 0 0,1-1 1 0 0,0 0 0 0 0,0 1-1 0 0,0-1 1 0 0,-1 1 0 0 0,1-1-1 0 0,0 1 1 0 0,0 0 0 0 0,-1-1 0 0 0,1 1-1 0 0,-2 0 1 0 0,-28-6 10 0 0,17 5-7 0 0,-1 0-1 0 0,1 1 1 0 0,-1 0 0 0 0,0 1-1 0 0,1 1 1 0 0,-1 0 0 0 0,1 1-1 0 0,0 0 1 0 0,0 1 0 0 0,0 1-1 0 0,1 0 1 0 0,-1 1 0 0 0,1 1-1 0 0,0 0 1 0 0,1 0 0 0 0,0 2-1 0 0,0-1 1 0 0,1 1 0 0 0,0 1-1 0 0,-10 11 1 0 0,-1 1-3 0 0,-33 37 11 0 0,51-55-12 0 0,1 0 0 0 0,0 1-1 0 0,1-1 1 0 0,-1 0 0 0 0,1 1 0 0 0,0-1 0 0 0,0 1-1 0 0,0 0 1 0 0,1 0 0 0 0,-1-1 0 0 0,1 1 0 0 0,0 8-1 0 0,1-11 2 0 0,0 1 0 0 0,1-1-1 0 0,0 0 1 0 0,-1 0 0 0 0,1 0-1 0 0,0 0 1 0 0,0 0 0 0 0,0 0-1 0 0,0-1 1 0 0,1 1 0 0 0,-1 0-1 0 0,0 0 1 0 0,1-1 0 0 0,-1 1-1 0 0,1-1 1 0 0,0 1 0 0 0,-1-1-1 0 0,1 0 1 0 0,0 0 0 0 0,0 0-1 0 0,0 0 1 0 0,0 0 0 0 0,0 0-1 0 0,0 0 1 0 0,0 0 0 0 0,0-1-1 0 0,4 1 1 0 0,3 2 0 0 0,1-1 0 0 0,0 0 0 0 0,0-1 0 0 0,13 0-1 0 0,-3-2 7 0 0,0 0 0 0 0,-1-2 0 0 0,1 0 0 0 0,-1-2 0 0 0,0 0 0 0 0,0-1 0 0 0,0 0 0 0 0,-1-2 0 0 0,0 0 0 0 0,23-15 0 0 0,4-6 20 0 0,-2-2 0 0 0,63-58 0 0 0,-103 86-5 0 0,0-2-26 0 0,1 1 0 0 0,0 0-1 0 0,0 0 1 0 0,0 0 0 0 0,10-5 0 0 0,-11 9 3 0 0,1 1 1 0 0,-1 0-1 0 0,1 0 1 0 0,-1 0 0 0 0,1 0-1 0 0,-1 1 1 0 0,0-1-1 0 0,0 1 1 0 0,0 0-1 0 0,0 0 1 0 0,0 0-1 0 0,0 0 1 0 0,0 1 0 0 0,-1-1-1 0 0,1 1 1 0 0,2 3-1 0 0,41 55 92 0 0,-28-36-67 0 0,-4-4-264 0 0,2-1-1 0 0,1-1 0 0 0,0-1 1 0 0,1 0-1 0 0,1-1 0 0 0,0-1 1 0 0,23 14-1 0 0,-31-25-229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3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2840 0 0,'1'-2'-32'0'0,"1"-1"0"0"0,0 1-1 0 0,0 0 1 0 0,0 0 0 0 0,0 0-1 0 0,0 0 1 0 0,1 1 0 0 0,-1-1 0 0 0,0 1-1 0 0,5-3 1 0 0,-7 4 36 0 0,0 0 0 0 0,1 0 0 0 0,-1 0 0 0 0,1 0 0 0 0,-1 0 0 0 0,1 0 0 0 0,-1 0 0 0 0,1 0 0 0 0,-1 0 0 0 0,1 0 0 0 0,-1 0 0 0 0,1 0 0 0 0,-1 1 0 0 0,0-1 0 0 0,1 0 0 0 0,-1 0 0 0 0,1 0 0 0 0,-1 1 0 0 0,1-1 0 0 0,-1 0 0 0 0,0 0 0 0 0,1 1 0 0 0,-1-1 0 0 0,0 0 0 0 0,1 1 0 0 0,-1-1 0 0 0,0 0 0 0 0,0 1 0 0 0,1-1 0 0 0,-1 1 0 0 0,0-1 0 0 0,0 0 0 0 0,1 1 0 0 0,-1-1 0 0 0,0 1 0 0 0,2 7 81 0 0,-1 0 1 0 0,0 0-1 0 0,0 0 1 0 0,-1 0-1 0 0,0 12 1 0 0,-1-5-140 0 0,1 26 159 0 0,1 65 231 0 0,-23 190 0 0 0,15-260-218 0 0,2-8 249 0 0,1 0 0 0 0,-1 31 0 0 0,5-58 571 0 0,6-5-791 0 0,51-51 220 0 0,-43 40-311 0 0,1-1 1 0 0,1 2-1 0 0,1 0 1 0 0,0 1 0 0 0,28-17-1 0 0,-22 20-44 0 0,1 0 0 0 0,-1 2 0 0 0,1 0 0 0 0,1 2 0 0 0,34-5 0 0 0,-43 9-17 0 0,0 0-1 0 0,0 1 0 0 0,0 1 0 0 0,0 0 0 0 0,0 1 1 0 0,0 1-1 0 0,0 1 0 0 0,0 0 0 0 0,23 8 0 0 0,-34-8 6 0 0,-1-1-1 0 0,1 1 0 0 0,-1 0 0 0 0,0 0 0 0 0,0 0 1 0 0,-1 0-1 0 0,1 1 0 0 0,-1-1 0 0 0,1 1 1 0 0,-1 0-1 0 0,0 0 0 0 0,0 0 0 0 0,-1 1 1 0 0,1-1-1 0 0,-1 1 0 0 0,0-1 0 0 0,0 1 0 0 0,-1 0 1 0 0,1 0-1 0 0,0 8 0 0 0,-1-8 2 0 0,0-1 0 0 0,-1 1-1 0 0,1 0 1 0 0,-1-1 0 0 0,0 1 0 0 0,-1-1 0 0 0,1 1-1 0 0,-1-1 1 0 0,0 1 0 0 0,0-1 0 0 0,0 1-1 0 0,0-1 1 0 0,-1 0 0 0 0,0 1 0 0 0,0-1-1 0 0,0 0 1 0 0,0 0 0 0 0,-1 0 0 0 0,1-1-1 0 0,-1 1 1 0 0,0-1 0 0 0,-6 6 0 0 0,-8 2-25 0 0,-1-1 0 0 0,0-1 0 0 0,0-1-1 0 0,-1-1 1 0 0,1 0 0 0 0,-2-1 0 0 0,1-1 0 0 0,0-1 0 0 0,-1-1 0 0 0,0-1 0 0 0,0 0 0 0 0,0-2 0 0 0,0 0 0 0 0,0-1 0 0 0,0-1 0 0 0,-21-5 0 0 0,37 6-267 0 0,0 0 0 0 0,1 0 0 0 0,-1-1-1 0 0,1 1 1 0 0,-1-1 0 0 0,1 0 0 0 0,0 0 0 0 0,-5-4 0 0 0,-2-4-1715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53 240 0 0,'5'0'86'0'0,"527"-49"969"0"0,-513 47-974 0 0,0 1 1 0 0,-1 1-1 0 0,1 0 1 0 0,0 2-1 0 0,23 4 0 0 0,-37-5-73 0 0,0 1 0 0 0,0-1-1 0 0,0 1 1 0 0,0 0 0 0 0,0 1-1 0 0,-1-1 1 0 0,1 1 0 0 0,-1 0-1 0 0,0 0 1 0 0,0 0-1 0 0,0 1 1 0 0,0-1 0 0 0,0 1-1 0 0,-1 0 1 0 0,1 0 0 0 0,-1 0-1 0 0,0 1 1 0 0,-1-1-1 0 0,1 1 1 0 0,-1 0 0 0 0,0-1-1 0 0,0 1 1 0 0,0 0 0 0 0,1 6-1 0 0,1 8 9 0 0,-1 1 0 0 0,-1-1 1 0 0,0 1-1 0 0,-3 35 0 0 0,-13 83 27 0 0,7-82-33 0 0,-1 56 11 0 0,13 199 1 0 0,1 3 138 0 0,-17-208-42 0 0,-4-1 1 0 0,-48 175-1 0 0,10-55-28 0 0,43-168 846 0 0,3 1-1 0 0,0 89 1 0 0,7-145-744 0 0,0-2-186 0 0,0 0 0 0 0,0 1 0 0 0,0-1 0 0 0,0 0 0 0 0,0 0 0 0 0,0 1 0 0 0,0-1 0 0 0,0 0 0 0 0,0 0 0 0 0,-1 1 0 0 0,1-1 0 0 0,0 0 0 0 0,0 0 0 0 0,0 1 0 0 0,0-1 0 0 0,0 0 0 0 0,0 0 0 0 0,0 1 0 0 0,-1-1 0 0 0,1 0 1 0 0,0 0-1 0 0,0 0 0 0 0,0 1 0 0 0,0-1 0 0 0,-1 0 0 0 0,1 0 0 0 0,0 0 0 0 0,0 0 0 0 0,-1 0 0 0 0,1 1 0 0 0,0-1 0 0 0,0 0 0 0 0,0 0 0 0 0,-1 0 0 0 0,1 0 0 0 0,0 0 0 0 0,0 0 0 0 0,-1 0 0 0 0,1 0 0 0 0,0 0 0 0 0,-1 0 1 0 0,1 0-1 0 0,-46-2-681 0 0,-48-9 0 0 0,48 5-607 0 0,-12-1-331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1548 0 0,'-16'7'44'0'0,"3"-5"32"0"0,-3 5-52 0 0,6-4 56 0 0,-1 1-4 0 0,-2-1-24 0 0,37 6-920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1280 0 0,'0'0'-132'0'0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30 3860 0 0,'20'-23'136'0'0,"-6"16"808"0"0,-8 23-625 0 0,-3-6-256 0 0,22 83 538 0 0,-4 1-1 0 0,-5 1 0 0 0,-3 1 0 0 0,-5 0 0 0 0,-4 0 0 0 0,-9 105 1 0 0,-69 498 684 0 0,67-653-1224 0 0,-9 66 167 0 0,-4-2 1 0 0,-57 173-1 0 0,77-282-227 0 0,-1 1-1 0 0,1 0 1 0 0,-1-1 0 0 0,1 1-1 0 0,-1 0 1 0 0,0-1-1 0 0,0 1 1 0 0,0-1 0 0 0,0 1-1 0 0,0-1 1 0 0,0 0-1 0 0,0 1 1 0 0,-1-1 0 0 0,1 0-1 0 0,0 0 1 0 0,-1 0 0 0 0,1 0-1 0 0,-1 0 1 0 0,1 0-1 0 0,-1 0 1 0 0,0 0 0 0 0,1 0-1 0 0,-4 0 1 0 0,3-1-26 0 0,-1 0 0 0 0,1 0 1 0 0,-1-1-1 0 0,1 1 0 0 0,-1 0 0 0 0,1-1 0 0 0,0 0 1 0 0,-1 0-1 0 0,1 0 0 0 0,0 0 0 0 0,0 0 0 0 0,-1 0 1 0 0,1 0-1 0 0,0-1 0 0 0,-2-1 0 0 0,-4-3-138 0 0,0-2-1 0 0,1 1 1 0 0,-1-1-1 0 0,1 0 1 0 0,1 0-1 0 0,-9-15 1 0 0,4-1-413 0 0,2-1 0 0 0,0 0 1 0 0,1-1-1 0 0,2 0 0 0 0,1 0 0 0 0,1 0 1 0 0,-1-30-1 0 0,3 41 22 0 0,-8-71-2459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69 247 936 0 0,'0'0'-80'0'0,"-36"-1"549"0"0,34 2-457 0 0,0 0 6 0 0,1 0 0 0 0,-1 0 0 0 0,1 0-1 0 0,0 0 1 0 0,-1 0 0 0 0,1 0 0 0 0,0 1-1 0 0,0-1 1 0 0,0 0 0 0 0,0 0 0 0 0,0 1-1 0 0,-1 2 1 0 0,1-3 6 0 0,-7 44 189 0 0,7-40-187 0 0,0 0-1 0 0,0 0 0 0 0,1 0 0 0 0,-1 0 0 0 0,1 0 0 0 0,0 0 0 0 0,0 0 0 0 0,1 0 0 0 0,-1 1 0 0 0,1-1 0 0 0,0 0 0 0 0,1 0 0 0 0,-1 0 0 0 0,4 7 0 0 0,-1-4 6 0 0,1-1 0 0 0,0 1 0 0 0,0-1-1 0 0,0 1 1 0 0,1-2 0 0 0,0 1 0 0 0,12 9-1 0 0,4 1 30 0 0,0-1-1 0 0,1-1 1 0 0,1-2-1 0 0,35 16 1 0 0,-46-24-54 0 0,0-1 0 0 0,1-1 0 0 0,-1 0 0 0 0,0-1 0 0 0,1 0 0 0 0,0-1 0 0 0,-1-1 0 0 0,1 0 0 0 0,0 0 0 0 0,-1-2 0 0 0,1 0 0 0 0,-1 0 0 0 0,18-6 0 0 0,-7 1 8 0 0,0-1 0 0 0,-1-1 0 0 0,0-2 0 0 0,-1 0 0 0 0,0-1 0 0 0,30-21 0 0 0,-46 28-14 0 0,0 0 0 0 0,0 0 0 0 0,0-1 1 0 0,-1 0-1 0 0,0 1 0 0 0,0-2 0 0 0,-1 1 0 0 0,1-1 0 0 0,-1 1 1 0 0,-1-1-1 0 0,1 0 0 0 0,-1-1 0 0 0,-1 1 0 0 0,1 0 0 0 0,1-9 1 0 0,-3 6 2 0 0,1-1 0 0 0,-2 1 0 0 0,1-1 0 0 0,-2 0 0 0 0,1 1 0 0 0,-1-1 1 0 0,-1 1-1 0 0,0-1 0 0 0,0 1 0 0 0,-6-13 0 0 0,3 9-2 0 0,-1 0-1 0 0,0 0 1 0 0,-1 1-1 0 0,-1 0 1 0 0,0 0 0 0 0,-1 1-1 0 0,0 0 1 0 0,-1 0-1 0 0,0 1 1 0 0,-1 0 0 0 0,0 1-1 0 0,-1 0 1 0 0,0 1-1 0 0,0 0 1 0 0,-22-10 0 0 0,16 11-18 0 0,-1 1 1 0 0,0 2-1 0 0,-31-6 1 0 0,47 10 16 0 0,0 1 0 0 0,-1 0 0 0 0,1 0 1 0 0,0 1-1 0 0,-1-1 0 0 0,1 1 0 0 0,0-1 1 0 0,0 1-1 0 0,-1 0 0 0 0,1 0 0 0 0,0 1 1 0 0,0-1-1 0 0,0 1 0 0 0,0-1 0 0 0,0 1 1 0 0,1 0-1 0 0,-1 0 0 0 0,1 0 0 0 0,-1 0 1 0 0,1 1-1 0 0,-1-1 0 0 0,1 1 0 0 0,0-1 1 0 0,0 1-1 0 0,1 0 0 0 0,-3 3 0 0 0,-4 9 1 0 0,0 0-1 0 0,1 0 1 0 0,-9 27-1 0 0,15-36 0 0 0,-7 20 20 0 0,-7 49 0 0 0,10-48-2 0 0,-13 44-1 0 0,17-65-15 0 0,0 1 0 0 0,0-1 0 0 0,0 0 0 0 0,1 0 1 0 0,0 0-1 0 0,0 0 0 0 0,1 1 0 0 0,-1-1 0 0 0,1 0 0 0 0,1 0 0 0 0,-1 0 0 0 0,1 0 0 0 0,0 0 1 0 0,0-1-1 0 0,1 1 0 0 0,0-1 0 0 0,0 1 0 0 0,0-1 0 0 0,1 0 0 0 0,-1 0 0 0 0,1 0 0 0 0,0-1 1 0 0,1 1-1 0 0,-1-1 0 0 0,1 0 0 0 0,0 0 0 0 0,0-1 0 0 0,0 1 0 0 0,0-1 0 0 0,1 0 0 0 0,-1-1 1 0 0,1 1-1 0 0,0-1 0 0 0,9 2 0 0 0,-5-2-3 0 0,1-2 1 0 0,-1 1-1 0 0,0-1 0 0 0,1-1 1 0 0,-1 0-1 0 0,0 0 0 0 0,0-1 1 0 0,0-1-1 0 0,0 1 0 0 0,0-2 1 0 0,0 1-1 0 0,-1-1 0 0 0,0-1 1 0 0,1 0-1 0 0,7-6 1 0 0,8-2 14 0 0,-6 4-17 0 0,0-2 0 0 0,-1 0 0 0 0,0-1-1 0 0,-1 0 1 0 0,-1-2 0 0 0,19-17 0 0 0,-27 22 4 0 0,-1 0 0 0 0,0-1 0 0 0,0 1 0 0 0,-1-1 0 0 0,0 0 0 0 0,0-1-1 0 0,-1 0 1 0 0,-1 0 0 0 0,0 0 0 0 0,0 0 0 0 0,-1 0 0 0 0,2-20 0 0 0,5-41-46 0 0,-10 71 49 0 0,0 0-4 0 0,0 1 0 0 0,0 0 0 0 0,0 0 0 0 0,0 0 0 0 0,0 0 0 0 0,0 0 0 0 0,-1-1 0 0 0,1 1 0 0 0,0 0 0 0 0,0 0 0 0 0,0 0 0 0 0,0 0 0 0 0,0-1 0 0 0,0 1 0 0 0,0 0 0 0 0,0 0 1 0 0,0 0-1 0 0,0 0 0 0 0,0-1 0 0 0,0 1 0 0 0,0 0 0 0 0,0 0 0 0 0,0 0 0 0 0,0 0 0 0 0,0-1 0 0 0,0 1 0 0 0,0 0 0 0 0,0 0 0 0 0,0 0 0 0 0,0 0 0 0 0,0-1 0 0 0,1 1 0 0 0,-1 0 1 0 0,0 0-1 0 0,0 0 0 0 0,0 0 0 0 0,0 0 0 0 0,0-1 0 0 0,0 1 0 0 0,0 0 0 0 0,1 0 0 0 0,-1 0 0 0 0,0 0 0 0 0,0 0 0 0 0,0 0 0 0 0,0 0 0 0 0,1 0 0 0 0,-1-1 0 0 0,0 1 0 0 0,0 0 0 0 0,0 0 1 0 0,0 0-1 0 0,1 0 0 0 0,-1 0 0 0 0,0 0 0 0 0,0 0 0 0 0,0 0 0 0 0,0 0 0 0 0,1 0 0 0 0,17 27 35 0 0,23 49 0 0 0,-31-55 43 0 0,1 0 1 0 0,1 0-1 0 0,1-1 0 0 0,0-1 0 0 0,2 0 1 0 0,22 23-1 0 0,-26-33-64 0 0,0 0 0 0 0,0-1-1 0 0,1 0 1 0 0,0-1 0 0 0,0 0 0 0 0,1-1 0 0 0,0 0 0 0 0,0-1-1 0 0,0-1 1 0 0,23 5 0 0 0,-33-9-125 0 0,1 0 0 0 0,-1 0 0 0 0,1 0 0 0 0,-1-1-1 0 0,1 1 1 0 0,-1-1 0 0 0,0 0 0 0 0,0 0 0 0 0,1 0 0 0 0,-1-1 0 0 0,0 1 0 0 0,0-1-1 0 0,5-3 1 0 0,-1 1-396 0 0,11-5-109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67 2184 0 0,'0'0'-136'0'0,"-11"-18"284"0"0,11 17-120 0 0,1 0 1 0 0,-1 0-1 0 0,0 0 0 0 0,1 0 0 0 0,-1 0 1 0 0,1 0-1 0 0,-1 0 0 0 0,1 0 0 0 0,-1 1 1 0 0,1-1-1 0 0,0 0 0 0 0,-1 0 0 0 0,1 1 1 0 0,0-1-1 0 0,0 0 0 0 0,0 1 0 0 0,-1-1 0 0 0,1 1 1 0 0,0-1-1 0 0,0 1 0 0 0,0-1 0 0 0,0 1 1 0 0,0 0-1 0 0,0-1 0 0 0,0 1 0 0 0,0 0 1 0 0,0 0-1 0 0,0 0 0 0 0,1 0 0 0 0,42-5-11 0 0,-23 4 63 0 0,2-2-99 0 0,-3 1-500 0 0,-1 0 0 0 0,37-11 0 0 0,-46 9-45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17 2104 0 0,'-2'-1'53'0'0,"0"-1"0"0"0,0 0 0 0 0,0 1 0 0 0,0-1 0 0 0,-1 1 0 0 0,1 0 1 0 0,-1 0-1 0 0,1 0 0 0 0,-1 0 0 0 0,1 0 0 0 0,-1 0 0 0 0,1 1 0 0 0,-1-1 0 0 0,0 1 0 0 0,1 0 0 0 0,-6 0 0 0 0,6 1-21 0 0,1 0 0 0 0,-1 1-1 0 0,1-1 1 0 0,-1 0 0 0 0,1 1 0 0 0,0-1-1 0 0,-1 1 1 0 0,1 0 0 0 0,0-1 0 0 0,0 1-1 0 0,0 0 1 0 0,0 0 0 0 0,1 0 0 0 0,-1 0-1 0 0,0 0 1 0 0,1 0 0 0 0,-1 0 0 0 0,1 0 0 0 0,0 0-1 0 0,-1 0 1 0 0,1 0 0 0 0,0 0 0 0 0,1 3-1 0 0,-2 30-331 0 0,2 0-1 0 0,2-1 1 0 0,1 1-1 0 0,2-1 0 0 0,9 34 1 0 0,-14-63 64 0 0,5 17-385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135 129 2296 0 0,'-8'-17'-165'0'0,"5"11"211"0"0,0 0 0 0 0,1 0-1 0 0,-1 0 1 0 0,1 0 0 0 0,-2-12-1 0 0,4 15-12 0 0,0 0 0 0 0,0 0 0 0 0,0 0-1 0 0,1 0 1 0 0,-1 0 0 0 0,1 1 0 0 0,0-1-1 0 0,-1 0 1 0 0,1 0 0 0 0,0 1 0 0 0,1-1-1 0 0,-1 1 1 0 0,0-1 0 0 0,1 1 0 0 0,0-1-1 0 0,-1 1 1 0 0,3-3 0 0 0,-3 4-22 0 0,0 0 0 0 0,0 0 0 0 0,-1 0 1 0 0,1 1-1 0 0,0-1 0 0 0,0 0 0 0 0,0 0 0 0 0,0 0 1 0 0,0 1-1 0 0,0-1 0 0 0,0 0 0 0 0,0 1 0 0 0,0-1 0 0 0,1 1 1 0 0,-1 0-1 0 0,0-1 0 0 0,0 1 0 0 0,0 0 0 0 0,0 0 0 0 0,1-1 1 0 0,-1 1-1 0 0,0 0 0 0 0,0 0 0 0 0,1 0 0 0 0,-1 1 1 0 0,0-1-1 0 0,0 0 0 0 0,0 0 0 0 0,1 1 0 0 0,-1-1 0 0 0,2 1 1 0 0,0 1-1 0 0,1 1 1 0 0,-1-1-1 0 0,0 1 1 0 0,1 0-1 0 0,-1 0 1 0 0,0 0-1 0 0,-1 0 1 0 0,1 1-1 0 0,3 5 1 0 0,1 3-3 0 0,0 0 0 0 0,-1 0 0 0 0,-1 0 0 0 0,0 0 0 0 0,7 26 0 0 0,-11-28-5 0 0,-1 0 0 0 0,0 0 0 0 0,0 0 1 0 0,-1 0-1 0 0,0 0 0 0 0,0 0 0 0 0,-1-1 1 0 0,-1 1-1 0 0,-5 14 0 0 0,-5 9 25 0 0,-25 42 0 0 0,4-8 32 0 0,34-66-58 0 0,0-1 0 0 0,-1 1-1 0 0,1 0 1 0 0,0 0 0 0 0,0 0 0 0 0,0 0 0 0 0,0 0-1 0 0,0 0 1 0 0,0 0 0 0 0,0 0 0 0 0,0 0 0 0 0,1 0 0 0 0,-1-1-1 0 0,0 1 1 0 0,1 0 0 0 0,-1 0 0 0 0,0 0 0 0 0,1 0-1 0 0,-1 0 1 0 0,1-1 0 0 0,-1 1 0 0 0,1 0 0 0 0,-1 0-1 0 0,1-1 1 0 0,0 1 0 0 0,-1 0 0 0 0,1-1 0 0 0,0 1-1 0 0,0-1 1 0 0,-1 1 0 0 0,1-1 0 0 0,0 1 0 0 0,0-1 0 0 0,1 1-1 0 0,28 11-20 0 0,-29-12 19 0 0,8 3-7 0 0,20 5 14 0 0,0 2 1 0 0,33 16-1 0 0,-56-23-6 0 0,0 0 0 0 0,0 0 0 0 0,0 1-1 0 0,0 0 1 0 0,-1 0 0 0 0,0 0 0 0 0,0 1 0 0 0,0 0 0 0 0,0 0-1 0 0,0 0 1 0 0,-1 0 0 0 0,0 1 0 0 0,0 0 0 0 0,-1 0 0 0 0,5 10-1 0 0,-6-12 17 0 0,-1 1-1 0 0,0-1 1 0 0,0 1 0 0 0,-1-1-1 0 0,1 1 1 0 0,-1-1-1 0 0,0 1 1 0 0,0-1 0 0 0,0 1-1 0 0,-1 0 1 0 0,0-1-1 0 0,0 0 1 0 0,0 1-1 0 0,0-1 1 0 0,-4 8 0 0 0,2-5 33 0 0,-1 0 0 0 0,-1-1 0 0 0,1 1 1 0 0,-1-1-1 0 0,0 0 0 0 0,0 0 1 0 0,-1-1-1 0 0,-9 8 0 0 0,-2 0 50 0 0,-1-2 0 0 0,-1 0 0 0 0,0 0-1 0 0,0-2 1 0 0,-35 12 0 0 0,47-19-178 0 0,-81 22 526 0 0,82-22-653 0 0,-1-1 0 0 0,0-1 0 0 0,1 1-1 0 0,-1-1 1 0 0,0 0 0 0 0,1-1 0 0 0,-1 0 0 0 0,1 0 0 0 0,-1 0 0 0 0,1-1-1 0 0,-9-3 1 0 0,2-2-1022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146 114 3856 0 0,'0'0'-253'0'0,"-17"-11"-261"0"0,-26-27 2172 0 0,42 37-1601 0 0,-32-26 288 0 0,32 26-341 0 0,-24-19 95 0 0,1 5 79 0 0,23 14-155 0 0,4 73 141 0 0,20 115 4 0 0,-16-118-88 0 0,-3 0 1 0 0,-4 0 0 0 0,-8 75-1 0 0,0 42 204 0 0,8-138 248 0 0,0-47-278 0 0,12-25-136 0 0,1-2-99 0 0,1 0 0 0 0,2 1 0 0 0,0 1 0 0 0,2 1 0 0 0,0 0-1 0 0,2 1 1 0 0,0 1 0 0 0,1 1 0 0 0,2 1 0 0 0,0 1 0 0 0,0 1-1 0 0,2 1 1 0 0,0 1 0 0 0,1 1 0 0 0,0 1 0 0 0,1 1 0 0 0,0 2-1 0 0,1 1 1 0 0,51-10 0 0 0,-73 18-18 0 0,1 0 0 0 0,-1 0 0 0 0,1 1 0 0 0,-1 0 0 0 0,1 1 0 0 0,-1-1 0 0 0,1 1 0 0 0,-1 0 0 0 0,1 1 0 0 0,-1 0 0 0 0,0 0 0 0 0,0 0 0 0 0,0 0 0 0 0,0 1 0 0 0,0 0 0 0 0,0 1 0 0 0,-1-1 0 0 0,1 1 0 0 0,-1 0 0 0 0,0 0 0 0 0,-1 1 0 0 0,1-1 0 0 0,-1 1 0 0 0,1 0 0 0 0,3 7 0 0 0,-4-6 1 0 0,0 0 0 0 0,0 0 0 0 0,-1 1-1 0 0,0-1 1 0 0,0 1 0 0 0,-1-1 0 0 0,0 1 0 0 0,0 0-1 0 0,0 0 1 0 0,-1 0 0 0 0,0 0 0 0 0,0 0 0 0 0,-1 1 0 0 0,0-1-1 0 0,0 0 1 0 0,-1 0 0 0 0,0 0 0 0 0,0 0 0 0 0,0 0 0 0 0,-1 0-1 0 0,0 0 1 0 0,-6 12 0 0 0,-1-4 8 0 0,-1 0-1 0 0,-1-1 1 0 0,0 0 0 0 0,-1-1 0 0 0,0-1-1 0 0,-1 0 1 0 0,0 0 0 0 0,-1-1-1 0 0,0-1 1 0 0,-1 0 0 0 0,0-1 0 0 0,-16 7-1 0 0,-23 9-129 0 0,-1-3-1 0 0,-69 19 0 0 0,106-38-363 0 0,-2 2-2998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28 4656 0 0,'-33'-11'-492'0'0,"32"11"529"0"0,1 0-1 0 0,0 0 1 0 0,-1 0 0 0 0,1 0 0 0 0,0 0 0 0 0,-1 0-1 0 0,1-1 1 0 0,0 1 0 0 0,-1 0 0 0 0,1 0 0 0 0,0 0 0 0 0,-1 0-1 0 0,1-1 1 0 0,0 1 0 0 0,0 0 0 0 0,-1 0 0 0 0,1-1 0 0 0,0 1-1 0 0,0 0 1 0 0,-1 0 0 0 0,1-1 0 0 0,0 1 0 0 0,0 0-1 0 0,0-1 1 0 0,-1 1 0 0 0,1 0 0 0 0,0-1 0 0 0,0 1 0 0 0,0 0-1 0 0,0-1 1 0 0,0 1 0 0 0,0 0 0 0 0,0-1 0 0 0,0 1-1 0 0,0 0 1 0 0,0-1 0 0 0,0 1 0 0 0,0 0 0 0 0,0-1 0 0 0,0 1-1 0 0,0-1 1 0 0,0 1 0 0 0,0 0 0 0 0,0-1 0 0 0,1 1 0 0 0,-1-1-1 0 0,23-3 453 0 0,63 9-1425 0 0,-47-2 392 0 0,16-2-1417 0 0,-33 1 875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3752 0 0,'-80'37'151'0'0,"78"-36"285"0"0,8 1-436 0 0,0 0 1 0 0,0 0-1 0 0,0 0 1 0 0,1-1-1 0 0,-1 0 0 0 0,0 0 1 0 0,1-1-1 0 0,-1 0 1 0 0,12-1-1 0 0,63-11-1061 0 0,-51 6 335 0 0,22-3 26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23 3260 0 0,'-36'-13'-32'0'0,"36"13"39"0"0,-2-1 101 0 0,0-1 0 0 0,-1 1 0 0 0,1 0 0 0 0,0 0 1 0 0,-1 1-1 0 0,1-1 0 0 0,-1 0 0 0 0,1 1 0 0 0,-1-1 0 0 0,1 1 1 0 0,-4 0-1 0 0,5 1-77 0 0,0-1 1 0 0,0 1 0 0 0,1 0-1 0 0,-1 0 1 0 0,0 0-1 0 0,0 0 1 0 0,0 0 0 0 0,1 0-1 0 0,-1 0 1 0 0,0 0 0 0 0,1 0-1 0 0,-1 0 1 0 0,1 1-1 0 0,-1-1 1 0 0,1 0 0 0 0,0 0-1 0 0,-1 0 1 0 0,1 1 0 0 0,0-1-1 0 0,0 0 1 0 0,0 0-1 0 0,0 1 1 0 0,0-1 0 0 0,0 0-1 0 0,0 0 1 0 0,1 3-1 0 0,1 38 269 0 0,1 1 0 0 0,3-1 0 0 0,1 0 0 0 0,2 0 0 0 0,24 69 0 0 0,-8-47 30 0 0,3 0-1 0 0,63 105 0 0 0,-83-156-284 0 0,0 2 32 0 0,2-1-1 0 0,-1 0 0 0 0,13 13 1 0 0,-18-23-61 0 0,-1 0 0 0 0,1-1 0 0 0,0 0 1 0 0,0 0-1 0 0,0 0 0 0 0,0 0 0 0 0,0-1 1 0 0,1 0-1 0 0,-1 0 0 0 0,1 0 1 0 0,0 0-1 0 0,-1-1 0 0 0,1 1 0 0 0,0-1 1 0 0,6 0-1 0 0,-8 0-21 0 0,0-1 0 0 0,1 0 0 0 0,-1 0 0 0 0,1 0 0 0 0,-1 0 0 0 0,0-1 0 0 0,1 1 0 0 0,-1-1 0 0 0,0 0 0 0 0,1 0 0 0 0,-1 0 0 0 0,0 0 0 0 0,0-1 0 0 0,0 1 0 0 0,0-1 0 0 0,0 0 0 0 0,0 0 0 0 0,-1 0 0 0 0,1 0 0 0 0,0 0 0 0 0,-1-1 0 0 0,0 1 1 0 0,0-1-1 0 0,1 0 0 0 0,-2 1 0 0 0,1-1 0 0 0,0 0 0 0 0,0 0 0 0 0,1-5 0 0 0,-2 4 0 0 0,0 1 0 0 0,0-1 0 0 0,-1 0 0 0 0,0 0 0 0 0,1 0 0 0 0,-1 1 0 0 0,0-1 0 0 0,-1 0 0 0 0,1 0 0 0 0,-1 0 0 0 0,0 0 0 0 0,0 1 0 0 0,0-1 0 0 0,0 0 0 0 0,0 1 0 0 0,-1-1 0 0 0,0 1 0 0 0,0 0 0 0 0,0-1 0 0 0,0 1 0 0 0,0 0 0 0 0,-1 0 0 0 0,1 0 0 0 0,-1 0 0 0 0,0 1 0 0 0,-4-4 0 0 0,1 2 1 0 0,0 1 0 0 0,0-1 0 0 0,0 1 0 0 0,0 1 0 0 0,0-1 1 0 0,-1 1-1 0 0,1 0 0 0 0,-1 1 0 0 0,0-1 0 0 0,1 1 0 0 0,-1 1 0 0 0,0-1 0 0 0,1 1 1 0 0,-13 1-1 0 0,-11 3 15 0 0,-60 13 0 0 0,62-10-5 0 0,-119 29 22 0 0,-199 76-1 0 0,330-106-46 0 0,8-4-15 0 0,0 1 0 0 0,0 0 1 0 0,0 0-1 0 0,1 1 0 0 0,-1-1 0 0 0,1 2 1 0 0,0-1-1 0 0,0 1 0 0 0,0 0 0 0 0,1 1 1 0 0,-1-1-1 0 0,-8 12 0 0 0,14-16-68 0 0,1 1 1 0 0,-1-1-1 0 0,1 0 1 0 0,-1 1-1 0 0,1-1 0 0 0,0 0 1 0 0,-1 1-1 0 0,1-1 1 0 0,0 1-1 0 0,0-1 0 0 0,0 1 1 0 0,0-1-1 0 0,0 0 1 0 0,1 1-1 0 0,-1-1 0 0 0,0 1 1 0 0,1-1-1 0 0,-1 0 1 0 0,1 1-1 0 0,-1-1 0 0 0,1 0 1 0 0,-1 0-1 0 0,1 1 1 0 0,0-1-1 0 0,0 0 0 0 0,0 0 1 0 0,0 0-1 0 0,0 0 1 0 0,0 0-1 0 0,0 0 0 0 0,0 0 1 0 0,0 0-1 0 0,0 0 1 0 0,0-1-1 0 0,1 1 0 0 0,-1 0 1 0 0,0-1-1 0 0,0 1 1 0 0,1-1-1 0 0,1 1 0 0 0,20 9-1944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382 319 4908 0 0,'-8'1'-168'0'0,"0"1"-1"0"0,1 0 1 0 0,-1 1-1 0 0,1-1 1 0 0,0 1-1 0 0,0 1 1 0 0,0-1-1 0 0,0 1 1 0 0,1 1-1 0 0,-1-1 1 0 0,1 1-1 0 0,-6 6 1 0 0,12-11 178 0 0,-1 1 1 0 0,1-1 0 0 0,-1 1 0 0 0,0 0 0 0 0,1-1 0 0 0,-1 1 0 0 0,1 0 0 0 0,-1-1-1 0 0,1 1 1 0 0,0 0 0 0 0,-1 0 0 0 0,1 0 0 0 0,0-1 0 0 0,0 1 0 0 0,-1 0 0 0 0,1 0-1 0 0,0 0 1 0 0,0 0 0 0 0,0 0 0 0 0,0 0 0 0 0,0-1 0 0 0,0 1 0 0 0,0 0-1 0 0,0 0 1 0 0,1 0 0 0 0,-1 0 0 0 0,0-1 0 0 0,0 1 0 0 0,1 0 0 0 0,-1 0 0 0 0,0 0-1 0 0,1-1 1 0 0,-1 1 0 0 0,1 0 0 0 0,-1 0 0 0 0,1-1 0 0 0,-1 1 0 0 0,1 0 0 0 0,0-1-1 0 0,-1 1 1 0 0,1-1 0 0 0,0 1 0 0 0,0-1 0 0 0,-1 1 0 0 0,1-1 0 0 0,1 1 0 0 0,2 1 50 0 0,0 1 1 0 0,0-1-1 0 0,0 0 1 0 0,0-1-1 0 0,0 1 1 0 0,1-1-1 0 0,-1 1 1 0 0,8 0-1 0 0,-1-1-20 0 0,-1-1-1 0 0,0 0 0 0 0,1 0 0 0 0,-1-1 1 0 0,0-1-1 0 0,1 1 0 0 0,-1-2 1 0 0,0 1-1 0 0,-1-2 0 0 0,1 1 0 0 0,0-1 1 0 0,-1 0-1 0 0,0-1 0 0 0,14-10 0 0 0,-17 11-29 0 0,0-1 0 0 0,-1-1 0 0 0,0 1 0 0 0,0-1 0 0 0,0 0 0 0 0,-1 0 0 0 0,1 0 0 0 0,-1-1 0 0 0,-1 1 0 0 0,1-1-1 0 0,-1 0 1 0 0,-1 0 0 0 0,1-1 0 0 0,-1 1 0 0 0,0 0 0 0 0,-1-1 0 0 0,0 1 0 0 0,0-1 0 0 0,0 1 0 0 0,-1-1 0 0 0,-1-8-1 0 0,0-2-3 0 0,0 0 0 0 0,-1 1 0 0 0,-1-1 0 0 0,-1 1 0 0 0,0-1 0 0 0,-13-30-1 0 0,15 44 0 0 0,0-1 0 0 0,-1 1-1 0 0,1 0 1 0 0,-1 0-1 0 0,0 0 1 0 0,1 1 0 0 0,-2-1-1 0 0,1 1 1 0 0,0-1-1 0 0,-1 1 1 0 0,0 0 0 0 0,1 0-1 0 0,-1 1 1 0 0,0-1-1 0 0,0 1 1 0 0,-1 0 0 0 0,1 0-1 0 0,0 0 1 0 0,-1 1-1 0 0,0-1 1 0 0,1 1-1 0 0,-1 0 1 0 0,1 1 0 0 0,-1-1-1 0 0,0 1 1 0 0,0 0-1 0 0,1 0 1 0 0,-1 0 0 0 0,0 0-1 0 0,-6 2 1 0 0,-9 3 35 0 0,0 1 0 0 0,0 0 1 0 0,1 2-1 0 0,0 0 0 0 0,0 1 1 0 0,1 1-1 0 0,0 0 0 0 0,1 2 1 0 0,0 0-1 0 0,1 1 0 0 0,-25 25 1 0 0,19-16 23 0 0,2 1 0 0 0,0 1 0 0 0,2 0 0 0 0,0 2 0 0 0,2 0 0 0 0,0 1 0 0 0,-12 34 1 0 0,27-60-56 0 0,0 1 1 0 0,0-1 0 0 0,1 1 0 0 0,-1-1 0 0 0,1 0 0 0 0,-1 1-1 0 0,1-1 1 0 0,0 1 0 0 0,0-1 0 0 0,-1 1 0 0 0,1 0-1 0 0,0-1 1 0 0,0 1 0 0 0,0-1 0 0 0,1 1 0 0 0,-1-1 0 0 0,0 1-1 0 0,1-1 1 0 0,-1 1 0 0 0,1-1 0 0 0,-1 0 0 0 0,1 1 0 0 0,0-1-1 0 0,-1 1 1 0 0,3 1 0 0 0,-1-1 0 0 0,0-1-1 0 0,0 1 1 0 0,0-1 0 0 0,0 0-1 0 0,1 0 1 0 0,-1 0-1 0 0,1 0 1 0 0,-1 0 0 0 0,0 0-1 0 0,1-1 1 0 0,-1 1-1 0 0,1-1 1 0 0,0 0 0 0 0,2 0-1 0 0,13 0 29 0 0,0-1-1 0 0,0-1 0 0 0,26-5 1 0 0,-36 5-19 0 0,35-8 45 0 0,72-28 0 0 0,-90 27-23 0 0,1 1-1 0 0,0 2 1 0 0,1 0-1 0 0,-1 2 1 0 0,2 1-1 0 0,-1 1 1 0 0,48 0-1 0 0,-62 6 17 0 0,0 1 0 0 0,0 0 0 0 0,-1 1-1 0 0,1 1 1 0 0,-1 0 0 0 0,0 0 0 0 0,0 1-1 0 0,-1 1 1 0 0,13 9 0 0 0,-4-4-25 0 0,0 0-1 0 0,25 9 1 0 0,-6-7-991 0 0,1-2 0 0 0,0-1-1 0 0,45 4 1 0 0,-27-7-970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5000 0 0,'-10'15'-779'0'0,"9"-10"1060"0"0,18-2-121 0 0,-17-2-164 0 0,22 1 108 0 0,0 0 0 0 0,41-3 0 0 0,-16 0-38 0 0,743 11-676 0 0,-717-13-1116 0 0,-41 1 882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6581 0 0,'0'-9'-150'0'0,"0"1"1"0"0,1 0-1 0 0,0 0 1 0 0,1 0-1 0 0,0 0 1 0 0,0 0 0 0 0,1 0-1 0 0,-1 0 1 0 0,2 0-1 0 0,-1 1 1 0 0,1 0-1 0 0,0 0 1 0 0,9-11 0 0 0,-5 8 165 0 0,2 0 1 0 0,-1 1 0 0 0,1 0 0 0 0,1 1-1 0 0,-1 0 1 0 0,2 0 0 0 0,18-9 0 0 0,12-2-625 0 0,0 3 1 0 0,0 1-1 0 0,82-16 0 0 0,-122 31 272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3376 0 0,'7'-14'305'0'0,"0"-2"0"0"0,-1 1 0 0 0,8-28 0 0 0,-14 85-86 0 0,2 1 0 0 0,1 0 0 0 0,13 51 0 0 0,-2 0-30 0 0,-11-71-660 0 0,1 1-1 0 0,9 28 0 0 0,-10-50-794 0 0,8 2 142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26 3692 0 0,'-10'-1'-48'0'0,"-1"1"0"0"0,1-1 0 0 0,0 2 0 0 0,-1-1 0 0 0,1 2 0 0 0,-1-1-1 0 0,1 1 1 0 0,0 1 0 0 0,0 0 0 0 0,0 0 0 0 0,1 1 0 0 0,-1 1 0 0 0,1-1-1 0 0,0 1 1 0 0,0 1 0 0 0,0 0 0 0 0,1 0 0 0 0,0 1 0 0 0,0 0 0 0 0,0 0-1 0 0,1 0 1 0 0,0 1 0 0 0,1 1 0 0 0,-8 12 0 0 0,6-10 52 0 0,-22 34 259 0 0,1 1-1 0 0,2 2 1 0 0,-28 69 0 0 0,50-104-182 0 0,0 1 0 0 0,1-1 1 0 0,0 1-1 0 0,2 0 0 0 0,-1 0 1 0 0,1 0-1 0 0,1 0 1 0 0,1 0-1 0 0,0 0 0 0 0,1 0 1 0 0,0 0-1 0 0,1 0 1 0 0,1 0-1 0 0,0-1 0 0 0,0 1 1 0 0,2-1-1 0 0,0 1 0 0 0,10 18 1 0 0,-5-15-28 0 0,1 0 1 0 0,0-1-1 0 0,2-1 0 0 0,-1 0 1 0 0,2-1-1 0 0,0 0 1 0 0,1-1-1 0 0,0 0 0 0 0,1-1 1 0 0,0-1-1 0 0,1-1 1 0 0,0 0-1 0 0,34 13 0 0 0,-29-16-23 0 0,1 0 0 0 0,1-1 0 0 0,-1-1 0 0 0,0-1 0 0 0,1-2 0 0 0,0 0 0 0 0,0-1 0 0 0,0-2 0 0 0,-1 0 0 0 0,1-2 0 0 0,27-5 0 0 0,-14 0-6 0 0,1-1 1 0 0,-1-1 0 0 0,0-3 0 0 0,-1 0 0 0 0,46-26 0 0 0,-71 33-22 0 0,0-1 0 0 0,-1 0 0 0 0,0 0 0 0 0,-1-1 0 0 0,1 0 0 0 0,-2 0 0 0 0,1-1 0 0 0,-1-1 0 0 0,0 1 0 0 0,-1-1 0 0 0,0-1 0 0 0,-1 1 0 0 0,0-1 0 0 0,-1 0 0 0 0,0 0 0 0 0,0-1 0 0 0,-1 0 0 0 0,-1 1 0 0 0,0-1 1 0 0,2-23-1 0 0,-4 11-4 0 0,-1-1 1 0 0,-1 1 0 0 0,-1-1-1 0 0,-2 1 1 0 0,0 0 0 0 0,-1 0 0 0 0,-14-36-1 0 0,6 27-3 0 0,-1-1 1 0 0,-2 1-1 0 0,-1 1 0 0 0,-31-43 0 0 0,39 63 1 0 0,0 0 0 0 0,-1 0 0 0 0,0 1 0 0 0,-1 0 1 0 0,0 1-1 0 0,-1 0 0 0 0,0 1 0 0 0,0 0 0 0 0,-1 1 0 0 0,0 0 0 0 0,-1 1 1 0 0,0 1-1 0 0,0 0 0 0 0,0 1 0 0 0,-1 0 0 0 0,1 1 0 0 0,-1 1 0 0 0,0 1 1 0 0,0 0-1 0 0,0 0 0 0 0,-1 2 0 0 0,1 0 0 0 0,0 0 0 0 0,0 2 0 0 0,0 0 1 0 0,0 0-1 0 0,-21 7 0 0 0,-3 7-542 0 0,1 1 1 0 0,1 1-1 0 0,1 2 1 0 0,0 2-1 0 0,-51 41 1 0 0,17-9-742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144 118 3972 0 0,'-19'-23'-776'0'0,"17"20"797"0"0,0 0 0 0 0,0-1 0 0 0,1 1 0 0 0,-1 0 0 0 0,1-1 0 0 0,0 1 0 0 0,0-1 1 0 0,1 0-1 0 0,-1 1 0 0 0,0-7 0 0 0,1 8-14 0 0,1 1 1 0 0,-1-1-1 0 0,0 1 1 0 0,0 0 0 0 0,1-1-1 0 0,-1 1 1 0 0,1-1 0 0 0,-1 1-1 0 0,1 0 1 0 0,0-1-1 0 0,0 1 1 0 0,-1 0 0 0 0,1 0-1 0 0,0-1 1 0 0,0 1-1 0 0,0 0 1 0 0,0 0 0 0 0,2-1-1 0 0,3-2-2 0 0,0 1 0 0 0,1 1 0 0 0,-1-1 0 0 0,1 1 0 0 0,-1 0 1 0 0,1 1-1 0 0,0-1 0 0 0,11 0 0 0 0,-7 0 0 0 0,-1 1 0 0 0,1 1 0 0 0,-1-1 0 0 0,0 2 0 0 0,1-1 0 0 0,-1 1 1 0 0,0 1-1 0 0,1 0 0 0 0,17 6 0 0 0,-23-6-2 0 0,0 1 1 0 0,0-1-1 0 0,-1 1 0 0 0,1 0 1 0 0,-1 0-1 0 0,0 0 0 0 0,0 1 1 0 0,0-1-1 0 0,0 1 0 0 0,0 0 1 0 0,-1 0-1 0 0,0 1 0 0 0,0-1 1 0 0,0 1-1 0 0,0-1 0 0 0,-1 1 1 0 0,1 0-1 0 0,-1 0 0 0 0,-1 0 1 0 0,3 9-1 0 0,1 6-4 0 0,-2 1 1 0 0,0 0-1 0 0,-1 0 1 0 0,-1 0-1 0 0,-1 0 0 0 0,-1 0 1 0 0,-1 0-1 0 0,0 0 0 0 0,-2-1 1 0 0,0 1-1 0 0,-2-1 1 0 0,0 0-1 0 0,-1 0 0 0 0,-16 30 1 0 0,-9 7 80 0 0,-3-2 0 0 0,-2-1 0 0 0,-58 64 0 0 0,19-24 150 0 0,70-86-208 0 0,3-4-7 0 0,0 0 0 0 0,1-1 0 0 0,-1 1 1 0 0,-1-1-1 0 0,1 1 0 0 0,-1-1 1 0 0,1 0-1 0 0,-1 0 0 0 0,-5 2 0 0 0,8-4 104 0 0,-4-3-88 0 0,3 1-29 0 0,1 1 0 0 0,-1-1 1 0 0,1 0-1 0 0,-1 0 0 0 0,1 0 0 0 0,0 1 1 0 0,-1-1-1 0 0,1-1 0 0 0,0 1 0 0 0,0 0 1 0 0,0 0-1 0 0,0 0 0 0 0,0-1 1 0 0,0 1-1 0 0,0 0 0 0 0,0-1 0 0 0,0 1 1 0 0,1-1-1 0 0,-1 1 0 0 0,0-3 0 0 0,0 2 1 0 0,1-1 0 0 0,0 0-1 0 0,0 0 1 0 0,0 0 0 0 0,0 1-1 0 0,0-1 1 0 0,1 0 0 0 0,-1 0-1 0 0,1 1 1 0 0,0-1 0 0 0,0 0-1 0 0,0 1 1 0 0,0-1-1 0 0,2-3 1 0 0,3-5-3 0 0,0 0-1 0 0,0 0 0 0 0,1 1 1 0 0,0 0-1 0 0,1 0 1 0 0,11-11-1 0 0,-18 20-9 0 0,5 3-7 0 0,40 20 4 0 0,80 48-1 0 0,-72-38 11 0 0,-42-24-396 0 0,1-1 0 0 0,-1-1 0 0 0,1-1 1 0 0,0 1-1 0 0,21 4 0 0 0,-23-9 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293 393 2716 0 0,'-2'13'-544'0'0,"5"-10"524"0"0,-2-2-4 0 0,6-2 4 0 0,0 0 23 0 0,0-1-1 0 0,0 0 1 0 0,-1 0 0 0 0,1-1 0 0 0,-1 1 0 0 0,1-1-1 0 0,-1-1 1 0 0,0 1 0 0 0,9-8 0 0 0,-2 1 44 0 0,1-1 0 0 0,-2 0 0 0 0,16-16 0 0 0,-23 19-34 0 0,1-1 1 0 0,-1 0 0 0 0,-1 0 0 0 0,1 0 0 0 0,-2 0 0 0 0,1-1 0 0 0,-1 0-1 0 0,-1 1 1 0 0,0-1 0 0 0,0 0 0 0 0,-1 0 0 0 0,0-16 0 0 0,0 13 28 0 0,-1 1 0 0 0,-1-1 1 0 0,0 0-1 0 0,0 1 0 0 0,-1-1 1 0 0,-1 1-1 0 0,0 0 0 0 0,-1 0 1 0 0,-9-20-1 0 0,12 29-34 0 0,-1 1-1 0 0,1 0 1 0 0,-1 0 0 0 0,1 0 0 0 0,-1 0-1 0 0,0 0 1 0 0,1 0 0 0 0,-1 0-1 0 0,0 0 1 0 0,0 1 0 0 0,-1-1 0 0 0,1 1-1 0 0,0-1 1 0 0,0 1 0 0 0,-1 0 0 0 0,1 0-1 0 0,-1 0 1 0 0,1 0 0 0 0,-1 0-1 0 0,1 1 1 0 0,-5-1 0 0 0,2 1 8 0 0,0 0 0 0 0,0 0 0 0 0,0 1 0 0 0,0-1 0 0 0,0 2 1 0 0,0-1-1 0 0,0 0 0 0 0,0 1 0 0 0,0 0 0 0 0,-6 3 0 0 0,-4 4 70 0 0,0-1-1 0 0,1 2 1 0 0,0 0 0 0 0,1 1-1 0 0,-19 20 1 0 0,-6 11 210 0 0,3 2 1 0 0,1 1-1 0 0,3 1 1 0 0,1 2 0 0 0,-37 83-1 0 0,67-130-292 0 0,-2 1 20 0 0,1 0-1 0 0,0 0 1 0 0,0 1-1 0 0,-1-1 1 0 0,2 0-1 0 0,-1 1 1 0 0,0-1-1 0 0,0 1 0 0 0,1-1 1 0 0,0 1-1 0 0,-1 0 1 0 0,1-1-1 0 0,0 1 1 0 0,0-1-1 0 0,0 1 1 0 0,1-1-1 0 0,-1 1 1 0 0,0 0-1 0 0,1-1 0 0 0,1 4 1 0 0,0-6-12 0 0,-1 1 0 0 0,1-1 0 0 0,0 0 0 0 0,0 1-1 0 0,-1-1 1 0 0,1 0 0 0 0,0 0 0 0 0,0 0 0 0 0,0 0 0 0 0,-1-1 0 0 0,1 1 0 0 0,0 0 0 0 0,0-1 0 0 0,-1 1 0 0 0,4-2 0 0 0,25-9 34 0 0,-30 11-44 0 0,46-20 65 0 0,-1-2 0 0 0,-1-1-1 0 0,80-59 1 0 0,50-27 45 0 0,-172 108-110 0 0,0 0 0 0 0,1 0 0 0 0,-1 0 0 0 0,0 1 0 0 0,0 0 0 0 0,1-1 0 0 0,-1 1 0 0 0,0 0 0 0 0,1 0 0 0 0,-1 0 0 0 0,0 0 0 0 0,1 0 0 0 0,-1 1 0 0 0,0-1 0 0 0,1 1 0 0 0,-1-1 0 0 0,0 1 0 0 0,0 0 0 0 0,0 0 0 0 0,0 0 0 0 0,1 0 0 0 0,-2 0 0 0 0,4 3 0 0 0,6 4-3 0 0,-1 0 1 0 0,0 1 0 0 0,10 12 0 0 0,11 9-4 0 0,-1-7-35 0 0,1-2-1 0 0,38 20 1 0 0,-46-29-987 0 0,0-2-1 0 0,26 8 1 0 0,-24-10-646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91 4652 0 0,'-1'0'-23'0'0,"1"1"-1"0"0,-1-1 0 0 0,1 0 0 0 0,0 0 1 0 0,-1 0-1 0 0,1 1 0 0 0,-1-1 0 0 0,1 0 1 0 0,-1 0-1 0 0,1 0 0 0 0,-1 0 0 0 0,1 0 1 0 0,-1 0-1 0 0,1 0 0 0 0,-1 0 0 0 0,1 0 1 0 0,-1 0-1 0 0,1-1 0 0 0,-1 1 0 0 0,1 0 0 0 0,-1 0 1 0 0,1 0-1 0 0,-1 0 0 0 0,1-1 0 0 0,0 1 1 0 0,-1 0-1 0 0,1-1 0 0 0,-1 1 0 0 0,1 0 1 0 0,0-1-1 0 0,-1 1 0 0 0,1 0 0 0 0,0-1 1 0 0,-1 1-1 0 0,1 0 0 0 0,0-1 0 0 0,-1 0 1 0 0,20-11-203 0 0,37-8 188 0 0,21 3-33 0 0,-43 10-906 0 0,48-15 0 0 0,-62 15 452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33 1976 0 0,'-51'-28'221'0'0,"50"27"-71"0"0,0 1-119 0 0,1-1 0 0 0,-1 1 0 0 0,1 0 1 0 0,-1-1-1 0 0,1 1 0 0 0,-1 0 0 0 0,1-1 0 0 0,-1 1 1 0 0,1 0-1 0 0,-1 0 0 0 0,0 0 0 0 0,1-1 0 0 0,-1 1 0 0 0,1 0 1 0 0,-1 0-1 0 0,0 0 0 0 0,1 0 0 0 0,-1 0 0 0 0,1 0 1 0 0,-1 0-1 0 0,0 0 0 0 0,1 0 0 0 0,-1 0 0 0 0,1 1 0 0 0,-1-1 1 0 0,0 0-1 0 0,1 0 0 0 0,-1 1 0 0 0,1-1 0 0 0,-1 0 1 0 0,1 1-1 0 0,-1-1 0 0 0,0 1 0 0 0,0-1 20 0 0,-1 1-1 0 0,0-1 1 0 0,1 1-1 0 0,-1 0 1 0 0,1 0 0 0 0,-1 0-1 0 0,1 0 1 0 0,-1 0-1 0 0,1 0 1 0 0,0 0-1 0 0,-1 0 1 0 0,1 1-1 0 0,-2 1 1 0 0,-11 54 669 0 0,3 1 1 0 0,2 1-1 0 0,-2 89 1 0 0,5-72-437 0 0,-15 79-4159 0 0,16-132 2325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371 136 4280 0 0,'4'-8'26'0'0,"-1"0"-1"0"0,1 0 1 0 0,-2 0-1 0 0,1 0 1 0 0,-1-1-1 0 0,0 1 1 0 0,-1-1-1 0 0,0 1 1 0 0,0-1 0 0 0,-1 1-1 0 0,0-1 1 0 0,-1 0-1 0 0,1 1 1 0 0,-4-10-1 0 0,4 22 29 0 0,0 1 0 0 0,-1-1-1 0 0,0 1 1 0 0,0-1 0 0 0,0 1 0 0 0,-1-1-1 0 0,1 0 1 0 0,-1 1 0 0 0,-4 7 0 0 0,-28 44 467 0 0,26-44-444 0 0,-63 100 464 0 0,-85 145 303 0 0,137-221-737 0 0,2 1 0 0 0,1 1 0 0 0,2 0 0 0 0,2 1 0 0 0,-9 51 0 0 0,19-77-70 0 0,0-1 0 0 0,1 1 0 0 0,0-1 1 0 0,2 1-1 0 0,-1-1 0 0 0,1 1 0 0 0,1-1 0 0 0,0 1 0 0 0,5 12 0 0 0,-6-20-22 0 0,1 0 0 0 0,0 0 0 0 0,1 0 0 0 0,-1 0 0 0 0,1-1 0 0 0,0 1 0 0 0,0-1-1 0 0,0 0 1 0 0,1 0 0 0 0,0 0 0 0 0,-1 0 0 0 0,1-1 0 0 0,1 1 0 0 0,-1-1 0 0 0,0 0 0 0 0,1 0 0 0 0,0-1-1 0 0,-1 1 1 0 0,1-1 0 0 0,0 0 0 0 0,0-1 0 0 0,0 1 0 0 0,8 1 0 0 0,3-1-8 0 0,0-1 0 0 0,0-1 0 0 0,0 0 1 0 0,0 0-1 0 0,0-2 0 0 0,0 0 0 0 0,-1-1 1 0 0,1-1-1 0 0,18-6 0 0 0,-9 1-408 0 0,0-1-1 0 0,0-1 0 0 0,-1-2 1 0 0,37-24-1 0 0,-24 4-2583 0 0,-26 17 1207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4704 0 0,'-4'-4'-84'0'0,"1"0"0"0"0,0 0 0 0 0,0-1 0 0 0,1 1 0 0 0,-1-1 0 0 0,-2-8 0 0 0,4 12 135 0 0,-1-1 46 0 0,2 2-88 0 0,0 0 0 0 0,0 0 0 0 0,0 0-1 0 0,0 0 1 0 0,0 0 0 0 0,-1 0 0 0 0,1 0-1 0 0,0 0 1 0 0,0 0 0 0 0,0 1 0 0 0,0-1-1 0 0,0 0 1 0 0,0 0 0 0 0,0 0 0 0 0,-1 0-1 0 0,1 0 1 0 0,0 0 0 0 0,0 0 0 0 0,0 0-1 0 0,0 0 1 0 0,0 0 0 0 0,0 0 0 0 0,0 0-1 0 0,-1 0 1 0 0,1 0 0 0 0,0 0 0 0 0,0 0-1 0 0,0 0 1 0 0,0 0 0 0 0,0 0 0 0 0,0 0 0 0 0,-1 0-1 0 0,1 0 1 0 0,0 0 0 0 0,0 0 0 0 0,0-1-1 0 0,0 1 1 0 0,0 0 0 0 0,0 0 0 0 0,0 0-1 0 0,0 0 1 0 0,-1 0 0 0 0,1 0 0 0 0,0 0-1 0 0,0 0 1 0 0,0 0 0 0 0,0 0 0 0 0,0-1-1 0 0,0 1 1 0 0,0 0 0 0 0,0 0 0 0 0,0 0-1 0 0,0 0 1 0 0,0 0 0 0 0,0 0 0 0 0,0-1 0 0 0,0 1-1 0 0,0 0 1 0 0,0 0 0 0 0,0 288 1268 0 0,-3-186-2163 0 0,11 129 0 0 0,-2-186-437 0 0,3-9 207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3752 0 0,'-2'-10'-488'0'0,"0"4"418"0"0,0 8 149 0 0,-3 23 187 0 0,2 1 0 0 0,1-1 0 0 0,0 1 0 0 0,2 0 0 0 0,1-1 0 0 0,6 35 0 0 0,-2-9 23 0 0,-1-3-50 0 0,2 37 593 0 0,29 147 0 0 0,-30-195-352 0 0,-5-36-88 0 0,4-6-336 0 0,17-27-22 0 0,1 0 0 0 0,2 2 0 0 0,1 0-1 0 0,2 2 1 0 0,1 1 0 0 0,0 1-1 0 0,2 2 1 0 0,38-24 0 0 0,-47 34-31 0 0,0 2 0 0 0,1 0-1 0 0,1 1 1 0 0,-1 2 0 0 0,31-9 0 0 0,-48 18-2 0 0,-1-1-1 0 0,1 1 1 0 0,0 1-1 0 0,-1-1 1 0 0,1 1-1 0 0,0 0 1 0 0,-1 0 0 0 0,1 0-1 0 0,-1 0 1 0 0,1 1-1 0 0,-1 0 1 0 0,0 0-1 0 0,1 0 1 0 0,6 5 0 0 0,0 1 1 0 0,0-1 1 0 0,-1 2 0 0 0,0-1-1 0 0,10 11 1 0 0,-12-10-3 0 0,0 0-1 0 0,-1 0 1 0 0,0 1-1 0 0,0 0 1 0 0,-1 0-1 0 0,0 1 1 0 0,-1-1-1 0 0,5 14 1 0 0,-8-18 4 0 0,-1-1 1 0 0,0 1-1 0 0,0 0 0 0 0,-1 0 1 0 0,0-1-1 0 0,0 1 0 0 0,0 0 1 0 0,0 0-1 0 0,-1-1 1 0 0,0 1-1 0 0,0 0 0 0 0,-1-1 1 0 0,0 1-1 0 0,0-1 1 0 0,0 1-1 0 0,0-1 0 0 0,-1 0 1 0 0,0 0-1 0 0,-4 5 0 0 0,-8 10 22 0 0,-1 0 0 0 0,-1-1 0 0 0,-1-1-1 0 0,-1-1 1 0 0,0-1 0 0 0,-1 0-1 0 0,0-2 1 0 0,-2 0 0 0 0,-24 11-1 0 0,-3-1-378 0 0,0-2 0 0 0,-2-2 0 0 0,-61 15 0 0 0,101-32-2745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39 6009 0 0,'-19'-25'-755'0'0,"15"20"762"0"0,3 4 11 0 0,36-6-2527 0 0,-33 7 1595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84 2728 0 0,'1'-1'12'0'0,"0"1"0"0"0,0 0 0 0 0,0 0 0 0 0,0-1-1 0 0,0 1 1 0 0,0-1 0 0 0,0 1 0 0 0,0-1 0 0 0,0 1 0 0 0,0-1-1 0 0,0 1 1 0 0,-1-1 0 0 0,1 0 0 0 0,0 0 0 0 0,0 1 0 0 0,-1-1-1 0 0,1 0 1 0 0,0 0 0 0 0,-1 0 0 0 0,1 0 0 0 0,-1 0 0 0 0,1 1 0 0 0,-1-1-1 0 0,0 0 1 0 0,1 0 0 0 0,-1-2 0 0 0,6-9 256 0 0,-5 10-182 0 0,23-33 784 0 0,-40 86-632 0 0,2 1 1 0 0,2 0 0 0 0,3 1-1 0 0,-4 66 1 0 0,13-116-230 0 0,-1 0 0 0 0,1 0 1 0 0,0 0-1 0 0,-1 0 0 0 0,2 0 0 0 0,-1 0 0 0 0,0 0 0 0 0,0 0 1 0 0,1 0-1 0 0,0 0 0 0 0,-1 0 0 0 0,1 0 0 0 0,0 0 0 0 0,1 0 1 0 0,-1-1-1 0 0,0 1 0 0 0,1 0 0 0 0,-1-1 0 0 0,1 1 0 0 0,0-1 1 0 0,0 0-1 0 0,0 1 0 0 0,0-1 0 0 0,1 0 0 0 0,-1 0 0 0 0,0 0 0 0 0,1-1 1 0 0,2 3-1 0 0,1-3 4 0 0,-1 1 0 0 0,0-1 0 0 0,1 0 1 0 0,-1-1-1 0 0,1 1 0 0 0,0-1 0 0 0,-1 0 1 0 0,1 0-1 0 0,-1-1 0 0 0,1 0 0 0 0,-1 0 1 0 0,1 0-1 0 0,-1 0 0 0 0,6-3 0 0 0,-2 0-3 0 0,0 0 0 0 0,-1 0 0 0 0,1-1 0 0 0,-1 0-1 0 0,0 0 1 0 0,-1-1 0 0 0,1 0 0 0 0,-1 0 0 0 0,0-1-1 0 0,-1 0 1 0 0,1 0 0 0 0,-1-1 0 0 0,-1 0 0 0 0,1 0 0 0 0,-2 0-1 0 0,1 0 1 0 0,4-13 0 0 0,-4 10-3 0 0,-1-1 1 0 0,0 0-1 0 0,-1 0 1 0 0,0 0-1 0 0,-1 0 0 0 0,0-1 1 0 0,-1 1-1 0 0,0 0 0 0 0,-1-1 1 0 0,0 1-1 0 0,-1-1 1 0 0,-5-19-1 0 0,4 25-5 0 0,-1 1 0 0 0,0-1-1 0 0,-1 0 1 0 0,0 1 0 0 0,0 0 0 0 0,0 0 0 0 0,-1 0 0 0 0,0 0-1 0 0,0 1 1 0 0,0 0 0 0 0,-1 0 0 0 0,0 0 0 0 0,1 1-1 0 0,-2-1 1 0 0,1 1 0 0 0,-9-4 0 0 0,9 6-401 0 0,1 0 1 0 0,0 0-1 0 0,-1 0 0 0 0,1 0 1 0 0,-1 1-1 0 0,1 0 0 0 0,-1 0 1 0 0,-6 0-1 0 0,-1 1-390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 3576 0 0,'-37'34'1558'0'0,"157"-68"-3966"0"0,-69 18 1538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3552 0 0,'-25'9'-731'0'0,"24"-6"728"0"0,1 0 1 0 0,-1 0-1 0 0,1 0 0 0 0,-1 0 1 0 0,1 0-1 0 0,0 0 1 0 0,0 1-1 0 0,0-1 0 0 0,1 0 1 0 0,-1 0-1 0 0,1 0 1 0 0,-1 0-1 0 0,1 0 0 0 0,2 5 1 0 0,22 53 342 0 0,-15-39-150 0 0,12 36 178 0 0,3-2 0 0 0,2-1 0 0 0,3-1 0 0 0,2-1 0 0 0,2-2 1 0 0,62 72-1 0 0,-89-117-321 0 0,0 0 1 0 0,0 0 0 0 0,0 0 0 0 0,1-1 0 0 0,0 0 0 0 0,0 0 0 0 0,0-1-1 0 0,16 6 1 0 0,-22-9-50 0 0,0 0 0 0 0,0-1 1 0 0,0 1-1 0 0,0-1 0 0 0,0 0 0 0 0,0 1 0 0 0,0-1 0 0 0,0 0 0 0 0,0 0 0 0 0,0 0 0 0 0,0 0 0 0 0,0-1 0 0 0,0 1 1 0 0,0 0-1 0 0,0-1 0 0 0,0 0 0 0 0,4-1 0 0 0,-5 1-2 0 0,0 0 1 0 0,0 0 0 0 0,0 0-1 0 0,0 0 1 0 0,0 0 0 0 0,0 0-1 0 0,0 0 1 0 0,-1-1 0 0 0,1 1-1 0 0,0 0 1 0 0,-1 0-1 0 0,1-1 1 0 0,-1 1 0 0 0,1-1-1 0 0,-1 1 1 0 0,0 0 0 0 0,1-1-1 0 0,-1-2 1 0 0,0-1-5 0 0,0 0-1 0 0,0 1 1 0 0,-1-1 0 0 0,1 0 0 0 0,-1 0 0 0 0,0 0-1 0 0,-1 0 1 0 0,1 0 0 0 0,-1 1 0 0 0,-3-6 0 0 0,2 5 4 0 0,0 0 0 0 0,0 0 1 0 0,-1 0-1 0 0,0 1 1 0 0,0 0-1 0 0,0 0 0 0 0,0 0 1 0 0,-1 0-1 0 0,1 1 1 0 0,-1-1-1 0 0,0 1 0 0 0,0 0 1 0 0,-1 1-1 0 0,1-1 1 0 0,-11-2-1 0 0,7 3 32 0 0,0 0 0 0 0,0 1 0 0 0,-1 0 0 0 0,1 1 0 0 0,0 0 0 0 0,0 0 0 0 0,-1 1 0 0 0,1 1 0 0 0,-11 2 0 0 0,-14 6 105 0 0,0 2-1 0 0,1 1 1 0 0,0 2 0 0 0,-32 21 0 0 0,56-32-119 0 0,-177 105 366 0 0,160-91-414 0 0,0 0 0 0 0,2 2-1 0 0,0 1 1 0 0,-36 40 0 0 0,56-56-119 0 0,0 1-1 0 0,0-1 1 0 0,1 0-1 0 0,0 1 1 0 0,-6 11 0 0 0,9-15 40 0 0,-1 0-1 0 0,1 0 1 0 0,-1 0 0 0 0,1-1 0 0 0,0 1 0 0 0,-1 0 0 0 0,1 0 0 0 0,0 0 0 0 0,0 0 0 0 0,0 0-1 0 0,1 0 1 0 0,-1 0 0 0 0,0-1 0 0 0,1 1 0 0 0,-1 0 0 0 0,1 0 0 0 0,0 0 0 0 0,-1-1 0 0 0,1 1-1 0 0,0 0 1 0 0,0-1 0 0 0,0 1 0 0 0,2 2 0 0 0,26 20-1636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108 129 4616 0 0,'-21'-32'-805'0'0,"15"22"625"0"0,0 0 0 0 0,-1 1 0 0 0,-13-15 0 0 0,16 19 354 0 0,-1 0 0 0 0,1-1 0 0 0,0 1 0 0 0,0-1 0 0 0,-5-11 0 0 0,-6 70 192 0 0,13 58 348 0 0,15 137 0 0 0,2 24 526 0 0,-13-144 791 0 0,-1-130-2017 0 0,0-1 1 0 0,0 0 0 0 0,0 1 0 0 0,0-1-1 0 0,0 0 1 0 0,1 1 0 0 0,-1 0 0 0 0,1-1-1 0 0,3-3 1 0 0,6-10 39 0 0,-1-3-13 0 0,0 0 0 0 0,2 0 0 0 0,0 2 0 0 0,1-1 0 0 0,0 2 0 0 0,25-24 0 0 0,-29 33-33 0 0,0-1 0 0 0,1 2 0 0 0,0-1-1 0 0,0 1 1 0 0,1 1 0 0 0,-1-1 0 0 0,1 2-1 0 0,0 0 1 0 0,1 0 0 0 0,-1 1 0 0 0,1 0-1 0 0,0 1 1 0 0,16-1 0 0 0,21 0 4 0 0,92 5-1 0 0,-127-1-10 0 0,0 0 0 0 0,0 2 0 0 0,0 0 0 0 0,-1 0 0 0 0,1 1 0 0 0,-1 1 0 0 0,0 0 0 0 0,0 1 0 0 0,-1 0 0 0 0,0 1 0 0 0,17 12 0 0 0,-26-17 0 0 0,0 1 0 0 0,0 0 0 0 0,0-1 0 0 0,-1 1 0 0 0,1 0-1 0 0,-1 0 1 0 0,0 1 0 0 0,0-1 0 0 0,0 0 0 0 0,0 1 0 0 0,0 0 0 0 0,-1-1-1 0 0,0 1 1 0 0,0 0 0 0 0,0-1 0 0 0,0 1 0 0 0,0 7 0 0 0,-1-5 1 0 0,0 0 0 0 0,-1 0 1 0 0,0 0-1 0 0,0 0 0 0 0,0-1 1 0 0,-1 1-1 0 0,0 0 1 0 0,0-1-1 0 0,0 1 0 0 0,-6 8 1 0 0,0-2 3 0 0,1-1 0 0 0,-1-1 1 0 0,-1 0-1 0 0,0 0 1 0 0,0 0-1 0 0,-1-1 1 0 0,0-1-1 0 0,-1 0 1 0 0,-20 12-1 0 0,-1-4 47 0 0,-2-2 0 0 0,0-1 0 0 0,-58 13 0 0 0,-109 11-1083 0 0,93-19-3434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45 110 6145 0 0,'-6'-1'-22'0'0,"-29"-5"-1042"0"0,35 6 1054 0 0,0 0-1 0 0,-1 0 1 0 0,1 0 0 0 0,0 0-1 0 0,0 0 1 0 0,0 0 0 0 0,0 0-1 0 0,0 0 1 0 0,-1 0 0 0 0,1 0 0 0 0,0-1-1 0 0,0 1 1 0 0,0 0 0 0 0,0 0-1 0 0,0 0 1 0 0,0 0 0 0 0,0 0-1 0 0,-1 0 1 0 0,1-1 0 0 0,0 1-1 0 0,0 0 1 0 0,0 0 0 0 0,0 0 0 0 0,0 0-1 0 0,0-1 1 0 0,0 1 0 0 0,0 0-1 0 0,0 0 1 0 0,0 0 0 0 0,0 0-1 0 0,0 0 1 0 0,0-1 0 0 0,0 1 0 0 0,0 0-1 0 0,0 0 1 0 0,0 0 0 0 0,0 0-1 0 0,0-1 1 0 0,0 1 0 0 0,0 0-1 0 0,0 0 1 0 0,0 0 0 0 0,0 0 0 0 0,1 0-1 0 0,-1-1 1 0 0,0 1 0 0 0,0 0-1 0 0,17-11 60 0 0,-4 7-72 0 0,1 0-1 0 0,-1 0 0 0 0,1 1 1 0 0,0 1-1 0 0,18-1 1 0 0,5-1-18 0 0,278-46-2297 0 0,-259 39 2101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2860 0 0,'28'-39'282'0'0,"-24"32"-116"0"0,0 0-1 0 0,0 1 1 0 0,1 0-1 0 0,0-1 0 0 0,1 2 1 0 0,-1-1-1 0 0,12-8 1 0 0,-13 10-95 0 0,0 1 1 0 0,1 0 0 0 0,-1 1 0 0 0,1-1-1 0 0,0 1 1 0 0,0 0 0 0 0,0 0-1 0 0,0 0 1 0 0,0 1 0 0 0,0-1 0 0 0,0 1-1 0 0,1 1 1 0 0,-1-1 0 0 0,0 1-1 0 0,1 0 1 0 0,-1 0 0 0 0,0 0 0 0 0,1 1-1 0 0,-1 0 1 0 0,0 0 0 0 0,0 0-1 0 0,1 0 1 0 0,-1 1 0 0 0,5 3 0 0 0,3-1-22 0 0,0 1 0 0 0,0 0 0 0 0,0 1 0 0 0,-1 1 0 0 0,0 0 0 0 0,0 0 0 0 0,17 16 0 0 0,-25-20-39 0 0,0 0 0 0 0,-1 1-1 0 0,1 0 1 0 0,-1 0 0 0 0,0 0 0 0 0,0 0 0 0 0,-1 0 0 0 0,1 1 0 0 0,-1-1 0 0 0,0 1 0 0 0,0-1 0 0 0,0 1 0 0 0,-1 0 0 0 0,1 0 0 0 0,-1 0 0 0 0,0 0 0 0 0,-1 0-1 0 0,1 0 1 0 0,-1 0 0 0 0,0 0 0 0 0,-1 0 0 0 0,1 0 0 0 0,-1 0 0 0 0,-1 6 0 0 0,-11 26 25 0 0,-2 0 1 0 0,-1-1-1 0 0,-1-1 1 0 0,-40 58-1 0 0,-25 48 140 0 0,71-121-59 0 0,8-15-46 0 0,0-1 0 0 0,0 1 1 0 0,0 0-1 0 0,1 0 0 0 0,0 1 0 0 0,0-1 1 0 0,1 0-1 0 0,-3 9 0 0 0,5-13-59 0 0,-1 0 0 0 0,1 1 1 0 0,-1-1-1 0 0,1 0 0 0 0,0 0 0 0 0,0 0 0 0 0,-1 0 1 0 0,1 0-1 0 0,0-1 0 0 0,0 1 0 0 0,0 0 0 0 0,0 0 1 0 0,0 0-1 0 0,0-1 0 0 0,0 1 0 0 0,0 0 0 0 0,0-1 1 0 0,0 1-1 0 0,0-1 0 0 0,0 0 0 0 0,0 1 0 0 0,1-1 1 0 0,-1 0-1 0 0,2 1 0 0 0,32 5 115 0 0,-34-6-124 0 0,50 4-84 0 0,1-2 1 0 0,77-7 0 0 0,101-24-3694 0 0,-164 17 1162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383 948 5841 0 0,'-47'14'-1741'0'0,"75"17"1780"0"0,-6-16 77 0 0,1-1 0 0 0,0-1 0 0 0,0-1 0 0 0,1-1 0 0 0,1-2 1 0 0,0 0-1 0 0,0-1 0 0 0,1-2 0 0 0,0 0 0 0 0,49 3 0 0 0,-2-5-32 0 0,1-4 1 0 0,119-14-1 0 0,-152 10-65 0 0,0-3 0 0 0,-1-1 1 0 0,0-2-1 0 0,0-2 0 0 0,-1-1 0 0 0,0-2 0 0 0,56-32 0 0 0,-79 37-12 0 0,0 0-1 0 0,0-2 0 0 0,-1 0 1 0 0,0-1-1 0 0,-1 0 0 0 0,-1-1 1 0 0,22-30-1 0 0,-27 31-2 0 0,0 0-1 0 0,-1 0 0 0 0,-1-1 1 0 0,0 0-1 0 0,-1 0 1 0 0,0 0-1 0 0,-1 0 0 0 0,-1-1 1 0 0,0 0-1 0 0,-1 0 0 0 0,0-19 1 0 0,-2 2-1 0 0,-2-1 0 0 0,-2 1 0 0 0,0 0 0 0 0,-2 0 1 0 0,-2 1-1 0 0,-1 0 0 0 0,-1 0 0 0 0,-17-36 0 0 0,15 41-6 0 0,-2 0 0 0 0,0 1 0 0 0,-2 0 0 0 0,-1 1 0 0 0,-1 1 0 0 0,0 1 0 0 0,-2 0 0 0 0,-1 2 0 0 0,-28-23 0 0 0,34 32 33 0 0,0 1-1 0 0,-1 1 1 0 0,0 0 0 0 0,-1 1-1 0 0,1 1 1 0 0,-1 0 0 0 0,-1 1 0 0 0,0 1-1 0 0,1 1 1 0 0,-21-2 0 0 0,14 4 40 0 0,-1 1 0 0 0,0 1 0 0 0,0 1 0 0 0,1 1 0 0 0,-1 2 0 0 0,-39 9 0 0 0,0 8 131 0 0,1 3 0 0 0,1 3 0 0 0,1 2 0 0 0,-84 55-1 0 0,75-41-4 0 0,1 3-1 0 0,-89 78 0 0 0,135-104-155 0 0,2 1 0 0 0,0 1 0 0 0,2 1-1 0 0,0 1 1 0 0,1 0 0 0 0,2 1 0 0 0,1 1-1 0 0,0 1 1 0 0,2 0 0 0 0,-9 29 0 0 0,17-42-23 0 0,2-1 0 0 0,0 1 1 0 0,1 0-1 0 0,0 0 0 0 0,1 0 0 0 0,0 1 1 0 0,1-1-1 0 0,1 0 0 0 0,0 0 1 0 0,1 0-1 0 0,1 0 0 0 0,5 17 0 0 0,-1-12 5 0 0,0-1 1 0 0,1 0-1 0 0,2 0 0 0 0,0-1 0 0 0,0 0 0 0 0,1-1 0 0 0,26 28 0 0 0,1-7-400 0 0,2-1 0 0 0,2-2 0 0 0,1-2 0 0 0,1-1-1 0 0,70 35 1 0 0,-24-22-1892 0 0,2-10-493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6209 0 0,'0'0'-266'0'0,"19"9"-713"0"0,21-11 945 0 0,-10 2 25 0 0,66 3-2451 0 0,-78-1 1855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17 115 3184 0 0,'0'0'-12'0'0,"-8"5"1280"0"0,0-24-1072 0 0,32-3-284 0 0,-6 8-192 0 0,3-3-252 0 0,11-6-740 0 0,-1-1 664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48 115 3356 0 0,'-3'-15'282'0'0,"-2"0"0"0"0,0 1 0 0 0,0-1 0 0 0,-1 1 0 0 0,-14-22 0 0 0,19 35-84 0 0,-2-3 23 0 0,3 4-187 0 0,1 0 0 0 0,-1 0 0 0 0,0 0 0 0 0,0 0 0 0 0,0 0 0 0 0,0 0 0 0 0,0 0 0 0 0,0 0 0 0 0,0 0 0 0 0,0 0 0 0 0,0 0 0 0 0,0 0 0 0 0,0 0 0 0 0,0 0 0 0 0,0 0 0 0 0,0 0 0 0 0,0-1 0 0 0,0 1 0 0 0,0 0 0 0 0,0 0 0 0 0,1 0 0 0 0,-1 0 0 0 0,0 0 0 0 0,28 30 86 0 0,3-2 0 0 0,0-1 0 0 0,1-1 0 0 0,64 37 0 0 0,-25-16-18 0 0,82 52 108 0 0,34 24-30 0 0,-179-117-164 0 0,-1 0 1 0 0,0 1 0 0 0,0 0 0 0 0,-1 0-1 0 0,1 0 1 0 0,-2 1 0 0 0,1 0 0 0 0,-1 0 0 0 0,0 1-1 0 0,-1-1 1 0 0,0 1 0 0 0,0 0 0 0 0,-1 0-1 0 0,0 1 1 0 0,-1-1 0 0 0,0 1 0 0 0,0-1-1 0 0,-1 1 1 0 0,0 0 0 0 0,-1-1 0 0 0,-1 18-1 0 0,-4 14-686 0 0,-1-1 0 0 0,-2-1 0 0 0,-26 75 0 0 0,23-78-837 0 0,-2 6-193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90 4652 0 0,'0'-4'-62'0'0,"1"-1"-1"0"0,-1 0 0 0 0,0 1 1 0 0,0-1-1 0 0,0 0 0 0 0,-1 1 1 0 0,0-1-1 0 0,0 1 0 0 0,0-1 1 0 0,0 1-1 0 0,-1-1 0 0 0,-2-4 1 0 0,1 1 144 0 0,2 7-45 0 0,-3-10 113 0 0,4 11-146 0 0,0-1 0 0 0,0 1 0 0 0,0 0-1 0 0,0 0 1 0 0,0 0 0 0 0,0-1 0 0 0,0 1 0 0 0,0 0 0 0 0,0 0-1 0 0,0 0 1 0 0,0-1 0 0 0,-1 1 0 0 0,1 0 0 0 0,0 0-1 0 0,0 0 1 0 0,0-1 0 0 0,0 1 0 0 0,0 0 0 0 0,0 0-1 0 0,0 0 1 0 0,-1 0 0 0 0,1 0 0 0 0,0-1 0 0 0,0 1 0 0 0,0 0-1 0 0,0 0 1 0 0,-1 0 0 0 0,1 0 0 0 0,0 0 0 0 0,0 0-1 0 0,0 0 1 0 0,-1 0 0 0 0,1 0 0 0 0,0 0 0 0 0,0 0-1 0 0,0 0 1 0 0,-1-1 0 0 0,1 1 0 0 0,0 0 0 0 0,0 1 0 0 0,0-1-1 0 0,-1 0 1 0 0,1 0 0 0 0,0 0 0 0 0,0 0 0 0 0,0 0-1 0 0,-1 0 1 0 0,1 0 0 0 0,0 0 0 0 0,0 0 0 0 0,0 0-1 0 0,0 0 1 0 0,-1 0 0 0 0,1 1 0 0 0,0-1 0 0 0,0 0-1 0 0,0 0 1 0 0,0 0 0 0 0,0 0 0 0 0,-1 1 0 0 0,-10 29 107 0 0,1 1 0 0 0,1 0 0 0 0,2 0 0 0 0,1 1 0 0 0,-3 49 0 0 0,0-9 13 0 0,-4 4 4 0 0,5 1-1 0 0,2 0 0 0 0,7 127 0 0 0,-1-204-133 0 0,1 7-277 0 0,-1 0 1 0 0,1 1-1 0 0,0-1 0 0 0,1 0 1 0 0,0-1-1 0 0,0 1 0 0 0,0 0 1 0 0,1 0-1 0 0,4 8 0 0 0,-1-12-667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3584 0 0,'10'-41'637'0'0,"-4"39"-601"0"0,-1 1 0 0 0,0 0-1 0 0,1 0 1 0 0,0 0 0 0 0,-1 1 0 0 0,1 0 0 0 0,-1 0-1 0 0,1 0 1 0 0,-1 1 0 0 0,1 0 0 0 0,-1 0 0 0 0,1 0-1 0 0,-1 1 1 0 0,1 0 0 0 0,-1 0 0 0 0,0 0 0 0 0,0 0 0 0 0,6 5-1 0 0,13 7 63 0 0,-1 1 1 0 0,28 22-1 0 0,-51-36-98 0 0,18 14 49 0 0,-1 1-1 0 0,-1 1 0 0 0,0 1 0 0 0,-1 0 1 0 0,-1 1-1 0 0,0 1 0 0 0,-2 0 1 0 0,0 1-1 0 0,-2 0 0 0 0,0 1 0 0 0,-1 0 1 0 0,-1 0-1 0 0,-2 1 0 0 0,0 0 0 0 0,3 26 1 0 0,-5-25-189 0 0,2 6 1121 0 0,-3-31-492 0 0,0-18-391 0 0,-1 0-41 0 0,1-1 0 0 0,1 1 0 0 0,0 0 0 0 0,2 0 0 0 0,0 0 0 0 0,1 1-1 0 0,1 0 1 0 0,14-24 0 0 0,-16 32-236 0 0,0 1 0 0 0,1 0 0 0 0,0 1 0 0 0,1-1 0 0 0,-1 2 0 0 0,1-1 0 0 0,1 1 0 0 0,0 0 0 0 0,0 1 0 0 0,0 0 0 0 0,1 0 0 0 0,-1 1 0 0 0,2 0 0 0 0,-1 1 0 0 0,0 0 0 0 0,12-3 0 0 0,-9 3-1329 0 0,0-3 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3728 0 0,'19'-42'-236'0'0,"-14"27"253"0"0,2 1 1 0 0,-1 1-1 0 0,18-26 1 0 0,-20 34-31 0 0,1 0 0 0 0,-1 0 1 0 0,1 1-1 0 0,1-1 0 0 0,-1 1 0 0 0,0 0 1 0 0,1 0-1 0 0,0 1 0 0 0,0 0 1 0 0,0 0-1 0 0,0 0 0 0 0,9-2 0 0 0,12-3-818 0 0,46-7-1 0 0,-49 12 207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90 2324 0 0,'-4'22'-138'0'0,"19"-22"300"0"0,-3-3-189 0 0,96-21-131 0 0,110-41 0 0 0,-177 52-430 0 0,-19 6 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1812 0 0,'92'-47'351'0'0,"-89"46"-325"0"0,-3 1-23 0 0,1-1 1 0 0,0 1-1 0 0,0 0 1 0 0,-1-1-1 0 0,1 1 1 0 0,0 0 0 0 0,0 0-1 0 0,0 0 1 0 0,-1-1-1 0 0,1 1 1 0 0,0 0-1 0 0,0 0 1 0 0,0 0-1 0 0,0 0 1 0 0,-1 0-1 0 0,1 0 1 0 0,0 1-1 0 0,0-1 1 0 0,0 0-1 0 0,-1 0 1 0 0,1 1-1 0 0,0-1 1 0 0,1 1-1 0 0,26 8 75 0 0,-19-4-70 0 0,0 0 1 0 0,0 1 0 0 0,-1 0-1 0 0,0 0 1 0 0,0 1-1 0 0,0 0 1 0 0,-1 0-1 0 0,0 1 1 0 0,0 0 0 0 0,-1 0-1 0 0,0 0 1 0 0,6 13-1 0 0,3 8 30 0 0,-1 1-1 0 0,16 51 1 0 0,-24-64 18 0 0,-3-13-13 0 0,-2 1 0 0 0,1-1 0 0 0,0 0-1 0 0,-1 1 1 0 0,0 0 0 0 0,0-1 0 0 0,0 1 0 0 0,-1-1 0 0 0,1 1 0 0 0,-1 0 0 0 0,-1 6 0 0 0,1-10 72 0 0,-13 7 217 0 0,12-8-304 0 0,-1 1-1 0 0,0-1 1 0 0,1 0-1 0 0,-1 0 1 0 0,0 0-1 0 0,0 0 1 0 0,1 0 0 0 0,-1 0-1 0 0,0 0 1 0 0,1-1-1 0 0,-1 1 1 0 0,0-1-1 0 0,1 1 1 0 0,-1-1 0 0 0,0 1-1 0 0,1-1 1 0 0,-1 0-1 0 0,1 0 1 0 0,-1 0 0 0 0,1 0-1 0 0,0 0 1 0 0,-1 0-1 0 0,-1-2 1 0 0,1 0-2 0 0,1 0 0 0 0,-1 0 1 0 0,0 0-1 0 0,1 0 0 0 0,0 0 0 0 0,-1 0 1 0 0,1-1-1 0 0,0 1 0 0 0,1 0 0 0 0,-1-1 1 0 0,0-4-1 0 0,1-4 8 0 0,0-1 1 0 0,0 1 0 0 0,1-1-1 0 0,1 1 1 0 0,5-23 0 0 0,1 10 2 0 0,0 1 0 0 0,2 1-1 0 0,1-1 1 0 0,20-32 0 0 0,-24 45-26 0 0,0 1-1 0 0,1-1 1 0 0,0 1-1 0 0,1 0 0 0 0,0 1 1 0 0,0 0-1 0 0,1 1 1 0 0,1 0-1 0 0,-1 0 1 0 0,23-12-1 0 0,-30 19-145 0 0,1 0 0 0 0,-1 0-1 0 0,0 0 1 0 0,1 0 0 0 0,-1 0-1 0 0,1 1 1 0 0,-1 0 0 0 0,1-1-1 0 0,-1 1 1 0 0,1 1 0 0 0,-1-1-1 0 0,1 0 1 0 0,-1 1 0 0 0,0 0 0 0 0,1 0-1 0 0,4 2 1 0 0,9 4-786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28 3432 0 0,'0'-2'-47'0'0,"0"1"-1"0"0,0 0 1 0 0,-1-1-1 0 0,1 1 0 0 0,0 0 1 0 0,-1 0-1 0 0,1-1 1 0 0,-1 1-1 0 0,1 0 1 0 0,-1 0-1 0 0,0 0 0 0 0,0 0 1 0 0,1 0-1 0 0,-1 0 1 0 0,0 0-1 0 0,0 0 1 0 0,0 0-1 0 0,0 0 0 0 0,0 0 1 0 0,0 0-1 0 0,0 1 1 0 0,0-1-1 0 0,0 0 0 0 0,-1 1 1 0 0,1-1-1 0 0,0 1 1 0 0,-2-1-1 0 0,0 2 36 0 0,1 0-1 0 0,-1 1 1 0 0,0-1 0 0 0,0 1-1 0 0,1 0 1 0 0,-1 0-1 0 0,1 0 1 0 0,0 0 0 0 0,-1 0-1 0 0,1 0 1 0 0,-3 5 0 0 0,-6 4 57 0 0,1 1 1 0 0,1 1-1 0 0,0 0 1 0 0,0 0 0 0 0,1 1-1 0 0,1 0 1 0 0,1 1 0 0 0,0-1-1 0 0,-5 21 1 0 0,9-29-25 0 0,0 0 0 0 0,1 0 0 0 0,0 1 0 0 0,0-1-1 0 0,0 1 1 0 0,1-1 0 0 0,0 1 0 0 0,0-1 0 0 0,1 0 0 0 0,0 1 0 0 0,0-1 0 0 0,0 1 0 0 0,1-1 0 0 0,0 0 0 0 0,0 0 0 0 0,1 0-1 0 0,0 0 1 0 0,0-1 0 0 0,0 1 0 0 0,0-1 0 0 0,1 1 0 0 0,0-1 0 0 0,0 0 0 0 0,1-1 0 0 0,6 7 0 0 0,-7-8-5 0 0,1-1 1 0 0,-1 1 0 0 0,1-1 0 0 0,0 0-1 0 0,-1 0 1 0 0,1-1 0 0 0,0 0 0 0 0,0 1-1 0 0,0-2 1 0 0,0 1 0 0 0,0 0-1 0 0,1-1 1 0 0,-1 0 0 0 0,0 0 0 0 0,0-1-1 0 0,0 0 1 0 0,0 1 0 0 0,0-2 0 0 0,0 1-1 0 0,0 0 1 0 0,0-1 0 0 0,-1 0 0 0 0,1 0-1 0 0,-1-1 1 0 0,6-2 0 0 0,1-2 2 0 0,0 1 1 0 0,0-2-1 0 0,-1 1 1 0 0,0-1-1 0 0,0-1 1 0 0,-1 0-1 0 0,0 0 1 0 0,13-19-1 0 0,-19 23-14 0 0,0 0 0 0 0,0 0-1 0 0,0-1 1 0 0,-1 1-1 0 0,0-1 1 0 0,0 1 0 0 0,-1-1-1 0 0,0 1 1 0 0,0-1 0 0 0,0 0-1 0 0,0 0 1 0 0,-1 1-1 0 0,0-1 1 0 0,0 0 0 0 0,-1 0-1 0 0,1 0 1 0 0,-3-8-1 0 0,1 10-2 0 0,1 0 0 0 0,-1 1 0 0 0,1 0 0 0 0,-1-1-1 0 0,0 1 1 0 0,0 0 0 0 0,-1 0 0 0 0,1 0 0 0 0,-1 0 0 0 0,1 0-1 0 0,-1 1 1 0 0,0-1 0 0 0,0 1 0 0 0,0 0 0 0 0,0 0-1 0 0,0 0 1 0 0,-1 0 0 0 0,1 0 0 0 0,0 1 0 0 0,-1-1-1 0 0,0 1 1 0 0,1 0 0 0 0,-1 0 0 0 0,0 1 0 0 0,1-1-1 0 0,-1 1 1 0 0,0-1 0 0 0,0 1 0 0 0,-4 1 0 0 0,1-1 6 0 0,-1 0-1 0 0,1 0 1 0 0,0 1 0 0 0,-1 0 0 0 0,-11 3 0 0 0,17-3-96 0 0,0 0 1 0 0,-1 0-1 0 0,1 0 1 0 0,0 0-1 0 0,0 1 0 0 0,0-1 1 0 0,0 1-1 0 0,0-1 1 0 0,0 1-1 0 0,0 0 1 0 0,0 0-1 0 0,1-1 1 0 0,-1 1-1 0 0,0 1 1 0 0,1-1-1 0 0,0 0 1 0 0,0 0-1 0 0,-1 0 1 0 0,1 1-1 0 0,1-1 1 0 0,-1 0-1 0 0,-1 4 0 0 0,2 5-537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2308 0 0,'0'-5'16'0'0,"0"1"0"0"0,0-1 0 0 0,0 0 0 0 0,1 1 0 0 0,0-1-1 0 0,0 1 1 0 0,0 0 0 0 0,0-1 0 0 0,1 1 0 0 0,-1 0 0 0 0,1 0 0 0 0,0 0-1 0 0,0 0 1 0 0,1 0 0 0 0,-1 0 0 0 0,1 0 0 0 0,0 1 0 0 0,0-1 0 0 0,5-3 0 0 0,-5 2 19 0 0,-3 5-31 0 0,0 0 0 0 0,0 0 1 0 0,0-1-1 0 0,0 1 0 0 0,0 0 0 0 0,0 0 0 0 0,0 0 0 0 0,0-1 0 0 0,0 1 1 0 0,0 0-1 0 0,1 0 0 0 0,-1 0 0 0 0,0-1 0 0 0,0 1 0 0 0,0 0 0 0 0,0 0 1 0 0,0 0-1 0 0,1 0 0 0 0,-1 0 0 0 0,0-1 0 0 0,0 1 0 0 0,0 0 0 0 0,0 0 1 0 0,1 0-1 0 0,-1 0 0 0 0,0 0 0 0 0,0 0 0 0 0,1 0 0 0 0,-1 0 0 0 0,0 0 1 0 0,0 0-1 0 0,0 0 0 0 0,1 0 0 0 0,-1 0 0 0 0,0 0 0 0 0,0 0 1 0 0,0 0-1 0 0,1 0 0 0 0,-1 0 0 0 0,0 0 0 0 0,0 0 0 0 0,0 0 0 0 0,1 0 1 0 0,-1 0-1 0 0,0 0 0 0 0,0 0 0 0 0,0 0 0 0 0,1 1 0 0 0,5 3 17 0 0,0 0-1 0 0,0 1 0 0 0,0 0 1 0 0,-1 0-1 0 0,0 0 1 0 0,0 1-1 0 0,0 0 0 0 0,0 0 1 0 0,-1 0-1 0 0,0 1 0 0 0,3 8 1 0 0,37 89 195 0 0,-19-40 21 0 0,-17-36-112 0 0,-7-24-74 0 0,-1-1 0 0 0,1 1 0 0 0,0 0 0 0 0,1-1 0 0 0,-1 1 0 0 0,0-1 0 0 0,1 1 0 0 0,0-1 0 0 0,0 0 0 0 0,0 1 0 0 0,3 2 0 0 0,-4-6 213 0 0,15-23-143 0 0,27-49 143 0 0,-39 62-252 0 0,1 0 0 0 0,0 1 0 0 0,1-1-1 0 0,0 1 1 0 0,0 0 0 0 0,1 1 0 0 0,0 0-1 0 0,1 0 1 0 0,0 0 0 0 0,13-9 0 0 0,16-4 16 0 0,-34 20-13 0 0,23 23-21 0 0,-20-9 15 0 0,-1 0 0 0 0,-1-1 0 0 0,0 2 0 0 0,4 24 0 0 0,9 29 16 0 0,-2-17 1253 0 0,-13-66-1248 0 0,1 0 0 0 0,1 1-1 0 0,0-1 1 0 0,1 1 0 0 0,1 0-1 0 0,9-17 1 0 0,-12 26-26 0 0,0 1 0 0 0,0-1 0 0 0,1 1-1 0 0,0-1 1 0 0,0 1 0 0 0,0 1 0 0 0,0-1 0 0 0,1 1 0 0 0,0-1-1 0 0,0 1 1 0 0,0 0 0 0 0,1 1 0 0 0,-1 0 0 0 0,1-1 0 0 0,-1 2 0 0 0,1-1-1 0 0,0 1 1 0 0,0 0 0 0 0,10-2 0 0 0,8-2 17 0 0,-22 6-20 0 0,-1 0-1 0 0,0 0 0 0 0,0-1 1 0 0,0 1-1 0 0,0 0 1 0 0,0 0-1 0 0,1 0 1 0 0,-1 0-1 0 0,0 0 1 0 0,0 1-1 0 0,0-1 1 0 0,0 0-1 0 0,0 0 1 0 0,0 1-1 0 0,1-1 1 0 0,-1 1-1 0 0,1 0 0 0 0,9 3 8 0 0,6 3-1 0 0,-1 0 1 0 0,-1 1-1 0 0,1 1 1 0 0,-2 1-1 0 0,1 0 1 0 0,20 19 0 0 0,15 15-2585 0 0,-39-34 1332 0 0,-1-3 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3792 0 0,'1'-4'-53'0'0,"1"0"0"0"0,-1 0 1 0 0,1 0-1 0 0,0 0 0 0 0,0 1 0 0 0,0-1 0 0 0,1 1 0 0 0,0-1 0 0 0,3-3 0 0 0,-5 8 65 0 0,0-1-1 0 0,-1 1 1 0 0,1 0 0 0 0,0-1 0 0 0,0 1 0 0 0,0 0-1 0 0,0 0 1 0 0,-1-1 0 0 0,1 1 0 0 0,0 0-1 0 0,-1 0 1 0 0,1 0 0 0 0,-1 0 0 0 0,1 0-1 0 0,-1 0 1 0 0,1 0 0 0 0,-1 0 0 0 0,0 0-1 0 0,1 0 1 0 0,-1 0 0 0 0,0 0 0 0 0,0 1-1 0 0,0 1 1 0 0,5 28 345 0 0,-5-29-316 0 0,1 13 111 0 0,6 59 268 0 0,-3 0-1 0 0,-8 95 0 0 0,6-127-3314 0 0,-1-41 2293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298 494 3004 0 0,'0'11'-32'0'0,"-1"-1"-1"0"0,1 1 0 0 0,1-1 1 0 0,0 1-1 0 0,1-1 1 0 0,0 1-1 0 0,0-1 0 0 0,1 0 1 0 0,0 0-1 0 0,1 0 1 0 0,8 16-1 0 0,-3-12 124 0 0,0 0 0 0 0,0-1 0 0 0,1 0 0 0 0,1 0-1 0 0,0-1 1 0 0,1-1 0 0 0,0 0 0 0 0,1 0 0 0 0,0-1 0 0 0,1-1 0 0 0,0 0 0 0 0,22 9 0 0 0,-17-10-34 0 0,1-1-1 0 0,1-1 1 0 0,-1-1 0 0 0,1-1 0 0 0,0-1-1 0 0,0-1 1 0 0,0 0 0 0 0,0-2 0 0 0,30-3-1 0 0,-11 0-14 0 0,1-1-1 0 0,-1-2 1 0 0,-1-3-1 0 0,1 0 0 0 0,-1-3 1 0 0,62-27-1 0 0,-88 33-47 0 0,1-1-1 0 0,-1-1 1 0 0,-1 0-1 0 0,0 0 1 0 0,0-1-1 0 0,0-1 1 0 0,-1 0-1 0 0,-1-1 1 0 0,1 0-1 0 0,-2-1 1 0 0,0 0 0 0 0,0 0-1 0 0,-1-1 1 0 0,-1 0-1 0 0,0 0 1 0 0,0 0-1 0 0,-2-1 1 0 0,0 0-1 0 0,0-1 1 0 0,-1 1-1 0 0,2-20 1 0 0,-4 17-22 0 0,0 0 1 0 0,-1 1-1 0 0,-1-1 0 0 0,-1 0 1 0 0,0 0-1 0 0,-1 0 1 0 0,-1 1-1 0 0,0-1 1 0 0,-2 1-1 0 0,0 0 0 0 0,0 0 1 0 0,-2 0-1 0 0,0 1 1 0 0,0 0-1 0 0,-2 0 0 0 0,0 1 1 0 0,0 0-1 0 0,-2 1 1 0 0,1 0-1 0 0,-2 0 1 0 0,1 1-1 0 0,-2 1 0 0 0,0 0 1 0 0,0 0-1 0 0,-1 2 1 0 0,-17-11-1 0 0,6 8 60 0 0,0 0 1 0 0,0 2-1 0 0,-1 1 1 0 0,-1 1-1 0 0,1 1 1 0 0,-1 1-1 0 0,0 1 1 0 0,-1 2-1 0 0,1 0 1 0 0,-1 2-1 0 0,1 2 1 0 0,-1 0-1 0 0,-42 8 1 0 0,1 2 28 0 0,-1 2 0 0 0,2 4 0 0 0,0 3 0 0 0,1 3 0 0 0,-71 34 0 0 0,126-51-53 0 0,0 0 0 0 0,1 0 0 0 0,0 1 1 0 0,0 1-1 0 0,0 0 0 0 0,1 0 0 0 0,0 1 0 0 0,1 0 0 0 0,-1 0 0 0 0,2 2 0 0 0,0-1 0 0 0,0 1 0 0 0,1 0 0 0 0,0 0 0 0 0,1 1 0 0 0,0 0 0 0 0,1 0 0 0 0,0 0 0 0 0,1 1 0 0 0,0-1 0 0 0,1 1 0 0 0,1 0 0 0 0,0 0 0 0 0,0 0 0 0 0,2 1 0 0 0,-1-1 0 0 0,2 0 0 0 0,0 0 0 0 0,0 0 0 0 0,5 17 0 0 0,5 18-324 0 0,2-1-1 0 0,2 0 1 0 0,2-1-1 0 0,2-1 1 0 0,2-1-1 0 0,39 62 1 0 0,-32-66-448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114 761 3132 0 0,'-18'-14'263'0'0,"0"-2"-1"0"0,1 0 1 0 0,1-2 0 0 0,1 1-1 0 0,-14-21 1 0 0,28 36-73 0 0,3 1-166 0 0,-1 0 1 0 0,1 1 0 0 0,-1-1-1 0 0,1 0 1 0 0,-1 0-1 0 0,1 1 1 0 0,0-1-1 0 0,-1 1 1 0 0,1 0 0 0 0,0-1-1 0 0,0 1 1 0 0,-1 0-1 0 0,1 0 1 0 0,0 0-1 0 0,-1 0 1 0 0,1 0 0 0 0,3 1-1 0 0,57 1-12 0 0,-34 0 10 0 0,185-8 46 0 0,306-47 0 0 0,-439 43-53 0 0,580-83 17 0 0,295-36 107 0 0,671 12 243 0 0,-1283 112-289 0 0,369-12 105 0 0,-4-49-49 0 0,-7-57-66 0 0,-697 122-393 0 0,0 1 0 0 0,0-1 1 0 0,0 0-1 0 0,0 0 0 0 0,0-1 0 0 0,0 1 0 0 0,-1-1 0 0 0,1 0 0 0 0,0 0 0 0 0,4-3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4400 0 0,'0'0'-106'0'0,"24"46"866"0"0,-15 12-307 0 0,-4-35-316 0 0,-2 0 1 0 0,1 30 0 0 0,-5-30-100 0 0,-1-1 1 0 0,0 1-1 0 0,-2-1 0 0 0,-12 43 1 0 0,-9-3-2719 0 0,20-47 1104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 4656 0 0,'0'0'-152'0'0,"-11"-8"-56"0"0,11 8 192 0 0,0-1 0 0 0,0 1 0 0 0,0 0 0 0 0,-1 0 0 0 0,1 0 0 0 0,0-1 0 0 0,0 1 0 0 0,0 0 0 0 0,0 0-1 0 0,0 0 1 0 0,-1-1 0 0 0,1 1 0 0 0,0 0 0 0 0,0 0 0 0 0,0 0 0 0 0,-1 0 0 0 0,1-1 0 0 0,0 1 0 0 0,0 0 0 0 0,0 0 0 0 0,-1 0 0 0 0,1 0-1 0 0,0 0 1 0 0,0 0 0 0 0,-1 0 0 0 0,1 0 0 0 0,0 0 0 0 0,0 0 0 0 0,-1 0 0 0 0,1 0 0 0 0,0 0 0 0 0,0 0 0 0 0,-1 0 0 0 0,1 0-1 0 0,0 0 1 0 0,0 0 0 0 0,0 0 0 0 0,-1 0 0 0 0,1 0 0 0 0,0 0 0 0 0,0 1 0 0 0,-1-1 0 0 0,1 0 0 0 0,0 0 0 0 0,0 0 0 0 0,0 0 0 0 0,-1 0-1 0 0,1 1 1 0 0,0-1 0 0 0,3 24-1726 0 0,-1-12 1112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2908 0 0,'0'0'-273'0'0,"-1"-16"-1322"0"0,4 5 4744 0 0,85 107-1825 0 0,-59-66-970 0 0,2-1-1 0 0,55 40 0 0 0,7 7 203 0 0,98 82 242 0 0,-3-3-437 0 0,-162-134-743 0 0,-29-23 127 0 0,1 0-20 0 0,0 1 0 0 0,-1-1-1 0 0,1 0 1 0 0,0 1 0 0 0,0-1-1 0 0,0 0 1 0 0,0 0 0 0 0,1-1-1 0 0,-1 1 1 0 0,0 0-1 0 0,1-1 1 0 0,-3-4 0 0 0,4-4-1941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4396 0 0,'-4'-19'-554'0'0,"1"10"578"0"0,2 10 987 0 0,2 32-509 0 0,1 1 0 0 0,2-1 0 0 0,1-1-1 0 0,14 47 1 0 0,8 59 680 0 0,-6-19 610 0 0,-21-126-1771 0 0,0 0 0 0 0,0 0 0 0 0,0 0 0 0 0,1 0 0 0 0,0-1 0 0 0,1 1 0 0 0,3-9 0 0 0,2-20 39 0 0,-3 2-30 0 0,2 1-1 0 0,1-1 0 0 0,12-34 0 0 0,-14 52-24 0 0,2-1 0 0 0,0 2 0 0 0,0-1-1 0 0,2 1 1 0 0,0 0 0 0 0,0 1 0 0 0,24-27 0 0 0,-29 38-6 0 0,0-1 1 0 0,1 1 0 0 0,0 0-1 0 0,-1 0 1 0 0,1 1 0 0 0,0-1-1 0 0,0 1 1 0 0,0 0 0 0 0,1 0-1 0 0,-1 1 1 0 0,0 0 0 0 0,1 0-1 0 0,-1 0 1 0 0,1 0 0 0 0,7 1-1 0 0,-8 1 2 0 0,1 1 0 0 0,-1-1-1 0 0,0 1 1 0 0,0 1 0 0 0,0-1-1 0 0,-1 0 1 0 0,1 1 0 0 0,-1 0-1 0 0,1 0 1 0 0,-1 1 0 0 0,0-1-1 0 0,0 1 1 0 0,4 5 0 0 0,-3-2 0 0 0,-1 0 0 0 0,0 0 0 0 0,0 1 0 0 0,-1 0 0 0 0,0 0 0 0 0,0-1 0 0 0,-1 2 0 0 0,3 11 0 0 0,1 24 16 0 0,-1-1-1 0 0,-2 1 1 0 0,-4 47 0 0 0,0-33 111 0 0,2-64-127 0 0,0 0 1 0 0,1 1 0 0 0,-1-1 0 0 0,1 1-1 0 0,0-1 1 0 0,0 1 0 0 0,1 0-1 0 0,5-9 1 0 0,30-42 5 0 0,-33 49-9 0 0,13-18-15 0 0,1 2 1 0 0,45-43 0 0 0,-63 65 15 0 0,4 1 3 0 0,11 1 32 0 0,1-1 1 0 0,-1 2 0 0 0,1 0 0 0 0,-1 1-1 0 0,0 1 1 0 0,0 0 0 0 0,-1 1-1 0 0,1 1 1 0 0,-1 0 0 0 0,0 1 0 0 0,0 1-1 0 0,-1 0 1 0 0,0 1 0 0 0,-1 1-1 0 0,0 0 1 0 0,0 0 0 0 0,-1 1 0 0 0,-1 1-1 0 0,0 0 1 0 0,0 1 0 0 0,-1 0-1 0 0,-1 1 1 0 0,0 0 0 0 0,-1 0 0 0 0,0 1-1 0 0,-1 0 1 0 0,-1 0 0 0 0,8 32-1 0 0,-5 3 634 0 0,-2 1 0 0 0,0 66-1 0 0,3 30 1026 0 0,-10-136-1924 0 0,-8-40-13308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184 129 2148 0 0,'0'0'-158'0'0,"-16"0"-560"0"0,-34 0 1113 0 0,47 0-335 0 0,-31 3 82 0 0,10 3-21 0 0,21-6-80 0 0,-44 8 688 0 0,41-7 1066 0 0,20-4-940 0 0,108-21-455 0 0,207-67 268 0 0,-303 84-665 0 0,-7 1-48 0 0,1 1-1 0 0,-1 1 1 0 0,39-3-1 0 0,-42 12-3039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17 4276 0 0,'0'-1'-2'0'0,"0"0"0"0"0,0 0-1 0 0,-1 0 1 0 0,1 1-1 0 0,-1-1 1 0 0,1 0-1 0 0,0 0 1 0 0,-1 0-1 0 0,1 1 1 0 0,-1-1-1 0 0,0 0 1 0 0,1 1 0 0 0,-1-1-1 0 0,0 0 1 0 0,1 1-1 0 0,-1-1 1 0 0,0 1-1 0 0,0-1 1 0 0,1 1-1 0 0,-1 0 1 0 0,0-1 0 0 0,0 1-1 0 0,0 0 1 0 0,0-1-1 0 0,1 1 1 0 0,-2 0-1 0 0,-4 4 139 0 0,0 1-1 0 0,1 1 1 0 0,0-1-1 0 0,0 1 0 0 0,1-1 1 0 0,0 1-1 0 0,0 1 1 0 0,0-1-1 0 0,0 0 0 0 0,1 1 1 0 0,0 0-1 0 0,1 0 1 0 0,-1 0-1 0 0,1 0 1 0 0,-1 9-1 0 0,-4 22 490 0 0,-4 65 1 0 0,9-78-436 0 0,-1 29 172 0 0,2 1 0 0 0,3 0 0 0 0,2 0 0 0 0,15 77 0 0 0,-3-65 530 0 0,-16-65-624 0 0,3-8-220 0 0,25-56 109 0 0,-23 47-142 0 0,0 1-1 0 0,1 0 0 0 0,1 1 0 0 0,0-1 1 0 0,1 1-1 0 0,1 1 0 0 0,0-1 0 0 0,0 2 1 0 0,2-1-1 0 0,-1 1 0 0 0,13-10 0 0 0,-8 10-15 0 0,0 1 0 0 0,1 0 0 0 0,0 1 1 0 0,1 0-1 0 0,0 2 0 0 0,0 0 0 0 0,28-8 0 0 0,-36 13-7 0 0,1 1 0 0 0,-1 0 0 0 0,1 0 0 0 0,-1 0 0 0 0,1 1 0 0 0,-1 1 0 0 0,1 0 0 0 0,-1 0 0 0 0,1 1 0 0 0,-1 0 0 0 0,0 1 0 0 0,0 0 0 0 0,0 0 0 0 0,0 1 1 0 0,0 0-1 0 0,10 7 0 0 0,-7-5-1 0 0,-1 2 1 0 0,-1-1 0 0 0,1 1 0 0 0,-2 1 0 0 0,1 0-1 0 0,-1 0 1 0 0,12 16 0 0 0,-18-21 10 0 0,-1 0-1 0 0,1 0 1 0 0,-1 0-1 0 0,0 1 1 0 0,-1-1-1 0 0,1 1 1 0 0,-1-1 0 0 0,0 1-1 0 0,0-1 1 0 0,0 1-1 0 0,-1 0 1 0 0,1-1 0 0 0,-1 1-1 0 0,0 0 1 0 0,-1-1-1 0 0,1 1 1 0 0,-1 0 0 0 0,0-1-1 0 0,0 1 1 0 0,0-1-1 0 0,-1 1 1 0 0,0-1-1 0 0,0 0 1 0 0,-3 6 0 0 0,-5 6 15 0 0,-1 1 0 0 0,-1-1 0 0 0,0-1 0 0 0,-1 0-1 0 0,-1-1 1 0 0,0 0 0 0 0,-1-1 0 0 0,0-1 0 0 0,-1 0 0 0 0,-32 17 0 0 0,11-10-1 0 0,-2 0-1 0 0,0-3 0 0 0,0-1 1 0 0,-45 10-1 0 0,65-20-126 0 0,-64 14 198 0 0,78-18-306 0 0,0-1 0 0 0,-1 1 0 0 0,1-1 0 0 0,0 0 0 0 0,-1 0 0 0 0,1 0 0 0 0,0-1 0 0 0,-1 0 0 0 0,1 0 0 0 0,0 0 0 0 0,0 0 0 0 0,-8-4 0 0 0,12 4 97 0 0,1 1-1 0 0,-1 0 1 0 0,1-1-1 0 0,-1 1 1 0 0,1-1-1 0 0,-1 1 1 0 0,1 0 0 0 0,-1-1-1 0 0,1 1 1 0 0,-1-1-1 0 0,1 0 1 0 0,0 1-1 0 0,-1-1 1 0 0,1 1 0 0 0,0-1-1 0 0,-1 1 1 0 0,1-1-1 0 0,0 0 1 0 0,0 1-1 0 0,-1-1 1 0 0,1 0 0 0 0,0 1-1 0 0,0-1 1 0 0,0 0-1 0 0,0 1 1 0 0,0-1-1 0 0,0 0 1 0 0,0 1-1 0 0,0-1 1 0 0,0 0 0 0 0,1 1-1 0 0,-1-2 1 0 0,7-13-2370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5973 0 0,'0'0'-180'0'0,"-1"0"185"0"0,0-1 1 0 0,0 0 0 0 0,0 1-1 0 0,0-1 1 0 0,0 0 0 0 0,0 0-1 0 0,0 0 1 0 0,1 0 0 0 0,-1 0 0 0 0,0 0-1 0 0,1 0 1 0 0,-1 0 0 0 0,1 0-1 0 0,-1-1 1 0 0,1 1 0 0 0,-1 0 0 0 0,0-2-1 0 0,6-1 20 0 0,0 0 1 0 0,1 0-1 0 0,-1 0 0 0 0,0 1 0 0 0,1 0 1 0 0,0 0-1 0 0,0 1 0 0 0,0-1 1 0 0,0 1-1 0 0,0 0 0 0 0,0 1 0 0 0,1 0 1 0 0,-1 0-1 0 0,8 0 0 0 0,99-5 148 0 0,-107 6-162 0 0,2 0 13 0 0,-3-1-243 0 0,0 1 1 0 0,1 0 0 0 0,-1 0 0 0 0,0 0-1 0 0,1 0 1 0 0,-1 1 0 0 0,0 0-1 0 0,0 0 1 0 0,1 1 0 0 0,-1-1 0 0 0,0 1-1 0 0,0 0 1 0 0,-1 1 0 0 0,8 3 0 0 0,-9-1-1134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 4116 0 0,'-73'42'1461'0'0,"72"-41"-379"0"0,10-3-869 0 0,161-26 289 0 0,-51 10-4514 0 0,-85 14 2506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4344 0 0,'0'0'-216'0'0,"1"-1"266"0"0,1-1 162 0 0,0 0 1 0 0,1 1 0 0 0,-1 0-1 0 0,0-1 1 0 0,0 1 0 0 0,1 0 0 0 0,-1 0-1 0 0,0 0 1 0 0,1 1 0 0 0,2-1-1 0 0,14 14 32 0 0,-1 1 1 0 0,-1 1-1 0 0,0 0 0 0 0,18 23 0 0 0,59 80 129 0 0,-52-62-217 0 0,-4-1-42 0 0,-28-39-83 0 0,1 0 0 0 0,0-1-1 0 0,1 0 1 0 0,15 14-1 0 0,-27-28-43 0 0,1-1 0 0 0,0 1 1 0 0,-1 0-1 0 0,1-1 0 0 0,0 1 0 0 0,-1-1 0 0 0,1 1 1 0 0,0-1-1 0 0,0 1 0 0 0,0-1 0 0 0,0 1 0 0 0,-1-1 0 0 0,1 0 1 0 0,0 1-1 0 0,0-1 0 0 0,0 0 0 0 0,0 0 0 0 0,0 0 0 0 0,0 0 1 0 0,0 0-1 0 0,0 0 0 0 0,-1 0 0 0 0,1 0 0 0 0,0 0 1 0 0,0 0-1 0 0,0-1 0 0 0,0 1 0 0 0,0 0 0 0 0,0 0 0 0 0,1-1 1 0 0,0-1-3 0 0,-1 0 0 0 0,1 1 0 0 0,0-1 0 0 0,-1 0 0 0 0,0 1 0 0 0,1-1 0 0 0,-1 0 1 0 0,0 0-1 0 0,0 0 0 0 0,0-1 0 0 0,0 1 0 0 0,1-3 0 0 0,0-1-6 0 0,-1 0 0 0 0,1 0 0 0 0,-1 0 0 0 0,0 0 0 0 0,0 0 0 0 0,-1-1 0 0 0,0 1 0 0 0,0 0 0 0 0,-1-10 0 0 0,-1 9 5 0 0,-1 0 0 0 0,1 0 1 0 0,-1 0-1 0 0,0 1 0 0 0,-1-1 0 0 0,1 1 1 0 0,-7-8-1 0 0,8 12 13 0 0,0 0-1 0 0,0 0 1 0 0,0 0 0 0 0,-1 0-1 0 0,1 0 1 0 0,0 0 0 0 0,-1 1 0 0 0,0-1-1 0 0,1 1 1 0 0,-1 0 0 0 0,0 0-1 0 0,0 0 1 0 0,1 0 0 0 0,-1 0-1 0 0,0 1 1 0 0,0-1 0 0 0,0 1-1 0 0,0 0 1 0 0,0 0 0 0 0,0 0-1 0 0,0 0 1 0 0,0 0 0 0 0,-5 2-1 0 0,-9 2 1 0 0,1 0 0 0 0,-1 2-1 0 0,1 0 1 0 0,0 1-1 0 0,0 0 1 0 0,1 2-1 0 0,0 0 1 0 0,-18 14 0 0 0,9-4-2 0 0,2 0 1 0 0,0 1 0 0 0,2 1 0 0 0,-24 32 0 0 0,19-13-673 0 0,17-12-2587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 4400 0 0,'-14'-3'-712'0'0,"8"0"762"0"0,8 1 368 0 0,287-16-2131 0 0,-270 16 1126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3224 0 0,'0'0'-38'0'0,"0"0"37"0"0,0-1 15 0 0,1 1-1 0 0,-1 0 0 0 0,0 0 1 0 0,1-1-1 0 0,-1 1 1 0 0,0 0-1 0 0,0 0 1 0 0,1 0-1 0 0,-1-1 1 0 0,1 1-1 0 0,-1 0 0 0 0,0 0 1 0 0,1 0-1 0 0,-1 0 1 0 0,0 0-1 0 0,1 0 1 0 0,-1 0-1 0 0,0 0 1 0 0,1 0-1 0 0,-1 0 0 0 0,1 0 1 0 0,-1 0-1 0 0,0 0 1 0 0,1 0-1 0 0,-1 0 1 0 0,0 0-1 0 0,1 0 1 0 0,-1 0-1 0 0,1 0 1 0 0,-1 1-1 0 0,0-1 0 0 0,1 0 1 0 0,-1 0-1 0 0,4 12 77 0 0,-1 0-1 0 0,0 0 1 0 0,-1 0-1 0 0,0 1 1 0 0,-1-1-1 0 0,-1 0 1 0 0,0 1-1 0 0,-1 12 1 0 0,1 23 56 0 0,5 11 11 0 0,-2-35-768 0 0,-2-1 0 0 0,0 1-1 0 0,-4 38 1 0 0,-1-43 161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2860 0 0,'0'0'-129'0'0,"-5"3"-98"0"0,-4 4 338 0 0,-1 0 0 0 0,2 0 0 0 0,-1 1 0 0 0,1 0 0 0 0,0 0 0 0 0,1 1 0 0 0,0 0 0 0 0,0 1 0 0 0,1-1 0 0 0,-9 20 0 0 0,-7 17 660 0 0,-17 56 0 0 0,25-62-496 0 0,4-15-97 0 0,-1 4 78 0 0,0 1-1 0 0,2 0 1 0 0,1 0 0 0 0,-5 43 0 0 0,12-63-213 0 0,0-1 0 0 0,1 1 0 0 0,1 0 0 0 0,0 0 0 0 0,0 0 0 0 0,1-1 1 0 0,0 1-1 0 0,1 0 0 0 0,0-1 0 0 0,0 0 0 0 0,1 0 0 0 0,1 0 0 0 0,-1 0 0 0 0,1-1 1 0 0,1 1-1 0 0,-1-1 0 0 0,1-1 0 0 0,9 10 0 0 0,7 4-32 0 0,0-1 0 0 0,2-1-1 0 0,0-1 1 0 0,1-2 0 0 0,0 0 0 0 0,1-1 0 0 0,1-2-1 0 0,38 14 1 0 0,-15-11-769 0 0,0-1 1 0 0,0-3-1 0 0,1-2 0 0 0,54 3 0 0 0,-14-7-1512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62 5340 0 0,'-3'-1'-76'0'0,"1"0"-1"0"0,0-1 1 0 0,-1 1-1 0 0,1-1 1 0 0,0 0-1 0 0,0 1 1 0 0,0-1-1 0 0,0 0 0 0 0,1 0 1 0 0,-1 0-1 0 0,0 0 1 0 0,1-1-1 0 0,0 1 1 0 0,-1 0-1 0 0,1-1 1 0 0,0 1-1 0 0,-1-4 0 0 0,2 6 73 0 0,0-1-1 0 0,0 0 1 0 0,0 1-1 0 0,0-1 0 0 0,0 0 1 0 0,0 0-1 0 0,0 1 1 0 0,0-1-1 0 0,0 0 0 0 0,1 0 1 0 0,-1 1-1 0 0,0-1 1 0 0,0 0-1 0 0,1 1 0 0 0,-1-1 1 0 0,0 0-1 0 0,1 1 1 0 0,-1-1-1 0 0,1 1 0 0 0,-1-1 1 0 0,1 0-1 0 0,-1 1 1 0 0,1-1-1 0 0,0 0 0 0 0,1 0 20 0 0,0 0-1 0 0,0 0 0 0 0,0 1 0 0 0,0-1 1 0 0,0 0-1 0 0,0 1 0 0 0,0-1 0 0 0,0 1 0 0 0,0 0 1 0 0,1-1-1 0 0,-1 1 0 0 0,3 0 0 0 0,33 3 189 0 0,-1 1 1 0 0,1 1-1 0 0,-1 3 0 0 0,0 1 0 0 0,-1 1 0 0 0,0 2 0 0 0,0 2 0 0 0,62 33 1 0 0,-88-40-163 0 0,1-1 1 0 0,-1 1 0 0 0,-1 1 0 0 0,1 0 0 0 0,-1 0 0 0 0,-1 1-1 0 0,1 0 1 0 0,13 20 0 0 0,-19-23-22 0 0,1 0-1 0 0,-1 0 1 0 0,0 1-1 0 0,0-1 1 0 0,-1 1-1 0 0,1-1 1 0 0,-2 1-1 0 0,1 0 1 0 0,-1 0-1 0 0,0 0 1 0 0,0 0-1 0 0,-1 0 0 0 0,0 0 1 0 0,0 0-1 0 0,-1 0 1 0 0,0 0-1 0 0,-2 9 1 0 0,-3 5 23 0 0,-2 0 0 0 0,0-1 0 0 0,-2 0 0 0 0,0 0 0 0 0,-1-1 0 0 0,-1 0 0 0 0,-19 23 0 0 0,-15 12-1633 0 0,-52 47 0 0 0,68-73-306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245 583 4716 0 0,'57'-29'-1151'0'0,"-46"25"1156"0"0,0-1-1 0 0,0 0 1 0 0,0-1 0 0 0,-1 0-1 0 0,0-1 1 0 0,0 0-1 0 0,-1-1 1 0 0,1 0-1 0 0,10-12 1 0 0,14-16 29 0 0,-29 32-25 0 0,-1 0 1 0 0,1-1-1 0 0,0 1 1 0 0,-1-1-1 0 0,0 0 1 0 0,0 0-1 0 0,-1-1 1 0 0,0 1-1 0 0,1-1 1 0 0,-2 0-1 0 0,4-8 1 0 0,-1-21 123 0 0,-5 33-74 0 0,0 2-12 0 0,-1 0 0 0 0,1-1 0 0 0,-1 1 0 0 0,1 0-1 0 0,0 0 1 0 0,-1-1 0 0 0,1 1 0 0 0,0-1 0 0 0,-1 1 0 0 0,1 0 0 0 0,0-1 0 0 0,0 1 0 0 0,0-1 0 0 0,-1 1-1 0 0,1-1 1 0 0,0 1 0 0 0,0 0 0 0 0,0-1 0 0 0,0 1 0 0 0,0-1 0 0 0,0 1 0 0 0,-1-1 0 0 0,1 1-1 0 0,0-1 1 0 0,1 1 0 0 0,-1-1 0 0 0,0 1 0 0 0,0-1 0 0 0,0 1 0 0 0,0-1 0 0 0,0 1 0 0 0,0-1-1 0 0,1 1 1 0 0,-1 0 0 0 0,0-1 0 0 0,0 1 0 0 0,0-1 0 0 0,1 1 0 0 0,-1 0 0 0 0,0-1 0 0 0,1 1-1 0 0,-1 0 1 0 0,0-1 0 0 0,1 0 0 0 0,12-19 803 0 0,-8 14-847 0 0,0 0-1 0 0,0-1 0 0 0,0 1 0 0 0,-1-1 1 0 0,0 0-1 0 0,-1-1 0 0 0,0 1 0 0 0,0-1 1 0 0,0 1-1 0 0,-1-1 0 0 0,0 0 0 0 0,0 0 0 0 0,-1 0 1 0 0,0 0-1 0 0,-1 0 0 0 0,0 0 0 0 0,0 0 1 0 0,0 0-1 0 0,-1 0 0 0 0,0 0 0 0 0,-1 0 1 0 0,0 0-1 0 0,0 0 0 0 0,-1 1 0 0 0,0-1 1 0 0,0 1-1 0 0,-1 0 0 0 0,0-1 0 0 0,0 2 1 0 0,0-1-1 0 0,-1 0 0 0 0,0 1 0 0 0,0 0 1 0 0,-1 0-1 0 0,0 1 0 0 0,0-1 0 0 0,-10-5 1 0 0,9 7-4 0 0,0 1 0 0 0,-1 0 0 0 0,0 1 0 0 0,1 0-1 0 0,-1 0 1 0 0,0 1 0 0 0,0 0 0 0 0,0 0 0 0 0,0 1 0 0 0,-1 0 0 0 0,1 1 0 0 0,0-1 0 0 0,0 1 0 0 0,0 1 0 0 0,1 0 0 0 0,-1 0 0 0 0,0 0 0 0 0,-11 6 0 0 0,-2 2 4 0 0,1 0 1 0 0,0 0-1 0 0,1 2 1 0 0,0 1-1 0 0,-25 21 0 0 0,27-19 3 0 0,0 0-1 0 0,2 2 1 0 0,-1 0-1 0 0,2 0 1 0 0,1 2-1 0 0,0 0 1 0 0,1 0-1 0 0,1 1 1 0 0,1 0-1 0 0,0 1 1 0 0,2 0-1 0 0,-11 43 1 0 0,18-63-4 0 0,1 1 0 0 0,-1 0 1 0 0,1 0-1 0 0,0 0 1 0 0,0 0-1 0 0,0 0 1 0 0,0 0-1 0 0,0 0 0 0 0,0 0 1 0 0,1 0-1 0 0,-1 0 1 0 0,1 0-1 0 0,-1 0 0 0 0,1 0 1 0 0,0 0-1 0 0,-1 0 1 0 0,1-1-1 0 0,0 1 0 0 0,0 0 1 0 0,1 0-1 0 0,-1-1 1 0 0,0 1-1 0 0,3 2 0 0 0,-1-3 2 0 0,-1 1-1 0 0,1 0 0 0 0,0-1 1 0 0,0 0-1 0 0,1 0 0 0 0,-1 0 1 0 0,0 0-1 0 0,0 0 0 0 0,0 0 1 0 0,1-1-1 0 0,-1 0 0 0 0,7 0 1 0 0,8-1-1 0 0,0-1 1 0 0,0-1-1 0 0,34-10 1 0 0,-50 13-6 0 0,47-16-9 0 0,-37 10 13 0 0,0 2-1 0 0,0 0 0 0 0,1 0 1 0 0,0 1-1 0 0,-1 1 1 0 0,1 0-1 0 0,0 1 1 0 0,14 0-1 0 0,-21 3 36 0 0,0-1 1 0 0,0 1-1 0 0,0 1 1 0 0,-1-1-1 0 0,1 1 1 0 0,0 0-1 0 0,-1 0 1 0 0,0 0-1 0 0,6 6 1 0 0,29 15 172 0 0,-10-13-144 0 0,1-1 0 0 0,-1-2 0 0 0,54 8 1 0 0,37-9-3805 0 0,-91-7 1298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0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31 520 0 0,'7'1'110'0'0,"1"-1"1"0"0,-1 0-1 0 0,0-1 0 0 0,1 0 0 0 0,-1 0 0 0 0,0-1 1 0 0,0 1-1 0 0,0-1 0 0 0,0-1 0 0 0,12-5 1 0 0,-5 2-654 0 0,2 0 113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4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375 160 5541 0 0,'-31'4'-1731'0'0,"-17"-10"2562"0"0,45 6-702 0 0,-5-2-27 0 0,0 0 0 0 0,0 1-1 0 0,0 0 1 0 0,0 1-1 0 0,0 0 1 0 0,-15 1-1 0 0,-3 7-40 0 0,1 1 0 0 0,0 0 0 0 0,0 2-1 0 0,1 1 1 0 0,-39 26 0 0 0,30-10-23 0 0,32-27-36 0 0,1 0 9 0 0,0 0 0 0 0,0-1 0 0 0,0 1 1 0 0,0 0-1 0 0,1 0 0 0 0,-1-1 0 0 0,0 1 0 0 0,0 0 1 0 0,0-1-1 0 0,1 1 0 0 0,-1 0 0 0 0,0-1 0 0 0,1 1 0 0 0,-1-1 1 0 0,1 1-1 0 0,-1 0 0 0 0,1-1 0 0 0,-1 1 0 0 0,1-1 1 0 0,-1 1-1 0 0,1-1 0 0 0,-1 0 0 0 0,1 1 0 0 0,-1-1 1 0 0,1 1-1 0 0,0-1 0 0 0,-1 0 0 0 0,1 0 0 0 0,0 1 0 0 0,-1-1 1 0 0,1 0-1 0 0,0 0 0 0 0,-1 0 0 0 0,1 0 0 0 0,1 0 1 0 0,91 5 400 0 0,1-5 0 0 0,168-21 0 0 0,-207 15-340 0 0,561-59 279 0 0,1056-99 0 0 0,-1551 154-421 0 0,63-7-830 0 0,238 10 0 0 0,-357 11-2634 0 0,-61-3 2495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66 171 3668 0 0,'0'0'-216'0'0,"-4"-1"-167"0"0,-24-7-102 0 0,25 7 427 0 0,0 0 249 0 0,-1-1 0 0 0,1 1 0 0 0,-1-1 0 0 0,1 0 0 0 0,0 0 0 0 0,0-1 0 0 0,-4-3 0 0 0,9 3-122 0 0,0 0 0 0 0,0-1 0 0 0,0 1 0 0 0,1 0-1 0 0,-1 1 1 0 0,1-1 0 0 0,0 0 0 0 0,0 1 0 0 0,0-1 0 0 0,0 1 0 0 0,0 0 0 0 0,0 0 0 0 0,7-3 0 0 0,57-22 294 0 0,-44 19-190 0 0,126-41 674 0 0,-126 44-674 0 0,0 0 0 0 0,0 2 1 0 0,0 0-1 0 0,41 1 0 0 0,-54 3-131 0 0,0 0 1 0 0,0 0-1 0 0,0 1 1 0 0,0 0-1 0 0,-1 1 1 0 0,1 0-1 0 0,-1 0 1 0 0,13 8-1 0 0,-19-10-30 0 0,-1 0-1 0 0,1 1 1 0 0,-1 0-1 0 0,0-1 0 0 0,0 1 1 0 0,0 0-1 0 0,0 0 0 0 0,0 0 1 0 0,-1 0-1 0 0,1 1 1 0 0,0-1-1 0 0,-1 0 0 0 0,0 1 1 0 0,1-1-1 0 0,-1 1 1 0 0,0-1-1 0 0,0 1 0 0 0,-1 0 1 0 0,1-1-1 0 0,0 1 0 0 0,-1 0 1 0 0,0 0-1 0 0,0-1 1 0 0,0 1-1 0 0,0 0 0 0 0,0 0 1 0 0,0-1-1 0 0,-1 1 0 0 0,1 0 1 0 0,-1 0-1 0 0,0-1 1 0 0,1 1-1 0 0,-1-1 0 0 0,-2 4 1 0 0,-21 38 167 0 0,16-32-125 0 0,1 1-1 0 0,0-1 1 0 0,-7 23 0 0 0,13-34-53 0 0,1 1 0 0 0,1-1 0 0 0,-1 0 0 0 0,0 1 1 0 0,0-1-1 0 0,0 0 0 0 0,1 1 0 0 0,-1-1 0 0 0,0 0 1 0 0,1 0-1 0 0,0 1 0 0 0,-1-1 0 0 0,1 0 0 0 0,0 0 0 0 0,-1 0 1 0 0,1 0-1 0 0,0 0 0 0 0,0 0 0 0 0,0 0 0 0 0,0 0 0 0 0,0 0 1 0 0,0 0-1 0 0,0 0 0 0 0,0 0 0 0 0,2 0 0 0 0,32 21 3 0 0,-32-21-4 0 0,5 4 3 0 0,0 0 0 0 0,0 1 0 0 0,0-1 0 0 0,-1 2 0 0 0,0-1 0 0 0,0 1-1 0 0,0 0 1 0 0,-1 0 0 0 0,0 1 0 0 0,-1 0 0 0 0,0 0 0 0 0,0 0 0 0 0,0 1-1 0 0,5 13 1 0 0,-9-17 7 0 0,1 0 0 0 0,-1 0 0 0 0,0 1-1 0 0,0-1 1 0 0,0 0 0 0 0,-1 1 0 0 0,1-1 0 0 0,-1 0-1 0 0,-1 1 1 0 0,1-1 0 0 0,-1 1 0 0 0,0-1-1 0 0,0 0 1 0 0,-1 0 0 0 0,1 0 0 0 0,-1 0 0 0 0,0 0-1 0 0,0 0 1 0 0,-1 0 0 0 0,0 0 0 0 0,0-1-1 0 0,0 1 1 0 0,0-1 0 0 0,0 0 0 0 0,-1 0 0 0 0,0 0-1 0 0,-5 3 1 0 0,-3 3 5 0 0,0-1-1 0 0,-1-1 1 0 0,0 0-1 0 0,-1-1 1 0 0,1 0 0 0 0,-2-1-1 0 0,1-1 1 0 0,-20 5-1 0 0,-32-2-4323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46 4448 0 0,'-1'-2'-71'0'0,"1"-1"-1"0"0,-1 1 1 0 0,0 0-1 0 0,1 0 1 0 0,-1 0-1 0 0,0 0 1 0 0,0 0-1 0 0,-1 0 1 0 0,1 0 0 0 0,0 0-1 0 0,-3-3 1 0 0,-9-12 1668 0 0,3 54-1497 0 0,7 42 109 0 0,3 0 0 0 0,14 113 0 0 0,43 153 439 0 0,-53-325-598 0 0,11 32 265 0 0,-11-43-978 0 0,-1 1-1 0 0,0-1 1 0 0,-1 1 0 0 0,2 14 0 0 0,-2-59-1093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21 179 4628 0 0,'-3'-2'-85'0'0,"1"-1"-1"0"0,0 0 1 0 0,1 1-1 0 0,-1-1 1 0 0,0 0-1 0 0,1 0 1 0 0,-1 0-1 0 0,1 0 1 0 0,0 0-1 0 0,0 0 1 0 0,0 0-1 0 0,1 0 0 0 0,-1-1 1 0 0,1 1-1 0 0,0 0 1 0 0,-1 0-1 0 0,1-1 1 0 0,1 1-1 0 0,0-4 1 0 0,0 3 66 0 0,1 0-1 0 0,0 0 1 0 0,0 1 0 0 0,0-1 0 0 0,1 1 0 0 0,-1-1 0 0 0,1 1 0 0 0,0 0-1 0 0,0 0 1 0 0,0 0 0 0 0,0 1 0 0 0,1-1 0 0 0,-1 1 0 0 0,1-1 0 0 0,4-1 0 0 0,7-4-48 0 0,0 2 0 0 0,0 0 0 0 0,30-8 1 0 0,9-3-884 0 0,-27 6 447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1776 0 0,'0'48'-39'0'0,"0"-46"105"0"0,-1 8 302 0 0,1-10-360 0 0,0 0-1 0 0,0 0 1 0 0,0 1 0 0 0,0-1-1 0 0,0 0 1 0 0,0 0 0 0 0,-1 0-1 0 0,1 0 1 0 0,0 1 0 0 0,0-1-1 0 0,0 0 1 0 0,0 0-1 0 0,0 0 1 0 0,0 0 0 0 0,0 1-1 0 0,0-1 1 0 0,0 0 0 0 0,0 0-1 0 0,0 0 1 0 0,1 1 0 0 0,-1-1-1 0 0,0 0 1 0 0,0 0 0 0 0,0 0-1 0 0,0 0 1 0 0,0 1 0 0 0,0-1-1 0 0,0 0 1 0 0,0 0 0 0 0,0 0-1 0 0,1 0 1 0 0,-1 0 0 0 0,0 1-1 0 0,0-1 1 0 0,0 0 0 0 0,0 0-1 0 0,0 0 1 0 0,1 0-1 0 0,-1 0 1 0 0,0 0 0 0 0,0 0-1 0 0,0 0 1 0 0,0 0 0 0 0,1 0-1 0 0,-1 0 1 0 0,0 0 0 0 0,0 0-1 0 0,0 0 1 0 0,1 0 0 0 0,-1 0-1 0 0,0 0 1 0 0,0 0 0 0 0,0 0-1 0 0,0 0 1 0 0,1 0 0 0 0,-1 0-1 0 0,0 0 1 0 0,0 0 0 0 0,1 0-1 0 0,54-41-1200 0 0,-44 28 676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1792 0 0,'5'9'-223'0'0,"-5"-7"307"0"0,0-1 0 0 0,1 1 0 0 0,-1-1 0 0 0,1 0 0 0 0,-1 1 0 0 0,1-1 0 0 0,0 0 0 0 0,0 0 0 0 0,-1 0 0 0 0,1 1 0 0 0,0-1 0 0 0,0 0 0 0 0,0 0 0 0 0,0 0 0 0 0,0 0 1 0 0,0 0-1 0 0,0-1 0 0 0,1 1 0 0 0,-1 0 0 0 0,0 0 0 0 0,0-1 0 0 0,1 1 0 0 0,-1-1 0 0 0,0 1 0 0 0,1-1 0 0 0,-1 0 0 0 0,0 1 0 0 0,1-1 0 0 0,-1 0 0 0 0,1 0 0 0 0,2 0 0 0 0,241-96 1268 0 0,-51 18-2799 0 0,-179 72 212 0 0,-3 1 163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3880 0 0,'0'0'-159'0'0,"17"-1"253"0"0,-6 5-62 0 0,0 1-1 0 0,0 0 1 0 0,-1 1-1 0 0,0 0 1 0 0,0 1-1 0 0,0 0 1 0 0,-1 1 0 0 0,0 0-1 0 0,9 10 1 0 0,-6-6-13 0 0,0 2 1 0 0,-1 0 0 0 0,-1 0-1 0 0,0 1 1 0 0,13 28-1 0 0,-18-32 59 0 0,-2 0 0 0 0,0 0 0 0 0,0 0 0 0 0,-1 0 0 0 0,0 1 0 0 0,-1-1 0 0 0,0 19 0 0 0,-1-29 207 0 0,0-1-276 0 0,0 0 0 0 0,0 0 0 0 0,-1 0 0 0 0,1-1 0 0 0,0 1 0 0 0,0 0 0 0 0,0 0 0 0 0,0 0 1 0 0,0-1-1 0 0,0 1 0 0 0,0 0 0 0 0,-1 0 0 0 0,1 0 0 0 0,0 0 0 0 0,0 0 0 0 0,0 0 0 0 0,0-1 0 0 0,-1 1 0 0 0,1 0 0 0 0,0 0 0 0 0,0 0 0 0 0,0 0 0 0 0,-1 0 0 0 0,1 0 0 0 0,0 0 0 0 0,0 0 0 0 0,0 0 0 0 0,-1 0 0 0 0,1 0 0 0 0,0 0 1 0 0,0 0-1 0 0,0 0 0 0 0,-1 0 0 0 0,1 0 0 0 0,0 0 0 0 0,0 0 0 0 0,0 0 0 0 0,-1 0 0 0 0,1 0 0 0 0,0 0 0 0 0,0 0 0 0 0,0 0 0 0 0,0 1 0 0 0,-1-1 0 0 0,1 0 0 0 0,0 0 0 0 0,0 0 0 0 0,0 0 0 0 0,0 0 0 0 0,-1 1 0 0 0,1-1 0 0 0,0 0 0 0 0,0 0 1 0 0,0 0-1 0 0,0 0 0 0 0,0 1 0 0 0,0-1 0 0 0,0 0 0 0 0,0 0 0 0 0,0 0 0 0 0,0 1 0 0 0,0-1 0 0 0,-1 0 0 0 0,1 0 0 0 0,0 0 0 0 0,0 1 0 0 0,0-1 0 0 0,1 0 0 0 0,-6-6 12 0 0,1 0 1 0 0,0 0-1 0 0,0-1 0 0 0,1 0 0 0 0,0 1 1 0 0,0-1-1 0 0,1-1 0 0 0,-1 1 0 0 0,2 0 0 0 0,-1 0 1 0 0,1-1-1 0 0,0 1 0 0 0,0-1 0 0 0,1 1 0 0 0,0-1 1 0 0,1 1-1 0 0,0-1 0 0 0,2-10 0 0 0,0 7-9 0 0,0 0-1 0 0,1 0 0 0 0,1 0 1 0 0,0 1-1 0 0,0 0 0 0 0,1 0 0 0 0,0 0 1 0 0,1 1-1 0 0,0-1 0 0 0,0 2 1 0 0,1-1-1 0 0,9-7 0 0 0,-5 5-138 0 0,-4 3-304 0 0,1 0 1 0 0,0 0 0 0 0,0 1 0 0 0,1 0 0 0 0,-1 1 0 0 0,17-8 0 0 0,-13 11-907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 4100 0 0,'-1'-17'-770'0'0,"-5"5"589"0"0,-1 15 135 0 0,-5 32 222 0 0,-1 56 277 0 0,13-74-390 0 0,0 1 1 0 0,2-1 0 0 0,0 1-1 0 0,1-1 1 0 0,0 0 0 0 0,2 0 0 0 0,6 17-1 0 0,-10-30-47 0 0,1 0 0 0 0,0 0 0 0 0,0 0-1 0 0,0 0 1 0 0,0-1 0 0 0,1 1 0 0 0,0-1 0 0 0,-1 1-1 0 0,1-1 1 0 0,0 0 0 0 0,1 0 0 0 0,-1 0 0 0 0,0-1-1 0 0,1 1 1 0 0,-1-1 0 0 0,1 0 0 0 0,0 0 0 0 0,0 0-1 0 0,0 0 1 0 0,0-1 0 0 0,0 1 0 0 0,0-1 0 0 0,1 0-1 0 0,-1-1 1 0 0,0 1 0 0 0,1-1 0 0 0,-1 1 0 0 0,0-1-1 0 0,1-1 1 0 0,-1 1 0 0 0,0 0 0 0 0,0-1 0 0 0,8-2-1 0 0,-4 1 4 0 0,1-1 0 0 0,-1 0 0 0 0,0 0 0 0 0,1-1 0 0 0,-2 0 0 0 0,1-1 0 0 0,0 0-1 0 0,9-8 1 0 0,-14 11-13 0 0,0 0 1 0 0,-1 0-1 0 0,0 0 0 0 0,0 0 0 0 0,0-1 1 0 0,0 1-1 0 0,0-1 0 0 0,0 0 0 0 0,0 0 1 0 0,-1 1-1 0 0,1-1 0 0 0,-1 0 0 0 0,0 0 0 0 0,0 0 1 0 0,0-1-1 0 0,0 1 0 0 0,-1 0 0 0 0,1 0 1 0 0,-1 0-1 0 0,0 0 0 0 0,0-1 0 0 0,0 1 1 0 0,0 0-1 0 0,-1 0 0 0 0,1-1 0 0 0,-3-4 0 0 0,-2-6 2 0 0,0 1-1 0 0,-1 0 0 0 0,-1 1 0 0 0,0 0 0 0 0,-1 0 0 0 0,-12-15 0 0 0,16 22-2 0 0,-1-1 1 0 0,0 1-1 0 0,0 0 0 0 0,-1 1 0 0 0,1-1 0 0 0,-1 1 0 0 0,0 0 1 0 0,0 0-1 0 0,-1 1 0 0 0,1 0 0 0 0,-1 0 0 0 0,1 0 0 0 0,-1 1 1 0 0,-9-2-1 0 0,9 3-5 0 0,1 1 1 0 0,-1-1-1 0 0,0 1 1 0 0,0 1-1 0 0,0-1 0 0 0,0 1 1 0 0,1 0-1 0 0,-1 1 1 0 0,0-1-1 0 0,1 2 1 0 0,-1-1-1 0 0,1 0 0 0 0,-10 7 1 0 0,15-9-47 0 0,0 0 1 0 0,0 1-1 0 0,1-1 1 0 0,-1 0-1 0 0,0 1 1 0 0,1-1-1 0 0,-1 1 1 0 0,0-1-1 0 0,1 1 0 0 0,-1-1 1 0 0,0 1-1 0 0,1-1 1 0 0,-1 1-1 0 0,1-1 1 0 0,-1 1-1 0 0,1 0 1 0 0,0-1-1 0 0,-1 1 1 0 0,1 0-1 0 0,0-1 1 0 0,-1 1-1 0 0,1 0 0 0 0,0 0 1 0 0,0 0-1 0 0,0-1 1 0 0,-1 1-1 0 0,1 0 1 0 0,0 0-1 0 0,0-1 1 0 0,0 1-1 0 0,0 0 1 0 0,0 0-1 0 0,1 0 1 0 0,-1-1-1 0 0,0 1 0 0 0,0 0 1 0 0,0 0-1 0 0,1-1 1 0 0,-1 1-1 0 0,0 0 1 0 0,1-1-1 0 0,-1 1 1 0 0,1 0-1 0 0,-1-1 1 0 0,1 1-1 0 0,-1 0 0 0 0,1-1 1 0 0,-1 1-1 0 0,1-1 1 0 0,-1 1-1 0 0,1-1 1 0 0,1 1-1 0 0,10 7-934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63 130 3468 0 0,'-17'-12'-199'0'0,"14"11"196"0"0,0-1 0 0 0,0 1 1 0 0,0-1-1 0 0,1 0 0 0 0,-1 0 1 0 0,0 0-1 0 0,1 0 0 0 0,0 0 0 0 0,-1 0 1 0 0,1-1-1 0 0,0 1 0 0 0,0-1 0 0 0,0 1 1 0 0,0-1-1 0 0,1 0 0 0 0,-1 0 1 0 0,1 0-1 0 0,0 0 0 0 0,0 0 0 0 0,0 0 1 0 0,-1-4-1 0 0,2 6 597 0 0,3 5-463 0 0,42 77 903 0 0,44 104 1 0 0,-87-180-930 0 0,0 0 1 0 0,0 0-1 0 0,0 0 1 0 0,1-1-1 0 0,0 1 1 0 0,0-1 0 0 0,0 1-1 0 0,5 4 1 0 0,-7-8 299 0 0,1-5-352 0 0,12-75 173 0 0,-11 59-178 0 0,0 0 0 0 0,9-30-1 0 0,-10 43-36 0 0,19-44 30 0 0,-19 48-39 0 0,-1 0-1 0 0,1 1 1 0 0,0-1-1 0 0,0 1 1 0 0,-1 0-1 0 0,2-1 0 0 0,-1 1 1 0 0,0 0-1 0 0,0 0 1 0 0,1 0-1 0 0,-1 1 1 0 0,1-1-1 0 0,0 1 1 0 0,-1-1-1 0 0,5-1 0 0 0,-5 3 13 0 0,2 0-1 0 0,0 0-13 0 0,0 0 1 0 0,0 0-1 0 0,0 1 0 0 0,0 0 1 0 0,0 0-1 0 0,-1 0 1 0 0,1 0-1 0 0,0 0 0 0 0,0 1 1 0 0,-1-1-1 0 0,1 1 0 0 0,-1 0 1 0 0,1 0-1 0 0,-1 1 0 0 0,0-1 1 0 0,0 1-1 0 0,0-1 0 0 0,0 1 1 0 0,0 0-1 0 0,-1 0 0 0 0,1 0 1 0 0,-1 1-1 0 0,0-1 1 0 0,0 1-1 0 0,3 5 0 0 0,1 7 7 0 0,0 1 0 0 0,0 1 0 0 0,-2-1-1 0 0,4 28 1 0 0,0-3 44 0 0,-8-42-49 0 0,-1 0 0 0 0,1 0 0 0 0,0 0 0 0 0,0 0 0 0 0,0 0 0 0 0,0 0 0 0 0,0 1 0 0 0,0-1 0 0 0,0 0 0 0 0,0 0 0 0 0,0 0 0 0 0,0 0 0 0 0,0 0-1 0 0,0 0 1 0 0,1 0 0 0 0,-1 1 0 0 0,0-1 0 0 0,0 0 0 0 0,0 0 0 0 0,0 0 0 0 0,0 0 0 0 0,0 0 0 0 0,0 0 0 0 0,0 0 0 0 0,0 0 0 0 0,0 1 0 0 0,0-1 0 0 0,0 0 0 0 0,0 0 0 0 0,1 0 0 0 0,-1 0 0 0 0,0 0 0 0 0,0 0 0 0 0,0 0 0 0 0,0 0 0 0 0,0 0 0 0 0,0 0 0 0 0,0 0-1 0 0,1 0 1 0 0,-1 0 0 0 0,0 0 0 0 0,0 0 0 0 0,0 0 0 0 0,0 0 0 0 0,0 0 0 0 0,0 0 0 0 0,0 0 0 0 0,1 0 0 0 0,-1 0 0 0 0,0 0 0 0 0,0 0 0 0 0,0 0 0 0 0,0 0 0 0 0,0 0 0 0 0,0 0 0 0 0,0 0 0 0 0,1 0 0 0 0,-1 0 0 0 0,0 0 0 0 0,0 0 0 0 0,0 0 0 0 0,0 0-1 0 0,0-1 1 0 0,0 1 0 0 0,0 0 0 0 0,0 0 0 0 0,0 0 0 0 0,0 0 0 0 0,1 0 0 0 0,7-16 61 0 0,13-43-62 0 0,-1 5-4 0 0,-10 35 7 0 0,1-1 0 0 0,1 1-1 0 0,0 1 1 0 0,20-22 0 0 0,-24 31-6 0 0,1 0 1 0 0,-1 1-1 0 0,1 0 1 0 0,1 1 0 0 0,-1 0-1 0 0,1 0 1 0 0,1 1 0 0 0,-1 0-1 0 0,20-7 1 0 0,-26 13 2 0 0,-1-1-1 0 0,1 1 1 0 0,0 0 0 0 0,-1 0 0 0 0,1 0 0 0 0,0 1-1 0 0,-1-1 1 0 0,1 1 0 0 0,0 0 0 0 0,-1 0 0 0 0,1 0 0 0 0,-1 1-1 0 0,1-1 1 0 0,-1 1 0 0 0,0 0 0 0 0,0 0 0 0 0,0 0 0 0 0,0 0-1 0 0,0 0 1 0 0,0 1 0 0 0,0-1 0 0 0,4 6 0 0 0,7 8 0 0 0,-1 0 1 0 0,19 28 0 0 0,-30-41-2 0 0,1 2 9 0 0,0 0 0 0 0,0 1-1 0 0,0-1 1 0 0,-1 1-1 0 0,0-1 1 0 0,0 1 0 0 0,0 0-1 0 0,-1 0 1 0 0,0 0-1 0 0,0 0 1 0 0,0 0-1 0 0,-1 0 1 0 0,0 0 0 0 0,0 0-1 0 0,-2 10 1 0 0,0-6-555 0 0,-1 1 1 0 0,0 0-1 0 0,-1-1 1 0 0,0 0-1 0 0,0 0 0 0 0,-1 0 1 0 0,-10 15-1 0 0,6-13-1574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5320 0 0,'1'-34'-660'0'0,"-2"31"621"0"0,1-1 0 0 0,-1 1 0 0 0,1-1 0 0 0,0 1 0 0 0,1-1-1 0 0,-1 1 1 0 0,0-1 0 0 0,2-4 0 0 0,-1 7-5 0 0,8-5-25 0 0,-8 5 65 0 0,1 0 0 0 0,-1-1 0 0 0,1 1-1 0 0,0 0 1 0 0,-1 0 0 0 0,1 0 0 0 0,0 0 0 0 0,0 0-1 0 0,0 1 1 0 0,0-1 0 0 0,-1 0 0 0 0,1 1 0 0 0,0 0 0 0 0,3-1-1 0 0,1 1 11 0 0,0 0 0 0 0,0 1 0 0 0,0-1 0 0 0,0 1 0 0 0,0 1 0 0 0,0-1-1 0 0,0 1 1 0 0,0 0 0 0 0,0 0 0 0 0,-1 1 0 0 0,1 0 0 0 0,-1 0 0 0 0,0 0 0 0 0,0 0-1 0 0,0 1 1 0 0,0 0 0 0 0,-1 0 0 0 0,1 0 0 0 0,-1 1 0 0 0,0 0 0 0 0,0-1 0 0 0,-1 1-1 0 0,0 1 1 0 0,1-1 0 0 0,-2 0 0 0 0,1 1 0 0 0,-1-1 0 0 0,1 1 0 0 0,-2 0 0 0 0,1 0-1 0 0,-1 0 1 0 0,0 0 0 0 0,0 0 0 0 0,0 0 0 0 0,-1 7 0 0 0,0 8 62 0 0,0 0 0 0 0,-2-1-1 0 0,-1 1 1 0 0,0 0 0 0 0,-1-1 0 0 0,-2 0 0 0 0,0 0 0 0 0,-17 37 0 0 0,-7 4 924 0 0,-53 77 1 0 0,79-132-890 0 0,4-5-89 0 0,0-1 1 0 0,-1 0-1 0 0,1 0 0 0 0,0 1 0 0 0,-1-1 0 0 0,1 0 0 0 0,0 1 0 0 0,0-1 1 0 0,0 0-1 0 0,-1 1 0 0 0,1-1 0 0 0,0 0 0 0 0,0 1 0 0 0,0-1 0 0 0,0 1 0 0 0,0-1 1 0 0,-1 0-1 0 0,1 1 0 0 0,0-1 0 0 0,0 1 0 0 0,0-1 0 0 0,0 0 0 0 0,0 1 1 0 0,0-1-1 0 0,1 1 0 0 0,-1-1 0 0 0,0 0 0 0 0,0 1 0 0 0,0-1 0 0 0,0 1 1 0 0,0-1-1 0 0,0 0 0 0 0,1 1 0 0 0,-1-1 0 0 0,0 0 0 0 0,0 1 0 0 0,1-1 0 0 0,-1 0 1 0 0,0 1-1 0 0,0-1 0 0 0,1 0 0 0 0,-1 0 0 0 0,0 1 0 0 0,1-1 0 0 0,-1 0 1 0 0,1 1-1 0 0,27-1 228 0 0,40-17-173 0 0,-63 16-24 0 0,1-1-102 0 0,99-25-132 0 0,-36 20-4009 0 0,-67 7 2434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0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1516 0 0,'13'0'-44'0'0,"3"-5"-116"0"0,0 5 96 0 0,7-3-152 0 0,-7 1-368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1147 4852 0 0,'-9'1'77'0'0,"29"-14"110"0"0,40-21 286 0 0,-57 33-444 0 0,89-45 394 0 0,43-23-74 0 0,-117 57-303 0 0,1 0 0 0 0,-2 0 1 0 0,0-2-1 0 0,27-26 1 0 0,-35 29-43 0 0,0 0 0 0 0,0-1 0 0 0,-1 0 0 0 0,-1-1 0 0 0,0 0 0 0 0,0 0 0 0 0,-2 0 0 0 0,1-1 0 0 0,-2 0 0 0 0,4-16 0 0 0,-4 7 8 0 0,-1 1 0 0 0,-1-1 0 0 0,-1 1 0 0 0,-1-1-1 0 0,-5-44 1 0 0,-4 20 4 0 0,-2-1 0 0 0,-1 2 0 0 0,-3 0 0 0 0,-2 0 0 0 0,-31-59 0 0 0,40 90 2 0 0,-1 0 0 0 0,0 1 0 0 0,-1 0 0 0 0,0 0 1 0 0,-1 1-1 0 0,-1 0 0 0 0,0 1 0 0 0,-1 0 1 0 0,0 1-1 0 0,-1 1 0 0 0,0 0 0 0 0,0 1 0 0 0,-1 0 1 0 0,-1 1-1 0 0,1 1 0 0 0,-1 0 0 0 0,0 2 1 0 0,-1-1-1 0 0,1 2 0 0 0,-25-4 0 0 0,20 6 7 0 0,1 0 0 0 0,0 2 0 0 0,0 0 0 0 0,0 1-1 0 0,0 1 1 0 0,0 1 0 0 0,0 1 0 0 0,0 1 0 0 0,1 0 0 0 0,-1 2 0 0 0,2 0 0 0 0,-1 1-1 0 0,1 1 1 0 0,0 0 0 0 0,1 2 0 0 0,0 0 0 0 0,-17 14 0 0 0,1 4 72 0 0,2 1 0 0 0,1 1 1 0 0,1 2-1 0 0,2 1 1 0 0,2 1-1 0 0,0 1 0 0 0,3 1 1 0 0,1 1-1 0 0,2 1 1 0 0,1 1-1 0 0,3 0 0 0 0,1 1 1 0 0,-9 46-1 0 0,21-73-64 0 0,0-1 0 0 0,1 1-1 0 0,1 0 1 0 0,0 0 0 0 0,1-1-1 0 0,1 1 1 0 0,0 0 0 0 0,1-1-1 0 0,0 0 1 0 0,1 1 0 0 0,0-1 0 0 0,1-1-1 0 0,1 1 1 0 0,0-1 0 0 0,1 0-1 0 0,0 0 1 0 0,0-1 0 0 0,2 1 0 0 0,-1-2-1 0 0,1 1 1 0 0,1-2 0 0 0,20 18-1 0 0,-10-11-182 0 0,0-1 0 0 0,1-1 0 0 0,0-1 0 0 0,46 20 0 0 0,-41-22-664 0 0,1-2 0 0 0,0 0 0 0 0,0-2 0 0 0,29 3 0 0 0,-17-5-2288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24 871 6445 0 0,'-21'-2'-1169'0'0,"21"2"1157"0"0,0 0 0 0 0,0 0-1 0 0,0-1 1 0 0,0 1-1 0 0,-1 0 1 0 0,1 0-1 0 0,0 0 1 0 0,0 0-1 0 0,0 0 1 0 0,0 0-1 0 0,0 0 1 0 0,0 0-1 0 0,-1 0 1 0 0,1-1-1 0 0,0 1 1 0 0,0 0-1 0 0,0 0 1 0 0,0 0-1 0 0,0 0 1 0 0,0 0-1 0 0,0-1 1 0 0,0 1-1 0 0,0 0 1 0 0,0 0 0 0 0,-1 0-1 0 0,1 0 1 0 0,0 0-1 0 0,0-1 1 0 0,0 1-1 0 0,0 0 1 0 0,0 0-1 0 0,0 0 1 0 0,0 0-1 0 0,0-1 1 0 0,0 1-1 0 0,1 0 1 0 0,-1 0-1 0 0,0 0 1 0 0,0 0-1 0 0,0-1 1 0 0,0 1-1 0 0,0 0 1 0 0,0 0-1 0 0,0 0 1 0 0,0 0 0 0 0,0 0-1 0 0,0 0 1 0 0,0-1-1 0 0,1 1 1 0 0,30-21-196 0 0,-22 16 257 0 0,49-24 181 0 0,2 3 0 0 0,0 2 0 0 0,117-28 0 0 0,-92 28-55 0 0,409-91 392 0 0,8 31-275 0 0,-471 79-275 0 0,2002-223 604 0 0,-1792 209-587 0 0,470-52-580 0 0,-645 60 385 0 0,0-3 0 0 0,-2-3-1 0 0,1-2 1 0 0,120-55 0 0 0,-151 51-2554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4076 0 0,'6'-26'-479'0'0,"-2"17"497"0"0,15-27 92 0 0,-18 35-85 0 0,-1-1 0 0 0,1 1 0 0 0,0-1-1 0 0,0 1 1 0 0,0-1 0 0 0,0 1 0 0 0,0 0 0 0 0,0 0-1 0 0,1-1 1 0 0,-1 1 0 0 0,0 0 0 0 0,1 0 0 0 0,-1 0-1 0 0,1 0 1 0 0,-1 1 0 0 0,1-1 0 0 0,1-1 0 0 0,-1 3-1 0 0,0-1 0 0 0,0 1 0 0 0,0 0 0 0 0,0 0 0 0 0,0 0 0 0 0,-1 0 0 0 0,1 0 0 0 0,0 0 1 0 0,-1 1-1 0 0,1-1 0 0 0,-1 1 0 0 0,1-1 0 0 0,-1 1 0 0 0,1-1 0 0 0,-1 1 0 0 0,0 0 0 0 0,0-1 0 0 0,1 3 1 0 0,20 38 360 0 0,-20-39-356 0 0,18 39 249 0 0,-2 0 0 0 0,-1 2 0 0 0,18 80 0 0 0,-31-110-454 0 0,-2 0 0 0 0,0 0 0 0 0,-1 0 1 0 0,0 0-1 0 0,-1 0 0 0 0,-1 0 0 0 0,0 0 0 0 0,0 0 1 0 0,-2-1-1 0 0,0 1 0 0 0,0 0 0 0 0,-1-1 0 0 0,-1 0 0 0 0,-1 0 1 0 0,1 0-1 0 0,-15 22 0 0 0,7-18-1135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84 4368 0 0,'3'-17'-44'0'0,"-6"3"64"0"0,1 2 60 0 0,2 2 24 0 0,0 1 192 0 0,-8-3-56 0 0,5 3 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153 193 3112 0 0,'-19'-33'-225'0'0,"16"27"371"0"0,1-1 1 0 0,-1 1-1 0 0,2-1 0 0 0,-1 0 1 0 0,1 1-1 0 0,0-1 1 0 0,0 0-1 0 0,0 0 0 0 0,1 0 1 0 0,1 1-1 0 0,-1-1 1 0 0,1 0-1 0 0,0 0 0 0 0,0 0 1 0 0,1 1-1 0 0,0-1 0 0 0,5-11 1 0 0,-5 16-112 0 0,-1 0-1 0 0,1 0 1 0 0,0 0 0 0 0,1 0-1 0 0,-1 1 1 0 0,0-1 0 0 0,0 1-1 0 0,1-1 1 0 0,-1 1 0 0 0,1 0-1 0 0,-1 0 1 0 0,1 0 0 0 0,0 0 0 0 0,-1 0-1 0 0,1 0 1 0 0,0 1 0 0 0,3-1-1 0 0,45-2 251 0 0,-49 3-267 0 0,3 0 2 0 0,1 0-1 0 0,-1 0 0 0 0,0 1 1 0 0,0 0-1 0 0,0 0 1 0 0,0 0-1 0 0,0 1 0 0 0,0 0 1 0 0,0 0-1 0 0,-1 0 0 0 0,1 0 1 0 0,0 1-1 0 0,-1 0 1 0 0,0 0-1 0 0,0 0 0 0 0,0 0 1 0 0,0 1-1 0 0,0-1 0 0 0,-1 1 1 0 0,1 0-1 0 0,-1 0 1 0 0,0 1-1 0 0,0-1 0 0 0,-1 0 1 0 0,1 1-1 0 0,-1 0 1 0 0,0 0-1 0 0,0-1 0 0 0,-1 1 1 0 0,1 0-1 0 0,0 6 0 0 0,1 5 57 0 0,-1 0 0 0 0,0 0 0 0 0,-1 0 0 0 0,-1 0 0 0 0,0 0 0 0 0,-1 0 0 0 0,-1 0 0 0 0,-7 27 0 0 0,-1-9 59 0 0,-1 0 1 0 0,-3-1 0 0 0,0 0 0 0 0,-35 56-1 0 0,-93 111 513 0 0,91-132-378 0 0,-7 8 1359 0 0,57-75-992 0 0,9-2-517 0 0,93-22 256 0 0,115-19 20 0 0,-111 27-1135 0 0,-37 3-5250 0 0,-62 11 4800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233 334 5941 0 0,'-1'0'-38'0'0,"0"1"1"0"0,0-1-1 0 0,-1 0 1 0 0,1-1-1 0 0,0 1 1 0 0,0 0-1 0 0,0 0 1 0 0,0 0-1 0 0,0 0 1 0 0,0-1 0 0 0,0 1-1 0 0,0-1 1 0 0,0 1-1 0 0,0-1 1 0 0,0 1-1 0 0,0-1 1 0 0,0 1-1 0 0,0-1 1 0 0,1 0-1 0 0,-1 1 1 0 0,0-1 0 0 0,-1-1-1 0 0,22-15 2243 0 0,-5 8-2709 0 0,74-44 961 0 0,-55 35-315 0 0,46-35 1 0 0,-70 46-112 0 0,0-2-1 0 0,-1 1 1 0 0,0-1 0 0 0,0-1 0 0 0,-1 1 0 0 0,0-1 0 0 0,-1-1 0 0 0,9-17 0 0 0,-14 25-27 0 0,-1 1 0 0 0,0 0 0 0 0,0-1 1 0 0,0 1-1 0 0,-1-1 0 0 0,1 1 0 0 0,0-1 0 0 0,-1 1 0 0 0,0-1 0 0 0,0 1 1 0 0,0-1-1 0 0,0 1 0 0 0,0-1 0 0 0,0 0 0 0 0,0 1 0 0 0,-1-1 0 0 0,1 1 1 0 0,-1-1-1 0 0,-1-2 0 0 0,1 4-3 0 0,-1-1 1 0 0,1 0 0 0 0,0 1 0 0 0,-1-1-1 0 0,1 1 1 0 0,-1 0 0 0 0,0-1-1 0 0,1 1 1 0 0,-1 0 0 0 0,0 0-1 0 0,0 0 1 0 0,0 0 0 0 0,0 0-1 0 0,0 1 1 0 0,0-1 0 0 0,0 1-1 0 0,0-1 1 0 0,0 1 0 0 0,0 0 0 0 0,0-1-1 0 0,0 1 1 0 0,0 0 0 0 0,0 1-1 0 0,-1-1 1 0 0,1 0 0 0 0,0 1-1 0 0,-2 0 1 0 0,-20 4 66 0 0,0 1 0 0 0,1 1 0 0 0,0 1 0 0 0,1 1 0 0 0,-1 0 0 0 0,2 2 0 0 0,-32 21 0 0 0,9-2 281 0 0,1 2 0 0 0,-57 55 1 0 0,89-74-228 0 0,0 0 0 0 0,0 0 0 0 0,1 1 0 0 0,1 1 0 0 0,-9 18 0 0 0,9-17 20 0 0,9-15-135 0 0,-1 0 0 0 0,1-1 0 0 0,-1 1 0 0 0,1 0 0 0 0,0 0-1 0 0,-1-1 1 0 0,1 1 0 0 0,0 0 0 0 0,0 0 0 0 0,0 0 0 0 0,0-1 0 0 0,-1 1-1 0 0,1 0 1 0 0,0 0 0 0 0,0 0 0 0 0,0 0 0 0 0,1-1 0 0 0,-1 1 0 0 0,0 0-1 0 0,0 0 1 0 0,0 0 0 0 0,1-1 0 0 0,-1 1 0 0 0,0 0 0 0 0,1 0 0 0 0,-1-1-1 0 0,0 1 1 0 0,1 0 0 0 0,-1-1 0 0 0,1 1 0 0 0,-1 0 0 0 0,1-1-1 0 0,0 1 1 0 0,-1-1 0 0 0,1 1 0 0 0,-1-1 0 0 0,1 1 0 0 0,0-1 0 0 0,0 1-1 0 0,-1-1 1 0 0,1 0 0 0 0,0 1 0 0 0,0-1 0 0 0,-1 0 0 0 0,1 0 0 0 0,0 0-1 0 0,0 1 1 0 0,0-1 0 0 0,0 0 0 0 0,-1 0 0 0 0,2 0 0 0 0,39 1 112 0 0,-41-1-118 0 0,45-7 47 0 0,-1-1 0 0 0,0-3 0 0 0,0-2 0 0 0,-2-1 0 0 0,59-29 0 0 0,-8 5 18 0 0,-71 28-44 0 0,-17 7-22 0 0,-1 1-1 0 0,1-1 0 0 0,-1 1 1 0 0,1 0-1 0 0,0 0 0 0 0,0 1 1 0 0,-1 0-1 0 0,1-1 0 0 0,0 2 0 0 0,0-1 1 0 0,1 0-1 0 0,-1 1 0 0 0,0 0 1 0 0,0 0-1 0 0,9 2 0 0 0,0 3 5 0 0,0 0 0 0 0,-1 1-1 0 0,0 1 1 0 0,0 0 0 0 0,18 13-1 0 0,8 5 24 0 0,-1-5-117 0 0,1-1 0 0 0,0-3 1 0 0,57 17-1 0 0,-67-26-1603 0 0,0-1 0 0 0,0-1 0 0 0,35 0 0 0 0,-34-4-607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23 193 5537 0 0,'-8'-36'-961'0'0,"-2"-9"1831"0"0,10 43-635 0 0,-4-17 1092 0 0,4 18-1277 0 0,0 0 0 0 0,0 1 1 0 0,0-1-1 0 0,0 0 0 0 0,0 0 1 0 0,0 0-1 0 0,0 0 0 0 0,0 0 0 0 0,0 0 1 0 0,0 0-1 0 0,1 0 0 0 0,-1 0 1 0 0,0 1-1 0 0,1-1 0 0 0,-1 0 1 0 0,1 0-1 0 0,-1 0 0 0 0,1 0 0 0 0,-1 1 1 0 0,1-1-1 0 0,-1 0 0 0 0,1 1 1 0 0,0-1-1 0 0,-1 0 0 0 0,1 1 1 0 0,0-1-1 0 0,1 0 0 0 0,48-16-190 0 0,1 2-1 0 0,0 3 1 0 0,101-12-1 0 0,-114 25-3678 0 0,-18 1 1640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91 5432 0 0,'-51'12'-579'0'0,"37"-10"711"0"0,0 1 1 0 0,1 0 0 0 0,-17 7-1 0 0,28-9 404 0 0,10-4-444 0 0,271-91-2660 0 0,-205 70 981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9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 4620 0 0,'-6'-10'-509'0'0,"3"6"434"0"0,4 5 115 0 0,89 160 1232 0 0,6-4 0 0 0,129 158 0 0 0,-224-314-1269 0 0,44 52 259 0 0,-42-50-245 0 0,-1 0-1 0 0,1 0 1 0 0,0-1 0 0 0,0 1 0 0 0,0-1-1 0 0,1 0 1 0 0,-1 0 0 0 0,0 0 0 0 0,1 0-1 0 0,-1-1 1 0 0,1 0 0 0 0,0 1 0 0 0,-1-1-1 0 0,8 1 1 0 0,-9-2-22 0 0,1 0 1 0 0,-1 0-1 0 0,1 0 0 0 0,-1 0 0 0 0,1 0 0 0 0,-1-1 1 0 0,1 1-1 0 0,-1-1 0 0 0,0 0 0 0 0,1 1 0 0 0,-1-1 1 0 0,0 0-1 0 0,1 0 0 0 0,-1-1 0 0 0,0 1 0 0 0,0 0 1 0 0,0-1-1 0 0,0 1 0 0 0,0-1 0 0 0,0 0 0 0 0,-1 1 1 0 0,1-1-1 0 0,0 0 0 0 0,-1 0 0 0 0,0 0 0 0 0,1-1 1 0 0,-1 1-1 0 0,0 0 0 0 0,0 0 0 0 0,0-1 1 0 0,0 1-1 0 0,-1 0 0 0 0,1-1 0 0 0,-1 1 0 0 0,1-1 1 0 0,-1 1-1 0 0,0-1 0 0 0,0 1 0 0 0,0-1 0 0 0,0 1 1 0 0,0-1-1 0 0,-1 1 0 0 0,0-3 0 0 0,0-6-30 0 0,-2 1 0 0 0,1-1 0 0 0,-1 1 0 0 0,-1 0 1 0 0,0 0-1 0 0,0 0 0 0 0,-1 0 0 0 0,-8-12 0 0 0,10 18 45 0 0,-1-1 1 0 0,0 1 0 0 0,0 0 0 0 0,0 0-1 0 0,0 0 1 0 0,0 1 0 0 0,-1-1-1 0 0,0 1 1 0 0,0 0 0 0 0,0 1 0 0 0,0-1-1 0 0,0 1 1 0 0,0 0 0 0 0,-1 0-1 0 0,1 0 1 0 0,-1 1 0 0 0,1 0-1 0 0,-1 0 1 0 0,0 0 0 0 0,1 1 0 0 0,-1 0-1 0 0,0 0 1 0 0,1 1 0 0 0,-1-1-1 0 0,0 1 1 0 0,1 0 0 0 0,-8 3 0 0 0,-14 4 201 0 0,1 2 0 0 0,-1 0 0 0 0,2 2 0 0 0,-32 19 0 0 0,25-13-93 0 0,-67 33 605 0 0,-181 127 0 0 0,275-174-797 0 0,0-1 0 0 0,0 2 1 0 0,1-1-1 0 0,-1 1 1 0 0,1-1-1 0 0,-7 11 0 0 0,11-14-7 0 0,-1-1 0 0 0,1 1 0 0 0,0 0 0 0 0,-1-1 0 0 0,1 1 0 0 0,0 0 0 0 0,0-1 0 0 0,0 1 0 0 0,0 0 0 0 0,0 0 0 0 0,-1-1 0 0 0,1 1 0 0 0,0 0 0 0 0,1-1 0 0 0,-1 1 0 0 0,0 0 0 0 0,0 0 0 0 0,0-1 0 0 0,0 1 0 0 0,1 0 0 0 0,-1-1 0 0 0,0 1 0 0 0,0 0 0 0 0,1 0 0 0 0,1 1-178 0 0,-1-1 0 0 0,1 0 1 0 0,-1 0-1 0 0,1 0 0 0 0,-1 0 1 0 0,1 0-1 0 0,0 0 0 0 0,0 0 1 0 0,-1 0-1 0 0,1-1 0 0 0,0 1 0 0 0,0-1 1 0 0,3 1-1 0 0,21 2-2579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6497 0 0,'3'-8'-44'0'0,"0"0"0"0"0,1 1 0 0 0,1-1 1 0 0,-1 1-1 0 0,1 0 0 0 0,1 0 1 0 0,-1 0-1 0 0,1 1 0 0 0,0 0 0 0 0,1 0 1 0 0,-1 0-1 0 0,1 1 0 0 0,0 0 1 0 0,1 0-1 0 0,-1 1 0 0 0,1 0 0 0 0,0 0 1 0 0,13-4-1 0 0,16-4-103 0 0,0 1-1 0 0,71-11 1 0 0,-76 17-349 0 0,20-3-1704 0 0,-25 4 1528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1224 0 0,'0'0'116'0'0,"38"13"782"0"0,52-11-1921 0 0,-89-2 584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 6541 0 0,'-20'-2'-1565'0'0,"16"4"1592"0"0,0-1-1 0 0,0 1 1 0 0,0 0-1 0 0,0 0 1 0 0,1 0-1 0 0,-1 1 1 0 0,1-1-1 0 0,-1 1 1 0 0,1 0-1 0 0,0 0 1 0 0,0 0-1 0 0,0 0 1 0 0,1 1-1 0 0,-1-1 1 0 0,1 1-1 0 0,-1 0 1 0 0,1-1-1 0 0,-2 9 1 0 0,-8 13 726 0 0,-13 51 0 0 0,13-40-428 0 0,-4 11 28 0 0,2 0-1 0 0,2 1 0 0 0,2 0 1 0 0,2 1-1 0 0,2 0 1 0 0,1 55-1 0 0,6-75-278 0 0,1-1-1 0 0,1 0 1 0 0,1 0-1 0 0,2 0 1 0 0,1-1 0 0 0,1 0-1 0 0,1 0 1 0 0,2-1-1 0 0,0 0 1 0 0,2 0 0 0 0,1-2-1 0 0,19 28 1 0 0,4-5-162 0 0,3-1-1 0 0,1-2 1 0 0,2-1 0 0 0,3-3 0 0 0,83 59-1 0 0,-39-41-1852 0 0,2-4-1 0 0,137 59 0 0 0,-118-66-582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46 3640 0 0,'10'-46'4777'0'0,"-13"51"-4415"0"0,-13 29 134 0 0,1-1-1 0 0,1 2 1 0 0,2 0-1 0 0,2 1 0 0 0,-8 44 1 0 0,6-30-214 0 0,5-21-87 0 0,-16 78 469 0 0,21-96-580 0 0,1 1-1 0 0,0-1 0 0 0,1 1 1 0 0,0 0-1 0 0,1-1 0 0 0,3 22 1 0 0,-2-29-86 0 0,0-1 0 0 0,-1 1 0 0 0,1-1 0 0 0,0 0 1 0 0,1 0-1 0 0,-1 0 0 0 0,1 0 0 0 0,-1 0 0 0 0,1 0 1 0 0,0-1-1 0 0,0 1 0 0 0,0-1 0 0 0,0 0 0 0 0,0 0 1 0 0,1 0-1 0 0,-1 0 0 0 0,1 0 0 0 0,-1-1 0 0 0,1 0 1 0 0,0 0-1 0 0,-1 0 0 0 0,6 1 0 0 0,6 1-183 0 0,0 0 0 0 0,1-1 0 0 0,-1-1 0 0 0,19-1 0 0 0,-5-1-491 0 0,0-2 0 0 0,0-1 0 0 0,-1-2 0 0 0,1 0 0 0 0,-1-2-1 0 0,-1-1 1 0 0,1-1 0 0 0,-2-2 0 0 0,46-26 0 0 0,-67 35 510 0 0,-1 0 1 0 0,1 0-1 0 0,-1-1 1 0 0,0 1-1 0 0,0-1 1 0 0,0 0 0 0 0,3-6-1 0 0,14-13 3306 0 0,-22 25-3095 0 0,0 1 0 0 0,1-1 0 0 0,0 0 0 0 0,0 0 0 0 0,-1 0 0 0 0,1 1 0 0 0,0-1 0 0 0,1 0 0 0 0,-1 0-1 0 0,1 4 1 0 0,0-3 28 0 0,6 176 1426 0 0,3-63-3827 0 0,-6-74-73 0 0,-2-13-645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6033 0 0,'5'0'2'0'0,"-1"0"0"0"0,1 0 0 0 0,0 0 0 0 0,-1 0 1 0 0,1 1-1 0 0,-1 0 0 0 0,1 0 0 0 0,-1 0 0 0 0,1 1 1 0 0,-1-1-1 0 0,0 1 0 0 0,0 0 0 0 0,0 0 0 0 0,0 1 1 0 0,0-1-1 0 0,0 1 0 0 0,-1 0 0 0 0,1 0 0 0 0,-1 0 1 0 0,0 0-1 0 0,5 7 0 0 0,5 7 466 0 0,0 1 0 0 0,-2 1-1 0 0,14 28 1 0 0,-7-12-333 0 0,-10-21-20 0 0,171 336 1756 0 0,-158-302-1706 0 0,-2 2 0 0 0,-2 0 0 0 0,-3 1 0 0 0,-1 1 0 0 0,7 73 0 0 0,-19-98-101 0 0,0 1 0 0 0,-2-1 0 0 0,-1 0 0 0 0,-1 0 0 0 0,-2 0 0 0 0,0 0 1 0 0,-17 46-1 0 0,8-37-143 0 0,-1-1 1 0 0,-2 0-1 0 0,-2-1 1 0 0,-44 60-1 0 0,19-40-1087 0 0,-2-3 0 0 0,-2-1-1 0 0,-3-3 1 0 0,-1-2-1 0 0,-101 67 1 0 0,74-64-1163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0 5549 0 0,'-20'0'-90'0'0,"1"2"1"0"0,0 0 0 0 0,0 1 0 0 0,0 0 0 0 0,1 2-1 0 0,-20 7 1 0 0,16-3 203 0 0,0 1-1 0 0,0 1 1 0 0,1 1-1 0 0,1 1 1 0 0,0 1 0 0 0,0 0-1 0 0,-20 21 1 0 0,6-1 454 0 0,1 2 0 0 0,-48 69 0 0 0,-2 21 223 0 0,60-89-454 0 0,1 0 0 0 0,3 1 0 0 0,1 2 0 0 0,-18 56 0 0 0,30-73-190 0 0,1 0 1 0 0,0 1-1 0 0,2-1 1 0 0,1 1 0 0 0,0 0-1 0 0,2 0 1 0 0,1 0-1 0 0,1 0 1 0 0,8 37-1 0 0,-3-29-31 0 0,2 0 0 0 0,1-1-1 0 0,1 0 1 0 0,2-1 0 0 0,1 0-1 0 0,1-1 1 0 0,2 0 0 0 0,33 44 0 0 0,-34-54-107 0 0,1-1 1 0 0,0-1 0 0 0,1 0 0 0 0,1-2 0 0 0,1 0 0 0 0,0-1 0 0 0,0 0 0 0 0,2-2 0 0 0,-1-1 0 0 0,2-1 0 0 0,-1 0 0 0 0,35 9 0 0 0,-17-10-494 0 0,0-2 0 0 0,0-1 0 0 0,0-2 0 0 0,45-1 0 0 0,-9-5-2387 0 0,93-15 1 0 0,-88 3 228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29 6205 0 0,'-32'-29'449'0'0,"31"31"-369"0"0,1-1 1 0 0,-1 1 0 0 0,0 0-1 0 0,1-1 1 0 0,-1 1-1 0 0,1-1 1 0 0,0 1-1 0 0,-1 0 1 0 0,1-1-1 0 0,0 1 1 0 0,0 0 0 0 0,0-1-1 0 0,0 1 1 0 0,0 0-1 0 0,0 0 1 0 0,1-1-1 0 0,-1 1 1 0 0,1-1-1 0 0,-1 1 1 0 0,1 0-1 0 0,-1-1 1 0 0,1 1 0 0 0,0-1-1 0 0,0 1 1 0 0,2 2-1 0 0,29 44 1290 0 0,-24-37-1025 0 0,119 151 1096 0 0,-87-116-1046 0 0,-2 1 1 0 0,35 59-1 0 0,18 40 137 0 0,140 172 0 0 0,-226-312-756 0 0,-1 0 102 0 0,1 1-1 0 0,1-1 0 0 0,-1 0 1 0 0,1-1-1 0 0,8 7 0 0 0,-12-11-311 0 0,1 1 0 0 0,-1-1 0 0 0,1 0 0 0 0,-1 0-1 0 0,1 0 1 0 0,0 0 0 0 0,0 0 0 0 0,-1 0 0 0 0,1-1-1 0 0,0 1 1 0 0,4-1 0 0 0,7-16-3394 0 0,-12 4 1528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48 5396 0 0,'-2'-4'17'0'0,"0"1"0"0"0,0-1 0 0 0,-1 1 0 0 0,1 0 0 0 0,-1 0 0 0 0,1 0 0 0 0,-1 0-1 0 0,0 0 1 0 0,0 1 0 0 0,0-1 0 0 0,0 1 0 0 0,-1 0 0 0 0,1 0 0 0 0,-1 0-1 0 0,1 0 1 0 0,-6-1 0 0 0,7 2 313 0 0,-3 3 31 0 0,-10 4-34 0 0,-1 1-1 0 0,1 0 1 0 0,1 2-1 0 0,-1 0 1 0 0,1 0 0 0 0,-15 14-1 0 0,-81 79 567 0 0,69-62-636 0 0,-36 32 23 0 0,32-33-525 0 0,2 2 0 0 0,2 2 0 0 0,-68 91 0 0 0,107-132 168 0 0,0 1-246 0 0,-1 1 0 0 0,1-1 0 0 0,0 1 0 0 0,0 0 0 0 0,0-1 0 0 0,0 1 1 0 0,1 0-1 0 0,-1 0 0 0 0,1 0 0 0 0,0 0 0 0 0,0 1 0 0 0,0-1 0 0 0,1 0 0 0 0,0 6 0 0 0,4 3-2010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45 1024 0 0,'-30'-18'815'0'0,"1"-6"1800"0"0,27 23-1647 0 0,-3-1 1575 0 0,17 7-2467 0 0,-1-1-1 0 0,1 0 1 0 0,0-1-1 0 0,0 0 1 0 0,19 1 0 0 0,75 5 221 0 0,-88-8-270 0 0,23 3 131 0 0,51 12 0 0 0,-51-7-957 0 0,49 2 0 0 0,-73-11-2267 0 0,-13 0 527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5685 0 0,'0'39'-483'0'0,"10"-14"1274"0"0,3 9-317 0 0,-1 0-1 0 0,-1 1 0 0 0,-2 1 1 0 0,7 53-1 0 0,3 97 118 0 0,-3 72 46 0 0,-14-247-464 0 0,0-1-1017 0 0,7-28-6217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67 4984 0 0,'-2'-3'-148'0'0,"1"1"-1"0"0,-1-1 0 0 0,1 0 0 0 0,0 0 0 0 0,-1 0 0 0 0,1 0 0 0 0,1 0 0 0 0,-1 0 1 0 0,0 0-1 0 0,1 0 0 0 0,-1-4 0 0 0,-1-9 1148 0 0,1 14-621 0 0,11-2 59 0 0,-9 3-411 0 0,0 1 1 0 0,0-1 0 0 0,0 1-1 0 0,-1-1 1 0 0,1 1 0 0 0,0-1-1 0 0,0 1 1 0 0,0 0-1 0 0,0-1 1 0 0,0 1 0 0 0,0 0-1 0 0,0 0 1 0 0,0 0 0 0 0,0 0-1 0 0,0 0 1 0 0,0 0 0 0 0,1 0-1 0 0,19 3 175 0 0,0 2 1 0 0,-1 0-1 0 0,0 1 0 0 0,0 1 1 0 0,0 1-1 0 0,-1 0 0 0 0,0 2 1 0 0,-1 0-1 0 0,26 19 0 0 0,22 21 253 0 0,63 61 0 0 0,-109-93-335 0 0,2 4-30 0 0,-1 0 0 0 0,-1 2 0 0 0,-1 1 0 0 0,-1 0 0 0 0,-1 1-1 0 0,-1 1 1 0 0,-1 1 0 0 0,-2 0 0 0 0,-1 1 0 0 0,-1 0-1 0 0,-2 0 1 0 0,8 41 0 0 0,-6-8 41 0 0,-2 0 1 0 0,-3 1-1 0 0,-3 0 0 0 0,-3 0 0 0 0,-8 68 1 0 0,4-99-251 0 0,-1 0 0 0 0,-1-1 1 0 0,-2 0-1 0 0,-1 0 1 0 0,-2 0-1 0 0,-1-2 1 0 0,-1 1-1 0 0,-1-2 0 0 0,-2 0 1 0 0,-1 0-1 0 0,0-2 1 0 0,-3 0-1 0 0,-27 29 0 0 0,22-23-3767 0 0,15-19 837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203 390 6569 0 0,'-19'18'-1503'0'0,"19"-17"1475"0"0,-1-1 0 0 0,1 1-1 0 0,0-1 1 0 0,0 1 0 0 0,-1 0 0 0 0,1-1-1 0 0,0 1 1 0 0,0-1 0 0 0,0 1 0 0 0,0-1-1 0 0,0 1 1 0 0,0 0 0 0 0,0-1 0 0 0,0 1-1 0 0,0-1 1 0 0,0 1 0 0 0,0 0 0 0 0,0-1-1 0 0,0 1 1 0 0,0-1 0 0 0,1 1 0 0 0,-1-1-1 0 0,0 1 1 0 0,1 0 0 0 0,1 1 30 0 0,0 0-1 0 0,0-1 1 0 0,0 1 0 0 0,0-1-1 0 0,1 1 1 0 0,-1-1 0 0 0,1 0 0 0 0,-1 0-1 0 0,1 0 1 0 0,-1 0 0 0 0,1-1-1 0 0,0 1 1 0 0,-1 0 0 0 0,1-1-1 0 0,5 0 1 0 0,10 0 34 0 0,0-1 1 0 0,0 0-1 0 0,0-2 0 0 0,0 0 0 0 0,0-1 1 0 0,-1 0-1 0 0,0-2 0 0 0,0 0 1 0 0,0-1-1 0 0,0-1 0 0 0,-1 0 0 0 0,-1-1 1 0 0,1-1-1 0 0,-1 0 0 0 0,-1-1 1 0 0,24-24-1 0 0,-33 29-33 0 0,0-1 1 0 0,0 0-1 0 0,-1 0 1 0 0,0 0 0 0 0,0-1-1 0 0,-1 1 1 0 0,0-1-1 0 0,0 0 1 0 0,-1 0-1 0 0,0 0 1 0 0,0 0-1 0 0,-1-1 1 0 0,0 1-1 0 0,0 0 1 0 0,-1-1 0 0 0,0 1-1 0 0,-1 0 1 0 0,0-1-1 0 0,0 1 1 0 0,-1 0-1 0 0,-3-12 1 0 0,2 12 1 0 0,1 1 0 0 0,-1 0 1 0 0,0 0-1 0 0,-1 0 0 0 0,1 0 1 0 0,-1 0-1 0 0,-1 1 0 0 0,1 0 1 0 0,-1 0-1 0 0,0 0 0 0 0,-1 1 0 0 0,1-1 1 0 0,-1 1-1 0 0,0 0 0 0 0,-1 1 1 0 0,1 0-1 0 0,-1 0 0 0 0,1 0 1 0 0,-1 1-1 0 0,0 0 0 0 0,-1 0 1 0 0,1 0-1 0 0,-9-1 0 0 0,0 3 74 0 0,0 0 0 0 0,0 0 0 0 0,0 2 0 0 0,-1 0 0 0 0,1 1 0 0 0,0 0 0 0 0,1 1-1 0 0,-1 1 1 0 0,1 1 0 0 0,-1 0 0 0 0,1 1 0 0 0,1 0 0 0 0,-1 1 0 0 0,1 1 0 0 0,0 1 0 0 0,1 0 0 0 0,0 0 0 0 0,0 1 0 0 0,1 1-1 0 0,1 0 1 0 0,-11 13 0 0 0,11-12-20 0 0,1 0 0 0 0,0 0 0 0 0,1 1-1 0 0,0 0 1 0 0,1 1 0 0 0,1 0 0 0 0,0 0-1 0 0,0 1 1 0 0,2 0 0 0 0,0 0 0 0 0,1 0-1 0 0,0 0 1 0 0,1 1 0 0 0,1-1 0 0 0,0 1 0 0 0,2 0-1 0 0,-1 0 1 0 0,2 0 0 0 0,0-1 0 0 0,1 1-1 0 0,6 24 1 0 0,-6-35-42 0 0,-1 0-1 0 0,1 1 1 0 0,0-1 0 0 0,1 0 0 0 0,-1 0-1 0 0,1-1 1 0 0,0 1 0 0 0,0-1-1 0 0,1 1 1 0 0,0-1 0 0 0,-1 0-1 0 0,1 0 1 0 0,0 0 0 0 0,1-1-1 0 0,-1 0 1 0 0,1 1 0 0 0,8 3-1 0 0,-6-4-1 0 0,1 0-1 0 0,0-1 0 0 0,0 0 0 0 0,0 0 0 0 0,1-1 0 0 0,-1 0 0 0 0,0 0 0 0 0,1-1 0 0 0,-1 0 0 0 0,14-2 0 0 0,6-3 4 0 0,0-2 1 0 0,0 0-1 0 0,-1-2 0 0 0,0-1 0 0 0,45-23 0 0 0,-37 13-7 0 0,-23 12-8 0 0,1 1 0 0 0,1 0-1 0 0,-1 1 1 0 0,1 1 0 0 0,0 0-1 0 0,1 1 1 0 0,16-3 0 0 0,-27 6 15 0 0,0 1 0 0 0,1-1 0 0 0,-1 1 0 0 0,0 1 0 0 0,1-1-1 0 0,-1 0 1 0 0,1 1 0 0 0,-1 0 0 0 0,0 0 0 0 0,0 0 0 0 0,0 1 0 0 0,0 0 0 0 0,0-1 0 0 0,0 1 0 0 0,0 0 0 0 0,0 1 0 0 0,-1-1 0 0 0,1 1 0 0 0,-1 0 0 0 0,0 0 0 0 0,1 0 0 0 0,-1 0-1 0 0,-1 0 1 0 0,5 7 0 0 0,-1-3 75 0 0,7 5-12 0 0,0 0 0 0 0,0-1 1 0 0,1 0-1 0 0,0-1 1 0 0,1-1-1 0 0,19 10 0 0 0,100 39 91 0 0,-110-48-149 0 0,61 20-838 0 0,-26-13-3424 0 0,-33-10 1009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1492 0 0,'13'5'-116'0'0,"-8"0"-40"0"0,8-1 12 0 0,-2 1 48 0 0,5-2 52 0 0,2-1-40 0 0,-2-2 32 0 0,-3 2-8 0 0,16 1-244 0 0,-16-6 152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6845 0 0,'82'-64'-881'0'0,"-63"51"1276"0"0,0 2 0 0 0,1 0 0 0 0,0 1 0 0 0,1 2 0 0 0,0 0 0 0 0,1 1 0 0 0,-1 1 0 0 0,34-5 0 0 0,793-58 1229 0 0,-587 57-1306 0 0,311-11 227 0 0,773 67 1 0 0,-813-15-446 0 0,-187-15-101 0 0,-96 11-3 0 0,63 2-166 0 0,-26-30-441 0 0,-274 3 475 0 0,66-5-1385 0 0,-33 4-3704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32 196 6585 0 0,'-1'-6'-112'0'0,"1"0"1"0"0,-1 1 0 0 0,0-1-1 0 0,-1 1 1 0 0,1-1-1 0 0,-1 1 1 0 0,0-1 0 0 0,-4-6-1 0 0,3 7 244 0 0,1 0-1 0 0,0 0 0 0 0,0 0 1 0 0,0 0-1 0 0,1-1 1 0 0,-1 1-1 0 0,1-1 0 0 0,0-7 1 0 0,2 11-92 0 0,-1-1 0 0 0,1 0 0 0 0,0 1 1 0 0,0-1-1 0 0,0 1 0 0 0,0-1 1 0 0,0 1-1 0 0,1 0 0 0 0,-1-1 0 0 0,1 1 1 0 0,-1 0-1 0 0,1 0 0 0 0,0 0 1 0 0,0 0-1 0 0,0 0 0 0 0,0 1 0 0 0,0-1 1 0 0,0 0-1 0 0,1 1 0 0 0,-1 0 0 0 0,0-1 1 0 0,1 1-1 0 0,2-1 0 0 0,59-20 292 0 0,-49 18-300 0 0,0 1-1 0 0,0 1 1 0 0,0 0 0 0 0,0 1-1 0 0,1 0 1 0 0,-1 1-1 0 0,0 1 1 0 0,0 1-1 0 0,0 0 1 0 0,0 1-1 0 0,0 0 1 0 0,0 1-1 0 0,-1 1 1 0 0,0 1-1 0 0,0 0 1 0 0,24 13-1 0 0,-35-17-11 0 0,0 0-1 0 0,1 0 1 0 0,-1 1-1 0 0,0-1 1 0 0,0 1-1 0 0,0-1 1 0 0,0 1-1 0 0,-1 0 1 0 0,1 0-1 0 0,-1 0 1 0 0,1 1-1 0 0,-1-1 1 0 0,0 0-1 0 0,-1 1 1 0 0,1 0-1 0 0,-1-1 1 0 0,1 1-1 0 0,-1 0 1 0 0,0 0-1 0 0,0-1 1 0 0,-1 1-1 0 0,1 0 1 0 0,-1 0-1 0 0,0 0 1 0 0,0 0-1 0 0,0 0 1 0 0,0 0-1 0 0,-1 0 1 0 0,-1 7-1 0 0,-2-2 28 0 0,0 0 1 0 0,-1 0-1 0 0,1-1 1 0 0,-2 0-1 0 0,1 1 0 0 0,-1-2 1 0 0,0 1-1 0 0,-1-1 1 0 0,0 0-1 0 0,-14 11 1 0 0,-109 81 446 0 0,129-98-452 0 0,59 21 8 0 0,-42-16-44 0 0,0 0-1 0 0,0 2 1 0 0,-1 0-1 0 0,1 0 1 0 0,-2 1-1 0 0,0 1 1 0 0,0 1-1 0 0,-1 0 0 0 0,0 1 1 0 0,-1 0-1 0 0,0 1 1 0 0,-1 0-1 0 0,0 1 1 0 0,14 25-1 0 0,-23-36-3 0 0,-1-1 0 0 0,1 1 0 0 0,-1 1 0 0 0,0-1 0 0 0,0 0 0 0 0,0 0 0 0 0,0 0 0 0 0,0 1 0 0 0,-1-1 0 0 0,1 0 0 0 0,-1 1 0 0 0,0-1 0 0 0,0 0 0 0 0,-1 1 0 0 0,1-1 0 0 0,0 0 0 0 0,-1 0 0 0 0,0 1 0 0 0,0-1 0 0 0,-2 5 0 0 0,0-4 6 0 0,1 0-1 0 0,-1-1 0 0 0,0 1 0 0 0,0 0 0 0 0,-1-1 0 0 0,1 0 0 0 0,-1 0 1 0 0,1 0-1 0 0,-1 0 0 0 0,0-1 0 0 0,0 1 0 0 0,-9 2 0 0 0,-6 2 17 0 0,0 0-1 0 0,-1-2 1 0 0,0 0-1 0 0,0-2 0 0 0,-31 3 1 0 0,36-5-23 0 0,1-1 0 0 0,-1 0 0 0 0,-27-5 0 0 0,38 5-137 0 0,-1-1 0 0 0,1 0 0 0 0,0 0 0 0 0,0 0 0 0 0,0-1 0 0 0,0 1 0 0 0,0-1-1 0 0,0 0 1 0 0,0 0 0 0 0,1-1 0 0 0,-1 1 0 0 0,1-1 0 0 0,0 0 0 0 0,-1 1-1 0 0,1-2 1 0 0,0 1 0 0 0,-2-4 0 0 0,4 6-21 0 0,0 0 0 0 0,1 0 0 0 0,-1 0 0 0 0,0 0 0 0 0,1 0 0 0 0,-1-1 0 0 0,1 1-1 0 0,0 0 1 0 0,-1 0 0 0 0,1 0 0 0 0,0-1 0 0 0,0 1 0 0 0,0 0 0 0 0,0 0 0 0 0,0 0 0 0 0,0-1 0 0 0,0 1 0 0 0,0 0 0 0 0,0 0-1 0 0,1-1 1 0 0,-1 1 0 0 0,0 0 0 0 0,1 0 0 0 0,0-2 0 0 0,9-14-2264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5541 0 0,'23'-12'-758'0'0,"-16"8"689"0"0,-1 1 0 0 0,1-1 0 0 0,0 1 0 0 0,0 1 0 0 0,11-4-1 0 0,85-6 20 0 0,0 3 0 0 0,116 7 0 0 0,-170 9-1832 0 0,-36-3 1402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 2900 0 0,'-4'5'-265'0'0,"-10"16"211"0"0,14-20 72 0 0,0 0-1 0 0,0-1 1 0 0,0 1-1 0 0,0-1 1 0 0,0 1-1 0 0,0 0 1 0 0,0-1-1 0 0,0 1 1 0 0,0-1-1 0 0,1 1 1 0 0,-1-1-1 0 0,0 1 1 0 0,0 0-1 0 0,1-1 0 0 0,-1 1 1 0 0,0-1-1 0 0,1 1 1 0 0,-1-1-1 0 0,0 0 1 0 0,1 1-1 0 0,-1-1 1 0 0,1 1-1 0 0,-1-1 1 0 0,1 0-1 0 0,-1 1 1 0 0,1-1-1 0 0,-1 0 1 0 0,1 1-1 0 0,-1-1 0 0 0,1 0 1 0 0,-1 0-1 0 0,1 0 1 0 0,-1 1-1 0 0,1-1 1 0 0,0 0-1 0 0,3 1 97 0 0,23-1 218 0 0,2-5-672 0 0,0 0 0 0 0,0-2 0 0 0,44-17 0 0 0,-52 15-100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2740 0 0,'6'9'-958'0'0,"-5"-3"926"0"0,0-5 678 0 0,15 22 1152 0 0,-11-19-1645 0 0,-1 1 1 0 0,1-2-1 0 0,-1 1 0 0 0,1 0 0 0 0,1-1 0 0 0,-1 0 0 0 0,0 0 0 0 0,1 0 0 0 0,-1-1 0 0 0,1 0 1 0 0,9 3-1 0 0,75 15 661 0 0,-65-16-609 0 0,60 13 243 0 0,1-3 1 0 0,134 3-1 0 0,-104-12-83 0 0,-114-5-359 0 0,-1 0 0 0 0,1 0 0 0 0,-1 0 0 0 0,0 0 0 0 0,1 1 0 0 0,-1-1 0 0 0,1 0 0 0 0,-1 1 0 0 0,0 0 0 0 0,1-1 0 0 0,-1 1 0 0 0,0 0 0 0 0,1-1 0 0 0,-1 1 0 0 0,0 0 0 0 0,0 0 0 0 0,0 0 0 0 0,0 0 0 0 0,0 0 0 0 0,0 0 0 0 0,0 1 0 0 0,0-1 0 0 0,0 0 0 0 0,-1 0 0 0 0,1 1 0 0 0,0-1 0 0 0,-1 0 0 0 0,1 1 0 0 0,-1-1 0 0 0,0 1 0 0 0,1-1 0 0 0,-1 0 0 0 0,0 3 0 0 0,1 6 22 0 0,0 0 0 0 0,-1 0 0 0 0,0-1 0 0 0,-2 12 0 0 0,0-5 1 0 0,-20 145 279 0 0,4-44-1521 0 0,13-39-2732 0 0,5-58 1517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 3996 0 0,'0'0'-346'0'0,"-52"14"-1129"0"0,30-8 1669 0 0,0 0 0 0 0,-1 2 0 0 0,2 0 0 0 0,0 2 1 0 0,0 0-1 0 0,0 1 0 0 0,1 1 0 0 0,1 1 0 0 0,0 1 0 0 0,1 1 0 0 0,1 0 0 0 0,0 1 1 0 0,1 1-1 0 0,0 1 0 0 0,2 0 0 0 0,-14 22 0 0 0,17-22-113 0 0,1-1 1 0 0,1 1-1 0 0,1 0 0 0 0,0 1 1 0 0,2 0-1 0 0,0 0 0 0 0,1 1 0 0 0,1-1 1 0 0,0 1-1 0 0,2 0 0 0 0,0 0 0 0 0,2 0 1 0 0,0 0-1 0 0,1 1 0 0 0,1-1 1 0 0,1 0-1 0 0,1-1 0 0 0,0 1 0 0 0,1-1 1 0 0,2 0-1 0 0,0 0 0 0 0,1 0 0 0 0,0-1 1 0 0,2 0-1 0 0,0-1 0 0 0,1 0 1 0 0,1-1-1 0 0,26 29 0 0 0,-29-37-53 0 0,0-1 0 0 0,1-1 0 0 0,-1 1 1 0 0,1-1-1 0 0,0-1 0 0 0,1 0 0 0 0,-1 0 0 0 0,1-1 0 0 0,0-1 0 0 0,0 0 1 0 0,0 0-1 0 0,1-1 0 0 0,-1 0 0 0 0,1-1 0 0 0,-1-1 0 0 0,20-1 0 0 0,-18 1-13 0 0,-1-1-1 0 0,1-1 0 0 0,-1-1 0 0 0,0 1 0 0 0,0-2 1 0 0,0 0-1 0 0,0 0 0 0 0,-1-1 0 0 0,1 0 0 0 0,-1-1 0 0 0,0-1 1 0 0,-1 0-1 0 0,0 0 0 0 0,0-1 0 0 0,10-9 0 0 0,-15 11-10 0 0,-1-1 0 0 0,1 1-1 0 0,-1-1 1 0 0,0 0 0 0 0,-1 0-1 0 0,0 0 1 0 0,0 0-1 0 0,0-1 1 0 0,-1 1 0 0 0,0-1-1 0 0,-1 0 1 0 0,1 1 0 0 0,-1-1-1 0 0,-1 0 1 0 0,0 0-1 0 0,0 0 1 0 0,0 0 0 0 0,-1 0-1 0 0,0 1 1 0 0,-1-1 0 0 0,0 0-1 0 0,0 1 1 0 0,0-1-1 0 0,-1 1 1 0 0,-7-14 0 0 0,5 11-4 0 0,1 1 1 0 0,-2 0-1 0 0,1 0 1 0 0,-1 0 0 0 0,0 1-1 0 0,-1 0 1 0 0,0 0-1 0 0,0 1 1 0 0,-1-1 0 0 0,0 2-1 0 0,0-1 1 0 0,-1 1-1 0 0,1 0 1 0 0,-1 1-1 0 0,-1 0 1 0 0,1 0 0 0 0,-1 1-1 0 0,-16-5 1 0 0,20 9-3 0 0,0 0 1 0 0,1 0-1 0 0,-1 1 1 0 0,1-1-1 0 0,-1 1 1 0 0,0 1-1 0 0,1-1 0 0 0,0 1 1 0 0,-1-1-1 0 0,1 2 1 0 0,0-1-1 0 0,0 0 1 0 0,0 1-1 0 0,-5 4 1 0 0,-6 4-1 0 0,0 0 0 0 0,-21 21 0 0 0,19-14 25 0 0,0 1 0 0 0,1 1-1 0 0,-26 39 1 0 0,36-47-352 0 0,0 1 0 0 0,0-1 1 0 0,1 1-1 0 0,1 0 0 0 0,0 0 0 0 0,1 1 0 0 0,0 0 1 0 0,-3 21-1 0 0,8-20-1526 0 0,3-1-180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4872 0 0,'0'0'-396'0'0,"3"-4"385"0"0,-17 22 920 0 0,40-1-154 0 0,13-12-125 0 0,46 2-1 0 0,24 4-1712 0 0,-107-11 811 0 0,16 9-2498 0 0,-12-3 1363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4084 0 0,'0'0'-234'0'0,"-16"8"-113"0"0,-11 1 4187 0 0,35-9-3605 0 0,19 1 235 0 0,0-1-1 0 0,44-7 1 0 0,29-2-5173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43 5469 0 0,'-27'-41'-2201'0'0,"25"40"2401"0"0,-10 1-26 0 0,1 2 0 0 0,-1-1 0 0 0,0 2 0 0 0,1-1 0 0 0,-1 2 0 0 0,1-1 0 0 0,0 2 0 0 0,0-1 0 0 0,0 2 0 0 0,1-1 0 0 0,0 1 1 0 0,0 1-1 0 0,-14 12 0 0 0,-3 3 75 0 0,1 2 1 0 0,1 0 0 0 0,2 2 0 0 0,0 0 0 0 0,2 2 0 0 0,1 0 0 0 0,1 2 0 0 0,2 0 0 0 0,0 1 0 0 0,3 0 0 0 0,0 1 0 0 0,2 1 0 0 0,-12 54 0 0 0,20-66-180 0 0,1 0 1 0 0,0 0-1 0 0,2 0 1 0 0,0-1 0 0 0,2 1-1 0 0,0 0 1 0 0,2 0-1 0 0,0 0 1 0 0,1-1 0 0 0,7 22-1 0 0,-6-28-76 0 0,0-1-1 0 0,1 1 1 0 0,0-1 0 0 0,1 0-1 0 0,1-1 1 0 0,0 0 0 0 0,0 0-1 0 0,1 0 1 0 0,1-1-1 0 0,0-1 1 0 0,1 0 0 0 0,0 0-1 0 0,0-1 1 0 0,1 0 0 0 0,12 7-1 0 0,29 10-1456 0 0,-21-10-2102 0 0,-13-6 371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6561 0 0,'0'0'-471'0'0,"15"39"2250"0"0,-1-7-1277 0 0,1 0 1 0 0,1-1-1 0 0,29 41 0 0 0,18 35 92 0 0,29 71 216 0 0,-91-174-857 0 0,1-1-1 0 0,-1 1 0 0 0,0-1 0 0 0,1 1 1 0 0,-2 0-1 0 0,1 0 0 0 0,0-1 1 0 0,-1 1-1 0 0,0 0 0 0 0,0 0 0 0 0,0 0 1 0 0,-1 4-1 0 0,1-7-93 0 0,0 0-1 0 0,0 0 1 0 0,-1 0-1 0 0,1 1 1 0 0,0-1 0 0 0,-1 0-1 0 0,1 0 1 0 0,-1 0-1 0 0,0 0 1 0 0,1 0 0 0 0,-1 0-1 0 0,0 0 1 0 0,0 0-1 0 0,1 0 1 0 0,-1 0 0 0 0,0 0-1 0 0,0-1 1 0 0,0 1-1 0 0,0 0 1 0 0,0-1 0 0 0,0 1-1 0 0,0-1 1 0 0,0 1-1 0 0,0-1 1 0 0,-1 1 0 0 0,1-1-1 0 0,0 0 1 0 0,0 1-1 0 0,0-1 1 0 0,-1 0 0 0 0,1 0-1 0 0,0 0 1 0 0,0 0-1 0 0,0 0 1 0 0,-1 0 0 0 0,1 0-1 0 0,0 0 1 0 0,0-1-1 0 0,0 1 1 0 0,-1 0 0 0 0,1-1-1 0 0,0 1 1 0 0,0-1-1 0 0,-2 0 1 0 0,-14-5-2302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 0 0,'8'28'971'0'0,"5"-5"-1009"0"0,-1 1 1 0 0,15 44 0 0 0,-26-65-434 0 0,3 3 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83 5561 0 0,'-1'-6'-13'0'0,"-1"0"0"0"0,0 0 1 0 0,1 1-1 0 0,-2-1 0 0 0,1 1 1 0 0,-1-1-1 0 0,0 1 1 0 0,0 0-1 0 0,0 0 0 0 0,-1 0 1 0 0,1 1-1 0 0,-1-1 0 0 0,-1 1 1 0 0,-4-5-1 0 0,7 9 60 0 0,-1-1 0 0 0,1 1 0 0 0,0 0-1 0 0,0 0 1 0 0,-1 0 0 0 0,1 0 0 0 0,0 1 0 0 0,0-1 0 0 0,-1 0-1 0 0,1 1 1 0 0,0 0 0 0 0,0-1 0 0 0,0 1 0 0 0,0 0 0 0 0,0 0-1 0 0,0 0 1 0 0,0 0 0 0 0,0 1 0 0 0,0-1 0 0 0,-3 3 0 0 0,-9 8 72 0 0,0 0 1 0 0,1 0-1 0 0,0 2 1 0 0,1-1 0 0 0,-11 17-1 0 0,-51 84 128 0 0,30-44-476 0 0,-13 23-3197 0 0,48-72 1618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54 4608 0 0,'0'0'-345'0'0,"-20"-22"-739"0"0,15 17 1080 0 0,-22-21 1905 0 0,41 28-111 0 0,3 3-2295 0 0,-8-2 517 0 0,-1 1 1 0 0,0 0-1 0 0,-1 0 1 0 0,1 1-1 0 0,-1 0 1 0 0,0 0-1 0 0,0 1 1 0 0,11 11 0 0 0,-7-7-7 0 0,-5-4 3 0 0,-1 1-1 0 0,0-1 1 0 0,0 1 0 0 0,0 0-1 0 0,-1 0 1 0 0,0 0-1 0 0,-1 1 1 0 0,1-1 0 0 0,-1 1-1 0 0,-1 0 1 0 0,1 0 0 0 0,-2 0-1 0 0,1 0 1 0 0,-1 0 0 0 0,0 1-1 0 0,-1-1 1 0 0,0 17 0 0 0,-3 9 171 0 0,-1-1 1 0 0,-17 66-1 0 0,8-65 30 0 0,10-28-137 0 0,1-1 1 0 0,0 1 0 0 0,0 0-1 0 0,0 0 1 0 0,0 0-1 0 0,1 1 1 0 0,-1 6-1 0 0,2-12 5 0 0,0 0-70 0 0,-1-1 0 0 0,1 1 0 0 0,0 0-1 0 0,0 0 1 0 0,-1-1 0 0 0,1 1 0 0 0,0 0-1 0 0,0-1 1 0 0,0 1 0 0 0,0 0 0 0 0,0 0 0 0 0,0-1-1 0 0,0 1 1 0 0,0 0 0 0 0,0-1 0 0 0,0 1-1 0 0,0 0 1 0 0,1 0 0 0 0,-1-1 0 0 0,0 1-1 0 0,0 0 1 0 0,1-1 0 0 0,-1 1 0 0 0,1-1-1 0 0,-1 1 1 0 0,0 0 0 0 0,1-1 0 0 0,-1 1-1 0 0,1-1 1 0 0,-1 1 0 0 0,1-1 0 0 0,-1 1 0 0 0,1-1-1 0 0,0 1 1 0 0,-1-1 0 0 0,1 0 0 0 0,0 1-1 0 0,0-1 1 0 0,26 1-272 0 0,1-1 0 0 0,36-6 0 0 0,-7 1-3228 0 0,-39 3 1276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93 5308 0 0,'-43'-15'-617'0'0,"42"15"658"0"0,0 0 1 0 0,1 0-1 0 0,-1 0 1 0 0,1-1-1 0 0,-1 1 0 0 0,0 0 1 0 0,1 0-1 0 0,-1 0 1 0 0,1 0-1 0 0,-1-1 0 0 0,1 1 1 0 0,-1 0-1 0 0,1 0 0 0 0,-1-1 1 0 0,1 1-1 0 0,-1 0 1 0 0,1-1-1 0 0,-1 1 0 0 0,1-1 1 0 0,0 1-1 0 0,-1-1 1 0 0,1 1-1 0 0,-1-1 0 0 0,1 1 1 0 0,0-1-1 0 0,0 1 1 0 0,-1-1-1 0 0,1 1 0 0 0,0-1 1 0 0,0 1-1 0 0,0-1 0 0 0,0 1 1 0 0,-1-1-1 0 0,1 0 1 0 0,0 1-1 0 0,0-1 0 0 0,0 1 1 0 0,0-1-1 0 0,0 0 1 0 0,0 1-1 0 0,1-1 0 0 0,-1 1 1 0 0,0-1-1 0 0,0 1 0 0 0,0-1 1 0 0,1 0-1 0 0,-1 1 1 0 0,0-1-1 0 0,0 1 0 0 0,1-1 1 0 0,-1 1-1 0 0,0-1 1 0 0,1 1-1 0 0,-1 0 0 0 0,1-1 1 0 0,-1 1-1 0 0,1-1 0 0 0,-1 1 1 0 0,0 0-1 0 0,1-1 1 0 0,-1 1-1 0 0,2-1 0 0 0,2-1 110 0 0,1-1-1 0 0,-1 1 1 0 0,1 0 0 0 0,-1 0-1 0 0,1 1 1 0 0,8-2-1 0 0,43-8 39 0 0,43-8-295 0 0,-34 14-4063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72 5465 0 0,'4'-4'-154'0'0,"-1"0"0"0"0,0-1 0 0 0,0 1 0 0 0,0-1 1 0 0,0 0-1 0 0,-1 0 0 0 0,3-6 0 0 0,-5 9 154 0 0,1 1 89 0 0,-1 0 0 0 0,1 0 0 0 0,-1 0 0 0 0,0-1 0 0 0,1 1 0 0 0,-1 0 0 0 0,0 0 0 0 0,0-1 0 0 0,0 1 0 0 0,0 0 1 0 0,0-1-1 0 0,0 1 0 0 0,0 0 0 0 0,-1 0 0 0 0,1-1 0 0 0,0 1 0 0 0,-1 0 0 0 0,1 0 0 0 0,-2-2 0 0 0,-5 3 24 0 0,-1 1 0 0 0,0 0 0 0 0,0 1 0 0 0,0 0 0 0 0,1 0 0 0 0,-1 0 0 0 0,1 1 0 0 0,0 0 0 0 0,0 1-1 0 0,0 0 1 0 0,0 0 0 0 0,-10 8 0 0 0,0 0 50 0 0,-1 2 0 0 0,2 0 0 0 0,-26 28 0 0 0,38-38-136 0 0,-1 1 1 0 0,2 0-1 0 0,-1 0 1 0 0,0 1-1 0 0,1-1 1 0 0,0 1 0 0 0,0-1-1 0 0,1 1 1 0 0,0 0-1 0 0,0 0 1 0 0,0 0-1 0 0,1 1 1 0 0,-2 6-1 0 0,4-7-13 0 0,-1-1 1 0 0,1 1-1 0 0,-1-1 0 0 0,1 1 0 0 0,1-1 0 0 0,-1 0 0 0 0,1 1 0 0 0,0-1 0 0 0,0 0 0 0 0,1 0 1 0 0,0 0-1 0 0,0 0 0 0 0,0-1 0 0 0,0 1 0 0 0,6 5 0 0 0,19 21 30 0 0,2-2 0 0 0,53 40 0 0 0,-48-41-24 0 0,-2 1 0 0 0,34 36-1 0 0,-63-59-17 0 0,0-1 0 0 0,0 1 0 0 0,0-1 0 0 0,-1 1 0 0 0,0 0 0 0 0,0 1 0 0 0,0-1 0 0 0,-1 0-1 0 0,0 1 1 0 0,-1-1 0 0 0,1 1 0 0 0,-1 0 0 0 0,0-1 0 0 0,-1 1 0 0 0,0 0 0 0 0,0 0-1 0 0,0 0 1 0 0,-1-1 0 0 0,0 1 0 0 0,-3 12 0 0 0,1-10-19 0 0,0 1 0 0 0,-1-1 0 0 0,0 0 0 0 0,0 0 0 0 0,-1 0 0 0 0,0 0 1 0 0,-1-1-1 0 0,0 0 0 0 0,0 0 0 0 0,-1-1 0 0 0,0 0 0 0 0,0 0 0 0 0,-15 11 0 0 0,19-17-214 0 0,0 1-1 0 0,1-1 0 0 0,-1 0 1 0 0,0 0-1 0 0,0 0 1 0 0,0-1-1 0 0,-1 1 0 0 0,1-1 1 0 0,0 1-1 0 0,0-1 1 0 0,0 0-1 0 0,0 0 0 0 0,0-1 1 0 0,0 1-1 0 0,-1-1 1 0 0,1 1-1 0 0,0-1 1 0 0,0 0-1 0 0,-3-1 0 0 0,-11-5-2020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5388 0 0,'0'-10'8'0'0,"0"0"0"0"0,1 0 0 0 0,0 1-1 0 0,0-1 1 0 0,1 0 0 0 0,1 1-1 0 0,0 0 1 0 0,0-1 0 0 0,0 1 0 0 0,1 0-1 0 0,1 1 1 0 0,-1-1 0 0 0,1 1-1 0 0,1 0 1 0 0,0 0 0 0 0,12-13-1 0 0,-10 14 134 0 0,1 0-1 0 0,0 1 0 0 0,0-1 1 0 0,1 2-1 0 0,0-1 0 0 0,0 2 0 0 0,0-1 1 0 0,0 1-1 0 0,1 1 0 0 0,-1 0 0 0 0,1 0 1 0 0,0 1-1 0 0,0 0 0 0 0,18 0 0 0 0,36-1 23 0 0,14-2-986 0 0,133 8 0 0 0,-193 0-1154 0 0,-5 4-330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69 5280 0 0,'-4'-6'-214'0'0,"-1"0"-1"0"0,0 1 1 0 0,0 0-1 0 0,-1 0 1 0 0,1 0-1 0 0,-1 1 1 0 0,-9-6 0 0 0,10 7 313 0 0,3 2 27 0 0,0-1 259 0 0,-1 0-1 0 0,0 0 0 0 0,0 0 0 0 0,0 0 1 0 0,0 0-1 0 0,0 1 0 0 0,0 0 0 0 0,0 0 0 0 0,-7-2 1 0 0,9 7-321 0 0,-1 0 1 0 0,1 0 0 0 0,0 0-1 0 0,0 0 1 0 0,1 0-1 0 0,0 0 1 0 0,-1 0 0 0 0,1 1-1 0 0,0-1 1 0 0,1 0 0 0 0,-1 0-1 0 0,1 0 1 0 0,0 0-1 0 0,0 0 1 0 0,0 0 0 0 0,1 0-1 0 0,-1 0 1 0 0,1 0 0 0 0,3 6-1 0 0,9 15 207 0 0,28 41-1 0 0,-30-48-178 0 0,37 56 181 0 0,3-1 1 0 0,79 84-1 0 0,-130-156-280 0 0,3 3-118 0 0,0 0-1 0 0,0 0 1 0 0,0 0 0 0 0,-1 1-1 0 0,0 0 1 0 0,1 0 0 0 0,3 9-1 0 0,-7-13-486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67 6037 0 0,'-2'-6'-148'0'0,"0"1"1"0"0,-1 0 0 0 0,1 0-1 0 0,-1 1 1 0 0,0-1 0 0 0,-1 0-1 0 0,1 1 1 0 0,-1 0 0 0 0,-7-7-1 0 0,8 9 164 0 0,0 1 0 0 0,0-1 0 0 0,1 1 0 0 0,-1 0 0 0 0,0 0 0 0 0,0 0 0 0 0,0 0 0 0 0,0 0 0 0 0,-1 1 0 0 0,1-1 0 0 0,0 1 0 0 0,0 0 0 0 0,0 0 0 0 0,0 0 0 0 0,0 0 0 0 0,0 1 0 0 0,0-1 0 0 0,-1 1-1 0 0,-2 1 1 0 0,-5 1 33 0 0,-1 0 0 0 0,1 1-1 0 0,0 1 1 0 0,0 0 0 0 0,0 0-1 0 0,1 1 1 0 0,0 0 0 0 0,0 1-1 0 0,0 0 1 0 0,1 1 0 0 0,0 0 0 0 0,1 0-1 0 0,0 1 1 0 0,0 0 0 0 0,0 0-1 0 0,1 1 1 0 0,1 0 0 0 0,-11 21-1 0 0,14-21-354 0 0,-1-1 0 0 0,1 1 0 0 0,1 0 0 0 0,0 0 0 0 0,0 0 0 0 0,1 0 0 0 0,0 0 0 0 0,2 19 0 0 0,1-10-891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4016 0 0,'-43'9'-636'0'0,"41"-9"632"0"0,-8 6 110 0 0,9-6-94 0 0,1 0 0 0 0,0 0 0 0 0,0 0 0 0 0,0 0 0 0 0,-1 0 0 0 0,1 0 0 0 0,0 0 0 0 0,0 0 0 0 0,-1 0 0 0 0,1 0-1 0 0,0 0 1 0 0,0 1 0 0 0,0-1 0 0 0,0 0 0 0 0,-1 0 0 0 0,1 0 0 0 0,0 0 0 0 0,0 0 0 0 0,0 0 0 0 0,0 1 0 0 0,-1-1-1 0 0,1 0 1 0 0,0 0 0 0 0,0 0 0 0 0,0 0 0 0 0,0 1 0 0 0,0-1 0 0 0,0 0 0 0 0,0 0 0 0 0,-1 0 0 0 0,1 1 0 0 0,0-1-1 0 0,0 0 1 0 0,0 0 0 0 0,0 0 0 0 0,0 1 0 0 0,0-1 0 0 0,0 0 0 0 0,0 0 0 0 0,0 0 0 0 0,0 1 0 0 0,0-1 0 0 0,0 0-1 0 0,0 0 1 0 0,0 0 0 0 0,1 1 0 0 0,-1-1 0 0 0,0 0 0 0 0,0 0 0 0 0,0 0 0 0 0,0 1 0 0 0,16 4 129 0 0,-1-1 0 0 0,1 0 0 0 0,-1-1 1 0 0,1-1-1 0 0,26 1 0 0 0,85-6-2651 0 0,-106 2 1927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44 3268 0 0,'-55'-37'450'0'0,"52"36"-294"0"0,3 1-134 0 0,0-1-1 0 0,-1 1 0 0 0,1-1 1 0 0,-1 1-1 0 0,1 0 0 0 0,-1-1 1 0 0,1 1-1 0 0,-1 0 0 0 0,0-1 1 0 0,1 1-1 0 0,-1 0 0 0 0,1 0 1 0 0,-1-1-1 0 0,1 1 0 0 0,-1 0 1 0 0,0 0-1 0 0,1 0 0 0 0,-1 0 1 0 0,0 0-1 0 0,1 0 0 0 0,-1 0 1 0 0,1 0-1 0 0,-1 0 0 0 0,0 0 1 0 0,1 0-1 0 0,-1 1 0 0 0,-5 7 80 0 0,2 0-1 0 0,-1 1 0 0 0,1 0 0 0 0,1 0 1 0 0,0 0-1 0 0,0 0 0 0 0,1 0 0 0 0,0 1 1 0 0,-2 18-1 0 0,-5 22 86 0 0,-11 19-56 0 0,9-35-361 0 0,2 0-1 0 0,1 1 1 0 0,-5 49 0 0 0,14-62-1255 0 0,6 0-16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4216 0 0,'0'0'-290'0'0,"-20"-1"-674"0"0,13 4 1147 0 0,0 0-1 0 0,0 1 1 0 0,1-1-1 0 0,0 2 1 0 0,0-1-1 0 0,0 0 1 0 0,0 1-1 0 0,-8 9 1 0 0,-47 54 2016 0 0,50-54-1902 0 0,-1 0 3 0 0,1 0-1 0 0,0 1 0 0 0,1 0 0 0 0,1 1 0 0 0,0 0 0 0 0,-10 28 1 0 0,17-39-256 0 0,0 1 1 0 0,1-1 0 0 0,-1 1-1 0 0,1-1 1 0 0,0 1 0 0 0,1 0-1 0 0,-1-1 1 0 0,1 1 0 0 0,0 0 0 0 0,0 0-1 0 0,1-1 1 0 0,0 1 0 0 0,0-1-1 0 0,0 1 1 0 0,1 0 0 0 0,0-1-1 0 0,0 0 1 0 0,0 1 0 0 0,1-1-1 0 0,-1 0 1 0 0,1 0 0 0 0,0-1 0 0 0,1 1-1 0 0,6 7 1 0 0,-4-6-87 0 0,0-1 0 0 0,1 0 1 0 0,0 0-1 0 0,0 0 0 0 0,0-1 0 0 0,0 0 1 0 0,1 0-1 0 0,0-1 0 0 0,0 0 0 0 0,-1-1 1 0 0,2 1-1 0 0,-1-1 0 0 0,11 1 0 0 0,-6-2-970 0 0,0 0 0 0 0,0-1 0 0 0,1-1-1 0 0,19-3 1 0 0,-12 0-1799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1504 0 0,'-2'3'-9'0'0,"0"1"-1"0"0,0-1 1 0 0,0 1 0 0 0,0 0-1 0 0,0 0 1 0 0,1 0 0 0 0,-1 0-1 0 0,1 0 1 0 0,0 0 0 0 0,1 0-1 0 0,-1 0 1 0 0,0 0 0 0 0,1 0-1 0 0,0 0 1 0 0,1 8 0 0 0,4 4-4 0 0,-3-12-54 0 0,-1 0 0 0 0,0 0 0 0 0,0 0 1 0 0,0 0-1 0 0,0 0 0 0 0,-1 0 0 0 0,1 0 1 0 0,-1 7-1 0 0,-2 5-202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 6393 0 0,'-15'-27'1229'0'0,"15"84"-471"0"0,-2 0 0 0 0,-2-1 1 0 0,-17 82-1 0 0,10-79-1221 0 0,3 0 0 0 0,2 1 0 0 0,3 76 0 0 0,9-103-3717 0 0,3-22 1413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248 119 6097 0 0,'0'-6'17'0'0,"0"0"1"0"0,0-1 0 0 0,1 1-1 0 0,0-1 1 0 0,0 1 0 0 0,1 0-1 0 0,-1-1 1 0 0,1 1 0 0 0,1 0-1 0 0,-1 0 1 0 0,1 0 0 0 0,0 1-1 0 0,0-1 1 0 0,1 1 0 0 0,0 0 0 0 0,0-1-1 0 0,0 2 1 0 0,6-6 0 0 0,-8 9 61 0 0,0 1 1 0 0,0-1-1 0 0,0 1 1 0 0,0 0 0 0 0,1-1-1 0 0,-1 1 1 0 0,0 0 0 0 0,0 0-1 0 0,1 1 1 0 0,-1-1-1 0 0,0 0 1 0 0,0 1 0 0 0,0 0-1 0 0,0-1 1 0 0,1 1 0 0 0,-1 0-1 0 0,0 0 1 0 0,0 0-1 0 0,-1 0 1 0 0,1 0 0 0 0,3 3-1 0 0,-3-3-120 0 0,8 7 207 0 0,0 0-1 0 0,0 1 1 0 0,-1 0-1 0 0,0 0 0 0 0,-1 1 1 0 0,0 0-1 0 0,-1 0 0 0 0,1 1 1 0 0,8 20-1 0 0,1-3 31 0 0,21 37 51 0 0,-2 1 1 0 0,-4 1-1 0 0,-2 2 1 0 0,-3 1-1 0 0,22 97 1 0 0,-44-141-204 0 0,-1 0 0 0 0,-1 1 0 0 0,-2-1 0 0 0,0 1 0 0 0,-2 0 0 0 0,-1-1 0 0 0,-1 1 0 0 0,-1-1 0 0 0,-2 0 0 0 0,0 0 0 0 0,-18 44 0 0 0,9-34-136 0 0,-1 0 0 0 0,-2-2-1 0 0,-2 0 1 0 0,-1-1 0 0 0,-1-1 0 0 0,-2-1 0 0 0,-38 40-1 0 0,8-22-1565 0 0,-1-2-1 0 0,-3-3 1 0 0,-118 70-1 0 0,78-57-1119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219 153 96 0 0,'0'-22'327'0'0,"1"0"0"0"0,5-30 0 0 0,-6 50-245 0 0,0-1 0 0 0,-1 0 0 0 0,1 1 1 0 0,-1-1-1 0 0,0 0 0 0 0,0 1 0 0 0,0-1 0 0 0,0 1 1 0 0,0-1-1 0 0,0 1 0 0 0,-1 0 0 0 0,1-1 1 0 0,-1 1-1 0 0,0 0 0 0 0,0 0 0 0 0,1 0 0 0 0,-1 0 1 0 0,-1 0-1 0 0,1 1 0 0 0,0-1 0 0 0,0 1 0 0 0,-1-1 1 0 0,1 1-1 0 0,0 0 0 0 0,-4-1 0 0 0,4 1 98 0 0,-24 23 25 0 0,15-4-110 0 0,0 0-1 0 0,2 1 1 0 0,0 0 0 0 0,1 1 0 0 0,1-1-1 0 0,-6 30 1 0 0,-17 131 232 0 0,17-90-143 0 0,-7 45 160 0 0,6 2 0 0 0,3 156 0 0 0,52 148 569 0 0,-33-370-573 0 0,-11-51-59 0 0,-1-4-429 0 0,3-17-28 0 0,-1 0-1 0 0,1 1 1 0 0,0-1-1 0 0,-1 0 0 0 0,1 0 1 0 0,0 0-1 0 0,0 0 1 0 0,0 0-1 0 0,0 0 0 0 0,0 0 1 0 0,0 0-1 0 0,0 0 1 0 0,0 0-1 0 0,0-1 0 0 0,1 1 1 0 0,-1 0-1 0 0,0-1 1 0 0,1 1-1 0 0,-1-1 0 0 0,1 1 1 0 0,-1-3-1 0 0,1 2-1273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4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40 4084 0 0,'-16'-37'-1286'0'0,"15"36"1312"0"0,1 1-1 0 0,0 0 1 0 0,0 0-1 0 0,0 0 1 0 0,0 0-1 0 0,0 0 1 0 0,-1-1-1 0 0,1 1 1 0 0,0 0 0 0 0,0 0-1 0 0,0 0 1 0 0,-1 0-1 0 0,1 0 1 0 0,0 0-1 0 0,0 0 1 0 0,0 0-1 0 0,-1 0 1 0 0,1 0-1 0 0,0 0 1 0 0,0 0-1 0 0,0 0 1 0 0,-1 0-1 0 0,1 0 1 0 0,0 0-1 0 0,0 0 1 0 0,0 0-1 0 0,-1 0 1 0 0,1 0-1 0 0,0 0 1 0 0,0 0 0 0 0,0 0-1 0 0,-1 0 1 0 0,1 1-1 0 0,0-1 1 0 0,0 0-1 0 0,0 0 1 0 0,0 0-1 0 0,-1 0 1 0 0,1 0-1 0 0,0 1 1 0 0,0-1-1 0 0,0 0 1 0 0,0 0-1 0 0,0 0 1 0 0,0 0-1 0 0,0 1 1 0 0,-1-1-1 0 0,1 0 1 0 0,0 0 0 0 0,0 1-1 0 0,-16 17 264 0 0,-13 26-148 0 0,-767 1142 4308 0 0,681-1013-3202 0 0,114-172-1215 0 0,-4 6 106 0 0,1 0 0 0 0,-1 0 0 0 0,0-1 0 0 0,0 0 0 0 0,-1 0 0 0 0,-9 8 0 0 0,13-13 42 0 0,-1-23-513 0 0,2 20 77 0 0,0 0 0 0 0,1 1 0 0 0,-1-1 0 0 0,1 0 1 0 0,0 0-1 0 0,-1 0 0 0 0,1 0 0 0 0,0 0 0 0 0,0 0 0 0 0,0 1 0 0 0,0-1 1 0 0,1 0-1 0 0,-1 0 0 0 0,0 0 0 0 0,1 0 0 0 0,-1 1 0 0 0,1-1 0 0 0,0 0 1 0 0,0 0-1 0 0,0 1 0 0 0,-1-1 0 0 0,2 0 0 0 0,-1 1 0 0 0,2-3 0 0 0,6-8-2562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30 492 0 0,'0'0'-18'0'0,"-36"-8"132"0"0,-15-3-12 0 0,49 11-79 0 0,13 0-16 0 0,94-5 22 0 0,-54 1-16 0 0,-1 2 0 0 0,55 6 1 0 0,-80 4-358 0 0,-14-2 183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41 616 0 0,'0'0'149'0'0,"26"-20"90"0"0,52 10-412 0 0,153-1 1 0 0,-215 11-67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33 852 0 0,'4'-11'-32'0'0,"-4"10"101"0"0,1-1-1 0 0,-1 1 0 0 0,0 0 0 0 0,1-1 0 0 0,-1 1 0 0 0,1 0 0 0 0,-1-1 0 0 0,1 1 0 0 0,0 0 0 0 0,-1 0 0 0 0,1-1 0 0 0,0 1 0 0 0,0 0 1 0 0,0 0-1 0 0,2-1 0 0 0,-2 3-35 0 0,1-1 1 0 0,-1 2-1 0 0,1-1 0 0 0,-1 0 1 0 0,1 0-1 0 0,-1 0 1 0 0,0 1-1 0 0,0-1 0 0 0,1 0 1 0 0,-1 1-1 0 0,0 0 1 0 0,0-1-1 0 0,1 3 1 0 0,24 30 10 0 0,2-2 1 0 0,1-2 0 0 0,60 49-1 0 0,7 8 35 0 0,9 16 706 0 0,-104-102-734 0 0,-1-1-48 0 0,1 1 0 0 0,0-1 0 0 0,-1 0 0 0 0,1 1 0 0 0,-1-1 0 0 0,1 1 1 0 0,-1-1-1 0 0,1 0 0 0 0,-1 1 0 0 0,1-1 0 0 0,-1 1 0 0 0,0-1 0 0 0,1 1 0 0 0,-1 0 0 0 0,1-1 0 0 0,-1 1 0 0 0,0-1 0 0 0,0 1 0 0 0,1 0 1 0 0,-1-1-1 0 0,0 1 0 0 0,0 0 0 0 0,0-1 0 0 0,0 1 0 0 0,0 0 0 0 0,0-1 0 0 0,0 1 0 0 0,0 0 0 0 0,0-1 0 0 0,0 1 0 0 0,0-1 0 0 0,0 1 1 0 0,0 0-1 0 0,-1-1 0 0 0,1 1 0 0 0,0 0 0 0 0,-1 0 0 0 0,-6 24 25 0 0,-15 13 4 0 0,-1-1 0 0 0,-2-1 0 0 0,-1-1 0 0 0,-44 45 0 0 0,6-7-65 0 0,40-44-55 0 0,2-5-275 0 0,2 2 0 0 0,0 0 0 0 0,2 2 1 0 0,-24 46-1 0 0,25-33-298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2232 0 0,'0'0'-161'0'0,"7"1"-415"0"0,36 12 580 0 0,-37-4-3 0 0,-3-1-6 0 0,21 28 55 0 0,-1 1 0 0 0,-2 1 0 0 0,23 56-1 0 0,-22-48-16 0 0,0 8 108 0 0,20 73 0 0 0,18 45 271 0 0,-55-160-31 0 0,-6-13-151 0 0,-14-25-83 0 0,-22-48-100 0 0,19 30-4 0 0,-36-64 0 0 0,51 103-34 0 0,3 5-8 0 0,0 0-1 0 0,0-1 1 0 0,0 1 0 0 0,0-1-1 0 0,0 1 1 0 0,0-1 0 0 0,-1 1-1 0 0,1 0 1 0 0,0-1 0 0 0,0 1-1 0 0,0-1 1 0 0,-1 1 0 0 0,1 0 0 0 0,0-1-1 0 0,-1 1 1 0 0,1 0 0 0 0,0-1-1 0 0,-1 1 1 0 0,1 0 0 0 0,0-1-1 0 0,-1 1 1 0 0,1 0 0 0 0,-1 0-1 0 0,1 0 1 0 0,0-1 0 0 0,-1 1-1 0 0,1 0 1 0 0,-1 0 0 0 0,1 0-1 0 0,-1 0 1 0 0,1 0 0 0 0,0 0-1 0 0,-1 0 1 0 0,1 0 0 0 0,-1 0 0 0 0,1 0-1 0 0,-1 0 1 0 0,1 0 0 0 0,-1 0-1 0 0,1 0 1 0 0,0 0 0 0 0,-1 0-1 0 0,0 1 1 0 0,-31 10-6 0 0,0 1 1 0 0,1 1-1 0 0,-58 35 0 0 0,-85 71 42 0 0,173-119-39 0 0,-31 23-65 0 0,1 0 0 0 0,2 2 0 0 0,0 1 0 0 0,1 2 0 0 0,-30 38 1 0 0,50-52-1171 0 0,8-13 616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80 124 2132 0 0,'3'-34'-515'0'0,"-3"31"520"0"0,1-1-1 0 0,0 1 1 0 0,0 0-1 0 0,1 0 1 0 0,-1 0-1 0 0,1 0 1 0 0,-1 0-1 0 0,1 0 0 0 0,0 0 1 0 0,0 0-1 0 0,1 1 1 0 0,-1-1-1 0 0,0 1 1 0 0,1 0-1 0 0,-1 0 1 0 0,1 0-1 0 0,0 0 0 0 0,4-3 1 0 0,10-8 130 0 0,-13 10-123 0 0,-1 1 1 0 0,2-1-1 0 0,-1 1 1 0 0,0 0 0 0 0,0 0-1 0 0,1 0 1 0 0,-1 1-1 0 0,1-1 1 0 0,-1 1-1 0 0,1 0 1 0 0,0 0-1 0 0,-1 1 1 0 0,1 0 0 0 0,0 0-1 0 0,0 0 1 0 0,4 0-1 0 0,1 1-3 0 0,-1 1-1 0 0,0-1 1 0 0,0 1 0 0 0,0 1 0 0 0,0-1-1 0 0,14 8 1 0 0,-21-8-9 0 0,0-1 0 0 0,0 1 1 0 0,0 0-1 0 0,0 0 0 0 0,0 0 0 0 0,-1 0 0 0 0,1 0 1 0 0,-1 0-1 0 0,0 1 0 0 0,1-1 0 0 0,-1 0 1 0 0,0 1-1 0 0,0-1 0 0 0,-1 1 0 0 0,1-1 0 0 0,0 1 1 0 0,-1-1-1 0 0,0 1 0 0 0,1-1 0 0 0,-1 1 1 0 0,0-1-1 0 0,0 1 0 0 0,-1 0 0 0 0,1-1 0 0 0,0 1 1 0 0,-1-1-1 0 0,0 1 0 0 0,1-1 0 0 0,-3 4 1 0 0,-2 12-4 0 0,-1-1 1 0 0,-15 31 0 0 0,19-43 5 0 0,-11 22 6 0 0,0-2 1 0 0,-1 0 0 0 0,-2 0 0 0 0,-1-1 0 0 0,0-1-1 0 0,-2-1 1 0 0,0-1 0 0 0,-2 0 0 0 0,0-1 0 0 0,-28 19 0 0 0,-13 9 47 0 0,61-47 32 0 0,6 0-69 0 0,18 1-16 0 0,0 0 1 0 0,1-2-1 0 0,-1-1 0 0 0,0-1 0 0 0,0-1 0 0 0,23-6 1 0 0,23-2 5 0 0,143-15-1149 0 0,-185 21 674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1564 0 0,'-9'2'-188'0'0,"7"0"135"0"0,7-2-269 0 0,12-1 348 0 0,138-8 113 0 0,215 15-1 0 0,-313-2-763 0 0,-41-4 378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1 976 0 0,'-5'26'-86'0'0,"2"0"-1"0"0,1 1 1 0 0,1 28-1 0 0,1-54-143 0 0</inkml:trace>
  <inkml:trace contextRef="#ctx0" brushRef="#br0" timeOffset="1">48 483 828 0 0,'-2'3'17'0'0,"1"1"-1"0"0,0 0 1 0 0,0 0-1 0 0,0 0 1 0 0,0 1 0 0 0,1-1-1 0 0,0 0 1 0 0,0 0-1 0 0,0 0 1 0 0,0 0 0 0 0,1 0-1 0 0,-1 0 1 0 0,1 0-1 0 0,1 5 1 0 0,23 58-431 0 0,-21-57 175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38 900 0 0,'16'-34'527'0'0,"-16"32"-463"0"0,-6 1-55 0 0,1 1 0 0 0,0 0 0 0 0,-1 0 0 0 0,1 0 0 0 0,0 1 0 0 0,-1-1 0 0 0,1 1 0 0 0,0 1 0 0 0,0-1 0 0 0,0 1 0 0 0,0 0 0 0 0,0 0 0 0 0,0 0 0 0 0,0 0 0 0 0,1 1 0 0 0,-1 0 0 0 0,-7 7 0 0 0,8-8-6 0 0,1 1 1 0 0,0 0-1 0 0,0 0 1 0 0,1 0-1 0 0,-1 1 0 0 0,0-1 1 0 0,1 1-1 0 0,0-1 1 0 0,0 1-1 0 0,0 0 1 0 0,0 0-1 0 0,1 0 0 0 0,-1 0 1 0 0,1 0-1 0 0,0 0 1 0 0,0 0-1 0 0,1 0 1 0 0,-1 0-1 0 0,1 1 0 0 0,0-1 1 0 0,0 0-1 0 0,0 0 1 0 0,1 1-1 0 0,-1-1 1 0 0,1 0-1 0 0,0 0 1 0 0,0 0-1 0 0,1 0 0 0 0,-1 0 1 0 0,1 0-1 0 0,3 6 1 0 0,7 9 14 0 0,1-1 1 0 0,1 0-1 0 0,0-1 1 0 0,1-1-1 0 0,17 16 1 0 0,17 18 41 0 0,-39-37-55 0 0,0 0 0 0 0,0 0 0 0 0,-2 1 1 0 0,0 1-1 0 0,0-1 0 0 0,8 24 1 0 0,-14-30 9 0 0,1 1 0 0 0,-2-1 0 0 0,1 0 1 0 0,-1 1-1 0 0,0-1 0 0 0,-1 1 0 0 0,0-1 0 0 0,0 1 1 0 0,-1-1-1 0 0,0 1 0 0 0,-1-1 0 0 0,0 0 0 0 0,0 1 1 0 0,-4 9-1 0 0,2-8-12 0 0,0-1-1 0 0,-1 0 1 0 0,0 0 0 0 0,0 0-1 0 0,-1-1 1 0 0,0 0 0 0 0,0 0-1 0 0,-1 0 1 0 0,0-1 0 0 0,-1 0-1 0 0,1 0 1 0 0,-1-1 0 0 0,-1 0 0 0 0,1 0-1 0 0,-1-1 1 0 0,0 0 0 0 0,0-1-1 0 0,0 0 1 0 0,-1 0 0 0 0,0-1-1 0 0,1 0 1 0 0,-1-1 0 0 0,0 0 0 0 0,-18 1-1 0 0,19-2-170 0 0,1 0 0 0 0,-1-1-1 0 0,0 0 1 0 0,0 0-1 0 0,-15-3 1 0 0,2-6-284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16 146 1552 0 0,'-15'-101'283'0'0,"16"100"-276"0"0,0 0 1 0 0,-1 0-1 0 0,1 0 1 0 0,0 0-1 0 0,0 0 1 0 0,0 0-1 0 0,1 1 1 0 0,-1-1-1 0 0,0 0 1 0 0,0 1-1 0 0,0-1 1 0 0,0 0-1 0 0,1 1 1 0 0,-1 0-1 0 0,0-1 1 0 0,0 1-1 0 0,1 0 1 0 0,-1-1-1 0 0,3 1 0 0 0,-4 0-5 0 0,60-10 89 0 0,1 3 0 0 0,80 0 0 0 0,-41 3-213 0 0,-61 3-858 0 0,-15-1 563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 1436 0 0,'32'-15'128'0'0,"-28"14"-95"0"0,1 0-1 0 0,0 1 1 0 0,-1-1-1 0 0,1 1 1 0 0,0 0-1 0 0,-1 1 1 0 0,1-1-1 0 0,0 1 1 0 0,-1-1-1 0 0,1 2 1 0 0,-1-1-1 0 0,1 0 1 0 0,-1 1-1 0 0,0 0 1 0 0,1 0-1 0 0,-1 0 1 0 0,0 0 0 0 0,0 1-1 0 0,-1 0 1 0 0,1-1-1 0 0,0 1 1 0 0,3 5-1 0 0,12 10 63 0 0,0 1 0 0 0,26 36 0 0 0,-39-47-63 0 0,183 259 991 0 0,-90-122-567 0 0,-15-32 24 0 0,-84-111-444 0 0,0-2-34 0 0,0 0 1 0 0,0 0 0 0 0,0 0-1 0 0,0 0 1 0 0,0 1 0 0 0,0-1-1 0 0,0 0 1 0 0,0 0 0 0 0,0 0-1 0 0,0 1 1 0 0,0-1 0 0 0,0 0-1 0 0,1 0 1 0 0,-1 0-1 0 0,0 1 1 0 0,0-1 0 0 0,0 0-1 0 0,0 0 1 0 0,0 0 0 0 0,0 0-1 0 0,0 1 1 0 0,0-1 0 0 0,1 0-1 0 0,-1 0 1 0 0,0 0 0 0 0,0 0-1 0 0,0 0 1 0 0,0 1-1 0 0,0-1 1 0 0,1 0 0 0 0,-1 0-1 0 0,0 0 1 0 0,0 0 0 0 0,0 0-1 0 0,1 0 1 0 0,-1 0 0 0 0,0 0-1 0 0,0 0 1 0 0,0 0 0 0 0,0 0-1 0 0,1 0 1 0 0,-1 0 0 0 0,0 0-1 0 0,0 0 1 0 0,0 0-1 0 0,1 0 1 0 0,12-6 107 0 0,8-15-33 0 0,-18 16-62 0 0,0 0 0 0 0,0 0-1 0 0,-1 0 1 0 0,0 0 0 0 0,0-1 0 0 0,0 1-1 0 0,0-1 1 0 0,-1 1 0 0 0,0-1 0 0 0,0 0-1 0 0,-1-10 1 0 0,0 14-13 0 0,0-1-1 0 0,0 1 0 0 0,-1 0 1 0 0,1 0-1 0 0,-1 0 1 0 0,0 0-1 0 0,1 0 1 0 0,-1 0-1 0 0,0 1 0 0 0,0-1 1 0 0,0 0-1 0 0,-1 0 1 0 0,1 1-1 0 0,0-1 0 0 0,-1 0 1 0 0,1 1-1 0 0,-1-1 1 0 0,1 1-1 0 0,-1 0 1 0 0,0 0-1 0 0,0-1 0 0 0,1 1 1 0 0,-1 0-1 0 0,0 0 1 0 0,0 1-1 0 0,0-1 0 0 0,0 0 1 0 0,0 1-1 0 0,0-1 1 0 0,0 1-1 0 0,0 0 1 0 0,0-1-1 0 0,0 1 0 0 0,-4 0 1 0 0,-19 0-5 0 0,1 1 1 0 0,-1 1 0 0 0,0 1-1 0 0,1 1 1 0 0,-30 9 0 0 0,-117 43 42 0 0,148-48-35 0 0,-15 6-140 0 0,1 1-1 0 0,0 1 0 0 0,2 2 1 0 0,0 2-1 0 0,-51 38 1 0 0,84-57 1 0 0,0 1 0 0 0,0 0 0 0 0,-1-1 0 0 0,1 1 0 0 0,0 0 0 0 0,0 1 0 0 0,1-1 0 0 0,-1 0 0 0 0,0 0 0 0 0,1 1 0 0 0,-1-1 0 0 0,0 4 0 0 0,2 4-648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3228 0 0,'27'-8'-734'0'0,"32"-1"986"0"0,23 8-221 0 0,-9 0-297 0 0,-1 2 0 0 0,90 14 0 0 0,-156-15-333 0 0,14 0 103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24 108 1688 0 0,'-17'-27'-20'0'0,"16"25"63"0"0,1 1 1 0 0,-1 0-1 0 0,0 0 0 0 0,1-1 0 0 0,-1 1 0 0 0,1 0 1 0 0,-1-1-1 0 0,1 1 0 0 0,-1-1 0 0 0,1 1 0 0 0,0-1 1 0 0,0 1-1 0 0,0 0 0 0 0,0-1 0 0 0,0 1 0 0 0,0-1 1 0 0,0 1-1 0 0,0-1 0 0 0,1 1 0 0 0,-1-1 0 0 0,1 1 1 0 0,-1 0-1 0 0,1-1 0 0 0,-1 1 0 0 0,1 0 0 0 0,0-1 1 0 0,-1 1-1 0 0,2-1 0 0 0,1-1-3 0 0,0 1-1 0 0,0-1 1 0 0,0 1-1 0 0,0 0 1 0 0,0 0 0 0 0,1 0-1 0 0,-1 0 1 0 0,1 1 0 0 0,-1-1-1 0 0,7 0 1 0 0,11-3 70 0 0,-1 1 0 0 0,42-2 0 0 0,-62 6-106 0 0,36-2 101 0 0,64 6 0 0 0,-86-3-99 0 0,0 1 0 0 0,0 1 0 0 0,0 0 0 0 0,-1 1 0 0 0,0 0 0 0 0,0 1 1 0 0,22 12-1 0 0,-32-16-6 0 0,0 1 0 0 0,0 0 1 0 0,-1 0-1 0 0,1 0 0 0 0,0 1 0 0 0,-1-1 1 0 0,1 1-1 0 0,-1-1 0 0 0,0 1 1 0 0,0 0-1 0 0,0 0 0 0 0,0 0 0 0 0,0 0 1 0 0,-1 0-1 0 0,1 0 0 0 0,-1 1 0 0 0,0-1 1 0 0,0 0-1 0 0,1 5 0 0 0,-2-2 2 0 0,0 0-1 0 0,0 0 0 0 0,0-1 1 0 0,-1 1-1 0 0,0 0 1 0 0,0-1-1 0 0,0 1 0 0 0,-1 0 1 0 0,0-1-1 0 0,-4 10 0 0 0,-6 7 4 0 0,-1 0 0 0 0,-1-1-1 0 0,-1-1 1 0 0,-21 22 0 0 0,34-40-5 0 0,-33 35 25 0 0,-2-2 1 0 0,-50 37-1 0 0,-1 1 1 0 0,87-72-26 0 0,1-1 0 0 0,0 0 1 0 0,-1 1-1 0 0,1-1 0 0 0,-1 0 0 0 0,1 1 1 0 0,-1-1-1 0 0,1 0 0 0 0,0 1 1 0 0,-1-1-1 0 0,1 0 0 0 0,0 1 0 0 0,0-1 1 0 0,-1 1-1 0 0,1-1 0 0 0,0 1 1 0 0,0-1-1 0 0,-1 1 0 0 0,1-1 0 0 0,0 1 1 0 0,0-1-1 0 0,0 1 0 0 0,0-1 1 0 0,0 1-1 0 0,0-1 0 0 0,0 1 0 0 0,0-1 1 0 0,0 1-1 0 0,0-1 0 0 0,0 1 1 0 0,0-1-1 0 0,0 1 0 0 0,1-1 0 0 0,-1 1 1 0 0,0-1-1 0 0,0 1 0 0 0,0-1 1 0 0,1 1-1 0 0,-1-1 0 0 0,0 1 0 0 0,1-1 1 0 0,-1 0-1 0 0,0 1 0 0 0,1-1 1 0 0,-1 1-1 0 0,1-1 0 0 0,-1 0 0 0 0,0 0 1 0 0,1 1-1 0 0,-1-1 0 0 0,1 0 1 0 0,-1 0-1 0 0,1 1 0 0 0,-1-1 0 0 0,1 0 1 0 0,-1 0-1 0 0,1 0 0 0 0,-1 0 1 0 0,1 0-1 0 0,35 8 22 0 0,-32-8-27 0 0,147 15-549 0 0,171-5-1 0 0,-267-12-266 0 0,-2-2 477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2560 0 0,'0'0'-209'0'0,"4"1"44"0"0,21 4-22 0 0,-1-2 0 0 0,1 0 0 0 0,25-1 0 0 0,-20-2 115 0 0,0 2 0 0 0,35 7 1 0 0,-1 8-543 0 0,-62-17 393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0 804 0 0,'-25'5'16'0'0,"25"-5"-14"0"0,0 0-1 0 0,0 1 1 0 0,0-1 0 0 0,0 0-1 0 0,0 0 1 0 0,0 0-1 0 0,0 0 1 0 0,0 0 0 0 0,0 0-1 0 0,1 0 1 0 0,-1 0 0 0 0,0 0-1 0 0,0 1 1 0 0,0-1 0 0 0,0 0-1 0 0,0 0 1 0 0,0 0 0 0 0,0 0-1 0 0,0 0 1 0 0,0 0 0 0 0,0 0-1 0 0,0 0 1 0 0,0 1 0 0 0,0-1-1 0 0,0 0 1 0 0,0 0 0 0 0,0 0-1 0 0,0 0 1 0 0,0 0 0 0 0,0 0-1 0 0,0 0 1 0 0,-1 0 0 0 0,1 1-1 0 0,0-1 1 0 0,0 0 0 0 0,0 0-1 0 0,0 0 1 0 0,0 0-1 0 0,0 0 1 0 0,0 0 0 0 0,0 0-1 0 0,0 0 1 0 0,0 0 0 0 0,0 0-1 0 0,0 0 1 0 0,-1 0 0 0 0,1 0-1 0 0,0 1 1 0 0,0-1 0 0 0,0 0-1 0 0,0 0 1 0 0,0 0 0 0 0,0 0-1 0 0,0 0 1 0 0,0 0 0 0 0,-1 0-1 0 0,1 0 1 0 0,0 0 0 0 0,0 0-1 0 0,0 0 1 0 0,0 0 0 0 0,0 0-1 0 0,0 0 1 0 0,0-1 0 0 0,47 9 97 0 0,-24-6-58 0 0,21 3-318 0 0,49-1 1 0 0,-54-6 89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10 688 0 0,'15'-7'188'0'0,"-10"5"-50"0"0,-7 3-39 0 0,-32 24-37 0 0,-2 6-32 0 0,2 3 0 0 0,-32 39 0 0 0,57-62-4 0 0,0 1 0 0 0,1 0 0 0 0,1 0 0 0 0,0 1 0 0 0,1 0 0 0 0,0 0 0 0 0,1 1 0 0 0,0-1 0 0 0,1 1 0 0 0,1 0 0 0 0,-2 20 0 0 0,5-30-3 0 0,0 0-1 0 0,1 0 1 0 0,0 0-1 0 0,0 0 1 0 0,0 0-1 0 0,0 0 1 0 0,1 0-1 0 0,-1 0 1 0 0,1 0-1 0 0,0 0 1 0 0,0-1-1 0 0,1 1 1 0 0,-1-1-1 0 0,1 0 0 0 0,0 0 1 0 0,-1 0-1 0 0,1 0 1 0 0,1 0-1 0 0,-1 0 1 0 0,0-1-1 0 0,1 1 1 0 0,-1-1-1 0 0,1 0 1 0 0,6 2-1 0 0,8 5 62 0 0,0-1-1 0 0,0-1 0 0 0,35 9 1 0 0,-2-6 84 0 0,1-2 0 0 0,-1-3 0 0 0,1-2 0 0 0,0-2 0 0 0,0-2-1 0 0,0-3 1 0 0,68-13 0 0 0,-102 14-30 0 0,1-2-1 0 0,0 0 0 0 0,-1-1 0 0 0,0-1 1 0 0,25-13-1 0 0,-36 17-103 0 0,-2 0 0 0 0,1-1 0 0 0,0 1 0 0 0,-1-1 0 0 0,1-1 0 0 0,-1 1 0 0 0,0-1 0 0 0,-1 0 0 0 0,1 0 0 0 0,-1 0 1 0 0,0 0-1 0 0,0-1 0 0 0,-1 0 0 0 0,1 0 0 0 0,-1 0 0 0 0,-1 0 0 0 0,1 0 0 0 0,2-12 0 0 0,-5 13-21 0 0,0 1-1 0 0,0-1 1 0 0,0 1-1 0 0,-1-1 1 0 0,0 1 0 0 0,0-1-1 0 0,0 1 1 0 0,-1 0-1 0 0,1 0 1 0 0,-1-1 0 0 0,0 1-1 0 0,0 0 1 0 0,0 1-1 0 0,-1-1 1 0 0,1 0-1 0 0,-1 1 1 0 0,0-1 0 0 0,0 1-1 0 0,0 0 1 0 0,-1 0-1 0 0,1 0 1 0 0,-1 0 0 0 0,0 1-1 0 0,1-1 1 0 0,-9-3-1 0 0,-6-3 6 0 0,-1-1 0 0 0,0 2 0 0 0,0 1-1 0 0,-26-7 1 0 0,16 7-281 0 0,-1 1-1 0 0,0 1 1 0 0,0 1 0 0 0,0 2-1 0 0,0 2 1 0 0,0 0 0 0 0,-1 2-1 0 0,1 1 1 0 0,0 2 0 0 0,-54 15-1 0 0,50-8-686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222 114 3592 0 0,'9'-10'-17'0'0,"1"1"-1"0"0,0-1 1 0 0,0 2 0 0 0,1-1-1 0 0,0 1 1 0 0,0 1-1 0 0,1 0 1 0 0,0 1-1 0 0,0 0 1 0 0,1 1-1 0 0,14-4 1 0 0,19-10 437 0 0,-45 18-360 0 0,13 2 66 0 0,-13-1-120 0 0,0 0-1 0 0,0 0 1 0 0,-1 0 0 0 0,1 0-1 0 0,0 0 1 0 0,0 0 0 0 0,0 0 0 0 0,0 0-1 0 0,0 0 1 0 0,0 0 0 0 0,0 0-1 0 0,0 1 1 0 0,-1-1 0 0 0,1 0 0 0 0,0 1-1 0 0,0-1 1 0 0,0 0 0 0 0,-1 1-1 0 0,1-1 1 0 0,0 1 0 0 0,0-1 0 0 0,0 2-1 0 0,6 4 51 0 0,-1 1 0 0 0,-1 0 0 0 0,1 1 0 0 0,-1-1 0 0 0,-1 1 0 0 0,1 0 0 0 0,-1 0 0 0 0,4 13 0 0 0,21 77 312 0 0,-21-69-263 0 0,1 15 123 0 0,-2-1 0 0 0,2 52-1 0 0,-2-12 52 0 0,3 33 26 0 0,-5-50-89 0 0,17 85 0 0 0,-4-60 69 0 0,-17-89-270 0 0,-7-75 6 0 0,-4 1 1 0 0,-2 0-1 0 0,-26-79 1 0 0,18 94-106 0 0,21 57 84 0 0,-1-1 0 0 0,0 1 0 0 0,-1-1 0 0 0,1 1 0 0 0,0-1 0 0 0,0 1 0 0 0,0-1 0 0 0,0 1 0 0 0,0-1 0 0 0,0 1 0 0 0,-1-1 0 0 0,1 1 0 0 0,0-1 0 0 0,0 1 0 0 0,-1-1 0 0 0,1 1 0 0 0,0-1 0 0 0,-1 1 0 0 0,1 0 0 0 0,0-1 0 0 0,-1 1 0 0 0,1 0 0 0 0,-1-1 0 0 0,1 1 0 0 0,0 0 0 0 0,-1 0 0 0 0,1-1 0 0 0,-1 1 0 0 0,1 0 0 0 0,-1 0 0 0 0,1 0 0 0 0,-1 0 0 0 0,1-1 0 0 0,-1 1 0 0 0,1 0 0 0 0,-1 0 0 0 0,1 0 0 0 0,-1 0 0 0 0,1 0 0 0 0,-1 0 0 0 0,1 0 0 0 0,-1 1 0 0 0,1-1 0 0 0,-1 0 0 0 0,1 0 0 0 0,-1 0 0 0 0,1 0 0 0 0,-1 1 0 0 0,1-1 0 0 0,-1 0 0 0 0,1 0 0 0 0,-1 1 0 0 0,0 0 0 0 0,-62 35 8 0 0,1 3 1 0 0,1 3-1 0 0,3 2 0 0 0,2 3 0 0 0,1 3 1 0 0,-68 80-1 0 0,117-123-23 0 0,1 0 0 0 0,0 0 0 0 0,0 0 0 0 0,1 1 0 0 0,-1 0 0 0 0,-2 10 0 0 0,6-16-75 0 0,0-1 0 0 0,1 1 1 0 0,-1-1-1 0 0,1 1 0 0 0,-1-1 0 0 0,1 1 1 0 0,0-1-1 0 0,0 1 0 0 0,0 0 0 0 0,0-1 1 0 0,0 1-1 0 0,0-1 0 0 0,0 1 0 0 0,0-1 1 0 0,1 1-1 0 0,-1 0 0 0 0,1-1 0 0 0,-1 1 1 0 0,1-1-1 0 0,0 1 0 0 0,-1-1 0 0 0,1 0 1 0 0,0 1-1 0 0,0-1 0 0 0,0 0 0 0 0,0 1 1 0 0,0-1-1 0 0,0 0 0 0 0,0 0 0 0 0,0 0 1 0 0,1 0-1 0 0,-1 0 0 0 0,0 0 0 0 0,1-1 1 0 0,-1 1-1 0 0,1 0 0 0 0,-1 0 0 0 0,1-1 1 0 0,2 1-1 0 0,14 4-1515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4480 0 0,'0'-3'-2'0'0,"0"0"0"0"0,0 0 0 0 0,0 0-1 0 0,1 0 1 0 0,-1 0 0 0 0,1 0-1 0 0,0 0 1 0 0,-1 0 0 0 0,1 0 0 0 0,1 1-1 0 0,-1-1 1 0 0,0 0 0 0 0,1 1 0 0 0,-1-1-1 0 0,1 0 1 0 0,0 1 0 0 0,0 0-1 0 0,3-3 1 0 0,-1 1 35 0 0,0 1 0 0 0,1 1 0 0 0,0-1 0 0 0,0 1 0 0 0,-1-1 1 0 0,1 1-1 0 0,1 1 0 0 0,-1-1 0 0 0,10-1 0 0 0,8 0-509 0 0,1 1 1 0 0,-1 0 0 0 0,1 2-1 0 0,31 4 1 0 0,-39-4-60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1 932 0 0,'0'11'28'0'0,"0"-1"12"0"0,3-1 12 0 0,-3 1-4 0 0,0-1 48 0 0,2 1-28 0 0,1 2-20 0 0,0-5 4 0 0,2 0-20 0 0,-2 3-8 0 0,-3-3 8 0 0,5 0-36 0 0,0 7-272 0 0,0-9-124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2848 0 0,'-1'0'2'0'0,"0"1"-1"0"0,0-1 0 0 0,0 1 1 0 0,0 0-1 0 0,0-1 1 0 0,1 1-1 0 0,-1 0 0 0 0,0 0 1 0 0,0-1-1 0 0,0 1 0 0 0,1 0 1 0 0,-1 0-1 0 0,1 0 1 0 0,-1 0-1 0 0,0 0 0 0 0,1 0 1 0 0,0 0-1 0 0,-1 0 0 0 0,1 0 1 0 0,-1 2-1 0 0,23-3 728 0 0,3-3-833 0 0,88-13-1190 0 0,-89 13 942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34 2584 0 0,'0'0'-169'0'0,"-2"-2"-344"0"0,-5-4 496 0 0,-4-6 124 0 0,10 10-102 0 0,0 1-1 0 0,0 0 1 0 0,0 0-1 0 0,1 1 1 0 0,-1-1-1 0 0,0 0 1 0 0,0 0 0 0 0,-1 0-1 0 0,1 1 1 0 0,0-1-1 0 0,0 0 1 0 0,0 1-1 0 0,0-1 1 0 0,-1 1-1 0 0,1-1 1 0 0,0 1 0 0 0,0 0-1 0 0,-1 0 1 0 0,1-1-1 0 0,0 1 1 0 0,0 0-1 0 0,-1 0 1 0 0,1 0 0 0 0,-2 1-1 0 0,-7 0 2 0 0,0 0-1 0 0,0 1 1 0 0,1 0-1 0 0,-1 1 0 0 0,1 0 1 0 0,-1 0-1 0 0,1 1 1 0 0,0 1-1 0 0,1-1 1 0 0,-11 8-1 0 0,5-2 4 0 0,-1 0 0 0 0,2 1-1 0 0,0 0 1 0 0,0 1 0 0 0,-14 17 0 0 0,25-26 1 0 0,1 0 1 0 0,-1-1-1 0 0,1 1 1 0 0,-1 0-1 0 0,1 0 1 0 0,0 0-1 0 0,0 0 0 0 0,0 0 1 0 0,1 0-1 0 0,-1 0 1 0 0,1 0-1 0 0,-1 0 1 0 0,1 0-1 0 0,0 0 1 0 0,0 0-1 0 0,1 0 0 0 0,-1 0 1 0 0,1 0-1 0 0,-1 0 1 0 0,1 0-1 0 0,0 0 1 0 0,0 0-1 0 0,0 0 1 0 0,1 0-1 0 0,-1 0 0 0 0,1-1 1 0 0,-1 1-1 0 0,5 4 1 0 0,5 8 98 0 0,1 0 0 0 0,1-1 1 0 0,24 20-1 0 0,-17-15-56 0 0,-6-6 1 0 0,62 65 249 0 0,-68-68-253 0 0,0-1 0 0 0,-1 2 0 0 0,0-1 0 0 0,-1 1 0 0 0,0 0 0 0 0,7 18 0 0 0,-12-26-25 0 0,0 0 0 0 0,0 0 0 0 0,-1-1 0 0 0,1 1 1 0 0,-1 0-1 0 0,1 0 0 0 0,-1 0 0 0 0,0 0 0 0 0,0 0 0 0 0,-1 0 0 0 0,1 0 0 0 0,0 0 0 0 0,-1 0 1 0 0,0 0-1 0 0,0 0 0 0 0,0-1 0 0 0,0 1 0 0 0,0 0 0 0 0,0 0 0 0 0,-1-1 0 0 0,-2 5 0 0 0,0-3 2 0 0,0 0-1 0 0,-1 0 1 0 0,1 0-1 0 0,-1 0 1 0 0,0 0-1 0 0,0-1 0 0 0,0 0 1 0 0,-1 0-1 0 0,1-1 1 0 0,-7 3-1 0 0,-10 2 19 0 0,-1-1 0 0 0,1 0-1 0 0,-1-2 1 0 0,-37 2 0 0 0,13-8-100 0 0,46 2-30 0 0,-1 0 0 0 0,0 0-1 0 0,1-1 1 0 0,-1 1 0 0 0,0-1-1 0 0,1 1 1 0 0,-1-1-1 0 0,1 1 1 0 0,-1-1 0 0 0,1 0-1 0 0,-1 0 1 0 0,1 0-1 0 0,-1 0 1 0 0,1 0 0 0 0,0 0-1 0 0,0 0 1 0 0,-1-1 0 0 0,1 1-1 0 0,0 0 1 0 0,0 0-1 0 0,0-1 1 0 0,0 1 0 0 0,1-1-1 0 0,-2-2 1 0 0,-1-8-656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53 3168 0 0,'-6'-9'-572'0'0,"6"9"578"0"0,0 0-1 0 0,0 0 0 0 0,0 0 0 0 0,0 0 1 0 0,-1-1-1 0 0,1 1 0 0 0,0 0 1 0 0,0 0-1 0 0,0 0 0 0 0,0 0 1 0 0,0-1-1 0 0,0 1 0 0 0,0 0 1 0 0,0 0-1 0 0,0 0 0 0 0,0-1 1 0 0,-1 1-1 0 0,1 0 0 0 0,0 0 1 0 0,0-1-1 0 0,0 1 0 0 0,1 0 1 0 0,-1 0-1 0 0,0 0 0 0 0,0-1 1 0 0,0 1-1 0 0,0 0 0 0 0,0 0 1 0 0,0 0-1 0 0,0-1 0 0 0,0 1 1 0 0,0 0-1 0 0,0 0 0 0 0,0 0 0 0 0,1-1 1 0 0,-1 1-1 0 0,0 0 0 0 0,0 0 1 0 0,0 0-1 0 0,0 0 0 0 0,1 0 1 0 0,-1-1-1 0 0,0 1 0 0 0,0 0 1 0 0,0 0-1 0 0,1 0 0 0 0,-1 0 1 0 0,0 0-1 0 0,0 0 0 0 0,0 0 1 0 0,1 0-1 0 0,521-28 950 0 0,-417 23-893 0 0,-102 5-180 0 0,16-3-1612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41 532 0 0,'30'-11'395'0'0,"-16"3"3204"0"0,-13 8-3419 0 0,18 0 84 0 0,-7 0-205 0 0,297-19-1794 0 0,-303 18 814 0 0,7-1 404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2784 0 0,'0'0'-230'0'0,"-16"3"-506"0"0,-54 10 412 0 0,66-12 335 0 0,-25 1-6 0 0,26-2 140 0 0,-5 0 306 0 0,7 0-401 0 0,0 0-1 0 0,0-1 0 0 0,0 1 1 0 0,0 0-1 0 0,0 0 0 0 0,0 0 1 0 0,0 0-1 0 0,0 0 1 0 0,-1 0-1 0 0,1 0 0 0 0,0 0 1 0 0,0 0-1 0 0,0 0 1 0 0,0 0-1 0 0,0 1 0 0 0,0-1 1 0 0,0 1-1 0 0,0-1 0 0 0,0 1 1 0 0,0-1-1 0 0,0 1 1 0 0,0-1-1 0 0,0 1 0 0 0,0 0 1 0 0,0-1-1 0 0,1 1 0 0 0,-1 0 1 0 0,0 0-1 0 0,0 0 1 0 0,0 1-1 0 0,-12 142 1126 0 0,2-31-799 0 0,9-83-274 0 0,1 1-1 0 0,2-1 0 0 0,1 0 0 0 0,11 55 0 0 0,-2-18-2933 0 0,-11-60 1826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 3420 0 0,'-15'2'-1337'0'0,"8"0"1930"0"0,12-1-228 0 0,26-3-98 0 0,56-7 16 0 0,103-11 279 0 0,-160 18-769 0 0,1 2 0 0 0,0 2 0 0 0,0 1 1 0 0,35 7-1 0 0,-50-7-646 0 0,0-1 443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1018 2652 0 0,'-28'-28'-466'0'0,"-12"-28"3204"0"0,39 54-2313 0 0,1 2-395 0 0,0 0 0 0 0,0 0 0 0 0,0 0 0 0 0,0-1 0 0 0,-1 1 0 0 0,1 0 0 0 0,0 0 0 0 0,0 0 0 0 0,-1-1 0 0 0,1 1 0 0 0,0 0 0 0 0,0 0 0 0 0,-1 0 0 0 0,1 0 0 0 0,0 0 0 0 0,0 0 0 0 0,-1 0 0 0 0,1 0 0 0 0,0 0 0 0 0,0 0 0 0 0,-1 0 0 0 0,1 0 0 0 0,0 0 0 0 0,-1 0-1 0 0,1 0 1 0 0,0 0 0 0 0,0 0 0 0 0,-1 0 0 0 0,1 0 0 0 0,0 0 0 0 0,-1 0 0 0 0,1 0 0 0 0,0 0 0 0 0,0 0 0 0 0,0 1 0 0 0,-1-1 0 0 0,1 0 0 0 0,0 0 0 0 0,0 0 0 0 0,-1 1 0 0 0,1-1 0 0 0,0 0 0 0 0,0 0 0 0 0,0 1 0 0 0,0 8 0 0 0,0 0-1 0 0,1-1 1 0 0,0 1 0 0 0,0 0 0 0 0,1 0 0 0 0,1-1-1 0 0,-1 1 1 0 0,1-1 0 0 0,1 0 0 0 0,7 15-1 0 0,2-1 102 0 0,2 0 0 0 0,25 32 0 0 0,-38-53-121 0 0,-1-1-1 0 0,1 1 1 0 0,-1 0-1 0 0,1-1 1 0 0,0 1-1 0 0,-1-1 1 0 0,1 1 0 0 0,0-1-1 0 0,0 0 1 0 0,-1 1-1 0 0,1-1 1 0 0,0 0-1 0 0,0 0 1 0 0,-1 0 0 0 0,1-1-1 0 0,0 1 1 0 0,-1 0-1 0 0,1-1 1 0 0,0 1-1 0 0,-1-1 1 0 0,1 1 0 0 0,0-1-1 0 0,-1 0 1 0 0,1 0-1 0 0,1-1 1 0 0,-1 1-25 0 0,1-1 21 0 0,0 0 0 0 0,0 0 1 0 0,0-1-1 0 0,0 1 0 0 0,0-1 0 0 0,-1 1 0 0 0,1-1 1 0 0,-1 0-1 0 0,0 0 0 0 0,1 0 0 0 0,-1 0 0 0 0,-1 0 1 0 0,1-1-1 0 0,2-5 0 0 0,13-51 26 0 0,-15 50-28 0 0,6-35-4 0 0,2-65 0 0 0,6-32 26 0 0,2 65-25 0 0,3 0-1 0 0,45-108 0 0 0,-27 80-14 0 0,-19 47-27 0 0,47-93-1 0 0,-65 147 30 0 0,11-15 33 0 0,-13 17-22 0 0,1 0 0 0 0,0 0 0 0 0,1 0 0 0 0,-1 1 0 0 0,0-1 0 0 0,0 0 0 0 0,1 0 0 0 0,-1 1 0 0 0,1-1 0 0 0,0 1 0 0 0,-1-1 0 0 0,1 1 0 0 0,0 0 0 0 0,0 0-1 0 0,0 0 1 0 0,-1 0 0 0 0,1 0 0 0 0,1 0 0 0 0,-1 0 0 0 0,0 1 0 0 0,0-1 0 0 0,4 0 0 0 0,37-6 2 0 0,0 2 1 0 0,0 1-1 0 0,76 5 0 0 0,-21 0 0 0 0,596 10-11 0 0,-328-1 14 0 0,-219-7 4 0 0,1247 49 25 0 0,-1288-45-31 0 0,103 11-50 0 0,-206-17-22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64 4556 0 0,'0'0'-379'0'0,"-2"-2"-1013"0"0,1 1 1334 0 0,0-1 0 0 0,1 1 0 0 0,-1 0 0 0 0,0 0-1 0 0,1 0 1 0 0,-1-1 0 0 0,1 1 0 0 0,0 0 0 0 0,-1 0 0 0 0,1-1-1 0 0,0 1 1 0 0,0 0 0 0 0,-1-3 0 0 0,37-23 347 0 0,-34 26-245 0 0,11-7 77 0 0,-8 7-115 0 0,0-1 1 0 0,0 1-1 0 0,0 1 0 0 0,0-1 1 0 0,0 1-1 0 0,0 0 0 0 0,0 0 1 0 0,0 0-1 0 0,0 1 0 0 0,0 0 1 0 0,0 0-1 0 0,0 0 0 0 0,0 1 1 0 0,0-1-1 0 0,-1 1 0 0 0,1 0 1 0 0,0 1-1 0 0,-1-1 0 0 0,0 1 1 0 0,1 0-1 0 0,-1 0 0 0 0,0 0 1 0 0,-1 0-1 0 0,1 1 0 0 0,-1 0 1 0 0,1 0-1 0 0,-1 0 0 0 0,0 0 1 0 0,0 0-1 0 0,-1 0 0 0 0,1 1 1 0 0,-1-1-1 0 0,0 1 0 0 0,0 0 1 0 0,-1 0-1 0 0,0 0 1 0 0,1-1-1 0 0,-1 1 0 0 0,-1 0 1 0 0,1 1-1 0 0,-1-1 0 0 0,0 0 1 0 0,0 0-1 0 0,0 0 0 0 0,-1 0 1 0 0,-1 6-1 0 0,-6 11 12 0 0,-1-1 0 0 0,0 0 0 0 0,-2 0 0 0 0,-1-1 0 0 0,0 0 0 0 0,-1-1 0 0 0,-17 19 0 0 0,-121 119 70 0 0,112-119-44 0 0,12-11-27 0 0,17-15 48 0 0,-1 0 0 0 0,-1-2-1 0 0,-22 18 1 0 0,32-27 145 0 0,7-4-198 0 0,15-10 18 0 0,-18 12-29 0 0,-1-1 0 0 0,1 1 0 0 0,0 0 0 0 0,0-1 0 0 0,0 1-1 0 0,0 0 1 0 0,0 0 0 0 0,0 0 0 0 0,0 0 0 0 0,0 1 0 0 0,0-1 0 0 0,1 1 0 0 0,-1-1-1 0 0,0 1 1 0 0,0 0 0 0 0,1-1 0 0 0,-1 1 0 0 0,0 1 0 0 0,0-1 0 0 0,5 1 0 0 0,10 0 14 0 0,11 3 29 0 0,-1 1 1 0 0,0 1-1 0 0,-1 1 0 0 0,32 13 0 0 0,-30-10-681 0 0,2 0-1 0 0,49 8 1 0 0,-76-18-37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50 2300 0 0,'10'-24'-288'0'0,"-10"24"282"0"0,1-1-1 0 0,-1 0 1 0 0,1 1 0 0 0,-1-1-1 0 0,1 0 1 0 0,-1 0 0 0 0,0 0-1 0 0,1 1 1 0 0,-1-1-1 0 0,0 0 1 0 0,0 0 0 0 0,0 0-1 0 0,1 0 1 0 0,-1 1 0 0 0,0-1-1 0 0,0 0 1 0 0,0 0-1 0 0,0 0 1 0 0,-1 0 0 0 0,1 0-1 0 0,0 1 1 0 0,0-1 0 0 0,0 0-1 0 0,-1 0 1 0 0,1 0-1 0 0,0 1 1 0 0,-1-1 0 0 0,1 0-1 0 0,-1 0 1 0 0,1 1 0 0 0,-1-2-1 0 0,-3 3 8 0 0,0-1-1 0 0,0 1 1 0 0,0 0 0 0 0,0 0-1 0 0,1 0 1 0 0,-1 0 0 0 0,0 1-1 0 0,1 0 1 0 0,-1-1 0 0 0,1 1-1 0 0,0 0 1 0 0,0 1 0 0 0,0-1-1 0 0,0 1 1 0 0,0-1-1 0 0,0 1 1 0 0,0 0 0 0 0,1 0-1 0 0,0 0 1 0 0,-1 0 0 0 0,1 1-1 0 0,0-1 1 0 0,1 1 0 0 0,-1-1-1 0 0,0 1 1 0 0,1-1 0 0 0,0 1-1 0 0,0 0 1 0 0,0 0-1 0 0,1 0 1 0 0,-1 4 0 0 0,-1 0 27 0 0,1 0 0 0 0,0 0 0 0 0,1 0-1 0 0,0 1 1 0 0,0-1 0 0 0,1 0 0 0 0,0 0 0 0 0,0 0 0 0 0,1 0 0 0 0,0 0 0 0 0,0 0 0 0 0,1 0 0 0 0,0-1 0 0 0,8 15 0 0 0,2-5 37 0 0,2-1 0 0 0,0 0 1 0 0,1 0-1 0 0,1-2 0 0 0,29 20 1 0 0,-27-20-17 0 0,-1-1 1 0 0,0 2 0 0 0,-2 1 0 0 0,29 31-1 0 0,-44-44-42 0 0,1-1-1 0 0,-1 1 1 0 0,1-1-1 0 0,-1 1 1 0 0,0-1-1 0 0,0 1 1 0 0,0 0-1 0 0,0-1 1 0 0,-1 1-1 0 0,1 0 1 0 0,-1 0-1 0 0,0 0 0 0 0,0-1 1 0 0,0 1-1 0 0,0 0 1 0 0,0 0-1 0 0,0 0 1 0 0,-1-1-1 0 0,1 1 1 0 0,-1 0-1 0 0,0 0 1 0 0,0-1-1 0 0,0 1 1 0 0,0 0-1 0 0,0-1 1 0 0,-1 0-1 0 0,1 1 1 0 0,-1-1-1 0 0,0 0 1 0 0,1 1-1 0 0,-1-1 1 0 0,0 0-1 0 0,0 0 0 0 0,-1 0 1 0 0,-2 1-1 0 0,-2 3 2 0 0,0 0-1 0 0,0-1 1 0 0,-1-1-1 0 0,1 1 1 0 0,-1-1-1 0 0,0 0 1 0 0,0-1-1 0 0,0 0 1 0 0,-17 4-1 0 0,19-7-149 0 0,0 0-1 0 0,1-1 1 0 0,-1 0-1 0 0,1 0 1 0 0,-1 0-1 0 0,0 0 0 0 0,1-1 1 0 0,0 0-1 0 0,-8-3 1 0 0,-1-2-497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2184 0 0,'1'-3'-39'0'0,"1"0"1"0"0,-1 1-1 0 0,1-1 0 0 0,0 1 0 0 0,-1-1 1 0 0,1 1-1 0 0,0 0 0 0 0,0 0 0 0 0,1 0 0 0 0,-1 0 1 0 0,0 0-1 0 0,1 0 0 0 0,-1 1 0 0 0,1-1 1 0 0,-1 1-1 0 0,1 0 0 0 0,0-1 0 0 0,3 0 0 0 0,60-17 17 0 0,-46 14-32 0 0,16-5-67 0 0,1 2 0 0 0,0 0 0 0 0,0 3 0 0 0,43-1 0 0 0,-57 6-157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1132 0 0,'-1'3'35'0'0,"0"0"0"0"0,1 0 0 0 0,-1 0 0 0 0,1 0 0 0 0,-1 1 0 0 0,1-1 0 0 0,0 0 1 0 0,1 0-1 0 0,-1 1 0 0 0,0-1 0 0 0,1 0 0 0 0,0 0 0 0 0,-1 0 0 0 0,1 0 0 0 0,0 0 0 0 0,1 0 0 0 0,-1 0 0 0 0,1 0 0 0 0,1 3 0 0 0,3 1-67 0 0,0 0 0 0 0,1 0 0 0 0,-1-1-1 0 0,1 0 1 0 0,10 6 0 0 0,-15-10-15 0 0,3 3-426 0 0,-4-4 69 0 0</inkml:trace>
  <inkml:trace contextRef="#ctx0" brushRef="#br0" timeOffset="1">186 459 1444 0 0,'0'37'238'0'0,"0"-36"-188"0"0,11 15-839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1028 0 0,'0'0'-32'0'0,"-1"0"8"0"0,1 0 30 0 0,0 0 0 0 0,0 0 0 0 0,0 0-1 0 0,-1 1 1 0 0,1-1 0 0 0,0 0 0 0 0,0 0 0 0 0,0 0 0 0 0,-1 1 0 0 0,1-1-1 0 0,0 0 1 0 0,0 0 0 0 0,0 0 0 0 0,0 1 0 0 0,0-1 0 0 0,-1 0 0 0 0,1 0-1 0 0,0 1 1 0 0,0-1 0 0 0,0 0 0 0 0,0 0 0 0 0,0 1 0 0 0,0-1 0 0 0,0 0-1 0 0,0 0 1 0 0,0 1 0 0 0,0-1 0 0 0,0 0 0 0 0,0 0 0 0 0,0 1 0 0 0,0-1-1 0 0,0 0 1 0 0,0 0 0 0 0,0 1 0 0 0,1-1 0 0 0,-1 0 0 0 0,0 0 0 0 0,0 1-1 0 0,0-1 1 0 0,0 0 0 0 0,0 0 0 0 0,1 0 0 0 0,-1 1 0 0 0,0-1 0 0 0,0 0-1 0 0,79 12-505 0 0,-59-10 231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75 1044 0 0,'-23'-53'1365'0'0,"23"51"-1163"0"0,-5-4 278 0 0,5 5-406 0 0,0 0-1 0 0,0 1 1 0 0,0-1-1 0 0,0 1 0 0 0,0-1 1 0 0,-1 0-1 0 0,1 1 1 0 0,0-1-1 0 0,-1 1 1 0 0,1-1-1 0 0,0 1 0 0 0,-1-1 1 0 0,1 1-1 0 0,0-1 1 0 0,-1 1-1 0 0,1-1 0 0 0,-1 1 1 0 0,1-1-1 0 0,-1 1 1 0 0,1 0-1 0 0,-1-1 1 0 0,1 1-1 0 0,-1 0 0 0 0,1-1 1 0 0,-1 1-1 0 0,0 0 1 0 0,1 0-1 0 0,-1 0 0 0 0,0 0 1 0 0,1-1-1 0 0,-1 1 1 0 0,1 0-1 0 0,-1 0 1 0 0,0 0-1 0 0,1 0 0 0 0,-1 0 1 0 0,0 1-1 0 0,-12 9 43 0 0,1 1 0 0 0,0 1 0 0 0,0 0-1 0 0,2 0 1 0 0,-1 1 0 0 0,2 0 0 0 0,-16 29-1 0 0,-5 4 9 0 0,29-45-122 0 0,-129 203 346 0 0,125-195-326 0 0,0 1-1 0 0,0 1 1 0 0,1-1-1 0 0,1 1 0 0 0,-5 18 1 0 0,7-27-18 0 0,1 0 0 0 0,0 0 0 0 0,0 1 0 0 0,0-1 0 0 0,0 0 0 0 0,0 0 0 0 0,1 0 0 0 0,-1 0 0 0 0,0 1 0 0 0,1-1 0 0 0,0 0 0 0 0,-1 0 0 0 0,1 0 0 0 0,0 0 0 0 0,0 0 0 0 0,0 0 1 0 0,0-1-1 0 0,1 1 0 0 0,-1 0 0 0 0,0 0 0 0 0,1-1 0 0 0,-1 1 0 0 0,1-1 0 0 0,0 1 0 0 0,-1-1 0 0 0,1 0 0 0 0,0 0 0 0 0,0 0 0 0 0,0 0 0 0 0,0 0 0 0 0,0 0 0 0 0,0 0 0 0 0,0 0 0 0 0,0-1 0 0 0,4 1 0 0 0,10 3-1 0 0,0 0-1 0 0,0-1 0 0 0,1-1 0 0 0,-1-1 0 0 0,19 0 0 0 0,-28-2-286 0 0,1 0 0 0 0,-1 0 0 0 0,0 0 0 0 0,1-1 0 0 0,-1 0-1 0 0,0 0 1 0 0,0-1 0 0 0,0 0 0 0 0,-1 0 0 0 0,1-1 0 0 0,-1 1 0 0 0,0-2-1 0 0,11-7 1 0 0,-6 0-1450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4548 0 0,'1'-1'-16'0'0,"-1"0"0"0"0,1 0 0 0 0,0 0 0 0 0,-1-1 0 0 0,1 1-1 0 0,0 0 1 0 0,0 0 0 0 0,-1 0 0 0 0,1 0 0 0 0,0 0 0 0 0,0 1 0 0 0,0-1-1 0 0,0 0 1 0 0,0 0 0 0 0,0 1 0 0 0,1-1 0 0 0,-1 0 0 0 0,0 1-1 0 0,0-1 1 0 0,0 1 0 0 0,1 0 0 0 0,-1-1 0 0 0,2 1 0 0 0,-2 2 39 0 0,-1-1-1 0 0,1 1 1 0 0,0 0 0 0 0,0 0 0 0 0,-1 0 0 0 0,1 0 0 0 0,-1 0 0 0 0,0 0 0 0 0,1 0 0 0 0,-1 1-1 0 0,0-1 1 0 0,0 0 0 0 0,0 0 0 0 0,-1 0 0 0 0,1 0 0 0 0,-1 2 0 0 0,-3 28 74 0 0,-2 0 0 0 0,-1 0 0 0 0,-13 34 0 0 0,10-35-505 0 0,1 1 0 0 0,-8 61 0 0 0,17-79-661 0 0,0-2 280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31 3292 0 0,'0'0'-188'0'0,"19"2"-100"0"0,17-10 869 0 0,-1 1 1 0 0,1 2 0 0 0,58 0 0 0 0,-30-2-533 0 0,-60 6 26 0 0,-13 3-68 0 0,-188 14 15 0 0,-59 6-50 0 0,254-21 39 0 0,9-3-73 0 0,155-24 75 0 0,-160 25 11 0 0,25-3-2549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95 3276 0 0,'0'0'-271'0'0,"-1"0"169"0"0,-1-1 0 0 0,1 1-1 0 0,0-1 1 0 0,0 1 0 0 0,-1-1 0 0 0,1 1 0 0 0,0-1 0 0 0,0 0 0 0 0,0 0-1 0 0,0 0 1 0 0,0 0 0 0 0,0 0 0 0 0,-2-2 0 0 0,5 0 127 0 0,1 0 0 0 0,-1 0 1 0 0,0 0-1 0 0,1 1 0 0 0,0-1 1 0 0,-1 1-1 0 0,1-1 0 0 0,0 1 0 0 0,0 0 1 0 0,0 0-1 0 0,1 0 0 0 0,-1 0 0 0 0,0 1 1 0 0,1 0-1 0 0,-1-1 0 0 0,1 1 1 0 0,0 0-1 0 0,3 0 0 0 0,87-16 707 0 0,-59 12-604 0 0,2-4-90 0 0,-22 6-16 0 0,1-1-1 0 0,0 2 0 0 0,0 0 0 0 0,26 0 0 0 0,-40 2-21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38 1964 0 0,'2'-1'43'0'0,"0"0"-1"0"0,-1 0 1 0 0,1 0 0 0 0,-1-1-1 0 0,0 1 1 0 0,1 0 0 0 0,-1-1-1 0 0,0 1 1 0 0,0-1-1 0 0,0 1 1 0 0,0-1 0 0 0,2-3-1 0 0,-9 2 44 0 0,-1 1 1 0 0,1-1-1 0 0,-1 1 0 0 0,0 0 1 0 0,1 1-1 0 0,-1-1 0 0 0,0 1 0 0 0,0 1 1 0 0,-12-1-1 0 0,-75 8 170 0 0,25-2-131 0 0,0-1-3 0 0,66-4-115 0 0,-50 3 694 0 0,13 1-258 0 0,39-3-440 0 0,0-1 0 0 0,0 0 0 0 0,-1 1-1 0 0,1 0 1 0 0,0-1 0 0 0,0 1 0 0 0,0 0 0 0 0,0-1 0 0 0,0 1 0 0 0,0 0-1 0 0,0 0 1 0 0,0 0 0 0 0,0 0 0 0 0,1 0 0 0 0,-1 0 0 0 0,0 0-1 0 0,0 0 1 0 0,1 0 0 0 0,-1 0 0 0 0,1 1 0 0 0,-1 1 0 0 0,-8 29 93 0 0,7-20-49 0 0,-14 61 155 0 0,-10 124 0 0 0,26-166-170 0 0,2 0 0 0 0,0 0 0 0 0,2 0 0 0 0,1-1 0 0 0,17 53 0 0 0,-10-34-14 0 0,-10-44-7 0 0,0 0 0 0 0,0-1 1 0 0,0 1-1 0 0,0-1 0 0 0,0 0 1 0 0,1 1-1 0 0,0-1 0 0 0,0 0 1 0 0,0-1-1 0 0,1 1 0 0 0,-1-1 1 0 0,1 1-1 0 0,0-1 0 0 0,0 0 1 0 0,0 0-1 0 0,0-1 0 0 0,0 1 1 0 0,1-1-1 0 0,-1 0 0 0 0,1 0 1 0 0,-1 0-1 0 0,1-1 0 0 0,0 0 1 0 0,0 0-1 0 0,-1 0 0 0 0,7 0 1 0 0,7 1-568 0 0,0-1 0 0 0,1 0 0 0 0,-1-2 0 0 0,0 0 0 0 0,34-7 0 0 0,-29 3-413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3440 0 0,'-29'-8'-740'0'0,"38"13"852"0"0,0 1 0 0 0,0-1 0 0 0,1 0 0 0 0,0-1 0 0 0,0 0 1 0 0,0-1-1 0 0,0 0 0 0 0,1-1 0 0 0,12 2 0 0 0,110 8 761 0 0,-108-10-791 0 0,501 26 998 0 0,260 18-582 0 0,75-25-255 0 0,-568-28-177 0 0,-265 4 258 0 0,-8 1-4276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4048 0 0,'-13'5'-424'0'0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2992 0 0,'0'0'-239'0'0,"-33"13"-140"0"0,-24-7 3197 0 0,55-6-1507 0 0,-22 41-1199 0 0,7-4-58 0 0,1 0 1 0 0,2 1 0 0 0,2 1-1 0 0,-8 42 1 0 0,10-23-516 0 0,10-56 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4392 0 0,'0'0'-390'0'0,"-10"-2"-815"0"0,10 2 1222 0 0,0 0 0 0 0,0 0 0 0 0,0 0 0 0 0,0 0 1 0 0,0 0-1 0 0,0 0 0 0 0,1 0 0 0 0,-1 0 0 0 0,0 1 0 0 0,0-1 0 0 0,0 0 0 0 0,0 0 0 0 0,0 0 0 0 0,0 0 0 0 0,0 0 0 0 0,0 0 0 0 0,0 0 0 0 0,-1 0 0 0 0,1 1 0 0 0,0-1 0 0 0,0 0 0 0 0,0 0 0 0 0,0 0 0 0 0,0 0 0 0 0,0 0 0 0 0,0 0 0 0 0,0 0 0 0 0,91 47-5 0 0,-80-40 19 0 0,-1 1 0 0 0,0 1 0 0 0,-1 0 0 0 0,1 0 0 0 0,-2 0 0 0 0,0 1-1 0 0,0 1 1 0 0,0 0 0 0 0,-2 0 0 0 0,1 0 0 0 0,-1 0 0 0 0,-1 1 0 0 0,0 0 0 0 0,-1 0 0 0 0,0 1-1 0 0,-1-1 1 0 0,0 1 0 0 0,-1 0 0 0 0,-1 0 0 0 0,0 0 0 0 0,0 15 0 0 0,-12 182 396 0 0,10-200-420 0 0,-1 0-1 0 0,0 0 1 0 0,0 0-1 0 0,-1-1 1 0 0,0 1 0 0 0,0-1-1 0 0,-1 0 1 0 0,0 0-1 0 0,-1 0 1 0 0,0-1-1 0 0,-1 1 1 0 0,1-1 0 0 0,-1 0-1 0 0,-11 10 1 0 0,5-7-254 0 0,-1 0 0 0 0,0 0 0 0 0,-1-1 0 0 0,0-1 0 0 0,-1 0 0 0 0,0-1 0 0 0,-24 10 0 0 0,5-6-413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1584 0 0,'0'0'2238'0'0,"10"9"2885"0"0,-3-6-5645 0 0,139 8 853 0 0,0-6 1 0 0,148-15-1 0 0,-208 6-258 0 0,904-53 846 0 0,-505 9-599 0 0,-131 11-190 0 0,407-56 35 0 0,-432 48 110 0 0,-142 21 52 0 0,-70 12 125 0 0,151 6 0 0 0,148 17 729 0 0,-267 4-571 0 0,-147-15-564 0 0,56 10 344 0 0,-40-9-1021 0 0,-33-9-1772 0 0,-18-12-4572 0 0,26 13 4083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1744 0 0,'-11'5'252'0'0,"3"2"196"0"0,-5 0-36 0 0,3 0 228 0 0,-1-2 136 0 0,35-29-3944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3000 0 0,'-51'12'-592'0'0,"14"4"737"0"0,1 2 0 0 0,0 1 0 0 0,2 2 0 0 0,0 1 0 0 0,2 2 1 0 0,0 1-1 0 0,2 2 0 0 0,-33 36 0 0 0,53-50-110 0 0,1 0 1 0 0,1 1 0 0 0,0 0-1 0 0,0 1 1 0 0,1 0 0 0 0,1 0-1 0 0,1 0 1 0 0,-6 27 0 0 0,9-36-24 0 0,1 1 1 0 0,-1-1 0 0 0,1 1-1 0 0,1 0 1 0 0,0 0 0 0 0,0 0-1 0 0,0-1 1 0 0,0 1 0 0 0,1 0-1 0 0,1-1 1 0 0,-1 1 0 0 0,1 0-1 0 0,0-1 1 0 0,0 1 0 0 0,1-1-1 0 0,0 0 1 0 0,0 0-1 0 0,0 0 1 0 0,1 0 0 0 0,0-1-1 0 0,0 1 1 0 0,9 8 0 0 0,12 5-453 0 0,2-1 1 0 0,0-1 0 0 0,0-1 0 0 0,32 12 0 0 0,-32-14 165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2464 0 0,'0'0'-196'0'0,"17"7"-386"0"0,118 2 189 0 0,-120-9 9 0 0,3-2 55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68 1168 0 0,'0'0'-23'0'0,"-33"-23"777"0"0,33 21-696 0 0,0 1 0 0 0,0-1 0 0 0,0 0 0 0 0,0 1 1 0 0,1-1-1 0 0,-1 1 0 0 0,0-1 0 0 0,1 1 0 0 0,-1-1 0 0 0,1 1 0 0 0,-1-1 0 0 0,1 1 1 0 0,0-1-1 0 0,-1 1 0 0 0,1-1 0 0 0,0 1 0 0 0,0 0 0 0 0,0 0 0 0 0,0-1 0 0 0,2-1 1 0 0,-1 2 46 0 0,23-9 484 0 0,-19 11-574 0 0,1 0 1 0 0,-1 0-1 0 0,1 0 0 0 0,-1 1 0 0 0,1 0 0 0 0,-1 0 0 0 0,0 1 0 0 0,0 0 0 0 0,0 0 0 0 0,-1 0 1 0 0,1 1-1 0 0,-1 0 0 0 0,9 7 0 0 0,-7-6-7 0 0,-1 1-1 0 0,0-1 1 0 0,0 1 0 0 0,0 0 0 0 0,-1 0-1 0 0,0 1 1 0 0,0 0 0 0 0,-1 0 0 0 0,0 0 0 0 0,0 0-1 0 0,4 11 1 0 0,-7-13-2 0 0,-1 1 1 0 0,0-1-1 0 0,0 0 1 0 0,-1 1-1 0 0,1-1 0 0 0,-1 0 1 0 0,0 0-1 0 0,-1 0 0 0 0,1 0 1 0 0,-1 0-1 0 0,0 0 1 0 0,0 0-1 0 0,-1 0 0 0 0,1-1 1 0 0,-7 9-1 0 0,-6 9-5 0 0,-32 33-1 0 0,42-50-3 0 0,-29 31 43 0 0,12-13-8 0 0,-27 34 0 0 0,48-56-11 0 0,61 8-55 0 0,-30-8-355 0 0,1-2 0 0 0,-1-2 0 0 0,1-1 1 0 0,58-15-1 0 0,-70 12-121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2860 0 0,'36'-76'1988'0'0,"-35"74"-1442"0"0,7 4-474 0 0,-1 1-1 0 0,1 0 1 0 0,-1 1-1 0 0,1 0 1 0 0,-1 0-1 0 0,0 0 1 0 0,0 1-1 0 0,9 8 1 0 0,2 0 69 0 0,7 5-23 0 0,-1 1 1 0 0,-1 1 0 0 0,-1 0 0 0 0,0 2 0 0 0,34 46-1 0 0,-46-54-75 0 0,0 0 1 0 0,-1 1-1 0 0,-1 0 0 0 0,0 0 0 0 0,-1 1 0 0 0,-1 0 0 0 0,0 0 0 0 0,-1 0 0 0 0,-1 1 1 0 0,-1 0-1 0 0,0 0 0 0 0,0 18 0 0 0,-4-22-25 0 0,0-1 0 0 0,-1 1 0 0 0,0-1 0 0 0,-1 0 0 0 0,0 0 0 0 0,-1 0 0 0 0,-1 0 0 0 0,1 0-1 0 0,-2-1 1 0 0,0 0 0 0 0,0 0 0 0 0,-1-1 0 0 0,-1 1 0 0 0,1-1 0 0 0,-1-1 0 0 0,-13 12 0 0 0,-5 2-741 0 0,0-1 0 0 0,-2-1 0 0 0,0-1 0 0 0,-57 28 0 0 0,28-19-1563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5224 0 0,'7'1'-288'0'0,"-1"-1"-1"0"0,1 1 0 0 0,0-1 1 0 0,0-1-1 0 0,0 1 0 0 0,-1-1 1 0 0,8-2-1 0 0,6-2 743 0 0,1 0 0 0 0,34-16 0 0 0,-41 17-386 0 0,1 0 0 0 0,-1 1 0 0 0,1 1 0 0 0,0 0 0 0 0,-1 1 0 0 0,25 2 0 0 0,11-2-15 0 0,577 0 527 0 0,-416 7-361 0 0,779 41 1001 0 0,-525-31-430 0 0,-64-3-270 0 0,292 15-84 0 0,-112-9-101 0 0,107-34 550 0 0,-492 6-552 0 0,349 0 18 0 0,416-5-172 0 0,237 11-180 0 0,-229 39 16 0 0,-916-34-7 0 0,84-6 0 0 0,-134 4-14 0 0,11 0 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144 207 6453 0 0,'-43'-25'-2620'0'0,"-15"-34"1867"0"0,56 58 793 0 0,-23-22 664 0 0,24 23-656 0 0,1 0-1 0 0,-1 0 1 0 0,0 0 0 0 0,0 0 0 0 0,1 0 0 0 0,-1 0 0 0 0,0-1 0 0 0,1 1-1 0 0,-1 0 1 0 0,1-1 0 0 0,-1 1 0 0 0,0 0 0 0 0,1-1 0 0 0,-1 1 0 0 0,1-1 0 0 0,-1 1-1 0 0,1-1 1 0 0,-1 1 0 0 0,1-1 0 0 0,-1 1 0 0 0,1-1 0 0 0,0 1 0 0 0,-1-1 0 0 0,1 0-1 0 0,0 1 1 0 0,-1-1 0 0 0,1 0 0 0 0,0 1 0 0 0,0-1 0 0 0,0 0 0 0 0,-1 1-1 0 0,1-1 1 0 0,0 0 0 0 0,0 1 0 0 0,0-1 0 0 0,0 0 0 0 0,0 1 0 0 0,0-1 0 0 0,1 0-1 0 0,-1 0 1 0 0,2-1-10 0 0,0 0 0 0 0,-1 0 0 0 0,1 0 0 0 0,1 0 0 0 0,-1 1 0 0 0,0-1 0 0 0,0 1 0 0 0,1 0 0 0 0,-1 0 0 0 0,5-2 0 0 0,68-19-72 0 0,-15 9 70 0 0,0 3 0 0 0,1 2 1 0 0,0 3-1 0 0,68 4 0 0 0,-118 1-31 0 0,0 1 0 0 0,0 1 0 0 0,-1 0-1 0 0,1 0 1 0 0,0 1 0 0 0,-1 0 0 0 0,0 1 0 0 0,13 6-1 0 0,-19-8 0 0 0,0 1-1 0 0,0-1 0 0 0,-1 1 0 0 0,1 0 0 0 0,-1 1 0 0 0,1-1 0 0 0,-1 0 0 0 0,0 1 0 0 0,0 0 0 0 0,-1 0 0 0 0,1 0 0 0 0,-1 0 0 0 0,0 0 0 0 0,0 0 0 0 0,0 0 1 0 0,-1 1-1 0 0,1-1 0 0 0,-1 1 0 0 0,0-1 0 0 0,0 1 0 0 0,0 8 0 0 0,-1 3 6 0 0,-1 0 0 0 0,0 0 1 0 0,-1 0-1 0 0,0 0 0 0 0,-2 0 0 0 0,0-1 0 0 0,0 0 1 0 0,-2 1-1 0 0,0-2 0 0 0,0 1 0 0 0,-17 25 0 0 0,-10 10 83 0 0,-73 85 0 0 0,53-70-1 0 0,-10 10 86 0 0,63-75-173 0 0,0 0 0 0 0,0 0 1 0 0,-1 1-1 0 0,1-1 0 0 0,0 1 0 0 0,0-1 0 0 0,-1 0 1 0 0,1 1-1 0 0,0-1 0 0 0,0 0 0 0 0,0 1 1 0 0,0-1-1 0 0,0 1 0 0 0,-1-1 0 0 0,1 1 0 0 0,0-1 1 0 0,0 0-1 0 0,0 1 0 0 0,0-1 0 0 0,0 1 0 0 0,0-1 1 0 0,1 1-1 0 0,-1-1 0 0 0,0 0 0 0 0,0 1 0 0 0,0-1 1 0 0,0 1-1 0 0,0-1 0 0 0,1 0 0 0 0,-1 1 1 0 0,0-1-1 0 0,0 0 0 0 0,0 1 0 0 0,1 0 0 0 0,16 7 48 0 0,23-4-19 0 0,344-2 107 0 0,165 9-4097 0 0,-490-7 2374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4236 0 0,'-14'4'-1614'0'0,"163"-15"2288"0"0,-93 13-763 0 0,0-2-419 0 0,0 3 0 0 0,104 20 0 0 0,-149-21-99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2188 0 0,'-18'7'-42'0'0,"-20"3"1799"0"0,96 7-1104 0 0,-31-15-649 0 0,209 18 880 0 0,-78-15-3205 0 0,-122-6 1054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11 752 0 0,'10'-6'801'0'0,"-11"6"-750"0"0,1 0-1 0 0,0 0 1 0 0,0 0 0 0 0,0 0 0 0 0,0 0 0 0 0,0 0 0 0 0,-1 0 0 0 0,1 0 0 0 0,0 0 0 0 0,0 0 0 0 0,0 0 0 0 0,0-1-1 0 0,0 1 1 0 0,0 0 0 0 0,0 0 0 0 0,-1 0 0 0 0,1 0 0 0 0,0 0 0 0 0,0 0 0 0 0,0 0 0 0 0,0 0 0 0 0,0-1 0 0 0,0 1-1 0 0,0 0 1 0 0,0 0 0 0 0,0 0 0 0 0,0 0 0 0 0,0 0 0 0 0,0-1 0 0 0,0 1 0 0 0,0 0 0 0 0,0 0 0 0 0,0 0-1 0 0,0 0 1 0 0,0 0 0 0 0,0-1 0 0 0,0 1 0 0 0,0 0 0 0 0,0 0 0 0 0,0 0 0 0 0,0 0 0 0 0,0 0 0 0 0,0 0 0 0 0,0-1-1 0 0,0 1 1 0 0,-42 5 94 0 0,0 2 1 0 0,-51 15-1 0 0,72-15-113 0 0,0 0 1 0 0,0 1-1 0 0,0 1 1 0 0,1 0 0 0 0,1 2-1 0 0,-28 20 1 0 0,44-30-28 0 0,1 1 1 0 0,0 0 0 0 0,-1 0-1 0 0,1 0 1 0 0,0 0 0 0 0,0 0-1 0 0,1 1 1 0 0,-1-1-1 0 0,0 1 1 0 0,1-1 0 0 0,-1 1-1 0 0,1-1 1 0 0,0 1 0 0 0,0 0-1 0 0,0 0 1 0 0,-1 5-1 0 0,2-6 1 0 0,0 0 0 0 0,0 1-1 0 0,0-1 1 0 0,1 0-1 0 0,-1 0 1 0 0,1 1 0 0 0,0-1-1 0 0,-1 0 1 0 0,1 0-1 0 0,0 0 1 0 0,0 0 0 0 0,0 0-1 0 0,1 0 1 0 0,-1 0-1 0 0,0 0 1 0 0,4 3 0 0 0,7 5 18 0 0,0 0 0 0 0,0-1 0 0 0,1 0 0 0 0,0-1 1 0 0,19 9-1 0 0,-1-1 0 0 0,33 19 17 0 0,-44-25-24 0 0,0 0 0 0 0,-1 1 0 0 0,0 2 0 0 0,-1-1-1 0 0,26 25 1 0 0,-42-35-10 0 0,0-1 0 0 0,-1 1-1 0 0,1-1 1 0 0,0 1 0 0 0,-1 0 0 0 0,1 0-1 0 0,-1 0 1 0 0,1 0 0 0 0,-1 0-1 0 0,0 0 1 0 0,0 0 0 0 0,0 0-1 0 0,0 1 1 0 0,0-1 0 0 0,-1 0-1 0 0,1 0 1 0 0,-1 1 0 0 0,1-1-1 0 0,-1 0 1 0 0,0 1 0 0 0,0-1-1 0 0,0 1 1 0 0,0-1 0 0 0,-1 3-1 0 0,-1-2 5 0 0,0 0 0 0 0,0 0 0 0 0,0 0-1 0 0,-1 0 1 0 0,1 0 0 0 0,-1-1 0 0 0,0 1-1 0 0,0-1 1 0 0,0 1 0 0 0,0-1 0 0 0,0 0-1 0 0,0-1 1 0 0,-1 1 0 0 0,-3 1-1 0 0,-16 8-22 0 0,-1-2 0 0 0,0-1-1 0 0,-1-1 1 0 0,0-1-1 0 0,0-1 1 0 0,0-1-1 0 0,0-1 1 0 0,-1-1-1 0 0,1-2 1 0 0,-30-3-1 0 0,50 3-163 0 0,1-1 1 0 0,0 1-1 0 0,-1-1 0 0 0,1-1 1 0 0,0 1-1 0 0,0-1 0 0 0,0 1 1 0 0,0-1-1 0 0,0 0 0 0 0,0-1 0 0 0,0 1 1 0 0,1-1-1 0 0,-1 1 0 0 0,-3-4 1 0 0,-1-6-585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3112 0 0,'20'-35'-930'0'0,"-15"30"1230"0"0,-1-1 0 0 0,0 0 0 0 0,-1-1 0 0 0,1 1 0 0 0,3-11 0 0 0,-7 16 240 0 0,1 0-455 0 0,0 0 1 0 0,-1 1-1 0 0,1-1 1 0 0,-1 0-1 0 0,1 0 1 0 0,-1 1-1 0 0,0-1 1 0 0,1 0-1 0 0,-1 0 1 0 0,0 0-1 0 0,0 0 1 0 0,1 1-1 0 0,-1-1 1 0 0,0 0-1 0 0,0 0 1 0 0,0 0-1 0 0,0 0 1 0 0,0 0-1 0 0,0 0 1 0 0,0 0-1 0 0,0 1 1 0 0,-1-1-1 0 0,1 0 1 0 0,0 0 0 0 0,-1-1-1 0 0,2-15 853 0 0,9 14-936 0 0,-1-1 0 0 0,1 2 0 0 0,0-1 0 0 0,0 2 0 0 0,0-1 0 0 0,0 1 0 0 0,0 1 0 0 0,0 0 0 0 0,15 1 0 0 0,18-1 3 0 0,331-9 25 0 0,-351 9-482 0 0,0 0 0 0 0,37 6-1 0 0,-47 4-2290 0 0,-12-9 2331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62 2988 0 0,'-27'5'888'0'0,"52"-14"-661"0"0,60-15-157 0 0,104-1-2161 0 0,-136 17 1865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38 112 4044 0 0,'0'0'-254'0'0,"-30"-20"250"0"0,29 20 34 0 0,1-1 0 0 0,-1 1 0 0 0,1 0 0 0 0,-1-1 0 0 0,1 1 0 0 0,-1 0 0 0 0,1-1 0 0 0,0 1 0 0 0,-1-1 0 0 0,1 1 0 0 0,0 0 0 0 0,-1-1 0 0 0,1 1 0 0 0,0-1 0 0 0,0 1 0 0 0,0-1 0 0 0,-1 1 0 0 0,1-1 0 0 0,0 1 0 0 0,0-1 0 0 0,0 1 0 0 0,0-1 0 0 0,0 0 0 0 0,0 1 0 0 0,0-1 0 0 0,0 1 0 0 0,0-1 0 0 0,0 1 0 0 0,0-1 0 0 0,0 1 0 0 0,0-1 0 0 0,0 1 0 0 0,1-1 0 0 0,-1 1 0 0 0,0-1 0 0 0,0 1 0 0 0,1-1 0 0 0,22-12 379 0 0,50 0-382 0 0,-59 11 96 0 0,232-25-801 0 0,-207 15-1547 0 0,-32 6 1499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3116 0 0,'0'0'-212'0'0,"-6"-13"-70"0"0,1 6 628 0 0,5 8 396 0 0,7 40-498 0 0,-2-1-1 0 0,-1 1 1 0 0,-2 0 0 0 0,-5 49 0 0 0,2-32-141 0 0,7 79 1 0 0,-6-134-278 0 0,1 0 1 0 0,-1-1 0 0 0,1 1-1 0 0,0 0 1 0 0,-1-1-1 0 0,1 1 1 0 0,1-1 0 0 0,-1 1-1 0 0,0-1 1 0 0,0 0-1 0 0,1 1 1 0 0,0-1 0 0 0,-1 0-1 0 0,4 3 1 0 0,-4-4-506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3192 0 0,'0'0'-145'0'0,"6"-2"30"0"0,28-9 64 0 0,0 1 0 0 0,1 1 1 0 0,67-6-1 0 0,219 7-3 0 0,-236 9-1011 0 0,-56-1 487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30 730 2088 0 0,'0'0'-72'0'0,"-21"-15"388"0"0,14 13 2810 0 0,6 6-3089 0 0,1-1 0 0 0,-1 1 0 0 0,1 0 0 0 0,0 0 0 0 0,0 0 0 0 0,1-1 0 0 0,-1 1 0 0 0,1 0 0 0 0,0 0 1 0 0,0-1-1 0 0,0 1 0 0 0,0-1 0 0 0,0 1 0 0 0,1-1 0 0 0,3 6 0 0 0,32 60 345 0 0,-22-39-174 0 0,0 1 1 0 0,10 31 0 0 0,-23-58-18 0 0,0 0 0 0 0,0 0 0 0 0,1 0 0 0 0,-1-1 0 0 0,1 1 0 0 0,0-1 0 0 0,0 0 0 0 0,5 5-1 0 0,-7-7 606 0 0,24-30-226 0 0,0-15-307 0 0,-1-1-1 0 0,29-80 1 0 0,-32 71-180 0 0,12-41 20 0 0,-5-2-1 0 0,28-174 0 0 0,-29 127-62 0 0,-25 137-37 0 0,0-8-31 0 0,1 1-1 0 0,1 0 1 0 0,10-24 0 0 0,-12 36 17 0 0,-1 1 9 0 0,1-1 0 0 0,0 1 0 0 0,0 0 0 0 0,1 0 1 0 0,-1 0-1 0 0,0 0 0 0 0,0 0 0 0 0,0 0 0 0 0,1 0 0 0 0,-1 1 1 0 0,0-1-1 0 0,1 1 0 0 0,-1-1 0 0 0,1 1 0 0 0,-1 0 0 0 0,0 0 1 0 0,1 0-1 0 0,-1 1 0 0 0,1-1 0 0 0,-1 0 0 0 0,0 1 0 0 0,1 0 1 0 0,-1-1-1 0 0,3 3 0 0 0,1-2 0 0 0,1472 132-88 0 0,-1029-87 70 0 0,-428-45-94 0 0,-16-1-131 0 0,0 0 1 0 0,0 0-1 0 0,0 1 0 0 0,0 0 1 0 0,0 0-1 0 0,0 0 1 0 0,-1 1-1 0 0,8 2 1 0 0,-11-3-515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36 5917 0 0,'0'0'-432'0'0,"3"-32"-1125"0"0,-3 29 2279 0 0,-3 9-280 0 0,-10 24-123 0 0,-14 45-38 0 0,14-26-76 0 0,-2 0 1 0 0,-2-2 0 0 0,-2 0-1 0 0,-2-1 1 0 0,-47 76-1 0 0,62-112-177 0 0,4-6-16 0 0,0-1 0 0 0,0 0-1 0 0,0 1 1 0 0,-1-1-1 0 0,1 0 1 0 0,-1 0-1 0 0,-4 4 1 0 0,5-6-5 0 0,-4 1-89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84 4596 0 0,'0'0'-357'0'0,"-22"-34"-1477"0"0,12 24 2906 0 0,19-5-19 0 0,-7 12-951 0 0,2 3-17 0 0,64-10 119 0 0,0 3-1 0 0,74 3 1 0 0,-50 4-50 0 0,-89 0-155 0 0,14 2 47 0 0,-16-2-46 0 0,-1 0 1 0 0,1 0 0 0 0,0 0 0 0 0,0 0 0 0 0,0 0 0 0 0,-1-1 0 0 0,1 2 0 0 0,0-1-1 0 0,0 0 1 0 0,0 0 0 0 0,-1 0 0 0 0,1 0 0 0 0,0 0 0 0 0,0 1 0 0 0,0-1 0 0 0,-1 0 0 0 0,1 1-1 0 0,0-1 1 0 0,-1 0 0 0 0,1 1 0 0 0,0-1 0 0 0,-1 1 0 0 0,1-1 0 0 0,-1 1 0 0 0,1-1 0 0 0,0 1-1 0 0,-1 0 1 0 0,1-1 0 0 0,-1 1 0 0 0,0 0 0 0 0,1-1 0 0 0,-1 1 0 0 0,0 0 0 0 0,1 1 0 0 0,-8 27 32 0 0,0-11-39 0 0,-6 18 63 0 0,-2-1 0 0 0,-24 42 0 0 0,-4 10 70 0 0,5 23 19 0 0,13-34-50 0 0,20-65-164 0 0,0 1 41 0 0,4-3-2983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3792 0 0,'0'0'-228'0'0,"-7"-12"-346"0"0,9 9 582 0 0,1-1 1 0 0,0 1 0 0 0,-1 0-1 0 0,1 0 1 0 0,0 0 0 0 0,0 0 0 0 0,1 0-1 0 0,-1 1 1 0 0,1 0 0 0 0,-1-1 0 0 0,1 1-1 0 0,0 0 1 0 0,-1 1 0 0 0,1-1-1 0 0,0 1 1 0 0,0 0 0 0 0,0 0 0 0 0,0 0-1 0 0,1 0 1 0 0,7 0 0 0 0,13-1 34 0 0,0 1 0 0 0,31 3 0 0 0,-43-2-38 0 0,127 8-1748 0 0,-127-6 1179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1924 0 0,'0'0'-120'0'0,"4"2"168"0"0,8 2 42 0 0,-1 0 1 0 0,1-1-1 0 0,0-1 1 0 0,0 0-1 0 0,0 0 1 0 0,0-1-1 0 0,0-1 1 0 0,14-1-1 0 0,18 2 64 0 0,556 20 1159 0 0,-71-5-274 0 0,1388 148 2366 0 0,-1197-110-2599 0 0,-597-47-702 0 0,264 19-1887 0 0,-378-25 1286 0 0,12 0-58 0 0,-8-3-2555 0 0,-4-2 1424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 4492 0 0,'-39'-4'-1195'0'0,"-13"-9"1455"0"0,51 13 153 0 0,1 0-387 0 0,-1 0 0 0 0,1 0 0 0 0,-1 0 0 0 0,1 0 0 0 0,-1 0 0 0 0,1 0 0 0 0,0-1 0 0 0,-1 1 0 0 0,1 0 0 0 0,-1 0 0 0 0,1 0 0 0 0,0-1 0 0 0,-1 1 0 0 0,1 0 0 0 0,0 0 0 0 0,-1-1 0 0 0,1 1 0 0 0,0 0 0 0 0,-1 0 0 0 0,1-1 0 0 0,0 1 0 0 0,0-1 0 0 0,-1 1 0 0 0,1 0 0 0 0,0-1 0 0 0,0 1 0 0 0,0 0 0 0 0,-1-1 0 0 0,1 1 0 0 0,0-1 0 0 0,0 1 0 0 0,0-1 0 0 0,8-3 31 0 0,1-1 0 0 0,-1 2 1 0 0,1 0-1 0 0,0 0 0 0 0,0 0 0 0 0,0 1 1 0 0,1 1-1 0 0,-1-1 0 0 0,0 1 1 0 0,0 1-1 0 0,1 0 0 0 0,-1 0 0 0 0,1 1 1 0 0,-1 0-1 0 0,0 1 0 0 0,13 3 1 0 0,-5 0-40 0 0,0 0 1 0 0,-1 1 0 0 0,0 1-1 0 0,0 0 1 0 0,0 1 0 0 0,-1 1 0 0 0,28 21-1 0 0,-39-26-14 0 0,-1-1 0 0 0,1 1 0 0 0,-1 0 0 0 0,0 0 0 0 0,0 0 0 0 0,0 0 0 0 0,-1 0 0 0 0,1 1 0 0 0,-1-1 0 0 0,0 1 0 0 0,0 0 0 0 0,-1 0 0 0 0,0-1 0 0 0,1 1 0 0 0,-2 0 0 0 0,1 0 0 0 0,0 0 0 0 0,-1 0 0 0 0,0 0 0 0 0,0 0 0 0 0,-1 0 0 0 0,1 0 0 0 0,-1 0 0 0 0,0 0 0 0 0,0 0 0 0 0,-3 6 0 0 0,-4 12 6 0 0,-2 0 0 0 0,0 0 0 0 0,-27 42 0 0 0,28-50-12 0 0,-240 367 2096 0 0,249-382-2078 0 0,-1 1 0 0 0,1-1 0 0 0,0 0 0 0 0,0 1-1 0 0,-1-1 1 0 0,1 1 0 0 0,0-1 0 0 0,0 0-1 0 0,0 1 1 0 0,0-1 0 0 0,-1 1 0 0 0,1-1 0 0 0,0 1-1 0 0,0-1 1 0 0,0 0 0 0 0,0 1 0 0 0,0-1-1 0 0,0 1 1 0 0,0-1 0 0 0,0 1 0 0 0,0-1 0 0 0,0 1-1 0 0,0-1 1 0 0,1 0 0 0 0,-1 1 0 0 0,0-1-1 0 0,0 1 1 0 0,0-1 0 0 0,0 0 0 0 0,1 1 0 0 0,-1-1-1 0 0,0 1 1 0 0,1-1 0 0 0,16 10 224 0 0,23-2-79 0 0,-39-8-144 0 0,265 19 426 0 0,-86-7-392 0 0,-77-8-1008 0 0,-36-6-3655 0 0,-48 0 2397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3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1288 0 0,'0'0'625'0'0,"2"0"-515"0"0,-1 0 0 0 0,0 0 1 0 0,0 1-1 0 0,1-1 0 0 0,-1 0 1 0 0,0 1-1 0 0,0-1 0 0 0,1 1 0 0 0,-1 0 1 0 0,0-1-1 0 0,0 1 0 0 0,0 0 0 0 0,0 0 1 0 0,2 1-1 0 0,-7 9-14 0 0,1 0 1 0 0,1 0-1 0 0,0 0 1 0 0,0 0-1 0 0,1 0 1 0 0,0 0-1 0 0,1 0 0 0 0,1 16 1 0 0,-2 30 184 0 0,-3 40 256 0 0,14 160 0 0 0,0-81-62 0 0,14 174 555 0 0,-24-343-1258 0 0,1 34 878 0 0,-1-40-772 0 0,0 0 0 0 0,0 0 1 0 0,0 0-1 0 0,0 0 0 0 0,0 0 1 0 0,-1 0-1 0 0,1 0 0 0 0,0 0 1 0 0,-1 0-1 0 0,1 0 0 0 0,0-1 1 0 0,-1 1-1 0 0,0 0 0 0 0,1 0 0 0 0,-1 0 1 0 0,1-1-1 0 0,-1 1 0 0 0,0 0 1 0 0,1 0-1 0 0,-1-1 0 0 0,0 1 1 0 0,0-1-1 0 0,0 1 0 0 0,0-1 1 0 0,1 1-1 0 0,-1-1 0 0 0,0 1 0 0 0,0-1 1 0 0,0 0-1 0 0,0 1 0 0 0,0-1 1 0 0,0 0-1 0 0,0 0 0 0 0,-1 0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2712 0 0,'17'3'41'0'0,"0"0"0"0"0,0-2 1 0 0,1 0-1 0 0,-1 0 0 0 0,0-2 0 0 0,28-4 0 0 0,31 0-62 0 0,10 0-1266 0 0,-59 3 679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3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4492 0 0,'28'-16'-1335'0'0,"-23"15"1349"0"0,-1 0 0 0 0,0 0 0 0 0,0-1 1 0 0,0 1-1 0 0,0-1 0 0 0,0 0 0 0 0,-1 0 0 0 0,5-3 0 0 0,10-5 48 0 0,47-15-102 0 0,1 2 1 0 0,71-13 0 0 0,-19 5-1546 0 0,-89 23 994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2296 0 0,'0'-2'26'0'0,"0"1"1"0"0,1 0-1 0 0,-1-1 0 0 0,1 1 1 0 0,0-1-1 0 0,-1 1 0 0 0,1 0 0 0 0,0-1 1 0 0,0 1-1 0 0,-1 0 0 0 0,1 0 0 0 0,0 0 1 0 0,0 0-1 0 0,1 0 0 0 0,-1 0 0 0 0,0 0 1 0 0,2-1-1 0 0,0 5 47 0 0,0 1 1 0 0,-1 0-1 0 0,0 1 1 0 0,1-1-1 0 0,-2 0 0 0 0,1 1 1 0 0,0-1-1 0 0,-1 1 1 0 0,0-1-1 0 0,0 1 1 0 0,0 0-1 0 0,0-1 0 0 0,-1 1 1 0 0,0 0-1 0 0,-1 8 1 0 0,-8 89 697 0 0,5-75-616 0 0,-9 73 389 0 0,5 0 0 0 0,4 1 0 0 0,13 160 0 0 0,-7-233-423 0 0,-2-23-67 0 0,-1-1 1 0 0,1 1 0 0 0,1-1-1 0 0,-1 1 1 0 0,1-1-1 0 0,0 1 1 0 0,0-1 0 0 0,0 1-1 0 0,0-1 1 0 0,1 0-1 0 0,3 6 1 0 0,-4-8 142 0 0,3-7-119 0 0,8-8-38 0 0,-1 0 0 0 0,0-2 0 0 0,-2 1 0 0 0,1-1 0 0 0,-2 0 0 0 0,9-23 0 0 0,28-44 68 0 0,-33 62-96 0 0,66-93 111 0 0,-67 99-108 0 0,1 0 1 0 0,1 1 0 0 0,0 0-1 0 0,1 1 1 0 0,22-16-1 0 0,-33 27-14 0 0,-1-1 0 0 0,0 1 0 0 0,1-1-1 0 0,-1 1 1 0 0,1 0 0 0 0,-1 0-1 0 0,1 0 1 0 0,-1 1 0 0 0,1-1 0 0 0,0 0-1 0 0,0 1 1 0 0,-1 0 0 0 0,1 0 0 0 0,0 0-1 0 0,0 0 1 0 0,-1 0 0 0 0,1 0-1 0 0,0 1 1 0 0,-1-1 0 0 0,1 1 0 0 0,3 1-1 0 0,-1 0-3 0 0,-1 1 1 0 0,0-1-1 0 0,0 1 0 0 0,0 0 0 0 0,0 1 0 0 0,0-1 0 0 0,-1 1 0 0 0,1-1 0 0 0,-1 1 0 0 0,6 8 1 0 0,3 10-1 0 0,0 0 1 0 0,-2 1-1 0 0,14 42 1 0 0,-20-54 17 0 0,0 0-11 0 0,0 1 0 0 0,0-1 0 0 0,1 0 0 0 0,1 0 0 0 0,0-1 0 0 0,0 0 0 0 0,15 18 0 0 0,-17-25-2 0 0,-1 1 0 0 0,1-1 0 0 0,0 0-1 0 0,0-1 1 0 0,0 1 0 0 0,1-1-1 0 0,-1 1 1 0 0,1-1 0 0 0,-1 0-1 0 0,1-1 1 0 0,0 1 0 0 0,0-1 0 0 0,0 0-1 0 0,-1 0 1 0 0,1-1 0 0 0,0 1-1 0 0,0-1 1 0 0,0 0 0 0 0,0-1-1 0 0,0 1 1 0 0,9-3 0 0 0,6 0 1 0 0,0-2 0 0 0,0 0 0 0 0,-1-2 0 0 0,0 0 1 0 0,0-1-1 0 0,0-1 0 0 0,-1 0 0 0 0,33-25 0 0 0,-44 29-3 0 0,1-1-1 0 0,-1-1 1 0 0,-1 1-1 0 0,1-1 1 0 0,-1-1-1 0 0,0 1 1 0 0,-1-1-1 0 0,0 0 1 0 0,0 0-1 0 0,0 0 1 0 0,-1-1 0 0 0,-1 1-1 0 0,1-1 1 0 0,-2 0-1 0 0,1 0 1 0 0,-1-1-1 0 0,0 1 1 0 0,-1 0-1 0 0,0-1 1 0 0,-1 1-1 0 0,0-14 1 0 0,-2-2 4 0 0,1 2-8 0 0,-2-1 1 0 0,-6-31 0 0 0,8 54-11 0 0,-1 1-2 0 0,0 1 15 0 0,-1 0 1 0 0,1 0-1 0 0,0 0 0 0 0,-1 0 0 0 0,1 1 0 0 0,0-1 0 0 0,0 0 1 0 0,0 1-1 0 0,0-1 0 0 0,0 1 0 0 0,1 0 0 0 0,-1 0 0 0 0,0 0 1 0 0,1 0-1 0 0,-1 0 0 0 0,1 0 0 0 0,0 0 0 0 0,-1 0 0 0 0,1 1 0 0 0,0-1 1 0 0,1 0-1 0 0,-1 1 0 0 0,0-1 0 0 0,0 3 0 0 0,-3 8 1 0 0,1 0-1 0 0,0-1 0 0 0,-1 19 0 0 0,3-25 2 0 0,1-1 0 0 0,0 0 0 0 0,0 1 0 0 0,0-1 0 0 0,1 0 0 0 0,0 1 0 0 0,0-1 0 0 0,0 0 0 0 0,0 0 0 0 0,1 1 0 0 0,0-1 0 0 0,0 0 0 0 0,0-1 0 0 0,1 1 0 0 0,0 0 0 0 0,0-1-1 0 0,0 1 1 0 0,0-1 0 0 0,1 0 0 0 0,0 0 0 0 0,-1-1 0 0 0,1 1 0 0 0,1-1 0 0 0,-1 1 0 0 0,0-1 0 0 0,1-1 0 0 0,0 1 0 0 0,0-1 0 0 0,0 1 0 0 0,0-1 0 0 0,0-1 0 0 0,0 1 0 0 0,6 0-1 0 0,3 1 3 0 0,0 0-1 0 0,1-1 0 0 0,-1-1 1 0 0,1-1-1 0 0,-1 0 0 0 0,1-1 1 0 0,-1 0-1 0 0,1-1 0 0 0,-1-1 1 0 0,0 0-1 0 0,16-6 0 0 0,1-5-15 0 0,0-1-1 0 0,-1-2 0 0 0,0 0 0 0 0,-2-3 0 0 0,0 0 0 0 0,-1-1 0 0 0,-1-2 0 0 0,-2-1 0 0 0,0-1 0 0 0,-1-1 0 0 0,31-46 0 0 0,-50 67 9 0 0,-1 1 1 0 0,0-1-1 0 0,0 0 0 0 0,0 0 0 0 0,-1 0 0 0 0,1 0 1 0 0,-1 0-1 0 0,-1 0 0 0 0,1-1 0 0 0,-1 1 1 0 0,0-1-1 0 0,0 1 0 0 0,0-1 0 0 0,-1 1 0 0 0,0-1 1 0 0,0 0-1 0 0,0 1 0 0 0,-1-1 0 0 0,1 1 0 0 0,-2-1 1 0 0,1 1-1 0 0,-3-9 0 0 0,3 9-1 0 0,1 4 4 0 0,0 0 0 0 0,0 0 0 0 0,-1 0 0 0 0,1-1 1 0 0,0 1-1 0 0,-1 0 0 0 0,1 0 0 0 0,-1 0 0 0 0,1 0 1 0 0,-1 0-1 0 0,1 0 0 0 0,-1 0 0 0 0,0 0 0 0 0,0 0 1 0 0,1 0-1 0 0,-1 0 0 0 0,0 0 0 0 0,0 0 0 0 0,0 1 1 0 0,0-1-1 0 0,0 0 0 0 0,-1 0 0 0 0,-5-2-4 0 0,6 3-1 0 0,-4 1-9 0 0,0 0 15 0 0,1 1 0 0 0,0-1-1 0 0,0 1 1 0 0,0 0 0 0 0,0 0-1 0 0,0 1 1 0 0,0-1 0 0 0,1 1-1 0 0,-1-1 1 0 0,1 1 0 0 0,0 1-1 0 0,-4 3 1 0 0,6-5 1 0 0,0 0-1 0 0,0 0 1 0 0,0 0 0 0 0,0-1-1 0 0,0 1 1 0 0,1 0-1 0 0,-1 0 1 0 0,1 0 0 0 0,0 1-1 0 0,-1-1 1 0 0,1 0 0 0 0,0 0-1 0 0,0 0 1 0 0,0 0 0 0 0,0 0-1 0 0,1 0 1 0 0,-1 0-1 0 0,1 0 1 0 0,-1 0 0 0 0,1 0-1 0 0,-1 0 1 0 0,1 0 0 0 0,0 0-1 0 0,0 0 1 0 0,0-1 0 0 0,0 1-1 0 0,1 0 1 0 0,-1-1 0 0 0,0 1-1 0 0,1 0 1 0 0,-1-1-1 0 0,3 2 1 0 0,3 4-1 0 0,0-1 0 0 0,1 0-1 0 0,0 0 1 0 0,0-1 0 0 0,15 8-1 0 0,-15-10 2 0 0,0 2 0 0 0,0-1 0 0 0,0 1 0 0 0,0 1 0 0 0,-1-1 0 0 0,0 1-1 0 0,0 1 1 0 0,-1-1 0 0 0,1 1 0 0 0,8 13 0 0 0,-4 1 0 0 0,0 1-1 0 0,-2 0 1 0 0,9 30 0 0 0,9 22 26 0 0,-25-71-32 0 0,0 0-1 0 0,-1 0 1 0 0,0 0 0 0 0,1 0-1 0 0,-1 1 1 0 0,-1-1-1 0 0,1 0 1 0 0,0 1 0 0 0,-1-1-1 0 0,1 1 1 0 0,-1-1-1 0 0,0 0 1 0 0,0 1 0 0 0,-1-1-1 0 0,1 1 1 0 0,-1-1 0 0 0,1 0-1 0 0,-1 1 1 0 0,0-1-1 0 0,0 0 1 0 0,-1 0 0 0 0,1 0-1 0 0,-1 0 1 0 0,1 0-1 0 0,-1 0 1 0 0,0 0 0 0 0,0 0-1 0 0,0-1 1 0 0,-1 1 0 0 0,1-1-1 0 0,0 1 1 0 0,-6 2-1 0 0,0 0-378 0 0,0 0 0 0 0,0-1 0 0 0,-1 0 0 0 0,1-1 1 0 0,-1 0-1 0 0,0 0 0 0 0,0-1 0 0 0,0 0 0 0 0,0-1 0 0 0,-1 0 0 0 0,-16 0 0 0 0,7-1-1353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4668 0 0,'1'-1'-83'0'0,"0"0"-2"0"0,0-1 1 0 0,0 0 0 0 0,0 1-1 0 0,0-1 1 0 0,1 1 0 0 0,-1-1 0 0 0,0 1-1 0 0,1 0 1 0 0,-1-1 0 0 0,1 1-1 0 0,0 0 1 0 0,-1 0 0 0 0,1 0-1 0 0,0 0 1 0 0,0 1 0 0 0,2-2 0 0 0,-3 2 0 0 0,18 10 28 0 0,-18-9 65 0 0,0-1 0 0 0,0 0 0 0 0,1 1 0 0 0,-1-1 0 0 0,0 1 0 0 0,0-1 0 0 0,0 1 0 0 0,0-1 0 0 0,0 1 0 0 0,-1 0-1 0 0,1-1 1 0 0,0 1 0 0 0,0 0 0 0 0,0 0 0 0 0,0 0 0 0 0,-1 0 0 0 0,1 0 0 0 0,0-1 0 0 0,-1 1 0 0 0,1 0 0 0 0,-1 1-1 0 0,1-1 1 0 0,-1 1 0 0 0,1 1 11 0 0,1 1-1 0 0,-1-1 1 0 0,1 0-1 0 0,-1 0 1 0 0,1 0-1 0 0,0 0 1 0 0,0 0-1 0 0,0 0 1 0 0,1-1-1 0 0,-1 1 1 0 0,1-1-1 0 0,-1 1 1 0 0,1-1-1 0 0,0 0 1 0 0,0 0-1 0 0,0 0 1 0 0,0-1-1 0 0,0 1 1 0 0,0-1-1 0 0,1 1 1 0 0,-1-1-1 0 0,0 0 0 0 0,1 0 1 0 0,-1-1-1 0 0,1 1 1 0 0,-1-1-1 0 0,1 1 1 0 0,5-2-1 0 0,1 1 8 0 0,-1 0 0 0 0,0-1 0 0 0,1 0 0 0 0,-1 0 0 0 0,0-1-1 0 0,0-1 1 0 0,0 0 0 0 0,0 0 0 0 0,13-7 0 0 0,-12 4-11 0 0,0 0 0 0 0,0-2 0 0 0,0 1 0 0 0,-1-1 1 0 0,0 0-1 0 0,0-1 0 0 0,10-13 0 0 0,-15 16-8 0 0,1 0 1 0 0,-1 0-1 0 0,-1-1 0 0 0,1 1 1 0 0,-1-1-1 0 0,0 0 0 0 0,0 0 1 0 0,-1 0-1 0 0,0 0 0 0 0,0-1 0 0 0,-1 1 1 0 0,1-14-1 0 0,-2 20-3 0 0,0 0 0 0 0,0 0 0 0 0,-1 0 0 0 0,1 0 0 0 0,0 0-1 0 0,0 0 1 0 0,-1 0 0 0 0,1 0 0 0 0,-1 0 0 0 0,1 0 0 0 0,-1 0 0 0 0,1 0 0 0 0,-1 0 0 0 0,1 0-1 0 0,-1 1 1 0 0,0-1 0 0 0,0 0 0 0 0,1 1 0 0 0,-1-1 0 0 0,0 0 0 0 0,0 1 0 0 0,0-1 0 0 0,0 1-1 0 0,0-1 1 0 0,0 1 0 0 0,0-1 0 0 0,0 1 0 0 0,0 0 0 0 0,0-1 0 0 0,0 1 0 0 0,0 0 0 0 0,0 0-1 0 0,0 0 1 0 0,0 0 0 0 0,-1 0 0 0 0,-1 0 89 0 0,-3 2 14 0 0,-9 5-17 0 0,1 0 0 0 0,0 1 0 0 0,0 1 0 0 0,0 0 0 0 0,1 1 0 0 0,1 1 0 0 0,-1 0 0 0 0,2 0 0 0 0,0 1 0 0 0,0 1 0 0 0,1 0 0 0 0,1 0 0 0 0,0 1 0 0 0,0 0 0 0 0,2 0 0 0 0,0 1 0 0 0,1 0 0 0 0,0 1 0 0 0,1-1 0 0 0,0 1 0 0 0,-3 30 0 0 0,8-41-72 0 0,0 0 0 0 0,0-1 0 0 0,0 1-1 0 0,1 0 1 0 0,-1-1 0 0 0,1 1 0 0 0,1 0 0 0 0,-1-1-1 0 0,0 1 1 0 0,1-1 0 0 0,0 1 0 0 0,0-1 0 0 0,1 0-1 0 0,-1 0 1 0 0,1 0 0 0 0,0 0 0 0 0,0-1 0 0 0,0 1-1 0 0,0-1 1 0 0,1 1 0 0 0,-1-1 0 0 0,1 0 0 0 0,0-1-1 0 0,0 1 1 0 0,0 0 0 0 0,0-1 0 0 0,0 0 0 0 0,1 0-1 0 0,-1-1 1 0 0,1 1 0 0 0,-1-1 0 0 0,10 2 0 0 0,3 0-172 0 0,0 0-1 0 0,1-1 1 0 0,-1-1 0 0 0,1-1 0 0 0,-1 0 0 0 0,1-1 0 0 0,30-6 0 0 0,38-18-2658 0 0,-52 11 1405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153 495 4000 0 0,'0'0'-322'0'0,"1"1"-427"0"0,0 0 729 0 0,-1-1 0 0 0,0 1 0 0 0,0-1 0 0 0,1 1 0 0 0,-1-1-1 0 0,0 1 1 0 0,0-1 0 0 0,1 1 0 0 0,-1-1 0 0 0,0 1 0 0 0,0-1-1 0 0,0 1 1 0 0,0 0 0 0 0,0-1 0 0 0,0 1 0 0 0,0-1 0 0 0,0 1 0 0 0,0-1-1 0 0,-1 2 1 0 0,-3 0 191 0 0,0-1 0 0 0,-1 1-1 0 0,1 0 1 0 0,0 0 0 0 0,0 1-1 0 0,-7 4 1 0 0,10-5-70 0 0,-40 15 220 0 0,34-11-302 0 0,-1 0-1 0 0,0-1 1 0 0,-1-1 0 0 0,-14 7-1 0 0,18-9 3 0 0,3-1-10 0 0,-8 4 11 0 0,5-2 144 0 0,7-4 518 0 0,131-66-278 0 0,189-87-205 0 0,419-107 255 0 0,-671 239-388 0 0,147-55 30 0 0,-214 76-357 0 0,1 0 0 0 0,-1 0-1 0 0,0 0 1 0 0,1 0-1 0 0,-1 0 1 0 0,1 1 0 0 0,-1 0-1 0 0,0 0 1 0 0,1 0 0 0 0,-1 0-1 0 0,1 0 1 0 0,5 2 0 0 0,-4-1-883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3644 0 0,'0'0'-284'0'0,"4"0"-326"0"0,12 0 488 0 0,-12 0 38 0 0,0-1 10 0 0,31-9 247 0 0,0-2-1 0 0,0-1 1 0 0,-1-2-1 0 0,-1-2 1 0 0,0-1-1 0 0,54-40 1 0 0,-78 52-145 0 0,-1 0 0 0 0,0-1 0 0 0,0 0 0 0 0,-1 0 0 0 0,0-1 0 0 0,0 0 0 0 0,0 0 1 0 0,-1 0-1 0 0,-1-1 0 0 0,1 0 0 0 0,-1 0 0 0 0,-1-1 0 0 0,0 1 0 0 0,0-1 0 0 0,-1 0 1 0 0,0 0-1 0 0,-1 0 0 0 0,0 0 0 0 0,0 0 0 0 0,-1-1 0 0 0,-1 1 0 0 0,0-1 0 0 0,0 1 0 0 0,-1 0 1 0 0,0-1-1 0 0,-1 1 0 0 0,0 0 0 0 0,-6-16 0 0 0,7 22-11 0 0,0 0-1 0 0,-1 0 1 0 0,1 1-1 0 0,-1-1 1 0 0,0 1-1 0 0,0-1 0 0 0,-1 1 1 0 0,1 0-1 0 0,0 0 1 0 0,-1 0-1 0 0,0 0 1 0 0,0 0-1 0 0,0 0 1 0 0,0 1-1 0 0,0-1 1 0 0,-1 1-1 0 0,1 0 1 0 0,-1 0-1 0 0,1 1 1 0 0,-1-1-1 0 0,0 1 1 0 0,-5-2-1 0 0,3 2-1 0 0,-1 1-1 0 0,1 0 1 0 0,0 0-1 0 0,0 0 1 0 0,0 1-1 0 0,0 0 0 0 0,0 0 1 0 0,0 0-1 0 0,0 1 1 0 0,0 0-1 0 0,0 0 1 0 0,0 1-1 0 0,1 0 1 0 0,-8 4-1 0 0,-2 3 20 0 0,0 0 0 0 0,0 2 0 0 0,1-1 0 0 0,0 2 0 0 0,1 0 1 0 0,0 1-1 0 0,1 0 0 0 0,1 0 0 0 0,0 1 0 0 0,-10 21 0 0 0,5-5 97 0 0,1 2 0 0 0,1-1 0 0 0,2 2 0 0 0,-11 49 0 0 0,22-82-117 0 0,1 1-1 0 0,-1 0 0 0 0,0-1 0 0 0,1 1 1 0 0,0 0-1 0 0,-1 0 0 0 0,1-1 0 0 0,0 1 1 0 0,0 0-1 0 0,0 0 0 0 0,0 0 1 0 0,0-1-1 0 0,0 1 0 0 0,0 0 0 0 0,1 0 1 0 0,-1 0-1 0 0,1-1 0 0 0,-1 1 1 0 0,1 0-1 0 0,0-1 0 0 0,0 1 0 0 0,0-1 1 0 0,-1 1-1 0 0,2-1 0 0 0,-1 1 1 0 0,0-1-1 0 0,0 1 0 0 0,0-1 0 0 0,1 0 1 0 0,-1 0-1 0 0,0 0 0 0 0,1 0 0 0 0,-1 0 1 0 0,1 0-1 0 0,-1 0 0 0 0,1 0 1 0 0,0 0-1 0 0,-1-1 0 0 0,1 1 0 0 0,0-1 1 0 0,0 1-1 0 0,-1-1 0 0 0,1 0 1 0 0,0 1-1 0 0,0-1 0 0 0,3-1 0 0 0,8 1 37 0 0,0-1-1 0 0,1 0 1 0 0,-1-2-1 0 0,0 1 1 0 0,14-6-1 0 0,15-6 19 0 0,-1-2 1 0 0,-1-3-1 0 0,0 0 1 0 0,-2-3-1 0 0,0-1 1 0 0,-1-2-1 0 0,43-38 0 0 0,-67 52-52 0 0,-10 7-15 0 0,1 0 1 0 0,0 0-1 0 0,0 1 0 0 0,0 0 0 0 0,1 0 1 0 0,-1 0-1 0 0,1 0 0 0 0,0 1 1 0 0,0-1-1 0 0,8-2 0 0 0,-12 6 0 0 0,1-1 0 0 0,0 0-1 0 0,-1 1 1 0 0,1-1-1 0 0,-1 1 1 0 0,1 0 0 0 0,-1-1-1 0 0,1 1 1 0 0,-1 0-1 0 0,1 0 1 0 0,-1 0 0 0 0,0 0-1 0 0,1 0 1 0 0,-1 0-1 0 0,0 0 1 0 0,0 0 0 0 0,0 1-1 0 0,0-1 1 0 0,0 0-1 0 0,0 1 1 0 0,1 1 0 0 0,18 39-9 0 0,-7-13 28 0 0,-6-19-14 0 0,1-1 0 0 0,1 0-1 0 0,-1-1 1 0 0,1 1 0 0 0,1-2-1 0 0,-1 1 1 0 0,1-1 0 0 0,1-1-1 0 0,-1 0 1 0 0,1 0 0 0 0,0-1-1 0 0,0-1 1 0 0,1 0 0 0 0,-1 0-1 0 0,1-1 1 0 0,0 0 0 0 0,0-1 0 0 0,0-1-1 0 0,0 0 1 0 0,0 0 0 0 0,0-2-1 0 0,0 1 1 0 0,0-1 0 0 0,0-1-1 0 0,0 0 1 0 0,0-1 0 0 0,0 0-1 0 0,0-1 1 0 0,-1 0 0 0 0,0-1-1 0 0,0 0 1 0 0,0 0 0 0 0,-1-2-1 0 0,1 1 1 0 0,-2-1 0 0 0,1-1-1 0 0,-1 0 1 0 0,0 0 0 0 0,0 0-1 0 0,8-12 1 0 0,-8 4-4 0 0,-1-1 0 0 0,0 0 0 0 0,-1 0 0 0 0,-1-1 0 0 0,-1 1 0 0 0,0-1 0 0 0,-2-1 0 0 0,0 1 0 0 0,0 0 0 0 0,-2-1-1 0 0,-1-20 1 0 0,0 36-2 0 0,0 0-1 0 0,-1 1 0 0 0,0-1 0 0 0,1 1 0 0 0,-1-1 1 0 0,0 1-1 0 0,0-1 0 0 0,0 1 0 0 0,0-1 0 0 0,-1 1 1 0 0,1 0-1 0 0,-1 0 0 0 0,1 0 0 0 0,-1 0 0 0 0,0 0 1 0 0,0 0-1 0 0,0 0 0 0 0,0 0 0 0 0,0 1 0 0 0,0-1 1 0 0,0 1-1 0 0,0-1 0 0 0,-1 1 0 0 0,1 0 0 0 0,-1 0 1 0 0,1 0-1 0 0,-1 0 0 0 0,1 1 0 0 0,-1-1 0 0 0,1 1 1 0 0,-1-1-1 0 0,0 1 0 0 0,1 0 0 0 0,-1 0 0 0 0,0 0 0 0 0,1 0 1 0 0,-1 1-1 0 0,1-1 0 0 0,-1 1 0 0 0,0-1 0 0 0,1 1 1 0 0,-1 0-1 0 0,1 0 0 0 0,0 0 0 0 0,-1 0 0 0 0,1 1 1 0 0,0-1-1 0 0,-5 4 0 0 0,7-5 1 0 0,-1 1 0 0 0,0 0 0 0 0,1-1-1 0 0,-1 1 1 0 0,1-1 0 0 0,-1 1 0 0 0,1 0 0 0 0,-1-1-1 0 0,1 1 1 0 0,-1 0 0 0 0,1 0 0 0 0,-1-1 0 0 0,1 1 0 0 0,0 0-1 0 0,0 0 1 0 0,-1 0 0 0 0,1 0 0 0 0,0-1 0 0 0,0 1 0 0 0,0 0-1 0 0,0 0 1 0 0,0 0 0 0 0,0 0 0 0 0,0 0 0 0 0,0-1 0 0 0,0 1-1 0 0,0 0 1 0 0,1 0 0 0 0,-1 0 0 0 0,0 0 0 0 0,0-1-1 0 0,1 1 1 0 0,-1 0 0 0 0,1 0 0 0 0,0 1 0 0 0,18 18-3 0 0,-5-10 6 0 0,1-1 0 0 0,0 0-1 0 0,0 0 1 0 0,1-2-1 0 0,30 11 1 0 0,91 18-8 0 0,-97-28 7 0 0,0 2-1 0 0,61 25 0 0 0,-73-21-1 0 0,-2 1 1 0 0,0 1-1 0 0,42 35 0 0 0,-1 0 6 0 0,-59-45-7 0 0,1-1-1 0 0,0 0 0 0 0,1 0 0 0 0,-1-1 1 0 0,1 0-1 0 0,0-1 0 0 0,0 0 0 0 0,0-1 1 0 0,0 0-1 0 0,1 0 0 0 0,-1-1 0 0 0,0-1 0 0 0,1 1 1 0 0,-1-2-1 0 0,1 1 0 0 0,-1-2 0 0 0,0 1 1 0 0,0-1-1 0 0,1-1 0 0 0,-1 0 0 0 0,9-4 1 0 0,-5 1 0 0 0,0 0 0 0 0,-1-2 0 0 0,0 1-1 0 0,0-1 1 0 0,0-1 0 0 0,-2-1 0 0 0,1 1 0 0 0,-1-2 0 0 0,0 1 0 0 0,-1-2 0 0 0,0 1 0 0 0,-1-1 0 0 0,14-26 0 0 0,-10 15-4 0 0,35-74-12 0 0,-45 89 15 0 0,0-1-1 0 0,0 1 1 0 0,-1-1-1 0 0,0 1 1 0 0,-1-1-1 0 0,0 0 1 0 0,0 0-1 0 0,-1 1 1 0 0,-1-17-1 0 0,1 23 3 0 0,0 1 0 0 0,0-1 0 0 0,0 1 0 0 0,0-1 0 0 0,-1 1 0 0 0,1-1 0 0 0,-1 1 0 0 0,1-1 0 0 0,-1 1 0 0 0,1 0 0 0 0,-1-1 0 0 0,0 1 0 0 0,0 0 0 0 0,0-1 0 0 0,0 1 0 0 0,0 0 0 0 0,0 0 0 0 0,-1-1 0 0 0,1 2 0 0 0,1-1 0 0 0,-1 1 0 0 0,0 0-1 0 0,0 0 1 0 0,1 0 0 0 0,-1 0-1 0 0,0 0 1 0 0,1 0 0 0 0,-1 0-1 0 0,0 1 1 0 0,1-1 0 0 0,-1 0-1 0 0,0 0 1 0 0,1 0 0 0 0,-1 1-1 0 0,0-1 1 0 0,1 0 0 0 0,-1 1-1 0 0,1-1 1 0 0,-1 0 0 0 0,0 1-1 0 0,1-1 1 0 0,-1 1 0 0 0,1-1 0 0 0,-1 1-1 0 0,0 0 1 0 0,-2 3 6 0 0,0 0 0 0 0,0 1 1 0 0,0-1-1 0 0,0 1 0 0 0,0 0 0 0 0,1 0 0 0 0,0-1 1 0 0,-3 12-1 0 0,3-5 42 0 0,0 0 0 0 0,1 1 0 0 0,0-1 0 0 0,0 1 0 0 0,1-1 1 0 0,1 0-1 0 0,0 1 0 0 0,1-1 0 0 0,0 1 0 0 0,0-1 0 0 0,2 0 1 0 0,-1 0-1 0 0,1 0 0 0 0,1-1 0 0 0,0 1 0 0 0,0-1 0 0 0,1 0 1 0 0,0-1-1 0 0,1 1 0 0 0,0-1 0 0 0,0-1 0 0 0,1 1 0 0 0,14 11 0 0 0,-9-9-116 0 0,1-1-1 0 0,0-1 1 0 0,0 0-1 0 0,1-1 0 0 0,0 0 1 0 0,28 9-1 0 0,-26-11-502 0 0,0-1 1 0 0,1-1-1 0 0,-1-1 1 0 0,1-1-1 0 0,0 0 0 0 0,24-1 1 0 0,-6-5-2076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5769 0 0,'8'-9'-109'0'0,"-1"0"1"0"0,-1 0 0 0 0,1-1 0 0 0,-1 0 0 0 0,-1-1 0 0 0,0 1 0 0 0,6-20 0 0 0,12-22 1532 0 0,-22 50-1025 0 0,-1 9-313 0 0,-12 153 262 0 0,3-63-220 0 0,-20 494 835 0 0,29-590-996 0 0,-1 1 1 0 0,1-1-1 0 0,0 1 0 0 0,0 0 1 0 0,0-1-1 0 0,0 1 0 0 0,0-1 1 0 0,0 1-1 0 0,1-1 0 0 0,-1 1 0 0 0,0-1 1 0 0,1 1-1 0 0,-1-1 0 0 0,1 1 1 0 0,0-1-1 0 0,-1 1 0 0 0,1-1 1 0 0,0 0-1 0 0,0 1 0 0 0,0-1 0 0 0,0 0 1 0 0,0 0-1 0 0,0 0 0 0 0,3 2 1 0 0,-2-2-938 0 0,2-3-1111 0 0,16-10-447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61 579 5697 0 0,'-47'-2'-1010'0'0,"44"2"877"0"0,-7-2-8 0 0,10 2 143 0 0,0 0-1 0 0,0 0 0 0 0,0 0 0 0 0,1 0 0 0 0,-1-1 0 0 0,0 1 1 0 0,0 0-1 0 0,0 0 0 0 0,0 0 0 0 0,0 0 0 0 0,0 0 0 0 0,0 0 0 0 0,0 0 1 0 0,0 0-1 0 0,1 0 0 0 0,-1-1 0 0 0,0 1 0 0 0,0 0 0 0 0,0 0 0 0 0,0 0 1 0 0,0 0-1 0 0,0 0 0 0 0,0 0 0 0 0,0-1 0 0 0,0 1 0 0 0,0 0 1 0 0,0 0-1 0 0,0 0 0 0 0,0 0 0 0 0,0 0 0 0 0,0 0 0 0 0,0-1 0 0 0,0 1 1 0 0,0 0-1 0 0,0 0 0 0 0,0 0 0 0 0,0 0 0 0 0,0 0 0 0 0,0 0 0 0 0,-1 0 1 0 0,1-1-1 0 0,0 1 0 0 0,0 0 0 0 0,0 0 0 0 0,0 0 0 0 0,0 0 1 0 0,0 0-1 0 0,0 0 0 0 0,0 0 0 0 0,0 0 0 0 0,0 0 0 0 0,-1-1 0 0 0,40-9 23 0 0,1 1 0 0 0,75-7 0 0 0,-44 7 4 0 0,52-8-21 0 0,-6 3-9 0 0,175-46-1 0 0,-283 58 7 0 0,0-1 0 0 0,0 0 0 0 0,0-1 0 0 0,0 1 0 0 0,0-2-1 0 0,-1 1 1 0 0,0-1 0 0 0,0-1 0 0 0,0 1 0 0 0,-1-1-1 0 0,0-1 1 0 0,0 1 0 0 0,10-13 0 0 0,-13 12-1 0 0,0 0-1 0 0,0-1 1 0 0,-1 1-1 0 0,0-1 1 0 0,0 1 0 0 0,-1-1-1 0 0,0 0 1 0 0,-1 0-1 0 0,1 0 1 0 0,-2 0 0 0 0,1 0-1 0 0,-1 0 1 0 0,0 0 0 0 0,-1-1-1 0 0,1 1 1 0 0,-4-10-1 0 0,-1-11 77 0 0,-1-1-1 0 0,-2 1 0 0 0,-1 0 0 0 0,-25-54 0 0 0,34 82-71 0 0,0 1 0 0 0,0-1 0 0 0,-1 0 1 0 0,1 1-1 0 0,0-1 0 0 0,-1 1 0 0 0,1-1 0 0 0,0 0 0 0 0,-1 1 0 0 0,1-1 0 0 0,-1 1 0 0 0,1-1 1 0 0,-1 1-1 0 0,0-1 0 0 0,1 1 0 0 0,-1-1 0 0 0,1 1 0 0 0,-1 0 0 0 0,0-1 0 0 0,1 1 0 0 0,-1 0 0 0 0,0 0 1 0 0,1-1-1 0 0,-1 1 0 0 0,0 0 0 0 0,1 0 0 0 0,-1 0 0 0 0,0 0 0 0 0,0 0 0 0 0,1 0 0 0 0,-1 0 1 0 0,0 0-1 0 0,1 0 0 0 0,-1 0 0 0 0,0 0 0 0 0,1 1 0 0 0,-1-1 0 0 0,0 0 0 0 0,1 0 0 0 0,-1 1 0 0 0,0-1 1 0 0,1 0-1 0 0,-1 1 0 0 0,0-1 0 0 0,1 1 0 0 0,-1-1 0 0 0,1 1 0 0 0,-1-1 0 0 0,1 1 0 0 0,-1-1 1 0 0,1 1-1 0 0,-1 0 0 0 0,-23 38 306 0 0,22-35-285 0 0,-29 65 364 0 0,3 1 0 0 0,-32 130 0 0 0,11-31 5 0 0,31-114-179 0 0,2 2 0 0 0,-11 82 1 0 0,27-138-213 0 0,0 1-1 0 0,-1-1 1 0 0,1 0 0 0 0,0 1 0 0 0,0-1 0 0 0,0 0-1 0 0,1 1 1 0 0,-1-1 0 0 0,0 0 0 0 0,0 0 0 0 0,1 1-1 0 0,-1-1 1 0 0,1 0 0 0 0,-1 0 0 0 0,1 0 0 0 0,-1 1-1 0 0,1-1 1 0 0,0 0 0 0 0,0 0 0 0 0,-1 0 0 0 0,1 0 0 0 0,0 0-1 0 0,0 0 1 0 0,0-1 0 0 0,0 1 0 0 0,0 0 0 0 0,0 0-1 0 0,0-1 1 0 0,0 1 0 0 0,1 0 0 0 0,-1-1 0 0 0,0 1-1 0 0,0-1 1 0 0,0 0 0 0 0,1 1 0 0 0,-1-1 0 0 0,0 0-1 0 0,1 0 1 0 0,-1 0 0 0 0,0 0 0 0 0,0 0 0 0 0,1 0 0 0 0,-1 0-1 0 0,0 0 1 0 0,1 0 0 0 0,-1-1 0 0 0,0 1 0 0 0,2-1-1 0 0,7-1 15 0 0,1 0-1 0 0,-1-1 0 0 0,0 0 0 0 0,16-9 0 0 0,87-53 38 0 0,-81 45-61 0 0,0 1-1 0 0,60-25 0 0 0,-88 42 4 0 0,0 1 1 0 0,0 0-1 0 0,1 0 0 0 0,-1 1 1 0 0,0-1-1 0 0,0 1 0 0 0,1 0 0 0 0,-1 0 1 0 0,0 0-1 0 0,0 1 0 0 0,0-1 0 0 0,1 1 1 0 0,-1 0-1 0 0,0 0 0 0 0,0 1 1 0 0,0-1-1 0 0,0 1 0 0 0,5 3 0 0 0,4 4-2 0 0,0 0 0 0 0,0 1-1 0 0,19 19 1 0 0,-22-18 3 0 0,1-1 1 0 0,0-1 0 0 0,22 14-1 0 0,-12-13 8 0 0,1-1-1 0 0,0 0 0 0 0,1-2 0 0 0,0-1 0 0 0,0 0 0 0 0,0-2 0 0 0,0-1 0 0 0,1 0 1 0 0,0-2-1 0 0,-1-1 0 0 0,26-3 0 0 0,-33 2-5 0 0,0-1 0 0 0,0 0 0 0 0,0-1 0 0 0,0-1 0 0 0,-1-1 0 0 0,0 0 0 0 0,0-1 0 0 0,0-1 0 0 0,0 0 0 0 0,-1-1 0 0 0,-1 0 0 0 0,1-1 0 0 0,-1-1 0 0 0,-1 0 0 0 0,0-1 0 0 0,0 0 0 0 0,10-14 0 0 0,-16 17-5 0 0,-2-1-1 0 0,1 0 1 0 0,-1 0 0 0 0,0 0 0 0 0,-1 0 0 0 0,0-1-1 0 0,-1 1 1 0 0,0-1 0 0 0,0 0 0 0 0,-1 0-1 0 0,0 1 1 0 0,-1-1 0 0 0,0 0 0 0 0,-2-11 0 0 0,2 14 1 0 0,-1 1 0 0 0,0-1 0 0 0,0 1 0 0 0,0 0 1 0 0,-1-1-1 0 0,0 1 0 0 0,0 0 0 0 0,-1 0 1 0 0,0 0-1 0 0,0 0 0 0 0,0 1 0 0 0,-1-1 0 0 0,1 1 1 0 0,-1 0-1 0 0,-1 0 0 0 0,1 0 0 0 0,-1 0 1 0 0,0 1-1 0 0,0-1 0 0 0,0 2 0 0 0,-10-7 0 0 0,14 9 2 0 0,0 1 0 0 0,0-1 0 0 0,0 1 0 0 0,0-1-1 0 0,0 1 1 0 0,0-1 0 0 0,0 1 0 0 0,0 0-1 0 0,0 0 1 0 0,0 0 0 0 0,0-1 0 0 0,-1 1 0 0 0,1 0-1 0 0,0 0 1 0 0,0 1 0 0 0,0-1 0 0 0,0 0-1 0 0,0 0 1 0 0,0 0 0 0 0,-1 1 0 0 0,1-1 0 0 0,0 0-1 0 0,0 1 1 0 0,0-1 0 0 0,0 1 0 0 0,0 0-1 0 0,0-1 1 0 0,0 1 0 0 0,1 0 0 0 0,-1-1 0 0 0,0 1-1 0 0,0 0 1 0 0,0 0 0 0 0,1 0 0 0 0,-1 0-1 0 0,0 0 1 0 0,1 0 0 0 0,-1 0 0 0 0,1 0 0 0 0,-1 0-1 0 0,1 0 1 0 0,0 0 0 0 0,-1 0 0 0 0,1 0 0 0 0,0 0-1 0 0,0 0 1 0 0,0 0 0 0 0,0 1 0 0 0,0 0-1 0 0,-1 4 2 0 0,0 1-1 0 0,1-1 0 0 0,0 1 0 0 0,1-1 1 0 0,-1 1-1 0 0,4 11 0 0 0,4 7 49 0 0,2-1 1 0 0,1 0-1 0 0,0 0 1 0 0,2-2-1 0 0,1 1 0 0 0,0-2 1 0 0,29 33-1 0 0,-10-18 62 0 0,1-2 0 0 0,2-1-1 0 0,46 33 1 0 0,-73-60-192 0 0,0 0-1 0 0,1 0 0 0 0,0-1 1 0 0,0 0-1 0 0,0-1 1 0 0,1 0-1 0 0,17 3 0 0 0,41 1-3955 0 0,-42-8 1311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5961 0 0,'8'-30'-1089'0'0,"-7"29"1097"0"0,0 0 0 0 0,0-1 0 0 0,0 1-1 0 0,0 0 1 0 0,1-1 0 0 0,-1 1 0 0 0,0 0 0 0 0,0 0-1 0 0,1 0 1 0 0,-1 0 0 0 0,1 0 0 0 0,-1 1-1 0 0,1-1 1 0 0,-1 0 0 0 0,1 1 0 0 0,0-1-1 0 0,-1 1 1 0 0,1-1 0 0 0,0 1 0 0 0,-1 0-1 0 0,1 0 1 0 0,3 0 0 0 0,54-2 55 0 0,-33 2-54 0 0,7-2 8 0 0,-1-2 1 0 0,1-1-1 0 0,36-10 0 0 0,-54 11-14 0 0,-1-1 1 0 0,0-1-1 0 0,0 1 0 0 0,-1-2 0 0 0,0 0 0 0 0,0-1 0 0 0,0 0 1 0 0,-1-1-1 0 0,13-12 0 0 0,-20 16-11 0 0,-1 1 1 0 0,0-1 0 0 0,0 0 0 0 0,-1 0-1 0 0,0 0 1 0 0,0-1 0 0 0,0 1-1 0 0,0-1 1 0 0,3-10 0 0 0,-5 12 3 0 0,0 1 1 0 0,-1 0 0 0 0,1 0 0 0 0,-1-1 0 0 0,0 1 0 0 0,0 0 0 0 0,0-1-1 0 0,0 1 1 0 0,0 0 0 0 0,-1-1 0 0 0,1 1 0 0 0,-1 0 0 0 0,0 0 0 0 0,0 0-1 0 0,0-1 1 0 0,-1 1 0 0 0,1 0 0 0 0,-1 0 0 0 0,-2-3 0 0 0,2 4 3 0 0,0 0 0 0 0,-1 0 0 0 0,1 1 0 0 0,-1-1 0 0 0,0 0 0 0 0,1 1 0 0 0,-1 0 0 0 0,0-1 0 0 0,0 1 0 0 0,0 0-1 0 0,0 1 1 0 0,0-1 0 0 0,0 0 0 0 0,0 1 0 0 0,0 0 0 0 0,0-1 0 0 0,0 1 0 0 0,0 0 0 0 0,0 1 0 0 0,0-1 0 0 0,0 1 0 0 0,0-1 0 0 0,0 1 0 0 0,0 0 0 0 0,0 0 0 0 0,-4 2 0 0 0,3-2 10 0 0,-5 3 31 0 0,0 0-1 0 0,0 0 1 0 0,0 1 0 0 0,1 0 0 0 0,-1 0-1 0 0,1 1 1 0 0,1 0 0 0 0,-1 0-1 0 0,1 1 1 0 0,0 0 0 0 0,1 0-1 0 0,0 1 1 0 0,0 0 0 0 0,0 0-1 0 0,1 0 1 0 0,0 1 0 0 0,1 0-1 0 0,-6 15 1 0 0,4-9 43 0 0,1 0 0 0 0,0 0 1 0 0,1 1-1 0 0,1 0 0 0 0,0 0 0 0 0,1 0 0 0 0,1 0 0 0 0,1 0 1 0 0,0 0-1 0 0,4 25 0 0 0,-3-35-58 0 0,0 0 0 0 0,1 0 0 0 0,0 0 0 0 0,0 0 0 0 0,1 0 0 0 0,-1 0 0 0 0,1-1-1 0 0,0 1 1 0 0,1-1 0 0 0,-1 0 0 0 0,1 0 0 0 0,0 0 0 0 0,1-1 0 0 0,-1 1 0 0 0,7 4 0 0 0,-3-4-3 0 0,0 0 0 0 0,0 0 0 0 0,0-1 0 0 0,1 0 0 0 0,0 0 0 0 0,-1-1 0 0 0,1-1 1 0 0,0 1-1 0 0,14 1 0 0 0,-2-2-242 0 0,0-1 0 0 0,0-1 1 0 0,0 0-1 0 0,0-2 0 0 0,-1 0 0 0 0,1-1 1 0 0,0-2-1 0 0,32-10 0 0 0,-7-5-1495 0 0,-1-4-189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4784 0 0,'0'0'-275'0'0,"10"-43"-262"0"0,-9 41 614 0 0,1 7 157 0 0,-1-1-1 0 0,1 1 1 0 0,-1 0 0 0 0,0 0 0 0 0,0 0-1 0 0,0-1 1 0 0,-1 1 0 0 0,0 0 0 0 0,0 0-1 0 0,-1 8 1 0 0,0 76 478 0 0,-9 146 359 0 0,11-230-1396 0 0,1-1-3792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 5208 0 0,'-2'-114'-1667'0'0,"6"118"1041"0"0,15 12-170 0 0,-8 0 533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1668 0 0,'13'0'-36'0'0,"8"3"-48"0"0,-8-1 52 0 0,6-2-36 0 0,2 0 12 0 0,3 0 0 0 0,-3 2-64 0 0,3-6-96 0 0,-11 4-124 0 0,0-3 112 0 0</inkml:trace>
  <inkml:trace contextRef="#ctx0" brushRef="#br0" timeOffset="1">900 10 976 0 0,'0'0'221'0'0,"8"-3"-16"0"0,0 1 245 0 0,20 3-125 0 0,85-4-1399 0 0,-96 1 675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2624 0 0,'14'15'1583'0'0,"2"-14"-1527"0"0,0 0-1 0 0,0-1 1 0 0,0-1 0 0 0,0 0-1 0 0,0-1 1 0 0,-1 0 0 0 0,1-2 0 0 0,-1 0-1 0 0,1-1 1 0 0,-1 0 0 0 0,-1-1-1 0 0,1-1 1 0 0,-1 0 0 0 0,0-1-1 0 0,0 0 1 0 0,-1-1 0 0 0,-1-1-1 0 0,1 0 1 0 0,-1-1 0 0 0,-1 0-1 0 0,0-1 1 0 0,13-18 0 0 0,-14 14-48 0 0,0-1 1 0 0,-2 0-1 0 0,1 0 0 0 0,5-19 1 0 0,-13 30-5 0 0,1 0-1 0 0,-1 0 1 0 0,0 1 0 0 0,0-1 0 0 0,-1 0 0 0 0,1 0 0 0 0,-2-11 0 0 0,1 15-5 0 0,-1-1 0 0 0,1 0 0 0 0,-1 1 1 0 0,0-1-1 0 0,0 1 0 0 0,0-1 0 0 0,0 1 0 0 0,0 0 1 0 0,-1-1-1 0 0,1 1 0 0 0,-1 0 0 0 0,1 0 0 0 0,-1 0 1 0 0,0 0-1 0 0,0 0 0 0 0,0 0 0 0 0,-4-3 1 0 0,2 3-1 0 0,0 0 0 0 0,0 0 1 0 0,0 0-1 0 0,0 0 1 0 0,-1 1-1 0 0,1 0 0 0 0,-1 0 1 0 0,1 0-1 0 0,-1 0 1 0 0,1 1-1 0 0,-1 0 0 0 0,1-1 1 0 0,-1 2-1 0 0,1-1 1 0 0,-1 1-1 0 0,1-1 0 0 0,-1 1 1 0 0,1 0-1 0 0,-1 1 1 0 0,1-1-1 0 0,0 1 0 0 0,-5 2 1 0 0,-1 1 1 0 0,0 1 0 0 0,1 0 0 0 0,-1 0 0 0 0,1 1 0 0 0,1 0 1 0 0,-1 0-1 0 0,-12 16 0 0 0,12-12 12 0 0,0 1 0 0 0,1 1 1 0 0,0-1-1 0 0,1 1 0 0 0,0 1 0 0 0,1-1 1 0 0,1 1-1 0 0,0 0 0 0 0,1 1 0 0 0,1-1 1 0 0,0 1-1 0 0,1-1 0 0 0,0 1 0 0 0,1 23 1 0 0,1-36-2 0 0,0 0 1 0 0,1 0 0 0 0,-1 0-1 0 0,1 0 1 0 0,-1 0 0 0 0,1 0-1 0 0,0 0 1 0 0,0 0 0 0 0,0 0 0 0 0,0-1-1 0 0,0 1 1 0 0,0 0 0 0 0,0-1-1 0 0,0 1 1 0 0,1 0 0 0 0,-1-1-1 0 0,1 0 1 0 0,-1 1 0 0 0,1-1-1 0 0,2 2 1 0 0,0-1 6 0 0,0-1 0 0 0,0 1 0 0 0,0 0 0 0 0,0-1 0 0 0,0 0 0 0 0,1 0 0 0 0,-1-1 0 0 0,0 1 0 0 0,7-1 0 0 0,1 0 11 0 0,0 0 1 0 0,0-2-1 0 0,0 1 0 0 0,0-2 0 0 0,0 0 0 0 0,14-4 1 0 0,-6-3 6 0 0,0 0 0 0 0,-1-1 0 0 0,0-1 0 0 0,33-28 0 0 0,27-17 80 0 0,-78 56-114 0 0,1 0 0 0 0,-1 1 0 0 0,0-1 0 0 0,1 0 0 0 0,-1 0-1 0 0,1 1 1 0 0,-1-1 0 0 0,0 1 0 0 0,1-1 0 0 0,-1 1 0 0 0,1 0 0 0 0,0-1-1 0 0,-1 1 1 0 0,1 0 0 0 0,-1 0 0 0 0,1 0 0 0 0,-1 0 0 0 0,1 0 0 0 0,-1 1 0 0 0,1-1-1 0 0,-1 0 1 0 0,1 1 0 0 0,-1-1 0 0 0,1 1 0 0 0,-1-1 0 0 0,1 1 0 0 0,0 1-1 0 0,1 0 4 0 0,-1 0 0 0 0,0 1 0 0 0,0-1 0 0 0,0 1 0 0 0,0 0 0 0 0,-1-1 0 0 0,1 1 0 0 0,-1 0 0 0 0,1 0 0 0 0,-1 0 0 0 0,0 0 0 0 0,1 5 0 0 0,1 10 44 0 0,0 1 0 0 0,-1 0 0 0 0,0 29 0 0 0,-9 139 207 0 0,-9 0 0 0 0,-7-1 1 0 0,-57 216-1 0 0,76-379-208 0 0,4-19 5 0 0,-1 1 0 0 0,1 0 0 0 0,-1-1-1 0 0,0 1 1 0 0,0-1 0 0 0,-1 1 0 0 0,1-1 0 0 0,-1 0 0 0 0,0 0-1 0 0,0 1 1 0 0,-1-1 0 0 0,-3 5 0 0 0,5-8 259 0 0,-5-4-233 0 0,-11-6-40 0 0,0-1 0 0 0,0-1 1 0 0,2 0-1 0 0,-1-1 0 0 0,1-1 1 0 0,-22-24-1 0 0,10 7-35 0 0,2-2-1 0 0,-30-46 1 0 0,49 69-27 0 0,1-1 0 0 0,-1 1-1 0 0,2-1 1 0 0,-1 0 0 0 0,2 0-1 0 0,-1 0 1 0 0,1-1 0 0 0,-2-16-1 0 0,4 20-3 0 0,1 0 0 0 0,1 0 0 0 0,-1-1-1 0 0,1 1 1 0 0,0 0 0 0 0,1 0-1 0 0,-1 0 1 0 0,1-1 0 0 0,1 2 0 0 0,-1-1-1 0 0,1 0 1 0 0,1 1 0 0 0,4-9-1 0 0,6-5-51 0 0,0 1-1 0 0,1 1 1 0 0,1 0-1 0 0,0 1 1 0 0,2 0-1 0 0,0 2 0 0 0,25-18 1 0 0,153-84-1221 0 0,-63 41-195 0 0,-49 21-753 0 0,-42 25 804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4160 0 0,'11'-38'-839'0'0,"-11"34"781"0"0,1-1-1 0 0,0 1 1 0 0,1 0 0 0 0,-1-1 0 0 0,1 1 0 0 0,-1 0 0 0 0,1 0-1 0 0,0 0 1 0 0,1 0 0 0 0,4-5 0 0 0,12-11 298 0 0,1 1 0 0 0,1 1 0 0 0,23-15 0 0 0,-31 25-174 0 0,0-1 1 0 0,-1 0-1 0 0,-1-1 0 0 0,0 0 1 0 0,0-1-1 0 0,0 0 0 0 0,-2-1 0 0 0,12-17 1 0 0,-20 27-66 0 0,-1 0-1 0 0,1 0 1 0 0,-1 0 0 0 0,0 0 0 0 0,0 0 0 0 0,0 0 0 0 0,0 0 0 0 0,0 0-1 0 0,0 0 1 0 0,-1 0 0 0 0,1 0 0 0 0,-1 0 0 0 0,1 0 0 0 0,-1 0 0 0 0,0 0-1 0 0,0 0 1 0 0,0 0 0 0 0,0 0 0 0 0,0 1 0 0 0,0-1 0 0 0,0 0-1 0 0,-3-1 1 0 0,-31-30 68 0 0,33 32-53 0 0,-6 1 11 0 0,7-1-29 0 0,0 1 0 0 0,1 0 1 0 0,-1-1-1 0 0,0 1 0 0 0,0 0 1 0 0,1 0-1 0 0,-1-1 0 0 0,0 1 1 0 0,0 0-1 0 0,1 0 0 0 0,-1 0 1 0 0,0 0-1 0 0,0 0 1 0 0,0 0-1 0 0,1 0 0 0 0,-1 1 1 0 0,0-1-1 0 0,0 0 0 0 0,1 0 1 0 0,-1 1-1 0 0,0-1 0 0 0,0 0 1 0 0,0 1-1 0 0,-4 3 9 0 0,0 1-1 0 0,0 0 1 0 0,1 0-1 0 0,0 0 1 0 0,0 1-1 0 0,0-1 1 0 0,0 1-1 0 0,1 0 1 0 0,0 0 0 0 0,0 0-1 0 0,1 0 1 0 0,0 0-1 0 0,-2 9 1 0 0,1-3 51 0 0,1 1 0 0 0,1-1 0 0 0,0 1 0 0 0,0 0 0 0 0,2-1 0 0 0,2 26 1 0 0,-1-25 3 0 0,1 1 1 0 0,0-1 0 0 0,1 0-1 0 0,0 0 1 0 0,1 0-1 0 0,0 0 1 0 0,1-1 0 0 0,1 0-1 0 0,0 0 1 0 0,0-1 0 0 0,1 0-1 0 0,1 0 1 0 0,0-1 0 0 0,14 13-1 0 0,-14-16-61 0 0,1-1-1 0 0,-1-1 1 0 0,1 0 0 0 0,0 0-1 0 0,1-1 1 0 0,-1-1-1 0 0,1 1 1 0 0,-1-2 0 0 0,1 1-1 0 0,0-2 1 0 0,0 1 0 0 0,0-1-1 0 0,12-1 1 0 0,-13 0-207 0 0,-1-1 1 0 0,1 0 0 0 0,0 0 0 0 0,-1-1-1 0 0,1 0 1 0 0,-1-1 0 0 0,1 0-1 0 0,-1 0 1 0 0,0-1 0 0 0,-1 0-1 0 0,1-1 1 0 0,-1 0 0 0 0,1 0 0 0 0,13-13-1 0 0,-3-1-634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3320 0 0,'26'-46'251'0'0,"-25"45"773"0"0,0 7-825 0 0,3 24 61 0 0,-2 0 1 0 0,-1 0-1 0 0,-1 0 0 0 0,-2 0 0 0 0,-6 35 0 0 0,-1 35 107 0 0,3-54-192 0 0,4-35-113 0 0,0 0 0 0 0,1 1-1 0 0,0-1 1 0 0,1 0 0 0 0,0 0 0 0 0,3 14-1 0 0,-3-25-53 0 0,1 1 0 0 0,-1 0 0 0 0,1 0 0 0 0,0-1 1 0 0,-1 1-1 0 0,1 0 0 0 0,0-1 0 0 0,0 1 0 0 0,0 0 0 0 0,-1-1 0 0 0,1 1 0 0 0,0-1 0 0 0,0 1 0 0 0,0-1 0 0 0,0 0 0 0 0,0 1 0 0 0,0-1 0 0 0,0 0 0 0 0,0 0 0 0 0,0 0 0 0 0,0 0 0 0 0,0 0 0 0 0,0 0 0 0 0,0 0 0 0 0,0 0 0 0 0,0 0 0 0 0,0 0 0 0 0,0 0 0 0 0,0-1 0 0 0,0 1 0 0 0,0 0 0 0 0,0-1 0 0 0,0 1 1 0 0,1-1-1 0 0,34-14 33 0 0,-18 1-19 0 0,0 0 1 0 0,-1-1-1 0 0,-1 0 1 0 0,28-35-1 0 0,-28 31-7 0 0,1 0-1 0 0,1 1 1 0 0,34-27-1 0 0,-46 41-11 0 0,12-7 0 0 0,26 10 2 0 0,-39 2 13 0 0,-1-1 0 0 0,1 1 0 0 0,-1 0 0 0 0,0 1 0 0 0,1-1 0 0 0,-1 1 0 0 0,0 0 0 0 0,0 0 0 0 0,0 0-1 0 0,0 0 1 0 0,0 1 0 0 0,-1-1 0 0 0,1 1 0 0 0,-1 0 0 0 0,1 0 0 0 0,-1 0 0 0 0,0 1 0 0 0,0-1 0 0 0,4 8-1 0 0,1 4 194 0 0,0 1-1 0 0,-1 0 0 0 0,-1 0 0 0 0,5 18 0 0 0,-8-22-492 0 0,1 1 0 0 0,0-1-1 0 0,1 0 1 0 0,0 0-1 0 0,1 0 1 0 0,0-1 0 0 0,15 20-1 0 0,-3-15-2037 0 0,0-1-487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5937 0 0,'22'-9'-1398'0'0,"-20"8"1179"0"0,45-6-173 0 0,-32 2 829 0 0,-13 4-218 0 0,0 0 0 0 0,1 0 0 0 0,-1 0 0 0 0,1 0 0 0 0,-1 0 0 0 0,1 1 0 0 0,-1-1 0 0 0,1 1 0 0 0,-1 0 0 0 0,1 0 0 0 0,-1 0 0 0 0,4 0 0 0 0,-5 1-182 0 0,0 0 0 0 0,0-1 0 0 0,0 1 0 0 0,-1 0 0 0 0,1 0 0 0 0,0-1 0 0 0,-1 1-1 0 0,1 0 1 0 0,-1 0 0 0 0,1 0 0 0 0,-1 0 0 0 0,1 0 0 0 0,-1 0 0 0 0,0-1 0 0 0,1 1 0 0 0,-1 0 0 0 0,0 0 0 0 0,0 0 0 0 0,0 0 0 0 0,1 0 0 0 0,-1 0-1 0 0,0 1 1 0 0,0-1 0 0 0,-1 0 0 0 0,1 0 0 0 0,0 0 0 0 0,-1 1 0 0 0,-6 42 315 0 0,3-24-210 0 0,2 1-26 0 0,2 0 0 0 0,0 0-1 0 0,1 0 1 0 0,1 0 0 0 0,1 0 0 0 0,7 26 0 0 0,-7-34-70 0 0,1 0 0 0 0,1 0 0 0 0,0-1 1 0 0,1 0-1 0 0,0 0 0 0 0,0-1 1 0 0,2 0-1 0 0,-1 0 0 0 0,1 0 1 0 0,1-1-1 0 0,10 10 0 0 0,-17-18-18 0 0,0 0 0 0 0,0 0 0 0 0,0-1 0 0 0,1 1 0 0 0,-1-1 0 0 0,0 0 0 0 0,0 1 0 0 0,1-1-1 0 0,-1 0 1 0 0,1 0 0 0 0,-1 0 0 0 0,1-1 0 0 0,-1 1 0 0 0,1-1 0 0 0,0 1 0 0 0,-1-1 0 0 0,1 0 0 0 0,0 0 0 0 0,-1 0 0 0 0,1 0-1 0 0,0-1 1 0 0,-1 1 0 0 0,4-2 0 0 0,0 0 3 0 0,-1 0 0 0 0,0-1 0 0 0,0 0-1 0 0,0 0 1 0 0,-1 0 0 0 0,1-1 0 0 0,-1 1 0 0 0,0-1-1 0 0,0 0 1 0 0,6-7 0 0 0,5-10 25 0 0,0 0-1 0 0,-2-2 1 0 0,20-40-1 0 0,79-207 166 0 0,-111 266-245 0 0,1 0 0 0 0,0 1-1 0 0,0-1 1 0 0,0 1-1 0 0,0 0 1 0 0,0 0-1 0 0,1 0 1 0 0,0 0 0 0 0,-1 0-1 0 0,6-4 1 0 0,-6 6-74 0 0,14 15-1661 0 0,0 34-3003 0 0,-9-34 1947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33 837 4640 0 0,'-2'2'-132'0'0,"1"0"-1"0"0,-1 0 1 0 0,1 0-1 0 0,0 1 1 0 0,0-1-1 0 0,0 0 0 0 0,0 1 1 0 0,0-1-1 0 0,1 1 1 0 0,-1 0-1 0 0,1-1 1 0 0,-1 1-1 0 0,1-1 0 0 0,0 1 1 0 0,0 0-1 0 0,0-1 1 0 0,1 1-1 0 0,0 3 1 0 0,-1-4 220 0 0,1 0-27 0 0,0 0-1 0 0,-1-1 0 0 0,1 1 1 0 0,0 0-1 0 0,0 0 1 0 0,0-1-1 0 0,0 1 0 0 0,1 0 1 0 0,-1-1-1 0 0,0 1 0 0 0,1-1 1 0 0,-1 0-1 0 0,3 2 1 0 0,3 0 4 0 0,1 0 0 0 0,-1 0 1 0 0,1-1-1 0 0,-1 0 1 0 0,1-1-1 0 0,0 0 1 0 0,0 0-1 0 0,0 0 0 0 0,0-1 1 0 0,0-1-1 0 0,0 1 1 0 0,-1-1-1 0 0,1 0 1 0 0,0-1-1 0 0,0 0 0 0 0,-1 0 1 0 0,1-1-1 0 0,-1 0 1 0 0,0 0-1 0 0,0-1 1 0 0,0 1-1 0 0,0-2 0 0 0,0 1 1 0 0,-1-1-1 0 0,0 0 1 0 0,0 0-1 0 0,0-1 1 0 0,-1 1-1 0 0,0-1 0 0 0,5-8 1 0 0,5-10-11 0 0,-1-2 0 0 0,-1 1 0 0 0,13-38 0 0 0,-21 50-14 0 0,-1-1 1 0 0,0 0 0 0 0,-1 0 0 0 0,0-1 0 0 0,-1 1 0 0 0,-1-1 0 0 0,-1 1 0 0 0,-1-23 0 0 0,1 33-35 0 0,-1-1 1 0 0,0 1-1 0 0,0 0 1 0 0,0 0-1 0 0,0 0 1 0 0,-1 0-1 0 0,0 0 1 0 0,0 0-1 0 0,0 0 1 0 0,0 0-1 0 0,0 1 1 0 0,-1-1-1 0 0,0 1 1 0 0,0 0-1 0 0,0-1 1 0 0,0 1-1 0 0,0 1 1 0 0,0-1-1 0 0,-1 0 1 0 0,1 1 0 0 0,-1 0-1 0 0,0 0 1 0 0,0 0-1 0 0,0 0 1 0 0,0 0-1 0 0,0 1 1 0 0,0 0-1 0 0,0 0 1 0 0,-1 0-1 0 0,1 0 1 0 0,0 1-1 0 0,0-1 1 0 0,-1 1-1 0 0,1 1 1 0 0,0-1-1 0 0,-1 0 1 0 0,1 1-1 0 0,0 0 1 0 0,0 0 0 0 0,-1 0-1 0 0,-4 3 1 0 0,-3 1 7 0 0,0 0 1 0 0,1 1 0 0 0,0 1 0 0 0,0 0 0 0 0,0 1 0 0 0,1-1 0 0 0,0 2 0 0 0,1 0 0 0 0,0 0 0 0 0,0 1 0 0 0,1 0 0 0 0,0 0 0 0 0,1 1 0 0 0,0 0 0 0 0,0 0 0 0 0,-7 20 0 0 0,4-7 14 0 0,1 1 1 0 0,2 0-1 0 0,0 1 1 0 0,2-1-1 0 0,0 1 1 0 0,2 1-1 0 0,0 38 1 0 0,3-63-26 0 0,0 0-1 0 0,0 0 1 0 0,0 0-1 0 0,0 0 1 0 0,0 0-1 0 0,1 0 1 0 0,-1 1 0 0 0,1-1-1 0 0,-1 0 1 0 0,1 0-1 0 0,0 0 1 0 0,0-1 0 0 0,0 1-1 0 0,0 0 1 0 0,0 0-1 0 0,0 0 1 0 0,0-1 0 0 0,1 1-1 0 0,-1 0 1 0 0,1-1-1 0 0,-1 0 1 0 0,1 1 0 0 0,3 1-1 0 0,-2-1 2 0 0,0-1 1 0 0,1 0-1 0 0,-1 0 0 0 0,1 0 0 0 0,-1 0 0 0 0,1-1 1 0 0,0 0-1 0 0,-1 1 0 0 0,1-1 0 0 0,0-1 0 0 0,-1 1 1 0 0,7-1-1 0 0,1-2 4 0 0,0 1 0 0 0,0-2-1 0 0,-1 1 1 0 0,0-1 0 0 0,0-1 0 0 0,0 0 0 0 0,0 0 0 0 0,12-9 0 0 0,9-18-4 0 0,0 0 0 0 0,-2-2 1 0 0,-1-1-1 0 0,27-46 0 0 0,2-7 18 0 0,-54 87-16 0 0,-3 11-9 0 0,-2 33-12 0 0,-1 45 21 0 0,3-77-9 0 0,2 15 17 0 0,2-1-1 0 0,10 45 1 0 0,-12-62 4 0 0,1 0 0 0 0,0-1 1 0 0,0 1-1 0 0,1-1 0 0 0,0 0 1 0 0,0 0-1 0 0,1 0 0 0 0,0-1 0 0 0,0 0 1 0 0,1 0-1 0 0,-1 0 0 0 0,13 9 1 0 0,49 30 213 0 0,-65-44-220 0 0,31 19 889 0 0,-32-19-674 0 0,13 3-68 0 0,-7-5-156 0 0,-1 0 0 0 0,0-1 1 0 0,0 1-1 0 0,0-1 0 0 0,0-1 0 0 0,0 1 0 0 0,0-1 0 0 0,-1 0 1 0 0,1-1-1 0 0,-1 1 0 0 0,0-1 0 0 0,0 0 0 0 0,0 0 0 0 0,-1-1 0 0 0,1 1 1 0 0,-1-1-1 0 0,0 0 0 0 0,0 0 0 0 0,-1-1 0 0 0,1 1 0 0 0,-1-1 1 0 0,3-8-1 0 0,3-2 0 0 0,1-8 0 0 0,0 0-1 0 0,-2 0 1 0 0,-1-1-1 0 0,8-44 1 0 0,5-20-9 0 0,28-63-30 0 0,-13 46-2 0 0,20-110 0 0 0,-45 123 5 0 0,-10 89 34 0 0,-2-4-1 0 0,1-1-6 0 0,-3-1-9 0 0,2 7 14 0 0,1 0-1 0 0,0 0 1 0 0,-1-1 0 0 0,0 1-1 0 0,0 0 1 0 0,0 0 0 0 0,0 1-1 0 0,0-1 1 0 0,0 0 0 0 0,-1 1-1 0 0,0-1 1 0 0,1 1 0 0 0,-1 0-1 0 0,0 0 1 0 0,0 0 0 0 0,0 0 0 0 0,0 1-1 0 0,0-1 1 0 0,-1 1 0 0 0,1-1-1 0 0,0 1 1 0 0,-1 0 0 0 0,1 1-1 0 0,-5-2 1 0 0,-18-3-8 0 0,23 4 12 0 0,-19-6 1 0 0,20 7-8 0 0,2-1 0 0 0,-1 1 1 0 0,0-1-1 0 0,1 1 1 0 0,-1-1 0 0 0,0 1-1 0 0,1-1 1 0 0,-1 1-1 0 0,0 0 1 0 0,0-1-1 0 0,1 1 1 0 0,-1 0-1 0 0,0 0 1 0 0,0 0-1 0 0,0 0 1 0 0,1-1-1 0 0,-1 1 1 0 0,0 0 0 0 0,0 0-1 0 0,0 1 1 0 0,1-1-1 0 0,-1 0 1 0 0,0 0-1 0 0,0 0 1 0 0,0 0-1 0 0,1 1 1 0 0,-2-1-1 0 0,-29 12-45 0 0,17 3 41 0 0,0 1 0 0 0,0 0 0 0 0,2 1 1 0 0,0 0-1 0 0,1 1 0 0 0,0 0 0 0 0,2 1 0 0 0,-10 27 0 0 0,2-1 12 0 0,3 1-1 0 0,-13 76 0 0 0,22-79 8 0 0,1 0 0 0 0,2 0 0 0 0,3 0-1 0 0,1 0 1 0 0,2 0 0 0 0,2-1 0 0 0,1 1-1 0 0,3-1 1 0 0,1-1 0 0 0,20 46-1 0 0,-23-67 2 0 0,2 0-1 0 0,0-1 0 0 0,1 0 1 0 0,19 23-1 0 0,-27-39-12 0 0,-1 1-1 0 0,1-1 1 0 0,0 0 0 0 0,0 0-1 0 0,0 0 1 0 0,0 0 0 0 0,0 0-1 0 0,1-1 1 0 0,-1 0-1 0 0,1 1 1 0 0,0-1 0 0 0,0-1-1 0 0,0 1 1 0 0,-1 0 0 0 0,2-1-1 0 0,-1 0 1 0 0,0 0 0 0 0,0 0-1 0 0,0 0 1 0 0,0-1-1 0 0,1 0 1 0 0,-1 0 0 0 0,0 0-1 0 0,0 0 1 0 0,0-1 0 0 0,1 1-1 0 0,-1-1 1 0 0,0 0-1 0 0,0 0 1 0 0,0-1 0 0 0,0 1-1 0 0,0-1 1 0 0,6-4 0 0 0,0 0 0 0 0,0 0 0 0 0,-1-1 1 0 0,0 0-1 0 0,0 0 1 0 0,0-1-1 0 0,-1 0 0 0 0,0-1 1 0 0,-1 0-1 0 0,0 0 0 0 0,-1 0 1 0 0,8-13-1 0 0,162-397 12 0 0,-166 382-54 0 0,-10 36 32 0 0,2-5 5 0 0,-2 4-4 0 0,-2 5-43 0 0,-11 32 38 0 0,2 1 1 0 0,-9 46-1 0 0,12-45 11 0 0,-2 8 10 0 0,3 0 1 0 0,2 1-1 0 0,0 58 0 0 0,5-102-6 0 0,0-1-1 0 0,0 0 1 0 0,0 1-1 0 0,0-1 0 0 0,0 0 1 0 0,0 0-1 0 0,0 1 1 0 0,1-1-1 0 0,-1 0 0 0 0,1 0 1 0 0,-1 1-1 0 0,1-1 1 0 0,-1 0-1 0 0,1 0 0 0 0,-1 0 1 0 0,1 0-1 0 0,0 0 1 0 0,0 0-1 0 0,0 0 0 0 0,0 0 1 0 0,0 0-1 0 0,0 0 1 0 0,0 0-1 0 0,0 0 1 0 0,0-1-1 0 0,0 1 0 0 0,0 0 1 0 0,0-1-1 0 0,0 1 1 0 0,1-1-1 0 0,-1 1 0 0 0,0-1 1 0 0,0 0-1 0 0,1 0 1 0 0,-1 1-1 0 0,0-1 0 0 0,1 0 1 0 0,-1 0-1 0 0,0 0 1 0 0,0 0-1 0 0,1 0 0 0 0,-1-1 1 0 0,0 1-1 0 0,1 0 1 0 0,1-2-1 0 0,3 1-1 0 0,-1 0 1 0 0,0-1 0 0 0,0 0-1 0 0,0 0 1 0 0,0 0-1 0 0,0-1 1 0 0,-1 1-1 0 0,1-1 1 0 0,7-7-1 0 0,25-31-13 0 0,-2-3 0 0 0,57-90-1 0 0,-88 127 11 0 0,-1 1-10 0 0,0 0 0 0 0,0 1-1 0 0,1-1 1 0 0,-1 1 0 0 0,1 0 0 0 0,1 0 0 0 0,-1 0 0 0 0,7-5-1 0 0,-9 47 16 0 0,-4 17-16 0 0,1-42 17 0 0,0 0-1 0 0,0 0 0 0 0,1 0 0 0 0,0 0 0 0 0,1 0 1 0 0,1 0-1 0 0,0 0 0 0 0,0 0 0 0 0,1 0 0 0 0,1-1 1 0 0,0 1-1 0 0,7 13 0 0 0,-6-17 3 0 0,0 1 0 0 0,1-1 1 0 0,0 0-1 0 0,1 0 0 0 0,0-1 0 0 0,0 0 0 0 0,16 12 0 0 0,-18-15-3 0 0,1 0-1 0 0,-1 0 0 0 0,1-1 0 0 0,0 1 0 0 0,0-1 1 0 0,0-1-1 0 0,1 1 0 0 0,-1-1 0 0 0,0 0 0 0 0,1-1 0 0 0,0 1 1 0 0,-1-1-1 0 0,1-1 0 0 0,0 1 0 0 0,-1-1 0 0 0,1 0 0 0 0,0-1 1 0 0,0 1-1 0 0,-1-1 0 0 0,1-1 0 0 0,-1 1 0 0 0,1-1 1 0 0,-1 0-1 0 0,1-1 0 0 0,10-5 0 0 0,-7 1 1 0 0,-1 1 0 0 0,1-1 0 0 0,-1-1 0 0 0,0 1 0 0 0,-1-2 0 0 0,0 1-1 0 0,0-1 1 0 0,-1 0 0 0 0,0-1 0 0 0,-1 1 0 0 0,0-1 0 0 0,0-1 0 0 0,5-15 0 0 0,3-6-5 0 0,-8 19 0 0 0,0-1 1 0 0,-1 0-1 0 0,0 0 0 0 0,-1-1 1 0 0,-1 0-1 0 0,0 1 1 0 0,-1-1-1 0 0,0-21 1 0 0,-1 33 0 0 0,-1 1 1 0 0,0 0 0 0 0,0-1 0 0 0,0 1-1 0 0,0 0 1 0 0,-1-1 0 0 0,1 1-1 0 0,0 0 1 0 0,-1 0 0 0 0,0-1-1 0 0,1 1 1 0 0,-1 0 0 0 0,0 0-1 0 0,0 0 1 0 0,0 0 0 0 0,-1 0-1 0 0,1 0 1 0 0,0 0 0 0 0,-1 0-1 0 0,1 1 1 0 0,-1-1 0 0 0,0 0 0 0 0,1 1-1 0 0,-1-1 1 0 0,0 1 0 0 0,0 0-1 0 0,0 0 1 0 0,0 0 0 0 0,0 0-1 0 0,0 0 1 0 0,0 0 0 0 0,-1 0-1 0 0,1 1 1 0 0,0-1 0 0 0,0 1-1 0 0,-5-1 1 0 0,3 0-2 0 0,0 0 0 0 0,0 1 0 0 0,-1 0 0 0 0,1 0 0 0 0,0 0 0 0 0,0 0 0 0 0,-1 1 0 0 0,1-1 0 0 0,0 1 0 0 0,0 0 0 0 0,0 0 0 0 0,0 1 0 0 0,0-1 0 0 0,0 1 0 0 0,0 0 0 0 0,1 0 0 0 0,-1 0 0 0 0,1 1 0 0 0,-1-1 0 0 0,1 1 0 0 0,0 0 0 0 0,0 0 0 0 0,0 0 0 0 0,0 0 0 0 0,0 0 0 0 0,1 1 0 0 0,0-1 0 0 0,-1 1 0 0 0,1 0 0 0 0,1-1 0 0 0,-1 1 0 0 0,0 0 0 0 0,1 0 0 0 0,0 0 0 0 0,-1 8 0 0 0,1-2 6 0 0,0 1 1 0 0,1-1-1 0 0,0 1 0 0 0,1-1 1 0 0,1 1-1 0 0,-1-1 0 0 0,1 1 0 0 0,1-1 1 0 0,0 0-1 0 0,1 0 0 0 0,0 0 1 0 0,0-1-1 0 0,1 1 0 0 0,0-1 0 0 0,1 0 1 0 0,9 12-1 0 0,-6-11 1 0 0,1 0-1 0 0,0 0 1 0 0,0-1-1 0 0,1 0 1 0 0,1-1-1 0 0,-1 0 1 0 0,1-1-1 0 0,0 0 0 0 0,1-1 1 0 0,0 0-1 0 0,0-1 1 0 0,14 4-1 0 0,-8-4-1 0 0,0-1-1 0 0,-1 0 0 0 0,1-1 0 0 0,0-1 0 0 0,1-1 0 0 0,-1-1 0 0 0,0-1 1 0 0,0 0-1 0 0,0-1 0 0 0,36-10 0 0 0,-41 8 0 0 0,-1-1 0 0 0,1-1 0 0 0,-1 0 0 0 0,0-1-1 0 0,-1 0 1 0 0,0-1 0 0 0,0 0 0 0 0,0-1 0 0 0,-1-1 0 0 0,0 0 0 0 0,-1 0 0 0 0,0-1 0 0 0,-1 0 0 0 0,15-24-1 0 0,-6 5 0 0 0,-1 0 0 0 0,-1-1 0 0 0,-2-1-1 0 0,16-55 1 0 0,-22 63-17 0 0,-8 22 15 0 0,-1 2-3 0 0,0-1 4 0 0,-1 1-1 0 0,1-1 1 0 0,-1 1-1 0 0,1 0 1 0 0,0-1-1 0 0,-1 1 1 0 0,1 0-1 0 0,-1 0 1 0 0,1 0-1 0 0,-1 0 1 0 0,1 0-1 0 0,-3 1 1 0 0,-4 3 0 0 0,1 1 1 0 0,0 0 0 0 0,0 0-1 0 0,0 1 1 0 0,1-1 0 0 0,0 2 0 0 0,0-1-1 0 0,1 1 1 0 0,-1 0 0 0 0,1 0-1 0 0,1 0 1 0 0,-1 1 0 0 0,1-1-1 0 0,1 1 1 0 0,-1 0 0 0 0,1 0-1 0 0,-2 13 1 0 0,0-2 0 0 0,2 0-1 0 0,0 0 1 0 0,1 1 0 0 0,1 0-1 0 0,1-1 1 0 0,0 1-1 0 0,5 22 1 0 0,3-7 22 0 0,2-15-9 0 0,6 2 21 0 0,-12-17-38 0 0,1 1 1 0 0,-1-1 0 0 0,1 0-1 0 0,1 0 1 0 0,6 5 0 0 0,-11-9 15 0 0,28 15 627 0 0,-31-12-637 0 0,1 1 0 0 0,-1-1 1 0 0,-1 1-1 0 0,1-1 0 0 0,0 0 0 0 0,-1 0 0 0 0,0 0 0 0 0,0 0 1 0 0,0-1-1 0 0,-1 1 0 0 0,1-1 0 0 0,-1 0 0 0 0,0 0 0 0 0,1 0 0 0 0,-10 4 1 0 0,6-2 0 0 0,-1-1 0 0 0,0 0 0 0 0,-1-1 0 0 0,1 0 0 0 0,0 0 0 0 0,-1-1 0 0 0,0 0 0 0 0,-9 1 0 0 0,-3-2-70 0 0,0 0-1 0 0,-1-2 1 0 0,1-1 0 0 0,0 0-1 0 0,-31-9 1 0 0,40 8-1085 0 0,1-1-1 0 0,0 0 1 0 0,-18-10 0 0 0,20 8-1383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0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203 478 5609 0 0,'0'0'-423'0'0,"-6"-46"-1112"0"0,4 33 2010 0 0,2 13-451 0 0,0 0 0 0 0,0-1-1 0 0,0 1 1 0 0,0-1 0 0 0,0 1 0 0 0,-1 0 0 0 0,1-1-1 0 0,0 1 1 0 0,0-1 0 0 0,0 1 0 0 0,-1 0-1 0 0,1-1 1 0 0,0 1 0 0 0,0 0 0 0 0,-1-1-1 0 0,1 1 1 0 0,0 0 0 0 0,-1 0 0 0 0,1-1-1 0 0,0 1 1 0 0,-1 0 0 0 0,1 0 0 0 0,0 0-1 0 0,-1-1 1 0 0,1 1 0 0 0,0 0 0 0 0,-1 0-1 0 0,1 0 1 0 0,-1 0 0 0 0,1 0 0 0 0,0 0-1 0 0,-1 0 1 0 0,1 0 0 0 0,-1 0 0 0 0,1 0 0 0 0,0 0-1 0 0,-1 0 1 0 0,1 0 0 0 0,-1 0 0 0 0,1 0-1 0 0,0 0 1 0 0,-1 1 0 0 0,-11 5 43 0 0,1 1 0 0 0,1 0-1 0 0,-1 1 1 0 0,1 0 0 0 0,0 0 0 0 0,1 1 0 0 0,0 1 0 0 0,0-1 0 0 0,-7 13 0 0 0,5-6 11 0 0,0 0 1 0 0,1 1 0 0 0,0 1 0 0 0,2 0-1 0 0,-12 31 1 0 0,19-46-66 0 0,0 0-1 0 0,0 0 0 0 0,1 0 1 0 0,-1 0-1 0 0,1 0 0 0 0,-1 1 1 0 0,1-1-1 0 0,0 0 0 0 0,0 0 1 0 0,0 0-1 0 0,1 1 0 0 0,-1-1 1 0 0,1 0-1 0 0,0 0 0 0 0,0 0 1 0 0,0 0-1 0 0,0 0 0 0 0,0 0 1 0 0,0 0-1 0 0,4 4 0 0 0,-2-4-1 0 0,0 0 0 0 0,0 0 0 0 0,0 0 0 0 0,0-1 0 0 0,0 0-1 0 0,1 0 1 0 0,-1 0 0 0 0,1 0 0 0 0,0 0 0 0 0,-1 0 0 0 0,1-1 0 0 0,0 0-1 0 0,0 0 1 0 0,6 1 0 0 0,-1-1 1 0 0,1 0 0 0 0,0 0-1 0 0,-1-1 1 0 0,1 0 0 0 0,0-1-1 0 0,-1 0 1 0 0,1 0 0 0 0,0-1-1 0 0,-1-1 1 0 0,0 1 0 0 0,1-1-1 0 0,-1-1 1 0 0,9-5 0 0 0,-12 5-8 0 0,0-1 1 0 0,0 0-1 0 0,0 0 1 0 0,-1-1-1 0 0,1 0 1 0 0,-1 0 0 0 0,-1 0-1 0 0,1 0 1 0 0,-1-1-1 0 0,0 0 1 0 0,-1 0-1 0 0,0 0 1 0 0,0 0 0 0 0,0 0-1 0 0,-1-1 1 0 0,0 1-1 0 0,1-9 1 0 0,-1-1-7 0 0,0-1 1 0 0,-1 1 0 0 0,0 0-1 0 0,-2 0 1 0 0,0-1 0 0 0,-6-28-1 0 0,7 42 3 0 0,-1-1 0 0 0,0 1 1 0 0,-1 0-1 0 0,1-1 0 0 0,-1 1 0 0 0,0 0 0 0 0,0 0 0 0 0,-3-5 0 0 0,4 7-1 0 0,-1 1 0 0 0,1 0 1 0 0,0-1-1 0 0,-1 1 0 0 0,1 0 0 0 0,-1 0 0 0 0,0 0 0 0 0,1 0 0 0 0,-1 0 0 0 0,0 0 1 0 0,0 0-1 0 0,0 1 0 0 0,1-1 0 0 0,-1 1 0 0 0,0-1 0 0 0,0 1 0 0 0,0 0 1 0 0,0-1-1 0 0,0 1 0 0 0,-2 0 0 0 0,1 0-7 0 0,-28 22-1 0 0,28-20 9 0 0,1 1 0 0 0,0 0-1 0 0,1-1 1 0 0,-1 1-1 0 0,0 0 1 0 0,1 0 0 0 0,0 0-1 0 0,-1 0 1 0 0,1 1 0 0 0,0-1-1 0 0,1 0 1 0 0,-1 0-1 0 0,1 1 1 0 0,-1-1 0 0 0,1 0-1 0 0,0 1 1 0 0,0-1 0 0 0,0 0-1 0 0,1 1 1 0 0,-1-1-1 0 0,1 0 1 0 0,0 0 0 0 0,0 0-1 0 0,0 1 1 0 0,0-1 0 0 0,0 0-1 0 0,1 0 1 0 0,0 0-1 0 0,-1-1 1 0 0,1 1 0 0 0,0 0-1 0 0,0-1 1 0 0,0 1 0 0 0,1-1-1 0 0,-1 1 1 0 0,1-1-1 0 0,2 2 1 0 0,3 2 2 0 0,0-1 1 0 0,0 0-1 0 0,0 0 0 0 0,1-1 1 0 0,0 0-1 0 0,-1 0 1 0 0,2-1-1 0 0,-1 0 0 0 0,0-1 1 0 0,0 0-1 0 0,17 2 0 0 0,-9-3 7 0 0,-1-2 0 0 0,0 1 1 0 0,1-2-1 0 0,-1 0 0 0 0,0-1 0 0 0,0 0 0 0 0,0-2 0 0 0,0 0 0 0 0,-1 0 0 0 0,1-2 0 0 0,-1 0 0 0 0,-1 0 1 0 0,0-1-1 0 0,0-1 0 0 0,17-14 0 0 0,-11 5 20 0 0,-2-1 0 0 0,0 0 0 0 0,-1-1 0 0 0,-1-1 0 0 0,0 0 0 0 0,-2-1 0 0 0,-1-1 0 0 0,20-46 0 0 0,-10 15 490 0 0,24-91 0 0 0,-38 97 70 0 0,-9 46-503 0 0,-4 6-44 0 0,-11 10-14 0 0,1 2 0 0 0,1-1 0 0 0,1 2 0 0 0,0 0 0 0 0,-17 34 0 0 0,-42 105 71 0 0,52-109-64 0 0,-22 64 311 0 0,5 1 1 0 0,-33 176-1 0 0,51-182-78 0 0,4 1 0 0 0,5 0 0 0 0,8 205-1 0 0,14-177-12 0 0,-34-154-222 0 0,0-1 0 0 0,-27-34 0 0 0,-22-29-29 0 0,-67-102 0 0 0,135 183-5 0 0,0 0 0 0 0,1-1 0 0 0,-1 1-1 0 0,1 0 1 0 0,0-1 0 0 0,0 1 0 0 0,-1-1-1 0 0,2 0 1 0 0,-1 1 0 0 0,0-1-1 0 0,0 0 1 0 0,1 1 0 0 0,0-1 0 0 0,-1 0-1 0 0,1 0 1 0 0,0 0 0 0 0,0 1 0 0 0,1-1-1 0 0,-1 0 1 0 0,0 0 0 0 0,1 0-1 0 0,0 1 1 0 0,0-1 0 0 0,1-3 0 0 0,1 3-1 0 0,0-1 1 0 0,0 0 0 0 0,1 1-1 0 0,-1 0 1 0 0,1 0-1 0 0,0 0 1 0 0,0 0 0 0 0,0 0-1 0 0,0 1 1 0 0,1 0 0 0 0,-1 0-1 0 0,0 0 1 0 0,7-1-1 0 0,41-13-207 0 0,1 2-1 0 0,101-12 0 0 0,-101 20-1482 0 0,-2-3 0 0 0,1-2 0 0 0,64-23 0 0 0,-68 14-1047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24 844 0 0,'15'0'-33'0'0,"78"-5"4560"0"0,-84 4-4459 0 0,-7 0 7 0 0,-9 1 399 0 0,-287-12-285 0 0,253 9-156 0 0,25 2-31 0 0,12 0-8 0 0,2 2-7 0 0,-9 0 31 0 0,8 0-7 0 0,2-1-12 0 0,0 0 0 0 0,0 1 0 0 0,-1-1 0 0 0,1 1 0 0 0,0-1 0 0 0,0 1 1 0 0,0-1-1 0 0,-1 1 0 0 0,1 0 0 0 0,0-1 0 0 0,0 1 0 0 0,0 0 0 0 0,0 0 1 0 0,0 0-1 0 0,0 0 0 0 0,1 0 0 0 0,-1 0 0 0 0,0 0 0 0 0,0 0 0 0 0,1 0 1 0 0,-1 0-1 0 0,0 0 0 0 0,1 1 0 0 0,-1-1 0 0 0,1 2 0 0 0,-13 41 59 0 0,10-32-3 0 0,-35 154 673 0 0,-21 210 0 0 0,30-169-55 0 0,-16 24 178 0 0,-12 89 408 0 0,55-299-1157 0 0,1 1 0 0 0,1-1-1 0 0,1 1 1 0 0,1-1 0 0 0,1 0-1 0 0,0 0 1 0 0,2 0 0 0 0,0 0-1 0 0,2 0 1 0 0,0-1 0 0 0,1 0-1 0 0,1-1 1 0 0,20 33 0 0 0,-25-47-82 0 0,1 0-1 0 0,0 0 1 0 0,0-1 0 0 0,0 0 0 0 0,1 1 0 0 0,0-2-1 0 0,-1 1 1 0 0,1-1 0 0 0,0 0 0 0 0,1 0 0 0 0,-1 0-1 0 0,0-1 1 0 0,13 3 0 0 0,9 0 21 0 0,0 0-1 0 0,30 0 1 0 0,-5 0-1 0 0,1 2-217 0 0,99-1 0 0 0,-67-16-3763 0 0,-84 10 3580 0 0,0-1 0 0 0,1 0-1 0 0,-1 0 1 0 0,0 0-1 0 0,1 0 1 0 0,-1-1 0 0 0,0 1-1 0 0,0 0 1 0 0,0-1-1 0 0,2-2 1 0 0,7-6-1907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57 5196 0 0,'-54'-37'-2363'0'0,"53"36"2298"0"0,0 0 190 0 0,-1-1-1 0 0,1 1 1 0 0,0-1-1 0 0,0 1 1 0 0,0 0 0 0 0,-1-1-1 0 0,1 1 1 0 0,-1 0-1 0 0,1 0 1 0 0,-1 0-1 0 0,1 0 1 0 0,-1 0-1 0 0,0 0 1 0 0,-1 0-1 0 0,0 8-20 0 0,1-1 1 0 0,1 1-1 0 0,-1 0 0 0 0,1 0 0 0 0,1 0 0 0 0,-1 0 0 0 0,1 1 0 0 0,0-1 0 0 0,1 0 0 0 0,1 12 0 0 0,1 33 324 0 0,-19 155 130 0 0,1-149-3933 0 0,12-42 1839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4208 0 0,'0'0'-302'0'0,"3"-2"-268"0"0,9-8 508 0 0,37-32 1997 0 0,-40 34-1732 0 0,0-1 0 0 0,1 1 1 0 0,0 0-1 0 0,0 1 0 0 0,0 0 0 0 0,1 1 0 0 0,0 0 1 0 0,20-7-1 0 0,-26 11-174 0 0,1 1 0 0 0,-1-1 1 0 0,1 1-1 0 0,0 1 0 0 0,0-1 0 0 0,-1 1 0 0 0,1 0 0 0 0,0 0 1 0 0,0 0-1 0 0,0 1 0 0 0,-1 0 0 0 0,1 0 0 0 0,7 3 1 0 0,-10-3-25 0 0,-1 0 0 0 0,0 1 0 0 0,1-1 0 0 0,-1 0 0 0 0,0 1 1 0 0,0-1-1 0 0,0 1 0 0 0,0 0 0 0 0,0 0 0 0 0,0 0 1 0 0,-1 0-1 0 0,1 0 0 0 0,0 0 0 0 0,-1 0 0 0 0,0 1 0 0 0,0-1 1 0 0,1 0-1 0 0,-1 1 0 0 0,-1-1 0 0 0,1 1 0 0 0,0 0 0 0 0,0-1 1 0 0,-1 1-1 0 0,0-1 0 0 0,0 1 0 0 0,1 0 0 0 0,-1-1 0 0 0,-1 1 1 0 0,1 0-1 0 0,0-1 0 0 0,-1 1 0 0 0,0 2 0 0 0,-3 10 8 0 0,-1 0-1 0 0,-1-1 1 0 0,0 0-1 0 0,0 0 1 0 0,-2 0-1 0 0,0-1 1 0 0,0 0-1 0 0,-1 0 1 0 0,-18 18-1 0 0,14-16 2 0 0,1 0 0 0 0,1 1 0 0 0,0 1-1 0 0,2-1 1 0 0,-11 24 0 0 0,20-39-14 0 0,-1 1 0 0 0,1 0 1 0 0,0 0-1 0 0,-1-1 0 0 0,1 1 0 0 0,0 0 1 0 0,0 0-1 0 0,0 0 0 0 0,1-1 1 0 0,-1 1-1 0 0,0 0 0 0 0,1 0 1 0 0,-1-1-1 0 0,1 1 0 0 0,0 0 0 0 0,-1 0 1 0 0,1-1-1 0 0,0 1 0 0 0,0-1 1 0 0,0 1-1 0 0,0-1 0 0 0,0 1 1 0 0,0-1-1 0 0,1 0 0 0 0,-1 0 0 0 0,0 1 1 0 0,1-1-1 0 0,-1 0 0 0 0,1 0 1 0 0,-1 0-1 0 0,1-1 0 0 0,-1 1 0 0 0,1 0 1 0 0,3 1-1 0 0,7 3 3 0 0,1 0 0 0 0,0-1-1 0 0,20 4 1 0 0,-24-6-3 0 0,34 6-698 0 0,1-2 1 0 0,-1-2-1 0 0,1-2 0 0 0,0-2 0 0 0,51-7 1 0 0,-43 1-1107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4608 0 0,'5'-44'-1778'0'0,"-1"33"1812"0"0,2-1-1 0 0,-1 1 1 0 0,1 0 0 0 0,1 1-1 0 0,0-1 1 0 0,1 1 0 0 0,0 1-1 0 0,0 0 1 0 0,1 0-1 0 0,0 0 1 0 0,15-10 0 0 0,-12 14-6 0 0,-1 0 0 0 0,1 1 1 0 0,1 0-1 0 0,-1 1 0 0 0,1 0 1 0 0,-1 1-1 0 0,1 0 0 0 0,0 1 1 0 0,0 0-1 0 0,0 2 1 0 0,-1-1-1 0 0,1 1 0 0 0,0 1 1 0 0,16 4-1 0 0,-27-5-25 0 0,1-1 0 0 0,-1 1 0 0 0,0 0-1 0 0,0 0 1 0 0,0 0 0 0 0,0 0 0 0 0,0 0 0 0 0,0 0 0 0 0,-1 1 0 0 0,1-1-1 0 0,0 0 1 0 0,0 1 0 0 0,-1-1 0 0 0,1 1 0 0 0,-1 0 0 0 0,0 0 0 0 0,1 0-1 0 0,-1-1 1 0 0,0 1 0 0 0,0 0 0 0 0,0 0 0 0 0,0 0 0 0 0,-1 1 0 0 0,1-1-1 0 0,0 0 1 0 0,-1 0 0 0 0,0 0 0 0 0,1 1 0 0 0,-1-1 0 0 0,0 0 0 0 0,0 0-1 0 0,0 0 1 0 0,0 1 0 0 0,-1 2 0 0 0,-1 1 29 0 0,1-1 0 0 0,-1 1 1 0 0,0 0-1 0 0,0-1 0 0 0,0 1 0 0 0,-1-1 0 0 0,0 0 0 0 0,0 0 1 0 0,0 0-1 0 0,0 0 0 0 0,-7 6 0 0 0,-31 25 275 0 0,28-25-137 0 0,1 0-1 0 0,0 0 1 0 0,-12 15-1 0 0,23-24-115 0 0,9 9 83 0 0,58 28 40 0 0,-53-34-159 0 0,-1 2-1 0 0,1 0 0 0 0,-2 0 0 0 0,1 1 0 0 0,-1 1 0 0 0,0 0 1 0 0,12 12-1 0 0,-20-17-9 0 0,1 0 1 0 0,-1 1-1 0 0,0-1 1 0 0,0 1-1 0 0,0 0 0 0 0,-1 0 1 0 0,0 0-1 0 0,0 0 1 0 0,0 0-1 0 0,0 0 1 0 0,-1 1-1 0 0,2 8 0 0 0,-3-10 1 0 0,-1-1 1 0 0,1 0-1 0 0,0 0 0 0 0,-1 0 0 0 0,0 0 0 0 0,0 0 0 0 0,0 0 0 0 0,0 0 0 0 0,0 0 0 0 0,-1 0 0 0 0,1 0 0 0 0,-1 0 0 0 0,1-1 0 0 0,-1 1 1 0 0,0-1-1 0 0,0 1 0 0 0,-1-1 0 0 0,1 0 0 0 0,0 0 0 0 0,-1 0 0 0 0,1 0 0 0 0,-1 0 0 0 0,-5 3 0 0 0,-54 29 91 0 0,38-22-928 0 0,0 1 0 0 0,0 1 0 0 0,-33 29 1 0 0,38-25-69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1392 0 0,'1'-1'27'0'0,"1"1"0"0"0,-1-1 0 0 0,0 1 0 0 0,1-1 0 0 0,-1 1 0 0 0,1-1 0 0 0,-1 1 0 0 0,1 0 0 0 0,-1-1 0 0 0,0 1 0 0 0,1 0 0 0 0,-1 0 0 0 0,1 0 0 0 0,-1 0 0 0 0,4 1 0 0 0,-3 4-20 0 0,0 1 0 0 0,-1-1 0 0 0,1 1 0 0 0,-1-1 0 0 0,0 1 0 0 0,-1-1 0 0 0,1 1 0 0 0,-1 0 0 0 0,0-1 0 0 0,0 1 1 0 0,-2 7-1 0 0,-16 77 30 0 0,7-41-92 0 0,1 46-855 0 0,7-64 557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75 3376 0 0,'4'-6'-19'0'0,"0"0"0"0"0,1 0 1 0 0,-1 1-1 0 0,1 0 0 0 0,1-1 0 0 0,-1 2 0 0 0,1-1 0 0 0,0 0 0 0 0,0 1 0 0 0,9-5 0 0 0,5-4 3320 0 0,-31 28-2661 0 0,-60 82-120 0 0,-3 6-276 0 0,67-91-214 0 0,-1 1 1 0 0,2 1-1 0 0,-1-1 0 0 0,2 1 0 0 0,0 0 1 0 0,-3 17-1 0 0,7-28-25 0 0,1 0 0 0 0,-1 0 0 0 0,1 0 0 0 0,0 0 0 0 0,0 0 0 0 0,0 0 0 0 0,1 0 0 0 0,-1 0 0 0 0,1 0 0 0 0,-1 0 0 0 0,1 0 0 0 0,0-1 0 0 0,0 1 0 0 0,1 0 0 0 0,-1 0 0 0 0,0-1 0 0 0,4 6 0 0 0,-1-3-13 0 0,1-1 1 0 0,-1 1-1 0 0,1-1 1 0 0,0 0-1 0 0,0 0 1 0 0,0-1-1 0 0,0 1 1 0 0,8 3 0 0 0,5 1-262 0 0,1-1 0 0 0,0 0 1 0 0,1-1-1 0 0,28 4 1 0 0,-37-7-219 0 0,0-2 1 0 0,1 1 0 0 0,-1-1 0 0 0,0-1 0 0 0,1 0 0 0 0,11-2 0 0 0,-6-3-1020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4384 0 0,'37'-44'424'0'0,"-37"43"-114"0"0,7 0-95 0 0,-7 1-195 0 0,0 0 0 0 0,1 0-1 0 0,-1-1 1 0 0,0 1 0 0 0,1 0-1 0 0,-1 0 1 0 0,0 0-1 0 0,0 0 1 0 0,1 0 0 0 0,-1-1-1 0 0,0 1 1 0 0,1 0 0 0 0,-1 0-1 0 0,0 0 1 0 0,1 0 0 0 0,-1 0-1 0 0,0 0 1 0 0,1 0 0 0 0,-1 0-1 0 0,1 0 1 0 0,-1 0 0 0 0,0 0-1 0 0,1 0 1 0 0,-1 0-1 0 0,0 1 1 0 0,1-1 0 0 0,-1 0-1 0 0,0 0 1 0 0,0 0 0 0 0,1 0-1 0 0,-1 1 1 0 0,0-1 0 0 0,1 0-1 0 0,-1 0 1 0 0,0 0 0 0 0,0 1-1 0 0,1-1 1 0 0,2 4 25 0 0,0 0 0 0 0,0 0 0 0 0,-1 1 0 0 0,1-1 0 0 0,-1 0 0 0 0,0 1 0 0 0,0-1 0 0 0,0 1 0 0 0,-1 0 0 0 0,0 0 0 0 0,0 0 1 0 0,0-1-1 0 0,0 10 0 0 0,-4 77 485 0 0,0-75-1239 0 0,2 1 0 0 0,0-1 0 0 0,2 0 0 0 0,2 27 0 0 0,0-24-1131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4552 0 0,'-6'-5'-218'0'0,"-1"1"-1"0"0,1 0 0 0 0,-1 0 0 0 0,0 1 0 0 0,0 0 1 0 0,-1 0-1 0 0,1 1 0 0 0,-1 0 0 0 0,1 0 0 0 0,-1 1 1 0 0,-11-2-1 0 0,16 3 128 0 0,-29 9-790 0 0,30-8 538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1280 0 0,'0'0'11'0'0,"26"-9"2054"0"0,461 4-47 0 0,-397 5-1815 0 0,-87 0-175 0 0,34 3 115 0 0,-26-2-140 0 0,-11 0-3 0 0,1-1 0 0 0,0 0 1 0 0,0 1-1 0 0,-1-1 0 0 0,1 0 1 0 0,0 1-1 0 0,-1-1 1 0 0,1 1-1 0 0,0-1 0 0 0,-1 1 1 0 0,1 0-1 0 0,-1-1 1 0 0,1 1-1 0 0,-1 0 0 0 0,1-1 1 0 0,-1 1-1 0 0,0 0 0 0 0,1-1 1 0 0,-1 1-1 0 0,0 0 1 0 0,1 0-1 0 0,-1-1 0 0 0,0 1 1 0 0,0 0-1 0 0,0 0 1 0 0,0 0-1 0 0,0-1 0 0 0,0 1 1 0 0,0 1-1 0 0,-1 29 8 0 0,0-22-7 0 0,-1 45 28 0 0,-2-1 0 0 0,-17 88 0 0 0,-40 99 84 0 0,-6 30 69 0 0,56-185-88 0 0,4-1 0 0 0,3 107 0 0 0,4-167-82 0 0,2 69 376 0 0,25 171-1 0 0,-1-64-86 0 0,12 67 81 0 0,-32-239-347 0 0,1-1 1 0 0,1 0 0 0 0,1 0-1 0 0,23 45 1 0 0,-3-15 64 0 0,-28-55-83 0 0,18 28 912 0 0,-19-30-871 0 0,-1 1 0 0 0,1-1 1 0 0,0 1-1 0 0,0-1 0 0 0,-1 1 1 0 0,1-1-1 0 0,-1 0 0 0 0,1 1 1 0 0,0-1-1 0 0,-1 1 0 0 0,1-1 1 0 0,-1 0-1 0 0,1 1 0 0 0,-1-1 1 0 0,1 0-1 0 0,-1 0 0 0 0,1 1 1 0 0,-1-1-1 0 0,1 0 0 0 0,-1 0 0 0 0,1 0 1 0 0,-1 0-1 0 0,0 0 0 0 0,1 0 1 0 0,-1 0-1 0 0,1 0 0 0 0,-1 0 1 0 0,1 0-1 0 0,-1 0 0 0 0,0 0 1 0 0,1 0-1 0 0,-2-1 0 0 0,-33 0-225 0 0,24 1 386 0 0,-277-2-643 0 0,97 8-2602 0 0,100-3 321 0 0,19-3-389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1 280 852 0 0,'87'-149'945'0'0,"-75"132"-186"0"0,0 0 0 0 0,-1 0 0 0 0,-1-1 0 0 0,13-30 0 0 0,-23 46-542 0 0,4-6 91 0 0,-4 8-291 0 0,0-1 0 0 0,0 1 1 0 0,0 0-1 0 0,0 0 0 0 0,0 0 0 0 0,0 0 1 0 0,0 0-1 0 0,0-1 0 0 0,0 1 0 0 0,0 0 0 0 0,0 0 1 0 0,0 0-1 0 0,0 0 0 0 0,0 0 0 0 0,0-1 0 0 0,0 1 1 0 0,0 0-1 0 0,1 0 0 0 0,-1 0 0 0 0,0 0 0 0 0,0 0 1 0 0,0 0-1 0 0,0 0 0 0 0,0 0 0 0 0,0-1 0 0 0,0 1 1 0 0,1 0-1 0 0,-1 0 0 0 0,0 0 0 0 0,0 0 0 0 0,0 0 1 0 0,0 0-1 0 0,0 0 0 0 0,1 0 0 0 0,-1 0 0 0 0,0 0 1 0 0,0 0-1 0 0,0 0 0 0 0,0 0 0 0 0,0 0 1 0 0,1 0-1 0 0,-1 0 0 0 0,0 0 0 0 0,0 0 0 0 0,0 0 1 0 0,0 0-1 0 0,0 0 0 0 0,1 0 0 0 0,-1 1 0 0 0,0-1 1 0 0,0 0-1 0 0,0 0 0 0 0,0 0 0 0 0,0 0 0 0 0,0 0 1 0 0,1 0-1 0 0,-1 0 0 0 0,0 0 0 0 0,0 1 0 0 0,0-1 1 0 0,0 0-1 0 0,0 0 0 0 0,0 0 0 0 0,0 0 0 0 0,0 1 1 0 0,4 9 107 0 0,0 1 0 0 0,-1 0 0 0 0,0 0 1 0 0,-1 1-1 0 0,0-1 0 0 0,0 15 0 0 0,-2 81 449 0 0,-1-33-344 0 0,6 196 310 0 0,-5-269-540 0 0,4 122 91 0 0,-21 216 0 0 0,8-325-4744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12 397 6517 0 0,'-1'-1'-146'0'0,"0"0"0"0"0,0-1 1 0 0,0 1-1 0 0,0 0 1 0 0,0-1-1 0 0,0 1 0 0 0,0-1 1 0 0,1 1-1 0 0,-1-1 0 0 0,1 1 1 0 0,-1-1-1 0 0,1 0 1 0 0,-1 1-1 0 0,1-1 0 0 0,0 0 1 0 0,0 1-1 0 0,0-1 1 0 0,0 0-1 0 0,0-2 0 0 0,1 2 850 0 0,14-14-261 0 0,425-167 137 0 0,-102 24-421 0 0,-335 158-36 0 0,2-1-2822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 3748 0 0,'11'-13'-528'0'0,"-16"14"234"0"0,3 0 308 0 0,0 1 0 0 0,0-1-1 0 0,0 1 1 0 0,0 0 0 0 0,1 0 0 0 0,-1 0-1 0 0,1 0 1 0 0,0 0 0 0 0,-1 0 0 0 0,1 0-1 0 0,0 1 1 0 0,0-1 0 0 0,0 0 0 0 0,0 4-1 0 0,-65 310 2501 0 0,56-270-2311 0 0,3 0 1 0 0,1 0-1 0 0,2 1 0 0 0,2-1 1 0 0,2 1-1 0 0,7 47 0 0 0,15 23 1036 0 0,-1-137-1138 0 0,-8 3-62 0 0,-2 0 0 0 0,1 0 0 0 0,-2-1-1 0 0,16-36 1 0 0,5-10 37 0 0,-21 45-62 0 0,1 0 0 0 0,0 1 1 0 0,2 0-1 0 0,0 1 0 0 0,1 0 1 0 0,1 1-1 0 0,0 0 0 0 0,1 2 1 0 0,1 0-1 0 0,33-22 0 0 0,-41 30-19 0 0,0 1 0 0 0,1 0 0 0 0,0 0 0 0 0,-1 1 0 0 0,14-3 0 0 0,-20 6-4 0 0,2 3-5 0 0,0 1 14 0 0,-1 0-1 0 0,0 0 1 0 0,0 1 0 0 0,0 0 0 0 0,0 0 0 0 0,0 0 0 0 0,-1 0-1 0 0,0 0 1 0 0,0 1 0 0 0,0-1 0 0 0,0 1 0 0 0,-1 0 0 0 0,4 9-1 0 0,0-1-3 0 0,6 10-1 0 0,45 82-1 0 0,-51-94 12 0 0,1-1 1 0 0,1 0-1 0 0,0 0 1 0 0,1-1 0 0 0,-1 0-1 0 0,2 0 1 0 0,11 8-1 0 0,-14-13-6 0 0,0-1 0 0 0,1 1 0 0 0,-1-1-1 0 0,1 0 1 0 0,0-1 0 0 0,0 0 0 0 0,0 0-1 0 0,0-1 1 0 0,0 0 0 0 0,1-1 0 0 0,-1 1-1 0 0,0-2 1 0 0,0 1 0 0 0,1-1 0 0 0,8-2-1 0 0,5-1-161 0 0,0-2 1 0 0,0 0-1 0 0,0-2 0 0 0,26-12 0 0 0,-35 13-580 0 0,0-1-1 0 0,0 0 1 0 0,-1-1 0 0 0,18-17-1 0 0,-9 7-1693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5829 0 0,'4'-1'-23'0'0,"0"1"0"0"0,0-1 0 0 0,0 1 0 0 0,0 0 0 0 0,0 0 0 0 0,-1 0 0 0 0,1 0 0 0 0,0 1 0 0 0,0 0 0 0 0,0 0 1 0 0,0 0-1 0 0,-1 0 0 0 0,1 0 0 0 0,0 1 0 0 0,6 3 0 0 0,-4 0 136 0 0,-1 0-1 0 0,0 0 1 0 0,0 1 0 0 0,0 0-1 0 0,0-1 1 0 0,-1 2 0 0 0,6 9-1 0 0,-3-2-3 0 0,0 1 0 0 0,-2 0-1 0 0,1 0 1 0 0,-2 1-1 0 0,0-1 1 0 0,3 23 0 0 0,6 23-1055 0 0,-6-54-1547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76 5068 0 0,'0'-11'-32'0'0,"-1"1"0"0"0,0-1 0 0 0,0 0 0 0 0,-1 1 0 0 0,-3-12 0 0 0,4 21 116 0 0,-4 10-880 0 0,4-8 743 0 0,1-1-1 0 0,-1 1 1 0 0,1-1-1 0 0,-1 0 1 0 0,1 1-1 0 0,0-1 1 0 0,-1 1 0 0 0,1-1-1 0 0,-1 1 1 0 0,1-1-1 0 0,0 1 1 0 0,0 0 0 0 0,-1-1-1 0 0,1 1 1 0 0,0-1-1 0 0,0 1 1 0 0,0 0-1 0 0,0-1 1 0 0,-1 1 0 0 0,1-1-1 0 0,0 1 1 0 0,0 0-1 0 0,0-1 1 0 0,0 1 0 0 0,1 0-1 0 0,-1-1 1 0 0,0 1-1 0 0,0 0 1 0 0,11 11-706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18 120 3476 0 0,'24'-61'209'0'0,"-11"22"418"0"0,-7 19 291 0 0,-18 39-695 0 0,-19 42-101 0 0,27-52-102 0 0,1 0-1 0 0,0 0 0 0 0,1 0 1 0 0,0 1-1 0 0,0-1 0 0 0,1 1 1 0 0,0-1-1 0 0,1 1 1 0 0,1 12-1 0 0,0-15-2 0 0,1 0 0 0 0,0 0 0 0 0,0-1 0 0 0,1 1-1 0 0,0 0 1 0 0,0-1 0 0 0,0 0 0 0 0,1 1 0 0 0,0-1 0 0 0,0-1 0 0 0,0 1-1 0 0,1-1 1 0 0,6 7 0 0 0,70 53 286 0 0,1 1-65 0 0,-74-59-203 0 0,-1 0 0 0 0,0 1 0 0 0,-1 0-1 0 0,0 0 1 0 0,0 0 0 0 0,-1 1 0 0 0,9 16 0 0 0,-13-21-22 0 0,0 0 0 0 0,0 0 1 0 0,0 1-1 0 0,-1-1 1 0 0,1 0-1 0 0,-1 1 0 0 0,0-1 1 0 0,0 0-1 0 0,0 0 0 0 0,-1 1 1 0 0,0-1-1 0 0,0 0 1 0 0,0 0-1 0 0,0 1 0 0 0,0-1 1 0 0,-1 0-1 0 0,0-1 0 0 0,0 1 1 0 0,0 0-1 0 0,0 0 1 0 0,-1-1-1 0 0,1 1 0 0 0,-1-1 1 0 0,-4 5-1 0 0,-9 7 4 0 0,0 0 1 0 0,-1 0-1 0 0,-28 18 1 0 0,23-18 2 0 0,7-4-99 0 0,0-1 1 0 0,-1-1-1 0 0,-17 8 1 0 0,-4-4-2874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1204 0 0,'1'19'-25'0'0,"1"1"-1"0"0,1-1 1 0 0,1 1 0 0 0,7 18-1 0 0,-5-16 50 0 0,-1 1-1 0 0,4 36 0 0 0,-6 32-598 0 0,-3-68 367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 5276 0 0,'-4'-18'-222'0'0,"0"1"-1"0"0,1-1 1 0 0,-2-30-1 0 0,5 47 253 0 0,2 6-626 0 0,7 31-973 0 0,-6-23 1174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97 5116 0 0,'0'-6'-30'0'0,"1"0"0"0"0,-1 1 0 0 0,-1-1 0 0 0,1 0-1 0 0,-1 0 1 0 0,0 0 0 0 0,0 1 0 0 0,-1-1 0 0 0,0 0-1 0 0,0 1 1 0 0,0-1 0 0 0,-5-7 0 0 0,7 12 242 0 0,-1 0-27 0 0,1 1-116 0 0,0-1 0 0 0,0 1 0 0 0,0-1 0 0 0,0 0 0 0 0,-1 1 0 0 0,1-1 0 0 0,0 1 0 0 0,0-1 0 0 0,-1 1 0 0 0,1-1 0 0 0,0 1 0 0 0,-1-1 0 0 0,1 1 0 0 0,-1-1 1 0 0,1 1-1 0 0,0-1 0 0 0,-1 1 0 0 0,1 0 0 0 0,-1-1 0 0 0,1 1 0 0 0,-1 0 0 0 0,1-1 0 0 0,-1 1 0 0 0,1 0 0 0 0,-1 0 0 0 0,0 0 0 0 0,1-1 0 0 0,-1 1 0 0 0,1 0 0 0 0,-1 0 0 0 0,-1 0 0 0 0,-2 7-12 0 0,-1-1 0 0 0,1 1 1 0 0,1 0-1 0 0,-1 1 0 0 0,1-1 0 0 0,0 1 0 0 0,1-1 0 0 0,0 1 1 0 0,0 0-1 0 0,1 0 0 0 0,0 0 0 0 0,0 0 0 0 0,1 14 0 0 0,0 2 42 0 0,0 0 0 0 0,2-1 0 0 0,9 42 0 0 0,-9-55-198 0 0,-1-4-104 0 0,0 1-1 0 0,1-1 0 0 0,-1 1 1 0 0,1-1-1 0 0,0 0 1 0 0,1 1-1 0 0,0-1 0 0 0,0-1 1 0 0,0 1-1 0 0,1 0 1 0 0,4 6-1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2728 0 0,'7'1'-94'0'0,"-1"-1"0"0"0,0 0 0 0 0,1-1 0 0 0,-1 1 0 0 0,1-1-1 0 0,-1-1 1 0 0,0 1 0 0 0,0-1 0 0 0,0 0 0 0 0,0 0 0 0 0,6-4 0 0 0,65-35-135 0 0,-71 38 393 0 0,0 0 0 0 0,-1-1-1 0 0,1 0 1 0 0,-1-1 0 0 0,0 1-1 0 0,0-1 1 0 0,0 0 0 0 0,-1 0-1 0 0,0 0 1 0 0,0-1 0 0 0,0 0-1 0 0,0 1 1 0 0,-1-1 0 0 0,0-1 0 0 0,-1 1-1 0 0,1 0 1 0 0,-1-1 0 0 0,0 1-1 0 0,-1-1 1 0 0,2-12 0 0 0,-3 18-110 0 0,0-1 0 0 0,0 1 0 0 0,-1 0 1 0 0,1-1-1 0 0,-1 1 0 0 0,1 0 0 0 0,-1 0 0 0 0,1-1 0 0 0,-1 1 1 0 0,0 0-1 0 0,0 0 0 0 0,1 0 0 0 0,-1 0 0 0 0,0 0 1 0 0,0 0-1 0 0,0 0 0 0 0,0 0 0 0 0,0 0 0 0 0,0 0 1 0 0,0 0-1 0 0,-1 1 0 0 0,1-1 0 0 0,0 0 0 0 0,0 1 1 0 0,-3-1-1 0 0,-30-7 501 0 0,31 8-466 0 0,-3 1-5 0 0,-4 1-41 0 0,0 0-1 0 0,1 1 1 0 0,-1 0 0 0 0,1 0 0 0 0,-1 1 0 0 0,-15 10 0 0 0,22-13-33 0 0,-1 1 0 0 0,1 0 0 0 0,1 0-1 0 0,-1 0 1 0 0,0 0 0 0 0,1 0 0 0 0,-1 1 0 0 0,1 0 0 0 0,-1-1 0 0 0,1 1 0 0 0,0 0 0 0 0,0 0 0 0 0,0 0 0 0 0,1 0 0 0 0,-1 0 0 0 0,1 0-1 0 0,0 0 1 0 0,0 1 0 0 0,0-1 0 0 0,0 1 0 0 0,0-1 0 0 0,1 1 0 0 0,-1-1 0 0 0,1 0 0 0 0,0 6 0 0 0,2-6-5 0 0,-1 1 0 0 0,0-1 0 0 0,1 0 1 0 0,-1 0-1 0 0,1 1 0 0 0,0-1 1 0 0,0 0-1 0 0,0 0 0 0 0,0-1 0 0 0,1 1 1 0 0,-1 0-1 0 0,1-1 0 0 0,0 1 0 0 0,0-1 1 0 0,0 0-1 0 0,6 3 0 0 0,59 31 32 0 0,-49-28-27 0 0,36 17 11 0 0,-29-14-5 0 0,0 1-1 0 0,0 0 1 0 0,-1 3-1 0 0,-1 0 0 0 0,25 20 1 0 0,-45-31-14 0 0,0-1-1 0 0,0 1 1 0 0,-1-1 0 0 0,0 1 0 0 0,0 0 0 0 0,0 1 0 0 0,0-1-1 0 0,0 0 1 0 0,-1 1 0 0 0,0-1 0 0 0,0 1 0 0 0,0 0 0 0 0,-1 0 0 0 0,1 0-1 0 0,-1 0 1 0 0,0 0 0 0 0,-1 0 0 0 0,1 0 0 0 0,-1 0 0 0 0,0 0-1 0 0,-1 8 1 0 0,-1-6-1 0 0,0 0 0 0 0,0 0-1 0 0,0 0 1 0 0,-1 0-1 0 0,0-1 1 0 0,0 1 0 0 0,-1-1-1 0 0,0 0 1 0 0,0 0 0 0 0,-1 0-1 0 0,1 0 1 0 0,-1-1-1 0 0,0 1 1 0 0,-9 5 0 0 0,2 0-96 0 0,-1-1 1 0 0,0 0 0 0 0,-1-1 0 0 0,0-1-1 0 0,0 0 1 0 0,0-1 0 0 0,-29 10 0 0 0,41-16-840 0 0,-1-4-1018 0 0,-12-9-355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75 5236 0 0,'-3'-42'-1402'0'0,"-7"12"1858"0"0,10 30-442 0 0,0 0 0 0 0,0-1 0 0 0,0 1 0 0 0,0 0 0 0 0,-1 0 0 0 0,1 0 0 0 0,0 0 0 0 0,0 0 0 0 0,0-1 0 0 0,0 1 1 0 0,0 0-1 0 0,0 0 0 0 0,-1 0 0 0 0,1 0 0 0 0,0 0 0 0 0,0 0 0 0 0,0 0 0 0 0,0 0 0 0 0,0-1 0 0 0,-1 1 0 0 0,1 0 0 0 0,0 0 0 0 0,0 0 0 0 0,0 0 0 0 0,0 0 0 0 0,-1 0 0 0 0,1 0 0 0 0,0 0 0 0 0,0 0 0 0 0,0 0 0 0 0,-1 0 0 0 0,1 0 0 0 0,0 0 0 0 0,0 0 0 0 0,0 0 0 0 0,0 1 0 0 0,-1-1 0 0 0,1 0 0 0 0,0 0 0 0 0,0 0 0 0 0,0 0 0 0 0,0 0 0 0 0,0 0 0 0 0,-1 0 0 0 0,1 0 0 0 0,0 0 0 0 0,0 1 0 0 0,0-1 0 0 0,0 0 0 0 0,0 0 0 0 0,0 0 0 0 0,0 0 0 0 0,-1 1 0 0 0,1-1 0 0 0,0 0 0 0 0,0 0 0 0 0,0 1 0 0 0,-11 40 1298 0 0,9-30-1318 0 0,-10 46 593 0 0,2-14-44 0 0,2 1 0 0 0,-5 76 0 0 0,14-120-531 0 0,-1 1 1 0 0,0-1 0 0 0,0 1-1 0 0,0-1 1 0 0,1 1-1 0 0,-1-1 1 0 0,0 1 0 0 0,1-1-1 0 0,-1 1 1 0 0,0-1-1 0 0,1 0 1 0 0,-1 1 0 0 0,0-1-1 0 0,1 0 1 0 0,-1 1-1 0 0,1-1 1 0 0,-1 0-1 0 0,1 1 1 0 0,-1-1 0 0 0,1 0-1 0 0,-1 0 1 0 0,1 1-1 0 0,-1-1 1 0 0,1 0 0 0 0,0 0-1 0 0,-1 0 1 0 0,1 0-1 0 0,-1 0 1 0 0,1 0 0 0 0,-1 0-1 0 0,1 0 1 0 0,-1 0-1 0 0,1 0 1 0 0,0 0 0 0 0,-1 0-1 0 0,1 0 1 0 0,-1-1-1 0 0,1 1 1 0 0,-1 0 0 0 0,1 0-1 0 0,-1-1 1 0 0,1 1-1 0 0,-1 0 1 0 0,1-1-1 0 0,0 1 1 0 0,24-12 92 0 0,-8 2-50 0 0,-1-2 1 0 0,0 0-1 0 0,-1-1 1 0 0,17-18-1 0 0,18-16 51 0 0,49-37 11 0 0,-98 83-116 0 0,0-1 0 0 0,0 1 0 0 0,0 0 1 0 0,1 0-1 0 0,-1 0 0 0 0,0 0 0 0 0,1 1 0 0 0,-1-1 1 0 0,1 0-1 0 0,-1 1 0 0 0,1-1 0 0 0,-1 1 0 0 0,1-1 1 0 0,-1 1-1 0 0,1-1 0 0 0,-1 1 0 0 0,1 0 0 0 0,0 0 1 0 0,-1 0-1 0 0,1 0 0 0 0,-1 0 0 0 0,1 0 0 0 0,0 1 1 0 0,-1-1-1 0 0,1 0 0 0 0,-1 1 0 0 0,1-1 0 0 0,-1 1 0 0 0,1 0 1 0 0,-1-1-1 0 0,0 1 0 0 0,1 0 0 0 0,-1 0 0 0 0,0 0 1 0 0,1 0-1 0 0,1 2 0 0 0,2 3 0 0 0,-1-1 1 0 0,1 1-1 0 0,-1-1 1 0 0,-1 1-1 0 0,1 1 0 0 0,4 10 1 0 0,-3-7-45 0 0,-1 0 0 0 0,2-1 0 0 0,-1 1 0 0 0,2-1 0 0 0,-1 0 0 0 0,1-1 0 0 0,0 1 0 0 0,1-1 0 0 0,0-1 0 0 0,16 13 0 0 0,-16-15-564 0 0,0 0-1 0 0,1-1 1 0 0,0 1 0 0 0,0-2-1 0 0,0 1 1 0 0,0-1-1 0 0,17 3 1 0 0,1-3-2068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76 5857 0 0,'-5'-37'-1241'0'0,"-1"-2"2691"0"0,0 42-1261 0 0,-8 6-22 0 0,0 1 0 0 0,1 0 0 0 0,0 0-1 0 0,1 2 1 0 0,0-1 0 0 0,1 2 0 0 0,-11 14 0 0 0,3-1 186 0 0,0 1 0 0 0,-28 57 0 0 0,44-78-303 0 0,0 0-1 0 0,0 1 0 0 0,1-1 1 0 0,0 1-1 0 0,0-1 0 0 0,1 1 1 0 0,0 0-1 0 0,0 0 0 0 0,0 0 1 0 0,1 0-1 0 0,0 0 0 0 0,0-1 1 0 0,2 10-1 0 0,-1-13-34 0 0,0 0 1 0 0,1 0-1 0 0,-1 0 1 0 0,1 1-1 0 0,0-1 1 0 0,-1-1-1 0 0,1 1 1 0 0,1 0-1 0 0,-1 0 1 0 0,0-1-1 0 0,1 1 1 0 0,-1-1-1 0 0,1 0 0 0 0,0 0 1 0 0,0 0-1 0 0,-1 0 1 0 0,1 0-1 0 0,1-1 1 0 0,-1 1-1 0 0,0-1 1 0 0,0 0-1 0 0,1 0 1 0 0,-1 0-1 0 0,0 0 1 0 0,1 0-1 0 0,-1-1 0 0 0,6 1 1 0 0,5-1 0 0 0,0 0 1 0 0,-1 0-1 0 0,1-2 0 0 0,-1 1 1 0 0,1-2-1 0 0,-1 0 1 0 0,0 0-1 0 0,1-1 0 0 0,-2-1 1 0 0,1 0-1 0 0,-1-1 0 0 0,1 0 1 0 0,-2-1-1 0 0,1 0 1 0 0,13-12-1 0 0,-22 17-14 0 0,-1 0 0 0 0,0-1 0 0 0,0 1 0 0 0,0-1 0 0 0,0 0 0 0 0,0 1 0 0 0,0-1-1 0 0,-1 0 1 0 0,0 0 0 0 0,1 0 0 0 0,-1 0 0 0 0,0 0 0 0 0,0-1 0 0 0,-1 1 0 0 0,1 0 0 0 0,-1 0 0 0 0,0-1 0 0 0,1 1 0 0 0,-1 0 0 0 0,-1 0 0 0 0,1-1 0 0 0,0 1 0 0 0,-1 0-1 0 0,0 0 1 0 0,0 0 0 0 0,0-1 0 0 0,0 1 0 0 0,0 0 0 0 0,0 0 0 0 0,-1 0 0 0 0,0 1 0 0 0,1-1 0 0 0,-1 0 0 0 0,0 1 0 0 0,-3-4 0 0 0,-2-2-1 0 0,1 0 1 0 0,-2 0-1 0 0,1 1 0 0 0,-1 0 1 0 0,0 0-1 0 0,-1 1 1 0 0,0 0-1 0 0,0 0 1 0 0,-15-6-1 0 0,10 7-2 0 0,1 1 1 0 0,-1 0-1 0 0,0 1 0 0 0,0 1 1 0 0,0 0-1 0 0,-27 0 0 0 0,-12 9-5439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6165 0 0,'35'-109'-1010'0'0,"-20"63"2206"0"0,-15 44-1024 0 0,2 1 72 0 0,-2 1-229 0 0,0 0 1 0 0,0-1-1 0 0,0 1 1 0 0,0 0 0 0 0,1 0-1 0 0,-1 0 1 0 0,0 0-1 0 0,0-1 1 0 0,0 1-1 0 0,0 0 1 0 0,0 0 0 0 0,0 0-1 0 0,0 0 1 0 0,0 0-1 0 0,0-1 1 0 0,1 1-1 0 0,-1 0 1 0 0,0 0 0 0 0,0 0-1 0 0,0 0 1 0 0,0 0-1 0 0,0 0 1 0 0,1 0-1 0 0,-1 0 1 0 0,0 0 0 0 0,0 0-1 0 0,0 0 1 0 0,0 0-1 0 0,1-1 1 0 0,-1 1 0 0 0,0 0-1 0 0,0 0 1 0 0,0 0-1 0 0,0 0 1 0 0,1 0-1 0 0,-1 1 1 0 0,0-1 0 0 0,0 0-1 0 0,0 0 1 0 0,0 0-1 0 0,1 0 1 0 0,-1 0-1 0 0,0 0 1 0 0,0 0 0 0 0,0 0-1 0 0,0 0 1 0 0,0 0-1 0 0,1 0 1 0 0,-1 0-1 0 0,0 1 1 0 0,0-1 0 0 0,0 0-1 0 0,0 0 1 0 0,0 0-1 0 0,0 0 1 0 0,0 0-1 0 0,1 1 1 0 0,2 13 158 0 0,0 1 0 0 0,-2 0 1 0 0,1 0-1 0 0,-2 0 0 0 0,1 0 0 0 0,-5 27 0 0 0,-20 101 425 0 0,13-92-387 0 0,0 8 71 0 0,1-1 1 0 0,3 1-1 0 0,2 114 1 0 0,5-170-285 0 0,0-1 1 0 0,1 1-1 0 0,-1 0 1 0 0,1-1 0 0 0,0 1-1 0 0,0 0 1 0 0,-1-1 0 0 0,2 1-1 0 0,-1-1 1 0 0,0 0-1 0 0,0 1 1 0 0,1-1 0 0 0,-1 0-1 0 0,1 0 1 0 0,0 0-1 0 0,0 0 1 0 0,0 0 0 0 0,0 0-1 0 0,0 0 1 0 0,0-1-1 0 0,0 1 1 0 0,0-1 0 0 0,4 3-1 0 0,-4-4-179 0 0,0 1-1 0 0,0-1 0 0 0,0 1 1 0 0,0-1-1 0 0,0 0 1 0 0,0 0-1 0 0,1 0 1 0 0,-1 0-1 0 0,0 0 0 0 0,0 0 1 0 0,0-1-1 0 0,0 1 1 0 0,0 0-1 0 0,0-1 1 0 0,0 0-1 0 0,0 0 0 0 0,0 1 1 0 0,-1-1-1 0 0,1 0 1 0 0,0 0-1 0 0,0-1 1 0 0,-1 1-1 0 0,1 0 0 0 0,0-1 1 0 0,-1 1-1 0 0,1 0 1 0 0,-1-1-1 0 0,0 0 1 0 0,0 1-1 0 0,1-1 0 0 0,0-2 1 0 0,5-8-3010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43 140 6577 0 0,'-3'-1'-203'0'0,"1"0"156"0"0,-1 0 0 0 0,0 0 0 0 0,0 0 0 0 0,1 0 1 0 0,-1-1-1 0 0,0 1 0 0 0,1-1 0 0 0,-1 0 1 0 0,1 0-1 0 0,0 0 0 0 0,0 0 0 0 0,0 0 0 0 0,0 0 1 0 0,0 0-1 0 0,-2-4 0 0 0,5 4 47 0 0,-1 0 1 0 0,1 1-1 0 0,-1-1 0 0 0,1 0 0 0 0,0 0 1 0 0,0 0-1 0 0,0 0 0 0 0,0 1 0 0 0,0-1 0 0 0,0 1 1 0 0,0-1-1 0 0,1 1 0 0 0,-1-1 0 0 0,0 1 1 0 0,1-1-1 0 0,0 1 0 0 0,-1 0 0 0 0,1 0 1 0 0,-1 0-1 0 0,1 0 0 0 0,0 0 0 0 0,0 0 0 0 0,3 0 1 0 0,55-19-5 0 0,-38 14-24 0 0,83-32-2452 0 0,-74 28 1217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234 292 4000 0 0,'-1'1'-33'0'0,"0"-1"-1"0"0,0 1 1 0 0,0-1-1 0 0,1 1 1 0 0,-1-1-1 0 0,0 1 1 0 0,0-1-1 0 0,1 1 1 0 0,-1 0-1 0 0,0 0 1 0 0,1-1-1 0 0,-1 1 1 0 0,0 0-1 0 0,1 0 1 0 0,-1 0-1 0 0,1 0 1 0 0,0-1-1 0 0,-1 1 0 0 0,1 0 1 0 0,0 0-1 0 0,-1 0 1 0 0,1 0-1 0 0,0 0 1 0 0,0 2-1 0 0,22-4-4 0 0,41-22 364 0 0,-55 19-313 0 0,0 0-1 0 0,-1-1 0 0 0,1 0 1 0 0,-1 0-1 0 0,0-1 0 0 0,0 0 1 0 0,0 0-1 0 0,-1-1 1 0 0,0 0-1 0 0,-1 0 0 0 0,1 0 1 0 0,-1-1-1 0 0,0 1 0 0 0,-1-1 1 0 0,5-12-1 0 0,-6 13 20 0 0,-1 1 0 0 0,1-1 0 0 0,-1 1 0 0 0,-1-1 0 0 0,1 0 1 0 0,-1 0-1 0 0,0 0 0 0 0,-1 0 0 0 0,0 0 0 0 0,0 0 0 0 0,0 1 0 0 0,-1-1 0 0 0,0 0 0 0 0,0 0 0 0 0,-1 0 0 0 0,0 0 0 0 0,0 1 0 0 0,0-1 1 0 0,-1 1-1 0 0,-7-12 0 0 0,8 16 0 0 0,0-1 0 0 0,0 1 0 0 0,-1 0 0 0 0,1 0 0 0 0,-1 1 0 0 0,0-1 0 0 0,0 0 0 0 0,1 1 0 0 0,-1 0 0 0 0,0 0 0 0 0,0 0 0 0 0,0 0 0 0 0,0 0 0 0 0,0 0 0 0 0,-1 1 0 0 0,1-1 1 0 0,0 1-1 0 0,0 0 0 0 0,0 0 0 0 0,0 0 0 0 0,-1 1 0 0 0,1-1 0 0 0,0 1 0 0 0,0-1 0 0 0,0 1 0 0 0,-4 2 0 0 0,-6 1 88 0 0,0 0 1 0 0,0 1-1 0 0,0 1 1 0 0,-21 12-1 0 0,17-5 29 0 0,0 0 0 0 0,0 0 0 0 0,1 2 0 0 0,1 0 0 0 0,0 1 0 0 0,-19 26 0 0 0,15-14 96 0 0,1 1 0 0 0,1 1-1 0 0,-19 43 1 0 0,34-69-210 0 0,1 1 1 0 0,-1-1-1 0 0,0 0 1 0 0,1 1-1 0 0,0-1 1 0 0,0 1 0 0 0,1 0-1 0 0,-1-1 1 0 0,1 1-1 0 0,0-1 1 0 0,0 1-1 0 0,0 0 1 0 0,1-1-1 0 0,1 8 1 0 0,-1-10-19 0 0,1 1-1 0 0,-1-1 1 0 0,1 0 0 0 0,-1 1-1 0 0,1-1 1 0 0,0 0 0 0 0,-1 0-1 0 0,1 0 1 0 0,0 0 0 0 0,1-1-1 0 0,-1 1 1 0 0,0-1 0 0 0,0 1-1 0 0,1-1 1 0 0,-1 0 0 0 0,1 1-1 0 0,-1-1 1 0 0,1-1 0 0 0,-1 1-1 0 0,1 0 1 0 0,0 0 0 0 0,-1-1-1 0 0,1 0 1 0 0,0 0 0 0 0,5 0-1 0 0,0 1 4 0 0,0-1 0 0 0,0 0 0 0 0,-1-1 0 0 0,1 0 0 0 0,0 0 0 0 0,0-1 0 0 0,0 0 0 0 0,0 0 0 0 0,-1 0 0 0 0,14-8 0 0 0,-3 0 11 0 0,-1-1 0 0 0,29-25 0 0 0,-27 20-14 0 0,1 1 0 0 0,0 0 0 0 0,23-11 0 0 0,-35 22-19 0 0,-6 3 4 0 0,1 3 6 0 0,10 8 21 0 0,-1 0 0 0 0,-1 0-1 0 0,17 19 1 0 0,-21-20-326 0 0,1 0 0 0 0,0-1 0 0 0,0 0 0 0 0,1 0-1 0 0,0-1 1 0 0,1 0 0 0 0,0-1 0 0 0,0 0 0 0 0,0 0 0 0 0,18 6 0 0 0,-6-7-1718 0 0,1 0-127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51 5116 0 0,'0'0'-345'0'0,"2"-28"-812"0"0,-1 22 1385 0 0,-3-7 405 0 0,2 13-591 0 0,-1-1 0 0 0,0 1 0 0 0,0 0 0 0 0,1-1 0 0 0,-1 1 0 0 0,0-1 0 0 0,0 1 0 0 0,0 0 0 0 0,0 0 0 0 0,1 0 0 0 0,-1-1 0 0 0,0 1-1 0 0,0 0 1 0 0,0 0 0 0 0,0 0 0 0 0,0 0 0 0 0,0 0 0 0 0,0 1 0 0 0,1-1 0 0 0,-1 0 0 0 0,-1 1 0 0 0,-11 2 73 0 0,1 0 0 0 0,0 2 0 0 0,0-1 0 0 0,0 1-1 0 0,1 1 1 0 0,-1 0 0 0 0,1 1 0 0 0,1 0 0 0 0,-1 1 0 0 0,-9 9 0 0 0,-22 21 246 0 0,-36 45-1 0 0,26-27-120 0 0,48-53-217 0 0,1 1 1 0 0,0-1-1 0 0,-1 1 0 0 0,1 0 1 0 0,1 0-1 0 0,-1 0 1 0 0,1 1-1 0 0,-1-1 1 0 0,1 1-1 0 0,1-1 0 0 0,-1 1 1 0 0,-1 7-1 0 0,3-10-14 0 0,0 0-1 0 0,0 0 1 0 0,0 1-1 0 0,0-1 1 0 0,1 0-1 0 0,-1 1 1 0 0,1-1-1 0 0,-1 0 1 0 0,1 0-1 0 0,0 0 1 0 0,0 0-1 0 0,0 0 1 0 0,0 0-1 0 0,0 0 1 0 0,0 0-1 0 0,1 0 1 0 0,-1 0 0 0 0,1-1-1 0 0,-1 1 1 0 0,1 0-1 0 0,0-1 1 0 0,0 0-1 0 0,-1 1 1 0 0,1-1-1 0 0,0 0 1 0 0,0 0-1 0 0,0 0 1 0 0,3 1-1 0 0,16 7-152 0 0,0 0-1 0 0,1-2 1 0 0,0-1 0 0 0,39 7 0 0 0,41 0-3359 0 0,-65-11 1409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73 5092 0 0,'-18'-58'-1241'0'0,"18"56"1259"0"0,-8-3 196 0 0,8 5-194 0 0,-1-1 0 0 0,1 0 0 0 0,0 1 0 0 0,-1-1 0 0 0,1 1 0 0 0,-1 0 0 0 0,1-1 0 0 0,-1 1 0 0 0,1-1 0 0 0,-1 1 0 0 0,1 0-1 0 0,-1-1 1 0 0,0 1 0 0 0,1 0 0 0 0,-1 0 0 0 0,1-1 0 0 0,-1 1 0 0 0,0 0 0 0 0,1 0 0 0 0,-1 0 0 0 0,0 0 0 0 0,1 0 0 0 0,-1 0-1 0 0,0 0 1 0 0,1 0 0 0 0,-1 0 0 0 0,0 0 0 0 0,1 0 0 0 0,-1 0 0 0 0,1 0 0 0 0,-1 1 0 0 0,0-1 0 0 0,1 0 0 0 0,-1 0 0 0 0,0 1-1 0 0,-20 13 234 0 0,1-1-1 0 0,1 2 1 0 0,1 1-1 0 0,0 0 1 0 0,1 2-1 0 0,0-1 1 0 0,2 2-1 0 0,0 0 0 0 0,1 1 1 0 0,-17 34-1 0 0,29-51-235 0 0,1-1 0 0 0,0 0 0 0 0,0 1-1 0 0,0-1 1 0 0,1 1 0 0 0,-1 0 0 0 0,0-1 0 0 0,1 1-1 0 0,0 0 1 0 0,0-1 0 0 0,0 1 0 0 0,0 0 0 0 0,0-1-1 0 0,0 1 1 0 0,1-1 0 0 0,-1 1 0 0 0,1 0-1 0 0,0-1 1 0 0,-1 1 0 0 0,1-1 0 0 0,0 1 0 0 0,2 2-1 0 0,0-2-1 0 0,0 0 0 0 0,-1 0 0 0 0,1-1 0 0 0,0 1 0 0 0,1-1 0 0 0,-1 0 0 0 0,0 0 0 0 0,1 0 0 0 0,-1 0 0 0 0,1 0 0 0 0,-1-1 0 0 0,1 0 0 0 0,6 2 0 0 0,8 0 13 0 0,1 0 0 0 0,-1-1 0 0 0,1-1 0 0 0,0-1 0 0 0,20-2 0 0 0,-13 0-5 0 0,0-1 0 0 0,0-1-1 0 0,41-14 1 0 0,-61 17-21 0 0,0-1-1 0 0,0 0 0 0 0,0 0 1 0 0,0-1-1 0 0,0 0 0 0 0,0 0 0 0 0,-1 0 1 0 0,0-1-1 0 0,1 0 0 0 0,-1 0 1 0 0,-1 0-1 0 0,1-1 0 0 0,-1 1 0 0 0,0-1 1 0 0,0 0-1 0 0,0-1 0 0 0,0 1 1 0 0,-1 0-1 0 0,0-1 0 0 0,4-10 0 0 0,-6 11-1 0 0,-1 1-1 0 0,0-1 0 0 0,0 0 1 0 0,0 0-1 0 0,0 0 0 0 0,-1 1 1 0 0,1-1-1 0 0,-1 0 0 0 0,-1 1 1 0 0,1-1-1 0 0,-1 0 0 0 0,1 1 1 0 0,-1 0-1 0 0,-1-1 0 0 0,1 1 1 0 0,0 0-1 0 0,-1 0 0 0 0,0 0 1 0 0,0 1-1 0 0,0-1 0 0 0,-1 0 1 0 0,1 1-1 0 0,-1 0 0 0 0,-4-3 0 0 0,0 0 2 0 0,0-1 0 0 0,-1 1 0 0 0,0 1-1 0 0,-1-1 1 0 0,1 2 0 0 0,-1-1-1 0 0,0 1 1 0 0,0 1 0 0 0,-20-5-1 0 0,12 6 21 0 0,0 0-1 0 0,-31 1 0 0 0,44 1-35 0 0,1 0 0 0 0,-1 1 0 0 0,1-1 0 0 0,-1 1 1 0 0,1 0-1 0 0,0 0 0 0 0,0 0 0 0 0,-1 1 0 0 0,1 0 0 0 0,0 0 0 0 0,0 0 1 0 0,1 0-1 0 0,-1 0 0 0 0,0 1 0 0 0,1 0 0 0 0,-7 5 0 0 0,10-7-24 0 0,-1-1-1 0 0,1 1 0 0 0,-1-1 0 0 0,1 1 1 0 0,0-1-1 0 0,-1 1 0 0 0,1-1 0 0 0,0 1 0 0 0,0-1 1 0 0,-1 1-1 0 0,1-1 0 0 0,0 1 0 0 0,0-1 1 0 0,0 1-1 0 0,0 0 0 0 0,0-1 0 0 0,0 1 1 0 0,0-1-1 0 0,0 1 0 0 0,0 0 0 0 0,0-1 0 0 0,0 1 1 0 0,0-1-1 0 0,0 1 0 0 0,0 0 0 0 0,0-1 1 0 0,1 1-1 0 0,-1-1 0 0 0,0 1 0 0 0,0-1 0 0 0,1 1 1 0 0,-1 0-1 0 0,18 12-2509 0 0,-15-11 2165 0 0,15 9-1772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1 936 0 0,'-18'39'807'0'0,"18"-38"-745"0"0,0 2-39 0 0,0 0 0 0 0,1 0 0 0 0,-1 0-1 0 0,1-1 1 0 0,0 1 0 0 0,0 0-1 0 0,0-1 1 0 0,0 1 0 0 0,3 4-1 0 0,23 47-959 0 0,-20-42 542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5048 0 0,'-1'-8'-77'0'0,"0"1"-1"0"0,0-1 0 0 0,1 0 0 0 0,0 0 0 0 0,1 0 1 0 0,0 1-1 0 0,0-1 0 0 0,1 0 0 0 0,0 1 0 0 0,0-1 1 0 0,1 1-1 0 0,0 0 0 0 0,0-1 0 0 0,0 2 1 0 0,1-1-1 0 0,0 0 0 0 0,1 1 0 0 0,4-7 0 0 0,-8 13 118 0 0,-1-1 0 0 0,0 1-1 0 0,0 0 1 0 0,0-1-1 0 0,1 1 1 0 0,-1 0-1 0 0,0-1 1 0 0,0 1 0 0 0,1 0-1 0 0,-1 0 1 0 0,0-1-1 0 0,1 1 1 0 0,-1 0 0 0 0,0 0-1 0 0,1-1 1 0 0,-1 1-1 0 0,0 0 1 0 0,1 0 0 0 0,-1 0-1 0 0,0 0 1 0 0,1 0-1 0 0,-1 0 1 0 0,1-1-1 0 0,-1 1 1 0 0,0 0 0 0 0,1 0-1 0 0,-1 0 1 0 0,1 0-1 0 0,-1 0 1 0 0,0 0 0 0 0,1 1-1 0 0,-1-1 1 0 0,0 0-1 0 0,1 0 1 0 0,-1 0 0 0 0,1 0-1 0 0,-1 0 1 0 0,0 1-1 0 0,1-1 1 0 0,-1 0-1 0 0,0 0 1 0 0,1 0 0 0 0,-1 1-1 0 0,0-1 1 0 0,0 0-1 0 0,1 0 1 0 0,-1 1 0 0 0,12 26 768 0 0,-2 35-121 0 0,-8-15-144 0 0,-6 65 1 0 0,-1-7-31 0 0,5-104-507 0 0,0-1 0 0 0,-1 1-1 0 0,1-1 1 0 0,0 1 0 0 0,0-1 0 0 0,0 1-1 0 0,0-1 1 0 0,0 1 0 0 0,1 0 0 0 0,-1-1-1 0 0,0 1 1 0 0,0-1 0 0 0,0 1 0 0 0,0-1-1 0 0,1 1 1 0 0,-1-1 0 0 0,0 1 0 0 0,0-1-1 0 0,1 1 1 0 0,-1-1 0 0 0,0 1-1 0 0,1-1 1 0 0,-1 0 0 0 0,1 1 0 0 0,-1-1-1 0 0,0 1 1 0 0,1-1 0 0 0,-1 0 0 0 0,1 1-1 0 0,0-1 1 0 0,16-5 68 0 0,16-24-43 0 0,-31 28-25 0 0,53-59 13 0 0,-40 43-56 0 0,0-1 1 0 0,1 2-1 0 0,1 0 1 0 0,0 1-1 0 0,1 1 1 0 0,1 1-1 0 0,33-19 0 0 0,-51 32 35 0 0,1-1 0 0 0,-1 1 0 0 0,0 0 0 0 0,1 0-1 0 0,-1-1 1 0 0,0 1 0 0 0,1 0 0 0 0,-1 0-1 0 0,1 0 1 0 0,-1 0 0 0 0,0 1 0 0 0,1-1-1 0 0,-1 0 1 0 0,1 1 0 0 0,-1-1 0 0 0,0 1-1 0 0,0-1 1 0 0,1 1 0 0 0,-1-1 0 0 0,0 1 0 0 0,0 0-1 0 0,0 0 1 0 0,1-1 0 0 0,-1 1 0 0 0,0 0-1 0 0,0 0 1 0 0,0 0 0 0 0,-1 1 0 0 0,1-1-1 0 0,0 0 1 0 0,0 0 0 0 0,0 0 0 0 0,-1 0 0 0 0,1 1-1 0 0,-1-1 1 0 0,1 2 0 0 0,20 57 3 0 0,-16-43-11 0 0,4 10-244 0 0,-1-3 523 0 0,21 48 1 0 0,-26-67-576 0 0,0 0 0 0 0,-1 0 0 0 0,2 0 0 0 0,-1 0 0 0 0,1-1 0 0 0,-1 1 0 0 0,1-1 0 0 0,1 0 0 0 0,-1 0 0 0 0,0 0 0 0 0,1-1 1 0 0,0 1-1 0 0,0-1 0 0 0,8 4 0 0 0,3-2-2024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5360 0 0,'3'-13'-299'0'0,"2"-1"0"0"0,0 1-1 0 0,12-24 1 0 0,-9-8 3503 0 0,-9 71-2993 0 0,1 1 0 0 0,1-1 1 0 0,1 0-1 0 0,1 0 0 0 0,2 0 1 0 0,0 0-1 0 0,11 28 1 0 0,-4-5-12 0 0,-11-47-189 0 0,0 1 0 0 0,0 0 0 0 0,0 0 1 0 0,0-1-1 0 0,0 1 0 0 0,0-1 1 0 0,1 1-1 0 0,-1-1 0 0 0,1 0 1 0 0,0 1-1 0 0,0-1 0 0 0,0 0 0 0 0,0 0 1 0 0,0 0-1 0 0,0-1 0 0 0,0 1 1 0 0,1 0-1 0 0,-1-1 0 0 0,1 1 1 0 0,-1-1-1 0 0,1 0 0 0 0,-1 0 1 0 0,1 0-1 0 0,0 0 0 0 0,0 0 0 0 0,-1-1 1 0 0,1 1-1 0 0,0-1 0 0 0,0 0 1 0 0,0 0-1 0 0,0 0 0 0 0,-1 0 1 0 0,1 0-1 0 0,0-1 0 0 0,0 1 0 0 0,0-1 1 0 0,-1 0-1 0 0,4-1 0 0 0,5-1 3 0 0,0 0-1 0 0,-1-1 0 0 0,0 0 0 0 0,1-1 0 0 0,-2 0 0 0 0,1-1 1 0 0,0 0-1 0 0,13-12 0 0 0,153-158 25 0 0,-175 176-39 0 0,0-1 0 0 0,-1 1 0 0 0,1-1 1 0 0,-1 0-1 0 0,1 1 0 0 0,0-1 0 0 0,0 1 0 0 0,-1-1 1 0 0,1 1-1 0 0,0 0 0 0 0,0-1 0 0 0,0 1 0 0 0,-1 0 0 0 0,1 0 1 0 0,0-1-1 0 0,0 1 0 0 0,0 0 0 0 0,0 0 0 0 0,0 0 1 0 0,-1 0-1 0 0,1 0 0 0 0,0 0 0 0 0,0 0 0 0 0,0 0 0 0 0,0 1 1 0 0,0-1-1 0 0,-1 0 0 0 0,1 0 0 0 0,0 1 0 0 0,0-1 1 0 0,0 0-1 0 0,-1 1 0 0 0,1-1 0 0 0,0 1 0 0 0,0-1 0 0 0,-1 1 1 0 0,1 0-1 0 0,-1-1 0 0 0,1 1 0 0 0,0-1 0 0 0,-1 1 0 0 0,1 1 1 0 0,16 32 9 0 0,-14-27-17 0 0,-3-6 8 0 0,12 23 16 0 0,26 40-1 0 0,-33-57-9 0 0,0 0-1 0 0,0-1 0 0 0,1 0 0 0 0,0 0 0 0 0,0-1 1 0 0,0 1-1 0 0,1-1 0 0 0,0-1 0 0 0,0 1 0 0 0,9 3 1 0 0,-4-2 2 0 0,1-1 0 0 0,0-1 0 0 0,1 0 0 0 0,-1-1 0 0 0,1-1 0 0 0,-1 0 0 0 0,1 0 0 0 0,0-1 0 0 0,0-1 0 0 0,25-3 0 0 0,-31 2-5 0 0,-1 0-1 0 0,0-1 1 0 0,0 0-1 0 0,0 0 1 0 0,0-1-1 0 0,-1 0 1 0 0,1 0-1 0 0,0 0 0 0 0,-1-1 1 0 0,0 0-1 0 0,0 0 1 0 0,0 0-1 0 0,-1-1 1 0 0,1 0-1 0 0,-1 0 1 0 0,0-1-1 0 0,-1 1 1 0 0,1-1-1 0 0,-1 0 1 0 0,0 0-1 0 0,-1-1 0 0 0,4-8 1 0 0,2-9-5 0 0,-2 0-1 0 0,9-46 1 0 0,-1-2-1 0 0,-15 46 54 0 0,-2 10-22 0 0,2 15-29 0 0,0 1 1 0 0,0 0-1 0 0,0 0 1 0 0,0 0-1 0 0,0-1 1 0 0,-1 1-1 0 0,1 0 0 0 0,0 0 1 0 0,0 0-1 0 0,0 0 1 0 0,-1-1-1 0 0,1 1 1 0 0,0 0-1 0 0,0 0 1 0 0,0 0-1 0 0,-1 0 0 0 0,1 0 1 0 0,0 0-1 0 0,0-1 1 0 0,0 1-1 0 0,-1 0 1 0 0,1 0-1 0 0,0 0 1 0 0,0 0-1 0 0,-1 0 0 0 0,1 0 1 0 0,0 0-1 0 0,0 0 1 0 0,-1 0-1 0 0,1 0 1 0 0,0 0-1 0 0,0 0 1 0 0,0 0-1 0 0,-1 1 0 0 0,1-1 1 0 0,0 0-1 0 0,0 0 1 0 0,-1 0-1 0 0,1 0 1 0 0,0 0-1 0 0,0 0 1 0 0,0 0-1 0 0,-1 1 0 0 0,1-1 1 0 0,0 0-1 0 0,0 0 1 0 0,0 0-1 0 0,0 1 1 0 0,0-1-1 0 0,-1 0 0 0 0,1 0 1 0 0,0 1-1 0 0,-15 10 10 0 0,13-9-7 0 0,-13 20 29 0 0,1 1-1 0 0,2 0 1 0 0,0 2 0 0 0,1-1 0 0 0,-14 52 0 0 0,23-70-24 0 0,0 0 0 0 0,1 0 0 0 0,0 0 0 0 0,0 1 0 0 0,0-1 0 0 0,1 0 0 0 0,0 1 0 0 0,0-1 0 0 0,0 1 0 0 0,1-1 0 0 0,0 0 0 0 0,1 0 0 0 0,-1 0 0 0 0,1 1 0 0 0,0-1 0 0 0,1-1 0 0 0,-1 1 0 0 0,7 9 0 0 0,-4-8-25 0 0,0-1 0 0 0,1 1 1 0 0,0-1-1 0 0,0-1 0 0 0,1 1 0 0 0,-1-1 1 0 0,1 0-1 0 0,0-1 0 0 0,1 1 1 0 0,-1-2-1 0 0,1 1 0 0 0,0-1 0 0 0,12 4 1 0 0,-5-3-511 0 0,1 0 1 0 0,-1-1-1 0 0,1-1 1 0 0,0 0 0 0 0,0-1-1 0 0,0-1 1 0 0,0 0 0 0 0,-1-2-1 0 0,23-3 1 0 0,8-6-2624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6521 0 0,'31'-39'-252'0'0,"-17"25"2126"0"0,-14 14-1849 0 0,0 0 0 0 0,0 0 0 0 0,1 0 0 0 0,-1 0 1 0 0,0 0-1 0 0,0 0 0 0 0,0 0 0 0 0,0 0 0 0 0,1 0 0 0 0,-1 0 0 0 0,0 0 0 0 0,0 0 0 0 0,0 0 0 0 0,0 0 0 0 0,0 0 0 0 0,1 0 0 0 0,-1 0 0 0 0,0 0 0 0 0,0 1 0 0 0,0-1 0 0 0,0 0 0 0 0,0 0 0 0 0,0 0 0 0 0,1 0 0 0 0,-1 0 0 0 0,0 0 0 0 0,0 0 0 0 0,0 1 0 0 0,0-1 0 0 0,0 0 0 0 0,0 0 0 0 0,0 0 0 0 0,0 0 0 0 0,0 0 0 0 0,0 0 0 0 0,1 1 0 0 0,-1-1 0 0 0,0 0 0 0 0,0 0 0 0 0,0 0 0 0 0,0 0 0 0 0,0 1 0 0 0,0-1 0 0 0,0 0 0 0 0,0 0 0 0 0,0 0 0 0 0,0 0 0 0 0,0 0 0 0 0,-1 1 0 0 0,1-1 0 0 0,-7 38 1076 0 0,3-23-1077 0 0,-9 56 602 0 0,4 0-1 0 0,3 0 0 0 0,4 87 1 0 0,2-156-585 0 0,0-2-40 0 0,0 0 0 0 0,0 1 1 0 0,0-1-1 0 0,0 0 1 0 0,0 1-1 0 0,0-1 1 0 0,0 0-1 0 0,0 0 0 0 0,0 1 1 0 0,0-1-1 0 0,0 0 1 0 0,0 0-1 0 0,1 1 1 0 0,-1-1-1 0 0,0 0 0 0 0,0 1 1 0 0,0-1-1 0 0,0 0 1 0 0,0 0-1 0 0,1 0 1 0 0,-1 1-1 0 0,0-1 1 0 0,0 0-1 0 0,1 0 0 0 0,-1 0 1 0 0,0 1-1 0 0,0-1 1 0 0,0 0-1 0 0,1 0 1 0 0,-1 0-1 0 0,0 0 0 0 0,1 0 1 0 0,-1 0-1 0 0,0 1 1 0 0,0-1-1 0 0,1 0 1 0 0,-1 0-1 0 0,0 0 0 0 0,1 0 1 0 0,-1 0-1 0 0,0 0 1 0 0,0 0-1 0 0,1 0 1 0 0,-1 0-1 0 0,0 0 1 0 0,1-1-1 0 0,-1 1 0 0 0,0 0 1 0 0,0 0-1 0 0,1 0 1 0 0,-1 0-1 0 0,1-1 1 0 0,23-15-203 0 0,0-1 0 0 0,-1-1 1 0 0,0-1-1 0 0,33-37 0 0 0,-27 25-119 0 0,3 2 0 0 0,35-27 0 0 0,-58 49 272 0 0,1 1 1 0 0,0 0 0 0 0,0 0 0 0 0,0 1 0 0 0,0 1-1 0 0,1 0 1 0 0,0 0 0 0 0,0 1 0 0 0,0 0 0 0 0,0 1-1 0 0,0 0 1 0 0,16 0 0 0 0,-24 2 52 0 0,0 0 1 0 0,0 0-1 0 0,1 0 1 0 0,-1 0-1 0 0,0 0 0 0 0,0 1 1 0 0,0-1-1 0 0,1 1 1 0 0,-1 0-1 0 0,0 0 0 0 0,0 1 1 0 0,0-1-1 0 0,0 0 1 0 0,0 1-1 0 0,-1 0 0 0 0,1 0 1 0 0,0-1-1 0 0,-1 2 1 0 0,1-1-1 0 0,-1 0 0 0 0,0 0 1 0 0,0 1-1 0 0,0-1 1 0 0,0 1-1 0 0,0 0 1 0 0,2 4-1 0 0,0 4 107 0 0,-1 0-1 0 0,-1 0 1 0 0,1 0 0 0 0,-2 1 0 0 0,0-1-1 0 0,0 16 1 0 0,6 41-95 0 0,-7-64-94 0 0,1 0 0 0 0,0 0 0 0 0,0-1 0 0 0,1 1 0 0 0,-1 0 1 0 0,1-1-1 0 0,0 1 0 0 0,0-1 0 0 0,0 0 0 0 0,0 0 0 0 0,0 1 0 0 0,1-1 0 0 0,3 3 1 0 0,2-1-644 0 0,0 0 0 0 0,0 0 1 0 0,0-1-1 0 0,1 0 0 0 0,-1 0 1 0 0,1-1-1 0 0,11 3 0 0 0,11 1-2120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49 5989 0 0,'-2'-41'-1855'0'0,"2"39"1755"0"0,0 1 15 0 0,0 1 85 0 0,-1 0 1 0 0,1 0-1 0 0,0 0 0 0 0,0 0 1 0 0,0 0-1 0 0,0 0 0 0 0,0 0 1 0 0,0 0-1 0 0,-1 0 1 0 0,1 0-1 0 0,0 0 0 0 0,0 0 1 0 0,0 0-1 0 0,0 0 0 0 0,0 0 1 0 0,-1 0-1 0 0,1 0 0 0 0,0 0 1 0 0,0 0-1 0 0,0 0 0 0 0,0 0 1 0 0,0 0-1 0 0,0 0 0 0 0,0 0 1 0 0,-1 0-1 0 0,1 0 0 0 0,0 0 1 0 0,0 0-1 0 0,0 0 1 0 0,0 0-1 0 0,0 0 0 0 0,0-1 1 0 0,0 1-1 0 0,0 0 0 0 0,-1 0 1 0 0,1 0-1 0 0,0 0 0 0 0,0 0 1 0 0,0 0-1 0 0,0 0 0 0 0,0-1 1 0 0,0 1-1 0 0,0 0 0 0 0,0 0 1 0 0,0 0-1 0 0,0 0 0 0 0,0 0 1 0 0,0 0-1 0 0,0-1 0 0 0,0 1 1 0 0,0 0-1 0 0,0 0 1 0 0,0 0-1 0 0,0 0 0 0 0,0 0 1 0 0,0-1-1 0 0,0 1 0 0 0,0 0 1 0 0,0 0-1 0 0,0 0 0 0 0,0 0 1 0 0,1 0-1 0 0,-10 9 116 0 0,1 1 0 0 0,1 1-1 0 0,0 0 1 0 0,1 0 0 0 0,0 0-1 0 0,-7 19 1 0 0,-26 83 531 0 0,30-86-519 0 0,-17 72 376 0 0,5 1 0 0 0,-14 179 0 0 0,24-175-288 0 0,6-67-144 0 0,-5 68 178 0 0,10-95-216 0 0,0 0-1 0 0,0-1 1 0 0,1 1-1 0 0,0 0 1 0 0,1-1-1 0 0,0 1 0 0 0,1-1 1 0 0,4 11-1 0 0,-6-17-35 0 0,1 0-1 0 0,0 0 1 0 0,0 0-1 0 0,0 0 1 0 0,1 0 0 0 0,-1 0-1 0 0,1 0 1 0 0,0-1-1 0 0,-1 0 1 0 0,1 1-1 0 0,0-1 1 0 0,0 0-1 0 0,7 3 1 0 0,-9-4-169 0 0,1 0 0 0 0,0-1 0 0 0,0 1 0 0 0,0 0 0 0 0,0-1 0 0 0,0 0 0 0 0,0 1 0 0 0,-1-1 0 0 0,1 0 0 0 0,0 0 0 0 0,0 0 0 0 0,0 0 0 0 0,0 0 1 0 0,0 0-1 0 0,0-1 0 0 0,0 1 0 0 0,0-1 0 0 0,0 1 0 0 0,0-1 0 0 0,0 0 0 0 0,-1 1 0 0 0,1-1 0 0 0,0 0 0 0 0,-1 0 0 0 0,3-2 0 0 0,-1-3-1401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17 217 4352 0 0,'-2'-3'-44'0'0,"0"0"-1"0"0,0 1 1 0 0,1-1-1 0 0,-1 0 1 0 0,1 0 0 0 0,0 0-1 0 0,-1 0 1 0 0,1 0-1 0 0,0 0 1 0 0,1 0-1 0 0,-1-1 1 0 0,1 1-1 0 0,-1 0 1 0 0,1 0-1 0 0,0 0 1 0 0,0-1-1 0 0,0 1 1 0 0,1 0-1 0 0,-1 0 1 0 0,3-6-1 0 0,-2 5 38 0 0,2 0-1 0 0,-1 0 1 0 0,0 1-1 0 0,1-1 0 0 0,0 1 1 0 0,-1 0-1 0 0,1 0 0 0 0,1 0 1 0 0,-1 0-1 0 0,0 0 1 0 0,1 0-1 0 0,-1 1 0 0 0,7-3 1 0 0,8-4 41 0 0,0 2 1 0 0,0 0-1 0 0,1 2 1 0 0,-1 0-1 0 0,33-5 1 0 0,57-4 37 0 0,130-23-9 0 0,-231 36-45 0 0,10-2-192 0 0,4 1 810 0 0,-14 12 57 0 0,-6-6-693 0 0,-1-2 22 0 0,0 0 0 0 0,0 0 1 0 0,0 0-1 0 0,0 0 0 0 0,-1 0 0 0 0,1 0 0 0 0,0 0 1 0 0,-1 0-1 0 0,1 0 0 0 0,-1 0 0 0 0,0 0 0 0 0,0 0 1 0 0,-1 2-1 0 0,-3 9 110 0 0,-2 37 417 0 0,-2 79-1 0 0,9-108-440 0 0,1-1-1 0 0,0 1 0 0 0,2-1 0 0 0,1 0 0 0 0,0 0 0 0 0,12 33 0 0 0,-15-51-118 0 0,0 0 1 0 0,-1 0-1 0 0,1-1 0 0 0,0 1 0 0 0,1 0 0 0 0,-1 0 0 0 0,0-1 0 0 0,0 1 0 0 0,1-1 0 0 0,-1 1 1 0 0,1-1-1 0 0,-1 1 0 0 0,1-1 0 0 0,0 0 0 0 0,-1 0 0 0 0,1 0 0 0 0,0 0 0 0 0,0 0 0 0 0,0 0 1 0 0,0 0-1 0 0,0-1 0 0 0,3 1 0 0 0,-4-1-150 0 0,1 1 1 0 0,-1-2 0 0 0,1 1-1 0 0,0 0 1 0 0,-1 0 0 0 0,1 0-1 0 0,-1-1 1 0 0,1 1 0 0 0,0-1-1 0 0,-1 1 1 0 0,0-1 0 0 0,1 0-1 0 0,-1 0 1 0 0,1 1-1 0 0,-1-1 1 0 0,0 0 0 0 0,1 0-1 0 0,-1 0 1 0 0,1-2 0 0 0,8-9-1644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4720 0 0,'3'-42'-585'0'0,"-2"33"603"0"0,0 0-1 0 0,0 0 1 0 0,-1-1 0 0 0,-1 1-1 0 0,-1-13 1 0 0,2 20 110 0 0,0 9-136 0 0,19 92-2307 0 0,-15-77 2125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2436 0 0,'16'-6'-18'0'0,"-1"-1"-1"0"0,0-1 0 0 0,0-1 1 0 0,14-10-1 0 0,-22 14 216 0 0,-1 0-1 0 0,0 0 1 0 0,0 0 0 0 0,0-1-1 0 0,-1 0 1 0 0,0 0-1 0 0,0 0 1 0 0,-1-1 0 0 0,1 0-1 0 0,5-13 1 0 0,-6 9 520 0 0,-4 13-249 0 0,-8 27-57 0 0,-17 60-9 0 0,24-82-376 0 0,0 0 1 0 0,0 0-1 0 0,1 0 1 0 0,-1 0-1 0 0,2 0 1 0 0,-1 0-1 0 0,1 0 1 0 0,0 0-1 0 0,0 0 1 0 0,1 0-1 0 0,0 0 1 0 0,0 0-1 0 0,1-1 1 0 0,0 1-1 0 0,0-1 1 0 0,1 0-1 0 0,7 12 1 0 0,-5-12-11 0 0,1 1 1 0 0,-1-1 0 0 0,1-1-1 0 0,0 1 1 0 0,0-1-1 0 0,1 0 1 0 0,-1-1 0 0 0,1 0-1 0 0,0 0 1 0 0,0-1 0 0 0,1 0-1 0 0,-1 0 1 0 0,1-1-1 0 0,10 2 1 0 0,0-1-1 0 0,0 0 0 0 0,1-2 0 0 0,-1 0 1 0 0,0-2-1 0 0,1 0 0 0 0,-1-1 0 0 0,28-6 0 0 0,-40 7-15 0 0,1-1-1 0 0,-1 0 1 0 0,1-1 0 0 0,-1 1-1 0 0,0-1 1 0 0,0-1 0 0 0,0 0-1 0 0,0 0 1 0 0,0 0 0 0 0,-1 0 0 0 0,0-1-1 0 0,0 0 1 0 0,0-1 0 0 0,-1 1-1 0 0,0-1 1 0 0,0 0 0 0 0,0 0-1 0 0,-1-1 1 0 0,1 1 0 0 0,-2-1-1 0 0,4-8 1 0 0,-4 8-2 0 0,-2 0 0 0 0,1-1 0 0 0,-1 1 0 0 0,0 0 0 0 0,0 0-1 0 0,-1-1 1 0 0,0 1 0 0 0,-1-1 0 0 0,0 1 0 0 0,0 0 0 0 0,0 0 0 0 0,-1-1 0 0 0,0 1 0 0 0,0 0 0 0 0,-1 0-1 0 0,1 1 1 0 0,-2-1 0 0 0,1 0 0 0 0,-1 1 0 0 0,0 0 0 0 0,0 0 0 0 0,-1 0 0 0 0,0 1 0 0 0,0-1 0 0 0,0 1 0 0 0,-11-8-1 0 0,11 8 0 0 0,-2 1-1 0 0,1-1 0 0 0,0 1 1 0 0,-1 0-1 0 0,0 1 0 0 0,0 0 1 0 0,0 0-1 0 0,0 0 0 0 0,0 1 1 0 0,-1 0-1 0 0,1 1 0 0 0,-1-1 1 0 0,1 1-1 0 0,-1 1 0 0 0,1-1 0 0 0,-1 1 1 0 0,0 1-1 0 0,1-1 0 0 0,-1 1 1 0 0,1 1-1 0 0,-1 0 0 0 0,1 0 1 0 0,0 0-1 0 0,-1 1 0 0 0,-9 5 1 0 0,9-4-9 0 0,0 2 1 0 0,0-1 0 0 0,1 1 0 0 0,-1 0-1 0 0,2 1 1 0 0,-1 0 0 0 0,1 0-1 0 0,0 0 1 0 0,0 1 0 0 0,-5 9 0 0 0,9-13-133 0 0,0-1 0 0 0,0 1 0 0 0,1-1 0 0 0,-1 1 0 0 0,1-1 0 0 0,0 1 0 0 0,0 0 0 0 0,1-1 0 0 0,-1 1 0 0 0,1 0 0 0 0,0 0 0 0 0,0 0 1 0 0,0 0-1 0 0,0-1 0 0 0,1 1 0 0 0,-1 0 0 0 0,1 0 0 0 0,0-1 0 0 0,0 1 0 0 0,0 0 0 0 0,1-1 0 0 0,0 1 0 0 0,-1-1 0 0 0,1 0 0 0 0,0 1 0 0 0,0-1 1 0 0,6 5-1 0 0,9 9-1161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3924 0 0,'1'-16'-118'0'0,"1"1"-1"0"0,0-1 0 0 0,5-18 1 0 0,-3 19 416 0 0,-4 13-58 0 0,2 2-189 0 0,0 1 1 0 0,0-1 0 0 0,-1 1 0 0 0,1-1-1 0 0,0 1 1 0 0,0-1 0 0 0,-1 1 0 0 0,1 0-1 0 0,0 0 1 0 0,-1 0 0 0 0,1 0 0 0 0,-1 0-1 0 0,1 0 1 0 0,-1 0 0 0 0,0 1 0 0 0,1-1-1 0 0,-1 1 1 0 0,0-1 0 0 0,0 0 0 0 0,0 1-1 0 0,0 0 1 0 0,0-1 0 0 0,0 1 0 0 0,-1 0-1 0 0,1-1 1 0 0,0 1 0 0 0,0 3 0 0 0,11 60 690 0 0,-9-46-474 0 0,3 81 805 0 0,-6-75-561 0 0,1 1-1 0 0,7 37 1 0 0,-7-62-493 0 0,1 0 0 0 0,-1-1 0 0 0,0 1 0 0 0,0 0 0 0 0,1-1 0 0 0,-1 1 0 0 0,0-1 0 0 0,1 1-1 0 0,-1-1 1 0 0,0 0 0 0 0,1 1 0 0 0,-1-1 0 0 0,1 0 0 0 0,-1 0 0 0 0,0 0 0 0 0,1 0 0 0 0,-1 0 0 0 0,1 0 0 0 0,-1-1 0 0 0,0 1 0 0 0,1 0 0 0 0,-1-1 0 0 0,1 1 0 0 0,1-2 0 0 0,9-3 9 0 0,0 0 0 0 0,0-1 0 0 0,0 0 0 0 0,-1-1 1 0 0,0-1-1 0 0,-1 0 0 0 0,13-11 0 0 0,66-75 58 0 0,-6 8-56 0 0,-82 85-31 0 0,1 0 0 0 0,-1 0 0 0 0,1 0-1 0 0,0 0 1 0 0,-1 1 0 0 0,1-1 0 0 0,0 1 0 0 0,-1-1-1 0 0,1 1 1 0 0,0 0 0 0 0,0-1 0 0 0,0 1 0 0 0,-1 0-1 0 0,1 0 1 0 0,0 1 0 0 0,0-1 0 0 0,0 0-1 0 0,0 0 1 0 0,-1 1 0 0 0,1-1 0 0 0,0 1 0 0 0,-1 0-1 0 0,1-1 1 0 0,0 1 0 0 0,-1 0 0 0 0,1 0 0 0 0,-1 0-1 0 0,1 0 1 0 0,-1 0 0 0 0,1 1 0 0 0,-1-1 0 0 0,0 0-1 0 0,2 2 1 0 0,7 7 2 0 0,-1 0 0 0 0,1 1 0 0 0,7 11 0 0 0,-11-14 4 0 0,2 2-3 0 0,1-1-1 0 0,1 0 1 0 0,0 0-1 0 0,0-1 1 0 0,1 0-1 0 0,0-1 0 0 0,0 0 1 0 0,1-1-1 0 0,0 0 1 0 0,0-1-1 0 0,0-1 1 0 0,1 1-1 0 0,15 2 1 0 0,18 2 4 0 0,0-2 1 0 0,62 3-1 0 0,-85-9-6 0 0,0 0 0 0 0,0-2-1 0 0,0 0 1 0 0,0-1 0 0 0,0-2 0 0 0,28-7-1 0 0,-43 9 1 0 0,0-1 0 0 0,0 0 0 0 0,0-1-1 0 0,0 0 1 0 0,-1 0 0 0 0,1 0-1 0 0,-1-1 1 0 0,0 0 0 0 0,-1 0 0 0 0,1-1-1 0 0,-1 0 1 0 0,0 0 0 0 0,0-1 0 0 0,-1 0-1 0 0,0 1 1 0 0,0-2 0 0 0,-1 1-1 0 0,1-1 1 0 0,4-14 0 0 0,1-5-9 0 0,-2 0-1 0 0,-1-1 1 0 0,-1 0 0 0 0,-1 0-1 0 0,1-40 1 0 0,-6 67 8 0 0,0 0 0 0 0,0 0 1 0 0,0-1-1 0 0,0 1 0 0 0,-1 0 0 0 0,1 0 1 0 0,0 0-1 0 0,-1 0 0 0 0,1 0 0 0 0,-1 0 1 0 0,1 0-1 0 0,-1 0 0 0 0,1 0 0 0 0,-1 0 1 0 0,0 0-1 0 0,1 0 0 0 0,-1 1 0 0 0,0-1 1 0 0,0 0-1 0 0,0 0 0 0 0,1 1 0 0 0,-1-1 0 0 0,0 0 1 0 0,0 1-1 0 0,0-1 0 0 0,0 1 0 0 0,0 0 1 0 0,0-1-1 0 0,0 1 0 0 0,-1 0 0 0 0,1-1 1 0 0,0 1-1 0 0,0 0 0 0 0,0 0 0 0 0,0 0 1 0 0,0 0-1 0 0,0 0 0 0 0,0 0 0 0 0,0 0 1 0 0,-1 0-1 0 0,1 1 0 0 0,0-1 0 0 0,0 0 1 0 0,0 1-1 0 0,0-1 0 0 0,0 1 0 0 0,-2 0 1 0 0,-3 1-1 0 0,0 0 0 0 0,0 0 0 0 0,0 1 0 0 0,1 0 1 0 0,-1 0-1 0 0,-9 7 0 0 0,6 0 4 0 0,0 0 1 0 0,1 1-1 0 0,0 0 1 0 0,1 0-1 0 0,0 1 1 0 0,1 0-1 0 0,0 0 1 0 0,1 1-1 0 0,0 0 1 0 0,1 0 0 0 0,0 0-1 0 0,1 0 1 0 0,1 0-1 0 0,-2 23 1 0 0,5-33-3 0 0,-1 0 1 0 0,0 0-1 0 0,1 0 1 0 0,-1-1 0 0 0,1 1-1 0 0,0 0 1 0 0,0-1 0 0 0,0 1-1 0 0,0-1 1 0 0,0 1-1 0 0,1-1 1 0 0,-1 1 0 0 0,1-1-1 0 0,0 0 1 0 0,-1 0 0 0 0,1 0-1 0 0,0 0 1 0 0,0 0-1 0 0,1 0 1 0 0,-1 0 0 0 0,0-1-1 0 0,1 1 1 0 0,-1-1 0 0 0,0 1-1 0 0,1-1 1 0 0,0 0-1 0 0,-1 0 1 0 0,1 0 0 0 0,0-1-1 0 0,-1 1 1 0 0,6 0 0 0 0,-1 0-3 0 0,1-1 1 0 0,-1 0 0 0 0,0 0 0 0 0,1-1 0 0 0,-1 0 0 0 0,0 0 0 0 0,0-1-1 0 0,0 0 1 0 0,0 0 0 0 0,0 0 0 0 0,0-1 0 0 0,-1 0 0 0 0,1 0 0 0 0,-1-1-1 0 0,0 0 1 0 0,0 0 0 0 0,11-10 0 0 0,12-7-1 0 0,-26 19-3 0 0,-1 0-1 0 0,1 1 0 0 0,-1-1 0 0 0,1 1 1 0 0,0 0-1 0 0,-1 0 0 0 0,1 0 0 0 0,0 0 1 0 0,0 0-1 0 0,0 1 0 0 0,0-1 0 0 0,0 1 1 0 0,0 0-1 0 0,0 0 0 0 0,0 0 1 0 0,0 0-1 0 0,0 0 0 0 0,3 1 0 0 0,-3 1 3 0 0,0-1 1 0 0,0 1-1 0 0,0 0 0 0 0,-1 0 0 0 0,1 0 0 0 0,-1 0 0 0 0,1 0 0 0 0,-1 1 0 0 0,0-1 0 0 0,0 1 0 0 0,0-1 0 0 0,0 1 0 0 0,0 0 0 0 0,-1 0 0 0 0,3 5 1 0 0,3 3 1 0 0,0 1 1 0 0,1-1 0 0 0,0-1 0 0 0,0 1 0 0 0,2-2 0 0 0,-1 1 0 0 0,1-1 0 0 0,0 0 0 0 0,1-1 0 0 0,0-1-1 0 0,0 1 1 0 0,1-2 0 0 0,0 0 0 0 0,12 5 0 0 0,-13-6 0 0 0,-1-1 0 0 0,1-1-1 0 0,0 0 1 0 0,0 0 0 0 0,0-1-1 0 0,0-1 1 0 0,0 0 0 0 0,1 0 0 0 0,-1-1-1 0 0,0 0 1 0 0,1-1 0 0 0,-1-1 0 0 0,0 0-1 0 0,0 0 1 0 0,0-1 0 0 0,20-8 0 0 0,-22 6-14 0 0,-1-1 0 0 0,1 1 0 0 0,-1-2-1 0 0,0 1 1 0 0,-1-1 0 0 0,0-1 0 0 0,0 1 0 0 0,0-1 0 0 0,-1 0 0 0 0,0-1 0 0 0,-1 1 0 0 0,0-1 0 0 0,0-1 0 0 0,4-11 0 0 0,6-17-74 0 0,-3-1 0 0 0,10-47 0 0 0,-20 77 80 0 0,14-62-197 0 0,-3 0 0 0 0,-3-1 0 0 0,1-87 0 0 0,-11 159 203 0 0,0 0-1 0 0,0 0 1 0 0,-1 0-1 0 0,1 0 1 0 0,0 0-1 0 0,0 0 1 0 0,0 0-1 0 0,0 0 1 0 0,0 0-1 0 0,0 1 1 0 0,0-1-1 0 0,0 0 1 0 0,-1 0-1 0 0,1 0 1 0 0,0 0-1 0 0,0 0 1 0 0,0-1-1 0 0,0 1 1 0 0,0 0-1 0 0,0 0 1 0 0,0 0-1 0 0,0 0 1 0 0,-1 0-1 0 0,1 0 1 0 0,0 0-1 0 0,0 0 1 0 0,0 0-1 0 0,0 0 1 0 0,0 0-1 0 0,0 0 1 0 0,0 0-1 0 0,-8 24 97 0 0,-10 49 232 0 0,15-59-265 0 0,-83 315 1101 0 0,83-313-1106 0 0,0 0 1 0 0,1-1-1 0 0,1 1 1 0 0,1 0-1 0 0,0 0 1 0 0,1 0-1 0 0,1 0 1 0 0,0 0-1 0 0,1 0 1 0 0,1-1-1 0 0,0 1 1 0 0,7 15-1 0 0,-6-21-47 0 0,-1 1 0 0 0,2-1 0 0 0,0 0 0 0 0,0 0 0 0 0,1-1 0 0 0,0 0 0 0 0,0 0 0 0 0,1-1 0 0 0,0 1 0 0 0,1-2 0 0 0,0 1 0 0 0,0-1 0 0 0,0-1 0 0 0,1 0 0 0 0,0 0 0 0 0,0-1 0 0 0,16 6 0 0 0,-8-5-630 0 0,1-1-1 0 0,0 0 1 0 0,0-1-1 0 0,0-2 1 0 0,1 0-1 0 0,-1-1 1 0 0,1 0-1 0 0,-1-2 0 0 0,1 0 1 0 0,30-7-1 0 0,0-5-1723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60 116 592 0 0,'-28'-44'1259'0'0,"27"43"-1087"0"0,-19-19 2876 0 0,11 18-1417 0 0,7 14-1271 0 0,6 20-198 0 0,2 0 73 0 0,-1 0 0 0 0,-2 0 0 0 0,-2 53 0 0 0,3 39 106 0 0,4-57 814 0 0,-4-72-1088 0 0,9-13-21 0 0,-1 0 0 0 0,-1-2 0 0 0,0 1 1 0 0,-2-1-1 0 0,9-23 0 0 0,19-40 33 0 0,-23 54-61 0 0,-9 18-8 0 0,-1 0 0 0 0,2 1-1 0 0,0 0 1 0 0,0 0 0 0 0,0 1-1 0 0,1-1 1 0 0,1 1 0 0 0,10-9-1 0 0,-17 16-10 0 0,1 1 0 0 0,0 0-1 0 0,0-1 1 0 0,-1 1-1 0 0,1 0 1 0 0,0 0 0 0 0,0 1-1 0 0,0-1 1 0 0,0 0 0 0 0,0 0-1 0 0,0 1 1 0 0,0 0-1 0 0,1-1 1 0 0,-1 1 0 0 0,0 0-1 0 0,0 0 1 0 0,0 0 0 0 0,0 0-1 0 0,4 1 1 0 0,0 0-1 0 0,-1 0-1 0 0,0 1 1 0 0,0-1 0 0 0,0 1 0 0 0,0 0 0 0 0,0 0-1 0 0,0 1 1 0 0,-1 0 0 0 0,1-1 0 0 0,-1 2-1 0 0,1-1 1 0 0,-1 0 0 0 0,0 1 0 0 0,-1 0-1 0 0,1 0 1 0 0,-1 0 0 0 0,1 0 0 0 0,3 7-1 0 0,-1 1 2 0 0,-1 0 0 0 0,-1 0-1 0 0,0 0 1 0 0,0 0 0 0 0,2 20-1 0 0,2 3 8 0 0,19 80 266 0 0,-27-114-115 0 0,2-2-152 0 0,1 1 1 0 0,-1-1-1 0 0,0 0 0 0 0,0 0 1 0 0,1 0-1 0 0,-1-1 1 0 0,0 1-1 0 0,0 0 0 0 0,0-1 1 0 0,0 0-1 0 0,-1 1 0 0 0,1-1 1 0 0,0 0-1 0 0,2-3 0 0 0,25-35 36 0 0,-23 32-23 0 0,5-8-14 0 0,71-91 44 0 0,-71 96-50 0 0,0 0 1 0 0,0 0-1 0 0,1 1 0 0 0,0 0 1 0 0,0 1-1 0 0,22-12 0 0 0,-31 19-3 0 0,0 0 1 0 0,0 1-1 0 0,-1 0 0 0 0,1-1 0 0 0,0 1 0 0 0,1 0 1 0 0,-1 1-1 0 0,0-1 0 0 0,0 0 0 0 0,0 1 0 0 0,0 0 0 0 0,1 0 1 0 0,-1 0-1 0 0,0 0 0 0 0,0 0 0 0 0,1 0 0 0 0,-1 1 0 0 0,0 0 1 0 0,0 0-1 0 0,0 0 0 0 0,4 1 0 0 0,-4 1 0 0 0,0-1 0 0 0,0 1 1 0 0,-1 0-1 0 0,1-1 0 0 0,0 1 0 0 0,-1 1 0 0 0,0-1 0 0 0,0 0 1 0 0,0 0-1 0 0,0 1 0 0 0,0-1 0 0 0,-1 1 0 0 0,0 0 0 0 0,1-1 0 0 0,-1 1 1 0 0,-1 0-1 0 0,2 6 0 0 0,0 4 8 0 0,1 0 0 0 0,0 0 0 0 0,1 0 0 0 0,1 0 0 0 0,0-1 0 0 0,9 16 0 0 0,-10-23 3 0 0,0 0 1 0 0,0-1-1 0 0,1 0 0 0 0,-1 0 0 0 0,1 0 0 0 0,0 0 0 0 0,1-1 0 0 0,-1 0 0 0 0,1 0 1 0 0,0 0-1 0 0,0-1 0 0 0,0 1 0 0 0,0-2 0 0 0,1 1 0 0 0,7 2 0 0 0,-5-2 0 0 0,0-1-1 0 0,0 0 1 0 0,0 0-1 0 0,0-1 1 0 0,0 0-1 0 0,0 0 1 0 0,0-1-1 0 0,0-1 1 0 0,0 1 0 0 0,0-1-1 0 0,0-1 1 0 0,0 0-1 0 0,0 0 1 0 0,0-1-1 0 0,-1 0 1 0 0,1 0-1 0 0,-1-1 1 0 0,13-7-1 0 0,-7 1-10 0 0,-2 0 0 0 0,1-1 0 0 0,-1 0 0 0 0,0-1 0 0 0,-1 0 0 0 0,-1 0 0 0 0,0-2 0 0 0,-1 1 0 0 0,12-23 0 0 0,-21 36 5 0 0,43-87-52 0 0,-39 78 46 0 0,-1 1-1 0 0,-1-1 1 0 0,0 1-1 0 0,0-1 0 0 0,-1 0 1 0 0,0 1-1 0 0,0-1 0 0 0,-1-17 1 0 0,0 25 2 0 0,0 0 0 0 0,0 0 1 0 0,0 0-1 0 0,0 0 1 0 0,-1-1-1 0 0,1 1 1 0 0,0 0-1 0 0,0 0 0 0 0,-1 0 1 0 0,1 0-1 0 0,0 0 1 0 0,-1 0-1 0 0,1 0 1 0 0,-1 0-1 0 0,1 0 1 0 0,-1 0-1 0 0,0 0 0 0 0,1 0 1 0 0,-1 0-1 0 0,0 1 1 0 0,-1-2-1 0 0,1 2 3 0 0,0 0 0 0 0,1 0 0 0 0,-1 0 0 0 0,0 0 0 0 0,0 0 1 0 0,1 0-1 0 0,-1 1 0 0 0,0-1 0 0 0,1 0 0 0 0,-1 1 0 0 0,0-1 0 0 0,1 0 0 0 0,-1 1 0 0 0,0-1 0 0 0,1 1 0 0 0,-1-1 0 0 0,1 1 1 0 0,-1-1-1 0 0,1 1 0 0 0,-1-1 0 0 0,1 1 0 0 0,-1 1 0 0 0,-21 38-25 0 0,16-17 15 0 0,0 0 1 0 0,2 1 0 0 0,-3 38 0 0 0,7-55 9 0 0,1 1 0 0 0,-1-1-1 0 0,1 1 1 0 0,0-1 0 0 0,1 1 0 0 0,0-1 0 0 0,0 1 0 0 0,1-1-1 0 0,-1 0 1 0 0,2 0 0 0 0,-1-1 0 0 0,1 1 0 0 0,0-1 0 0 0,0 1-1 0 0,7 7 1 0 0,-3-6-76 0 0,1 1 0 0 0,0-2-1 0 0,0 1 1 0 0,0-2-1 0 0,1 1 1 0 0,-1-1 0 0 0,2 0-1 0 0,-1-1 1 0 0,14 5 0 0 0,-1-3-1072 0 0,0 0 1 0 0,0-2 0 0 0,37 4 0 0 0,-20-4-2038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 6509 0 0,'-3'-5'-205'0'0,"0"-1"1"0"0,0 1-1 0 0,-1 0 1 0 0,0 0 0 0 0,0 1-1 0 0,0-1 1 0 0,-1 1-1 0 0,-4-4 1 0 0,7 8 217 0 0,1 0 1 0 0,-1 1-1 0 0,1-1 0 0 0,0 1 1 0 0,-1 0-1 0 0,1-1 1 0 0,0 1-1 0 0,0 0 0 0 0,-1 0 1 0 0,1 0-1 0 0,0 0 0 0 0,0 0 1 0 0,0 0-1 0 0,0 0 0 0 0,0 0 1 0 0,0 0-1 0 0,0 0 0 0 0,1 0 1 0 0,-1 1-1 0 0,0-1 0 0 0,1 0 1 0 0,-1 1-1 0 0,1-1 0 0 0,-1 0 1 0 0,1 1-1 0 0,0-1 0 0 0,-1 3 1 0 0,-6 43 360 0 0,6-43-324 0 0,-23 405 1631 0 0,-28 219-427 0 0,51-620-1410 0 0,-1 0-1 0 0,2 1 0 0 0,-1-1 1 0 0,1 0-1 0 0,0 1 0 0 0,1-1 1 0 0,0 1-1 0 0,3 11 1 0 0,3-15-2736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1372 0 0,'0'0'93'0'0,"0"5"-34"0"0,3 38 198 0 0,2 1 1 0 0,19 75-1 0 0,2 20-121 0 0,1 197-1123 0 0,-27-317 466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3 550 5244 0 0,'-1'-3'-27'0'0,"1"1"-1"0"0,-1-1 0 0 0,1 0 0 0 0,0 0 1 0 0,-1 1-1 0 0,1-1 0 0 0,0 0 0 0 0,1 1 0 0 0,-1-1 1 0 0,0 0-1 0 0,1 0 0 0 0,0 1 0 0 0,0-1 0 0 0,-1 1 1 0 0,1-1-1 0 0,1 1 0 0 0,-1-1 0 0 0,0 1 0 0 0,1 0 1 0 0,-1-1-1 0 0,1 1 0 0 0,0 0 0 0 0,-1 0 0 0 0,1 0 1 0 0,0 0-1 0 0,0 0 0 0 0,1 1 0 0 0,-1-1 0 0 0,0 1 1 0 0,0-1-1 0 0,1 1 0 0 0,-1 0 0 0 0,1 0 0 0 0,-1 0 1 0 0,1 0-1 0 0,4-1 0 0 0,12-2 98 0 0,0 0 0 0 0,0 2 0 0 0,1 0 0 0 0,26 1-1 0 0,-5-1-160 0 0,10-3 115 0 0,0-1 0 0 0,95-26-1 0 0,-127 26-17 0 0,-1 0 0 0 0,1-1 0 0 0,-2-1 0 0 0,1-1 0 0 0,-1-1 0 0 0,0 0 0 0 0,-1-1 0 0 0,0-1 0 0 0,-1 0 0 0 0,23-25 0 0 0,-31 28 19 0 0,0-1-1 0 0,0-1 1 0 0,-1 1 0 0 0,-1-1 0 0 0,0 0-1 0 0,0 0 1 0 0,-1 0 0 0 0,-1-1-1 0 0,0 0 1 0 0,0 0 0 0 0,-1 1-1 0 0,-1-1 1 0 0,0 0 0 0 0,-1-1 0 0 0,0 1-1 0 0,0 0 1 0 0,-2 0 0 0 0,1 0-1 0 0,-1 0 1 0 0,-1 1 0 0 0,0-1-1 0 0,-8-18 1 0 0,10 30-17 0 0,1 0 1 0 0,0-1-1 0 0,0 1 0 0 0,0 0 0 0 0,0 0 1 0 0,-1 0-1 0 0,1-1 0 0 0,0 1 0 0 0,0 0 0 0 0,0 0 1 0 0,-1 0-1 0 0,1 0 0 0 0,0 0 0 0 0,0 0 1 0 0,-1-1-1 0 0,1 1 0 0 0,0 0 0 0 0,0 0 1 0 0,-1 0-1 0 0,1 0 0 0 0,0 0 0 0 0,0 0 0 0 0,-1 0 1 0 0,1 0-1 0 0,0 0 0 0 0,0 0 0 0 0,-1 0 1 0 0,1 0-1 0 0,0 0 0 0 0,0 0 0 0 0,-1 1 1 0 0,1-1-1 0 0,0 0 0 0 0,0 0 0 0 0,-1 0 1 0 0,1 0-1 0 0,0 0 0 0 0,0 0 0 0 0,0 1 0 0 0,-1-1 1 0 0,1 0-1 0 0,0 0 0 0 0,0 0 0 0 0,0 1 1 0 0,0-1-1 0 0,-1 0 0 0 0,1 0 0 0 0,0 0 1 0 0,0 1-1 0 0,0-1 0 0 0,0 0 0 0 0,0 0 0 0 0,0 1 1 0 0,0-1-1 0 0,-14 26 193 0 0,-7 30 80 0 0,8-14-93 0 0,-76 267 932 0 0,80-269-962 0 0,3 0 0 0 0,1 0-1 0 0,2 0 1 0 0,1 0 0 0 0,8 78 0 0 0,-5-113-140 0 0,-1 0 0 0 0,1-1 0 0 0,0 1 0 0 0,0-1 1 0 0,1 1-1 0 0,-1-1 0 0 0,1 1 0 0 0,0-1 0 0 0,0 0 0 0 0,1 0 1 0 0,-1 0-1 0 0,1 0 0 0 0,5 6 0 0 0,-5-8-9 0 0,-1 0 1 0 0,1-1-1 0 0,0 1 1 0 0,0 0-1 0 0,0-1 1 0 0,0 0-1 0 0,0 1 1 0 0,0-1-1 0 0,1-1 1 0 0,-1 1-1 0 0,0 0 1 0 0,0-1-1 0 0,1 1 1 0 0,-1-1-1 0 0,1 0 1 0 0,-1 0-1 0 0,0-1 1 0 0,1 1-1 0 0,2-1 1 0 0,3-1 0 0 0,-1 0 0 0 0,0-1 0 0 0,-1 0 0 0 0,1 0 0 0 0,0 0 0 0 0,-1-1 0 0 0,0 0 0 0 0,0-1 0 0 0,11-8 0 0 0,58-58-9 0 0,-33 28-51 0 0,-43 43 48 0 0,1-1-1 0 0,0 0 0 0 0,0 0 1 0 0,0 0-1 0 0,0 1 1 0 0,0-1-1 0 0,0 0 1 0 0,0 1-1 0 0,0-1 1 0 0,0 1-1 0 0,0-1 0 0 0,0 1 1 0 0,1 0-1 0 0,-1-1 1 0 0,0 1-1 0 0,0 0 1 0 0,0 0-1 0 0,1 0 0 0 0,-1 0 1 0 0,0 0-1 0 0,0 0 1 0 0,0 0-1 0 0,1 0 1 0 0,-1 0-1 0 0,0 1 1 0 0,0-1-1 0 0,0 0 0 0 0,0 1 1 0 0,0-1-1 0 0,0 1 1 0 0,1-1-1 0 0,-1 1 1 0 0,0 0-1 0 0,0-1 0 0 0,-1 1 1 0 0,1 0-1 0 0,0 0 1 0 0,1 1-1 0 0,4 5 2 0 0,-1 0-1 0 0,0 0 1 0 0,0 0-1 0 0,6 15 1 0 0,4 6 9 0 0,-7-18-5 0 0,-1-1 1 0 0,1 0 0 0 0,1 0-1 0 0,-1-1 1 0 0,1 0 0 0 0,1 0-1 0 0,0-1 1 0 0,0 0 0 0 0,0-1-1 0 0,1 0 1 0 0,0-1 0 0 0,0 0-1 0 0,0-1 1 0 0,1 0 0 0 0,19 4-1 0 0,-21-6-7 0 0,0-1-1 0 0,0 0 0 0 0,0-1 1 0 0,0 0-1 0 0,0 0 1 0 0,0-1-1 0 0,0-1 1 0 0,0 0-1 0 0,-1 0 0 0 0,1 0 1 0 0,0-2-1 0 0,-1 1 1 0 0,0-1-1 0 0,0 0 0 0 0,0-1 1 0 0,0 0-1 0 0,-1 0 1 0 0,1-1-1 0 0,8-9 0 0 0,-5 3-5 0 0,-1-1-1 0 0,-1 0 0 0 0,0-1 0 0 0,9-17 0 0 0,0 1-11 0 0,-11 20 11 0 0,-2-1-1 0 0,1 0 0 0 0,-1 0 1 0 0,5-14-1 0 0,-11 23 8 0 0,-2 8-9 0 0,-1 1 14 0 0,0 0-1 0 0,1 0 1 0 0,0 0 0 0 0,0 0-1 0 0,1 1 1 0 0,0-1 0 0 0,0 0-1 0 0,0 1 1 0 0,1-1 0 0 0,1 1-1 0 0,-1-1 1 0 0,1 1-1 0 0,0-1 1 0 0,1 0 0 0 0,-1 1-1 0 0,2-1 1 0 0,-1 0 0 0 0,1 0-1 0 0,0 0 1 0 0,0-1 0 0 0,1 1-1 0 0,0-1 1 0 0,0 0 0 0 0,0 0-1 0 0,1 0 1 0 0,0 0-1 0 0,0-1 1 0 0,12 10 0 0 0,-3-5 0 0 0,0-1 0 0 0,0 0-1 0 0,1 0 1 0 0,0-2 0 0 0,0 0 0 0 0,1 0 0 0 0,0-2 0 0 0,0 0 0 0 0,0-1 0 0 0,1 0 0 0 0,-1-1-1 0 0,22 0 1 0 0,-13-2-6 0 0,0 0 0 0 0,0-2 0 0 0,0-1 0 0 0,0-1 0 0 0,0-2 0 0 0,-1 0 0 0 0,39-13 0 0 0,-58 16 5 0 0,-1 1 0 0 0,0-1 0 0 0,1 0 0 0 0,-1 0-1 0 0,0 0 1 0 0,0-1 0 0 0,0 1 0 0 0,0-1 0 0 0,-1 0 0 0 0,1 0 0 0 0,-1 0-1 0 0,0-1 1 0 0,1 1 0 0 0,-2-1 0 0 0,1 0 0 0 0,0 0 0 0 0,-1 0 0 0 0,1 0-1 0 0,1-5 1 0 0,-3 3 0 0 0,0 0 0 0 0,0 1 0 0 0,-1-1 0 0 0,1 0 0 0 0,-1 0 0 0 0,0 0 0 0 0,-1 0 0 0 0,0 0 0 0 0,0 1 0 0 0,0-1 0 0 0,0 0 0 0 0,-1 1 0 0 0,0-1 0 0 0,-5-10 0 0 0,1 6 25 0 0,1 1 0 0 0,-2-1 0 0 0,1 1 0 0 0,-1 0 0 0 0,-1 1 1 0 0,1 0-1 0 0,-1 0 0 0 0,-1 1 0 0 0,0-1 0 0 0,0 2 0 0 0,0-1 0 0 0,-1 2 0 0 0,1-1 0 0 0,-2 1 1 0 0,1 1-1 0 0,0-1 0 0 0,-1 2 0 0 0,-16-4 0 0 0,-3 0 93 0 0,1 1-1 0 0,-1 2 1 0 0,0 2-1 0 0,0 0 1 0 0,-53 5 0 0 0,74-3-85 0 0,0 1 1 0 0,0 1-1 0 0,-1 0 1 0 0,2 0-1 0 0,-1 1 1 0 0,0 0 0 0 0,0 0-1 0 0,-9 6 1 0 0,14-7-171 0 0,0 1 0 0 0,0 0 1 0 0,1 0-1 0 0,-1 0 0 0 0,1 0 1 0 0,-1 0-1 0 0,-2 6 0 0 0,3-6-350 0 0,1 1 0 0 0,0 0-1 0 0,-1 0 1 0 0,2 0-1 0 0,-1 0 1 0 0,0 0 0 0 0,1 0-1 0 0,-1 7 1 0 0,-1 2-2229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88 978 6037 0 0,'0'0'-349'0'0,"27"7"-1214"0"0,-11-7 1506 0 0,1-1 0 0 0,-1 0-1 0 0,0-2 1 0 0,0 1 0 0 0,0-2 0 0 0,22-8 0 0 0,-33 11 65 0 0,-1-1 0 0 0,1 0 0 0 0,-1 0 0 0 0,0 0 0 0 0,0-1 0 0 0,0 1 0 0 0,0-1 0 0 0,0 0 0 0 0,0 0 0 0 0,-1 0 0 0 0,0 0 0 0 0,1-1 0 0 0,-1 0 0 0 0,-1 1 0 0 0,1-1 0 0 0,0 0 0 0 0,-1-1 0 0 0,0 1 0 0 0,0 0 0 0 0,0-1 0 0 0,0 1 0 0 0,-1-1 1 0 0,0 1-1 0 0,0-1 0 0 0,0 0 0 0 0,0-9 0 0 0,-1 9-3 0 0,0-1 1 0 0,0 1 0 0 0,-1 0-1 0 0,0-1 1 0 0,0 1 0 0 0,0-1-1 0 0,-1 1 1 0 0,0 0-1 0 0,0 0 1 0 0,0 0 0 0 0,0 0-1 0 0,-1 0 1 0 0,0 0 0 0 0,0 1-1 0 0,0-1 1 0 0,-1 1 0 0 0,1 0-1 0 0,-1 0 1 0 0,0 0-1 0 0,0 1 1 0 0,-1-1 0 0 0,1 1-1 0 0,-1 0 1 0 0,1 0 0 0 0,-1 0-1 0 0,0 1 1 0 0,0 0 0 0 0,0 0-1 0 0,-1 0 1 0 0,1 1-1 0 0,-6-2 1 0 0,3 2 21 0 0,1 0 1 0 0,-1 0-1 0 0,1 1 1 0 0,-1-1-1 0 0,1 2 0 0 0,-1-1 1 0 0,0 1-1 0 0,1 0 0 0 0,0 1 1 0 0,-1 0-1 0 0,1 0 0 0 0,0 0 1 0 0,0 1-1 0 0,0 0 0 0 0,0 1 1 0 0,0-1-1 0 0,1 1 0 0 0,0 1 1 0 0,0-1-1 0 0,0 1 0 0 0,0 0 1 0 0,-6 7-1 0 0,5-2 28 0 0,1 0 0 0 0,0 0 1 0 0,0 0-1 0 0,1 1 0 0 0,0-1 0 0 0,1 1 0 0 0,0 0 1 0 0,1 1-1 0 0,0-1 0 0 0,1 1 0 0 0,0-1 0 0 0,0 13 1 0 0,2-20-34 0 0,-1 0 0 0 0,1 0 0 0 0,0 1 0 0 0,0-1 0 0 0,1 0 0 0 0,-1 0 0 0 0,1 0 0 0 0,0 0 0 0 0,0 0 0 0 0,0 0 0 0 0,1 0 0 0 0,-1-1 0 0 0,1 1 0 0 0,0 0 0 0 0,0-1 0 0 0,0 1 0 0 0,1-1 0 0 0,-1 0 0 0 0,1 0 0 0 0,0 0 0 0 0,-1 0 0 0 0,1 0 0 0 0,1 0 0 0 0,-1-1 0 0 0,0 1 0 0 0,1-1 0 0 0,-1 0 0 0 0,1 0 0 0 0,0-1 0 0 0,-1 1 0 0 0,1-1 0 0 0,0 1 0 0 0,0-1 0 0 0,0 0 0 0 0,0-1 0 0 0,0 1 0 0 0,5-1 0 0 0,-3 1-9 0 0,1-1 0 0 0,-1 0-1 0 0,0-1 1 0 0,0 1 0 0 0,1-1 0 0 0,-1 0 0 0 0,0-1 0 0 0,0 0 0 0 0,0 0 0 0 0,0 0 0 0 0,0 0 0 0 0,-1-1 0 0 0,1 0 0 0 0,-1 0 0 0 0,9-8 0 0 0,-6 5-3 0 0,-1-2 0 0 0,0 1 0 0 0,0-1 0 0 0,-1 0 1 0 0,0-1-1 0 0,0 1 0 0 0,-1-1 0 0 0,8-18 0 0 0,-2-3 1 0 0,-2 0 0 0 0,-1 0 0 0 0,-1-1 0 0 0,-2 0 0 0 0,3-41 0 0 0,3-466-28 0 0,-20 392 98 0 0,9 142-65 0 0,-6-7-4 0 0,-1 16-9 0 0,-1 12 2 0 0,3-1 61 0 0,1 0-1 0 0,0 0 1 0 0,1 0 0 0 0,1 1 0 0 0,1-1 0 0 0,1 22 0 0 0,-2 5 97 0 0,-6 156 935 0 0,21 241-1 0 0,-11-417-957 0 0,1 0 0 0 0,0 0 1 0 0,2 0-1 0 0,14 40 0 0 0,-18-58-182 0 0,1-1 0 0 0,-1 1 0 0 0,1-1 0 0 0,1 1 1 0 0,-1-1-1 0 0,1 1 0 0 0,-1-1 0 0 0,1 0 0 0 0,0 0 0 0 0,1-1 0 0 0,-1 1 1 0 0,1-1-1 0 0,0 1 0 0 0,-1-1 0 0 0,1 0 0 0 0,1 0 0 0 0,-1-1 0 0 0,0 1 0 0 0,1-1 1 0 0,-1 0-1 0 0,1 0 0 0 0,0-1 0 0 0,-1 1 0 0 0,1-1 0 0 0,0 0 0 0 0,0 0 1 0 0,0-1-1 0 0,9 0 0 0 0,-8 0-452 0 0,0-1 1 0 0,0-1 0 0 0,0 1-1 0 0,-1-1 1 0 0,1 0 0 0 0,0-1-1 0 0,-1 1 1 0 0,0-1-1 0 0,6-3 1 0 0,19-14-1792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392 191 5272 0 0,'3'-7'-65'0'0,"0"0"0"0"0,-1 0 0 0 0,0-1 0 0 0,0 1 0 0 0,-1-1-1 0 0,1 0 1 0 0,-2 1 0 0 0,1-1 0 0 0,-1 0 0 0 0,-1 1 0 0 0,0-10-1 0 0,-2 0 523 0 0,-3-57 2301 0 0,6 75-2744 0 0,0-1-1 0 0,0 0 1 0 0,0 0-1 0 0,0 0 1 0 0,0 0-1 0 0,0 0 1 0 0,0 0-1 0 0,0 0 1 0 0,0 0-1 0 0,0 0 1 0 0,0 0-1 0 0,0 1 1 0 0,0-1-1 0 0,0 0 1 0 0,0 0-1 0 0,-1 0 1 0 0,1 0-1 0 0,0 0 1 0 0,0 0-1 0 0,0 0 1 0 0,0 0-1 0 0,0 0 0 0 0,0 0 1 0 0,0 0-1 0 0,0 0 1 0 0,0 0-1 0 0,0 0 1 0 0,-1 0-1 0 0,1 0 1 0 0,0 0-1 0 0,0 0 1 0 0,0 0-1 0 0,0 0 1 0 0,0 0-1 0 0,0 0 1 0 0,0 0-1 0 0,0 0 1 0 0,0 0-1 0 0,-1 0 1 0 0,1 0-1 0 0,0 0 1 0 0,0 0-1 0 0,0 0 1 0 0,0 0-1 0 0,0 0 1 0 0,0 0-1 0 0,0 0 1 0 0,0-1-1 0 0,0 1 1 0 0,0 0-1 0 0,0 0 0 0 0,0 0 1 0 0,-1 0-1 0 0,1 0 1 0 0,0 0-1 0 0,0 0 1 0 0,0 0-1 0 0,0 0 1 0 0,0 0-1 0 0,0 0 1 0 0,0-1-1 0 0,0 1 1 0 0,0 0-1 0 0,0 0 1 0 0,0 0-1 0 0,0 0 1 0 0,-10 12 164 0 0,-9 19-135 0 0,-7 33 77 0 0,2 1 0 0 0,4 2 0 0 0,3 0-1 0 0,2 1 1 0 0,-8 106 0 0 0,21-155-386 0 0,1-1 1 0 0,1 1-1 0 0,1-1 1 0 0,0 1-1 0 0,2-1 0 0 0,0 1 1 0 0,1-1-1 0 0,8 24 1 0 0,-12-41-137 0 0,-19-23-886 0 0,3 8 1069 0 0,0 0 1 0 0,-1 1 0 0 0,-1 1 0 0 0,0 1-1 0 0,-24-12 1 0 0,21 12 315 0 0,1-1-1 0 0,0-1 0 0 0,-25-21 0 0 0,44 34-83 0 0,1 0-1 0 0,-1 0 0 0 0,1-1 0 0 0,-1 1 0 0 0,1 0 0 0 0,-1-1 1 0 0,1 1-1 0 0,0 0 0 0 0,-1-1 0 0 0,1 1 0 0 0,0 0 0 0 0,-1-1 1 0 0,1 1-1 0 0,0-1 0 0 0,0 1 0 0 0,-1-1 0 0 0,1 1 0 0 0,0-1 1 0 0,0 1-1 0 0,0-1 0 0 0,0 1 0 0 0,0-1 0 0 0,0 1 0 0 0,-1-1 1 0 0,1 1-1 0 0,0-1 0 0 0,0 1 0 0 0,1-1 0 0 0,-1 1 1 0 0,0-1-1 0 0,0 1 0 0 0,0-1 0 0 0,0 1 0 0 0,0-1 0 0 0,0 1 1 0 0,1 0-1 0 0,-1-1 0 0 0,0 1 0 0 0,0-1 0 0 0,1 0 0 0 0,24-9 170 0 0,37 4-73 0 0,-60 6-89 0 0,148-2 182 0 0,77-3-37 0 0,-198 2-151 0 0,0-2 0 0 0,0 0 0 0 0,0-2 0 0 0,0-1 0 0 0,41-17 0 0 0,-61 20-6 0 0,0 0 1 0 0,-1-1-1 0 0,1 0 1 0 0,-1 0-1 0 0,0 0 1 0 0,11-13-1 0 0,9-8 87 0 0,-28 26 66 0 0,0 3-159 0 0,-1 0 0 0 0,0 0 1 0 0,0 0-1 0 0,0 0 0 0 0,-1-1 1 0 0,1 1-1 0 0,0 0 0 0 0,-1-1 0 0 0,1 1 1 0 0,-1-1-1 0 0,-2 3 0 0 0,0-1 6 0 0,-1 4 5 0 0,0 0 1 0 0,1 1 0 0 0,-1-1 0 0 0,1 1 0 0 0,1 0 0 0 0,-1 0 0 0 0,1 0 0 0 0,1 0 0 0 0,0 0 0 0 0,0 1 0 0 0,0-1 0 0 0,1 1-1 0 0,1-1 1 0 0,-1 1 0 0 0,1 0 0 0 0,1-1 0 0 0,0 1 0 0 0,0 0 0 0 0,0-1 0 0 0,1 1 0 0 0,0-1 0 0 0,1 0 0 0 0,0 0 0 0 0,0 0-1 0 0,1 0 1 0 0,7 11 0 0 0,-5-10-2 0 0,0 0 0 0 0,1 0 0 0 0,1-1-1 0 0,-1 0 1 0 0,1 0 0 0 0,0-1 0 0 0,1 0 0 0 0,0 0-1 0 0,0-1 1 0 0,1 0 0 0 0,-1-1 0 0 0,1 0-1 0 0,0-1 1 0 0,1 0 0 0 0,-1 0 0 0 0,1-1 0 0 0,-1 0-1 0 0,1-1 1 0 0,22 2 0 0 0,-21-4 8 0 0,1-1-1 0 0,-1 0 1 0 0,0 0-1 0 0,1-1 1 0 0,-1-1 0 0 0,0 0-1 0 0,0-1 1 0 0,0 0 0 0 0,14-8-1 0 0,-22 11-3 0 0,-1-1 0 0 0,0 1 0 0 0,0-1 0 0 0,0 0 0 0 0,0 0 0 0 0,-1 0 0 0 0,1 0-1 0 0,0 0 1 0 0,-1-1 0 0 0,0 0 0 0 0,1 1 0 0 0,-1-1 0 0 0,0 0 0 0 0,0 0 0 0 0,-1 0 0 0 0,1 0-1 0 0,-1 0 1 0 0,1 0 0 0 0,-1 0 0 0 0,0-1 0 0 0,0 1 0 0 0,0 0 0 0 0,-1-1 0 0 0,1 1 0 0 0,-1-1-1 0 0,0 1 1 0 0,0-1 0 0 0,0 1 0 0 0,0-1 0 0 0,-1 1 0 0 0,1-1 0 0 0,-1 1 0 0 0,0 0 0 0 0,0-1-1 0 0,0 1 1 0 0,-1 0 0 0 0,1 0 0 0 0,-3-4 0 0 0,0 2 17 0 0,1 0 0 0 0,-1 0 0 0 0,0 1 0 0 0,-1-1 0 0 0,1 1 0 0 0,-1 0 1 0 0,0 1-1 0 0,0-1 0 0 0,0 1 0 0 0,0 0 0 0 0,-1 0 0 0 0,1 1 0 0 0,-1-1 0 0 0,0 1 0 0 0,0 0 0 0 0,0 1 0 0 0,-7-2 0 0 0,-17-2 104 0 0,-1 0 0 0 0,-30 1-1 0 0,52 3-112 0 0,-21-1 180 0 0,-58 5-1 0 0,80-2-280 0 0,1 0-1 0 0,-1 0 1 0 0,1 0-1 0 0,0 1 1 0 0,-1 0 0 0 0,1 1-1 0 0,0-1 1 0 0,0 1 0 0 0,0 1-1 0 0,1-1 1 0 0,-1 1-1 0 0,1 0 1 0 0,-7 6 0 0 0,12-9-93 0 0,1 0 0 0 0,-1 0 0 0 0,1-1 0 0 0,-1 1 0 0 0,1 0 0 0 0,-1 0 0 0 0,1 0 0 0 0,0 0 0 0 0,-1 0 0 0 0,1-1 0 0 0,0 1 0 0 0,0 0 0 0 0,-1 0 0 0 0,1 0-1 0 0,0 0 1 0 0,0 0 0 0 0,0 0 0 0 0,0 0 0 0 0,1 2 0 0 0,5 9-2508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81 754 5737 0 0,'30'6'-1510'0'0,"-15"-2"1381"0"0,-1-2 0 0 0,0 1-1 0 0,1-2 1 0 0,0 1 0 0 0,-1-2 0 0 0,1 0-1 0 0,0-1 1 0 0,23-4 0 0 0,-17 1 147 0 0,0-1 0 0 0,-1 0-1 0 0,1-2 1 0 0,-1 0 0 0 0,29-16 0 0 0,-44 21-3 0 0,-1 0-1 0 0,-1 0 1 0 0,1-1 0 0 0,0 1 0 0 0,-1-1-1 0 0,1 0 1 0 0,-1 0 0 0 0,0-1 0 0 0,0 1-1 0 0,0-1 1 0 0,0 1 0 0 0,-1-1 0 0 0,0 0-1 0 0,1 0 1 0 0,-1 0 0 0 0,-1 0 0 0 0,1 0-1 0 0,0 0 1 0 0,-1-1 0 0 0,0 1 0 0 0,0-1-1 0 0,-1 1 1 0 0,1-1 0 0 0,-1 1 0 0 0,0-1-1 0 0,0 1 1 0 0,0-1 0 0 0,-1 1 0 0 0,1-1-1 0 0,-3-6 1 0 0,1 6 20 0 0,0-1-1 0 0,0 1 1 0 0,-1-1-1 0 0,1 1 1 0 0,-1 0-1 0 0,-1 0 1 0 0,1 0-1 0 0,-1 0 1 0 0,0 1-1 0 0,0-1 1 0 0,0 1-1 0 0,0 0 1 0 0,-1 0-1 0 0,0 1 1 0 0,0-1-1 0 0,0 1 1 0 0,0 0-1 0 0,0 1 1 0 0,-1-1-1 0 0,1 1 1 0 0,-1 0-1 0 0,-9-2 1 0 0,-1 2 2 0 0,0 1-1 0 0,0 0 1 0 0,0 1 0 0 0,0 1 0 0 0,0 1 0 0 0,0 0 0 0 0,0 1 0 0 0,0 1 0 0 0,1 0-1 0 0,-1 1 1 0 0,1 0 0 0 0,0 2 0 0 0,1 0 0 0 0,0 0 0 0 0,0 1 0 0 0,0 1 0 0 0,1 0-1 0 0,1 1 1 0 0,-1 1 0 0 0,1 0 0 0 0,1 0 0 0 0,-14 19 0 0 0,22-26-27 0 0,0 0 0 0 0,1 0 0 0 0,-1 0 0 0 0,1 0 0 0 0,0 1 1 0 0,1-1-1 0 0,-1 0 0 0 0,1 1 0 0 0,-1-1 0 0 0,1 1 0 0 0,1 0 0 0 0,-1-1 0 0 0,1 1 0 0 0,0 0 1 0 0,0-1-1 0 0,0 1 0 0 0,0 0 0 0 0,1-1 0 0 0,1 6 0 0 0,0-6-4 0 0,-1-1 1 0 0,1 1-1 0 0,0-1 0 0 0,0 0 0 0 0,1 0 1 0 0,-1 0-1 0 0,1 0 0 0 0,0-1 0 0 0,-1 1 1 0 0,1-1-1 0 0,0 1 0 0 0,1-1 0 0 0,-1 0 0 0 0,0 0 1 0 0,0 0-1 0 0,1-1 0 0 0,0 1 0 0 0,-1-1 1 0 0,1 0-1 0 0,-1 0 0 0 0,1 0 0 0 0,0 0 1 0 0,7 0-1 0 0,10 1 4 0 0,0-1 0 0 0,0 0 0 0 0,0-2 0 0 0,0 0 0 0 0,0-2 0 0 0,0 0 0 0 0,0-1 0 0 0,-1-1 0 0 0,0-1 0 0 0,0-1 0 0 0,0-1 0 0 0,20-11 0 0 0,-25 12-10 0 0,-1-2 0 0 0,0 0 0 0 0,-1 0 0 0 0,1-1 0 0 0,-2-1 0 0 0,1 0 0 0 0,-2-1 0 0 0,0 0 0 0 0,0-1 0 0 0,-1 0 0 0 0,0 0 0 0 0,-1-1 0 0 0,-1-1 0 0 0,0 1 1 0 0,9-28-1 0 0,-2-15-6 0 0,-2-1 1 0 0,-3 0-1 0 0,-2 0 1 0 0,-3-1-1 0 0,-2-60 1 0 0,-3 112 4 0 0,0 0 1 0 0,0 0-1 0 0,-1 0 1 0 0,0 0-1 0 0,0 0 1 0 0,0 0-1 0 0,-1 0 1 0 0,0 0-1 0 0,-1 1 1 0 0,1-1-1 0 0,-1 1 1 0 0,-5-7-1 0 0,7 11-1 0 0,0 1 1 0 0,0 0-1 0 0,0 0 0 0 0,0 0 0 0 0,-1 0 0 0 0,1 0 1 0 0,0 0-1 0 0,-1 0 0 0 0,1 0 0 0 0,-1 0 0 0 0,1 1 0 0 0,-1-1 1 0 0,1 1-1 0 0,-1-1 0 0 0,0 1 0 0 0,1-1 0 0 0,-1 1 1 0 0,0 0-1 0 0,1 0 0 0 0,-1 0 0 0 0,0 0 0 0 0,1 0 1 0 0,-1 0-1 0 0,0 0 0 0 0,1 1 0 0 0,-1-1 0 0 0,1 1 1 0 0,-1-1-1 0 0,1 1 0 0 0,-1-1 0 0 0,1 1 0 0 0,-1 0 0 0 0,1 0 1 0 0,-2 1-1 0 0,-10 9 2 0 0,2 1 0 0 0,-1 1 1 0 0,2 0-1 0 0,-1 0 0 0 0,2 1 0 0 0,0 0 1 0 0,1 1-1 0 0,0 0 0 0 0,1 0 0 0 0,0 1 1 0 0,2 0-1 0 0,-5 17 0 0 0,3-3 10 0 0,1 0 1 0 0,1 0-1 0 0,1 1 0 0 0,2 0 1 0 0,2 58-1 0 0,2-73-8 0 0,1-2 1 0 0,0 1-1 0 0,1 0 0 0 0,0-1 0 0 0,1 1 0 0 0,1-1 0 0 0,0-1 0 0 0,1 1 1 0 0,0-1-1 0 0,1 0 0 0 0,1-1 0 0 0,0 1 0 0 0,1-2 0 0 0,0 1 1 0 0,0-2-1 0 0,15 12 0 0 0,-18-16-31 0 0,1 0-1 0 0,-1-1 1 0 0,1 0 0 0 0,0-1-1 0 0,0 0 1 0 0,0 0 0 0 0,1 0-1 0 0,-1-1 1 0 0,1-1 0 0 0,0 1-1 0 0,0-1 1 0 0,0-1 0 0 0,0 0 0 0 0,0 0-1 0 0,0-1 1 0 0,0 0 0 0 0,1 0-1 0 0,-1-1 1 0 0,0-1 0 0 0,0 1-1 0 0,0-1 1 0 0,-1-1 0 0 0,1 0-1 0 0,0 0 1 0 0,-1 0 0 0 0,0-1-1 0 0,15-9 1 0 0,-10 3-28 0 0,0-1-1 0 0,0 0 1 0 0,-1-1-1 0 0,-1 0 1 0 0,0-1 0 0 0,19-27-1 0 0,-15 19 5 0 0,-7-11 671 0 0,-15 39-571 0 0,1 1 0 0 0,0 0-1 0 0,0 1 1 0 0,1 0 0 0 0,0-1-1 0 0,1 2 1 0 0,0-1-1 0 0,0 0 1 0 0,1 1 0 0 0,0 0-1 0 0,1 0 1 0 0,0-1-1 0 0,1 1 1 0 0,-1 14 0 0 0,2-17-25 0 0,0 0 0 0 0,1 1 1 0 0,0-1-1 0 0,0 0 0 0 0,1 0 0 0 0,0 0 1 0 0,0-1-1 0 0,1 1 0 0 0,0 0 0 0 0,0-1 1 0 0,0 0-1 0 0,1 1 0 0 0,0-1 1 0 0,0-1-1 0 0,0 1 0 0 0,1 0 0 0 0,0-1 1 0 0,0 0-1 0 0,0 0 0 0 0,1-1 1 0 0,10 7-1 0 0,-7-5 7 0 0,0-1 1 0 0,1 0-1 0 0,0-1 1 0 0,0 0-1 0 0,0-1 1 0 0,0 0-1 0 0,1 0 1 0 0,-1-1-1 0 0,1 0 1 0 0,-1-1-1 0 0,1 0 1 0 0,0-1-1 0 0,-1 0 1 0 0,1-1-1 0 0,15-3 1 0 0,-21 3-6 0 0,1 0 0 0 0,0-1 0 0 0,-1 0 0 0 0,0 0 0 0 0,1 0 0 0 0,-1-1 0 0 0,0 0 0 0 0,0 0 1 0 0,0 0-1 0 0,-1-1 0 0 0,1 1 0 0 0,-1-1 0 0 0,0 0 0 0 0,0 0 0 0 0,0-1 0 0 0,0 1 0 0 0,-1-1 0 0 0,0 0 0 0 0,0 0 0 0 0,0 0 0 0 0,0 0 0 0 0,-1-1 1 0 0,0 1-1 0 0,0-1 0 0 0,0 1 0 0 0,-1-1 0 0 0,0 1 0 0 0,0-1 0 0 0,0-9 0 0 0,0 2 3 0 0,-1-1 1 0 0,0 1-1 0 0,-1-1 0 0 0,-1 1 0 0 0,0 0 1 0 0,0 0-1 0 0,-1-1 0 0 0,-1 1 1 0 0,-1 1-1 0 0,1-1 0 0 0,-2 1 1 0 0,-7-13-1 0 0,8 17-8 0 0,0 0 0 0 0,-1 1 0 0 0,0-1 1 0 0,0 1-1 0 0,-1 1 0 0 0,0-1 0 0 0,0 1 0 0 0,-1 0 0 0 0,1 1 1 0 0,-1 0-1 0 0,0 0 0 0 0,-1 1 0 0 0,1 0 0 0 0,-1 0 1 0 0,0 1-1 0 0,0 0 0 0 0,-17-3 0 0 0,24 5-15 0 0,0 1-1 0 0,-1-1 1 0 0,1 1 0 0 0,0 0-1 0 0,-1 0 1 0 0,1 0-1 0 0,0 0 1 0 0,-1 0 0 0 0,1 0-1 0 0,0 1 1 0 0,0-1-1 0 0,-1 1 1 0 0,1 0 0 0 0,0-1-1 0 0,0 1 1 0 0,0 0-1 0 0,0 0 1 0 0,0 1 0 0 0,0-1-1 0 0,0 0 1 0 0,0 1 0 0 0,0-1-1 0 0,0 1 1 0 0,1-1-1 0 0,-1 1 1 0 0,1 0 0 0 0,-1 0-1 0 0,1 0 1 0 0,0-1-1 0 0,0 1 1 0 0,-2 5 0 0 0,2-4 1 0 0,0 0-1 0 0,0 0 1 0 0,0 1 0 0 0,1-1 0 0 0,-1 1 0 0 0,1-1 0 0 0,0 0 0 0 0,0 1 0 0 0,0-1-1 0 0,1 1 1 0 0,-1-1 0 0 0,1 0 0 0 0,0 1 0 0 0,0-1 0 0 0,0 0 0 0 0,0 0 0 0 0,0 0-1 0 0,1 0 1 0 0,0 0 0 0 0,2 4 0 0 0,4 2-32 0 0,0 0-1 0 0,0-1 1 0 0,1 0-1 0 0,0 0 1 0 0,0-1-1 0 0,1 0 0 0 0,0-1 1 0 0,0 0-1 0 0,22 8 1 0 0,-15-7-889 0 0,0-1 0 0 0,1-1 1 0 0,19 4-1 0 0,-5-4-1686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77 5745 0 0,'-2'-4'-188'0'0,"1"1"1"0"0,-1-1-1 0 0,1 0 1 0 0,0 0-1 0 0,0 1 1 0 0,1-1-1 0 0,-1-7 1 0 0,1 8 323 0 0,0 0 0 0 0,-1 0-1 0 0,1 0 1 0 0,-1 0 0 0 0,0 0 0 0 0,0 0-1 0 0,0 0 1 0 0,0 0 0 0 0,0 0 0 0 0,-4-6 1051 0 0,-8 69-647 0 0,-31 516 1336 0 0,45-425-2194 0 0,39 283 1 0 0,-39-427-63 0 0,1 12-184 0 0,4-10-2951 0 0,-2-5 1259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0 770 5320 0 0,'7'-12'-439'0'0,"-3"2"337"0"0,1 1-1 0 0,1 0 1 0 0,-1 0-1 0 0,1 1 1 0 0,1 0-1 0 0,0 0 0 0 0,0 0 1 0 0,13-10-1 0 0,29-14 63 0 0,1 3 0 0 0,2 2-1 0 0,71-26 1 0 0,56-30 30 0 0,-146 66-6 0 0,0-2-1 0 0,-2-1 1 0 0,0-2-1 0 0,44-40 1 0 0,-67 54 12 0 0,0-1-1 0 0,0 0 1 0 0,-1 0-1 0 0,0-1 1 0 0,0 0 0 0 0,-1 0-1 0 0,0 0 1 0 0,-1-1-1 0 0,-1 0 1 0 0,1 0 0 0 0,-2 0-1 0 0,1 0 1 0 0,-2-1 0 0 0,1 1-1 0 0,-2-1 1 0 0,1 0-1 0 0,-2 0 1 0 0,0-20 0 0 0,-1 15 54 0 0,1 12 21 0 0,0 0 0 0 0,0 0 1 0 0,0 0-1 0 0,-1 0 0 0 0,1 0 0 0 0,-1 0 0 0 0,-1 1 1 0 0,1-1-1 0 0,0 0 0 0 0,-1 1 0 0 0,0-1 1 0 0,-4-5-1 0 0,4 13-26 0 0,0 0 0 0 0,0 0 0 0 0,1 0 0 0 0,-1 0 0 0 0,0 0 0 0 0,1 1 0 0 0,0-1 0 0 0,0 1 0 0 0,0-1-1 0 0,0 1 1 0 0,1-1 0 0 0,-1 6 0 0 0,-1 53 496 0 0,2-36-302 0 0,-4 76 366 0 0,-4 177 430 0 0,10-216-745 0 0,2 1-1 0 0,18 86 1 0 0,-17-122-179 0 0,-5-22-74 0 0,1 1 0 0 0,0 0 0 0 0,1-1 0 0 0,-1 1 0 0 0,1-1 0 0 0,0 0 0 0 0,1 1 0 0 0,0-1 0 0 0,5 9-1 0 0,-6-13 59 0 0,0-3-93 0 0,1 0-1 0 0,0 0 1 0 0,-1 0-1 0 0,1 0 1 0 0,0 0-1 0 0,-1-1 1 0 0,0 1-1 0 0,1-1 1 0 0,-1 0-1 0 0,0 0 1 0 0,0 0-1 0 0,0 0 1 0 0,0 0-1 0 0,2-3 1 0 0,33-42-62 0 0,-24 29-6 0 0,-4 7 23 0 0,-1-1 0 0 0,2 1 0 0 0,0 1 0 0 0,0 0 0 0 0,1 0 0 0 0,0 1 0 0 0,1 1-1 0 0,0-1 1 0 0,18-8 0 0 0,-24 16 37 0 0,-1 1-1 0 0,1 1 1 0 0,-1-1-1 0 0,1 1 1 0 0,-1-1 0 0 0,0 2-1 0 0,1-1 1 0 0,-1 0-1 0 0,0 1 1 0 0,0 0-1 0 0,0 0 1 0 0,0 1 0 0 0,9 5-1 0 0,44 36-5 0 0,-44-32 13 0 0,0-1 1 0 0,1-1 0 0 0,21 12 0 0 0,-29-19 1 0 0,0 0 0 0 0,1 0-1 0 0,-1-1 1 0 0,1 0 0 0 0,-1 0-1 0 0,1-1 1 0 0,0 0 0 0 0,0 0-1 0 0,-1-1 1 0 0,1 0 0 0 0,10-1-1 0 0,7-3 1 0 0,-1 0 0 0 0,0-1 0 0 0,-1-1 0 0 0,1-1 0 0 0,-1-1 0 0 0,-1-1 0 0 0,0-2 0 0 0,0 0 0 0 0,-1-1 0 0 0,0-1 0 0 0,-1-1 0 0 0,0 0 0 0 0,-1-2 0 0 0,20-22-1 0 0,-36 34 0 0 0,0 1 0 0 0,0 0 0 0 0,1 0 0 0 0,-1 0 0 0 0,0 0-1 0 0,1 0 1 0 0,0 1 0 0 0,-1-1 0 0 0,1 1 0 0 0,7-3-1 0 0,-8 7 5 0 0,0 1 0 0 0,-1-1-1 0 0,1 0 1 0 0,-1 1-1 0 0,0 0 1 0 0,0 0-1 0 0,0-1 1 0 0,0 1 0 0 0,0 1-1 0 0,0-1 1 0 0,-1 0-1 0 0,0 0 1 0 0,1 0-1 0 0,-1 1 1 0 0,0-1-1 0 0,0 4 1 0 0,5 9 12 0 0,-4-11-48 0 0,0-1 0 0 0,0 1 0 0 0,1 0 0 0 0,-1-1 0 0 0,1 0 0 0 0,0 0 0 0 0,1 0 0 0 0,-1 0 0 0 0,1 0 0 0 0,-1-1 0 0 0,1 1 0 0 0,0-1 0 0 0,1 0 0 0 0,-1 0 1 0 0,0-1-1 0 0,1 1 0 0 0,0-1 0 0 0,-1 0 0 0 0,1 0 0 0 0,9 2 0 0 0,-8-3-299 0 0,0-1 0 0 0,0 0 0 0 0,0 0 0 0 0,0 0 0 0 0,0-1 0 0 0,0 0 0 0 0,0 0 0 0 0,0 0 0 0 0,0-1 1 0 0,-1 0-1 0 0,10-4 0 0 0,12-8-1865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5569 0 0,'0'-23'38'0'0,"1"1"1"0"0,1-1 0 0 0,8-35 0 0 0,-9 56 12 0 0,4 3-190 0 0,0 0 1 0 0,0 1 0 0 0,0-1-1 0 0,0 1 1 0 0,0 0 0 0 0,-1 1 0 0 0,1-1-1 0 0,-1 1 1 0 0,1 0 0 0 0,-1 0-1 0 0,0 0 1 0 0,0 1 0 0 0,0-1 0 0 0,0 1-1 0 0,-1 0 1 0 0,1 0 0 0 0,-1 0-1 0 0,0 1 1 0 0,2 4 0 0 0,9 16-1015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9 213 3736 0 0,'12'-6'-143'0'0,"0"0"0"0"0,-1-1-1 0 0,0 0 1 0 0,0-1-1 0 0,0 0 1 0 0,-1-1 0 0 0,9-10-1 0 0,6-10 568 0 0,23-35-1 0 0,-26 34 347 0 0,-14 12-108 0 0,-20 16-155 0 0,-20 15-213 0 0,31-13-324 0 0,-12 9 82 0 0,1 0 0 0 0,0 0 0 0 0,0 1 0 0 0,1 0 0 0 0,0 1 0 0 0,1 1 0 0 0,0-1 0 0 0,1 2 0 0 0,1-1 0 0 0,0 1 0 0 0,0 0 0 0 0,-6 17 0 0 0,11-25-34 0 0,0 1-1 0 0,1-1 0 0 0,0 1 1 0 0,0 0-1 0 0,0 0 0 0 0,0 0 1 0 0,1 0-1 0 0,0 0 1 0 0,1 0-1 0 0,-1 0 0 0 0,1 0 1 0 0,0 0-1 0 0,1 0 0 0 0,-1 1 1 0 0,1-1-1 0 0,0 0 1 0 0,1 0-1 0 0,-1-1 0 0 0,1 1 1 0 0,1 0-1 0 0,-1 0 0 0 0,1-1 1 0 0,6 10-1 0 0,4 1 19 0 0,0-1 0 0 0,1 0-1 0 0,1-2 1 0 0,1 1 0 0 0,29 19 0 0 0,4 4 12 0 0,-41-30-21 0 0,1 1-1 0 0,-1 0 1 0 0,0 0 0 0 0,-1 1 0 0 0,0 0 0 0 0,0 0 0 0 0,-1 1 0 0 0,0 0-1 0 0,0 0 1 0 0,4 15 0 0 0,-8-20 0 0 0,0 0 1 0 0,-1 0-1 0 0,0-1 0 0 0,0 1 0 0 0,0 0 1 0 0,-1 0-1 0 0,1 0 0 0 0,-1 0 0 0 0,-1 0 1 0 0,1 0-1 0 0,-1 0 0 0 0,1 0 0 0 0,-1 0 0 0 0,-1-1 1 0 0,1 1-1 0 0,-1 0 0 0 0,0-1 0 0 0,0 1 1 0 0,0-1-1 0 0,0 1 0 0 0,-1-1 0 0 0,0 0 0 0 0,0 0 1 0 0,0 0-1 0 0,0-1 0 0 0,-6 6 0 0 0,-12 8 25 0 0,-1-1-1 0 0,0-1 0 0 0,-1-1 1 0 0,-1-1-1 0 0,-34 14 0 0 0,-20 1-3002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71 4500 0 0,'0'-6'-233'0'0,"0"-1"-1"0"0,-1 1 0 0 0,0-1 0 0 0,0 1 0 0 0,-4-12 1 0 0,5 16 237 0 0,0 2 12 0 0,0-1 1 0 0,0 0-1 0 0,0 1 1 0 0,1-1-1 0 0,-1 0 1 0 0,0 1-1 0 0,0-1 1 0 0,-1 0 0 0 0,1 1-1 0 0,0-1 1 0 0,0 0-1 0 0,0 1 1 0 0,0-1-1 0 0,0 1 1 0 0,-1-1-1 0 0,1 0 1 0 0,0 1-1 0 0,-1-1 1 0 0,1 1 0 0 0,0-1-1 0 0,-1 1 1 0 0,1-1-1 0 0,-1 1 1 0 0,1-1-1 0 0,-1 1 1 0 0,1-1-1 0 0,-1 1 1 0 0,1 0-1 0 0,-1-1 1 0 0,1 1 0 0 0,-1 0-1 0 0,1-1 1 0 0,-1 1-1 0 0,0 0 1 0 0,1 0-1 0 0,-1 0 1 0 0,1-1-1 0 0,-1 1 1 0 0,0 0 0 0 0,1 0-1 0 0,-1 0 1 0 0,0 0-1 0 0,1 0 1 0 0,-1 0-1 0 0,0 0 1 0 0,1 0-1 0 0,-1 1 1 0 0,0-1-1 0 0,1 0 1 0 0,-2 1 0 0 0,-24 8 273 0 0,21-5-251 0 0,0 0 1 0 0,0 0-1 0 0,0 0 1 0 0,0 1-1 0 0,1 0 1 0 0,0 0-1 0 0,0 0 1 0 0,0 1-1 0 0,1-1 1 0 0,0 1 0 0 0,0 0-1 0 0,0 0 1 0 0,0 0-1 0 0,1 0 1 0 0,0 0-1 0 0,1 1 1 0 0,-3 12-1 0 0,1 8 132 0 0,2 0 0 0 0,0 0 1 0 0,3 28-1 0 0,0-21 37 0 0,3 91 323 0 0,-3 222 1725 0 0,-12 7 387 0 0,-1-232-1198 0 0,11-121-1017 0 0,0-5-376 0 0,-1-14-38 0 0,1 1 0 0 0,1-1 0 0 0,1 1-1 0 0,0-1 1 0 0,1 1 0 0 0,1 0 0 0 0,1 0-1 0 0,0 0 1 0 0,1 1 0 0 0,9-18 0 0 0,15-22-141 0 0,53-78-1 0 0,-50 84 45 0 0,-30 47 64 0 0,-1-1 0 0 0,1 1 0 0 0,0 0 0 0 0,1 0-1 0 0,-1 0 1 0 0,0 0 0 0 0,1 1 0 0 0,0-1 0 0 0,-1 1 0 0 0,1 0-1 0 0,0 0 1 0 0,0 1 0 0 0,0-1 0 0 0,0 1 0 0 0,1-1 0 0 0,-1 1-1 0 0,0 1 1 0 0,0-1 0 0 0,1 1 0 0 0,-1-1 0 0 0,0 1 0 0 0,9 1-1 0 0,9 2-8 0 0,-1 0 0 0 0,1 1 0 0 0,29 10 0 0 0,-20-5 13 0 0,-20-6 11 0 0,-1-1-1 0 0,0 2 0 0 0,0-1 1 0 0,-1 1-1 0 0,1 1 1 0 0,-1 0-1 0 0,0 0 1 0 0,0 1-1 0 0,13 11 0 0 0,-19-14 4 0 0,0 0-1 0 0,0 0 0 0 0,-1 1 1 0 0,1-1-1 0 0,-1 1 0 0 0,0 0 1 0 0,0 0-1 0 0,0 0 0 0 0,0 0 1 0 0,-1 0-1 0 0,0 0 0 0 0,1 0 1 0 0,-2 0-1 0 0,1 1 0 0 0,0-1 1 0 0,-1 0-1 0 0,0 1 0 0 0,0-1 1 0 0,0 0-1 0 0,0 1 0 0 0,-1-1 1 0 0,0 0-1 0 0,0 0 0 0 0,0 1 0 0 0,-3 5 1 0 0,-3 8-1 0 0,-2 0 1 0 0,0 0-1 0 0,-1-1 1 0 0,-1-1-1 0 0,0 0 1 0 0,-1 0-1 0 0,-1-1 1 0 0,0-1-1 0 0,-1 0 1 0 0,-1-1-1 0 0,0 0 1 0 0,0-1-1 0 0,-24 13 1 0 0,-20 10-18 0 0,-1-3 1 0 0,-92 34-1 0 0,142-62-138 0 0,0 1-241 0 0,0-1 0 0 0,-1 0 0 0 0,1-1-1 0 0,-1 0 1 0 0,0-1 0 0 0,-18 2 0 0 0,28-21-4027 0 0,7 1 1375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 6385 0 0,'0'-21'-1572'0'0,"-7"42"4513"0"0,0 4-2502 0 0,1 1 1 0 0,-3 37-1 0 0,2 51 374 0 0,3-79-596 0 0,2-1 0 0 0,1 1 0 0 0,5 44 0 0 0,-3-74-199 0 0,-1-1 1 0 0,1 0-1 0 0,0 0 1 0 0,0 0-1 0 0,0 0 1 0 0,1-1-1 0 0,-1 1 0 0 0,1 0 1 0 0,0 0-1 0 0,0-1 1 0 0,1 0-1 0 0,-1 1 1 0 0,0-1-1 0 0,1 0 0 0 0,0 0 1 0 0,0 0-1 0 0,0 0 1 0 0,0-1-1 0 0,0 1 1 0 0,1-1-1 0 0,-1 0 0 0 0,8 4 1 0 0,-8-5-12 0 0,1-1 0 0 0,-1 1 1 0 0,1 0-1 0 0,-1-1 0 0 0,1 0 0 0 0,0 0 0 0 0,-1 0 1 0 0,1 0-1 0 0,0-1 0 0 0,-1 1 0 0 0,1-1 0 0 0,-1 0 1 0 0,1 0-1 0 0,-1 0 0 0 0,0 0 0 0 0,1-1 0 0 0,-1 1 1 0 0,0-1-1 0 0,0 0 0 0 0,0 0 0 0 0,0 0 1 0 0,0-1-1 0 0,0 1 0 0 0,-1-1 0 0 0,5-4 0 0 0,165-199-705 0 0,-171 205 693 0 0,0 0 1 0 0,1 0-1 0 0,-1 0 1 0 0,0 0-1 0 0,1 0 0 0 0,-1 0 1 0 0,0 1-1 0 0,1-1 1 0 0,-1 0-1 0 0,1 1 1 0 0,0 0-1 0 0,-1-1 1 0 0,1 1-1 0 0,-1 0 1 0 0,1-1-1 0 0,-1 1 1 0 0,1 0-1 0 0,0 0 1 0 0,-1 0-1 0 0,1 1 0 0 0,0-1 1 0 0,-1 0-1 0 0,1 1 1 0 0,-1-1-1 0 0,1 1 1 0 0,-1-1-1 0 0,1 1 1 0 0,-1 0-1 0 0,1-1 1 0 0,-1 1-1 0 0,0 0 1 0 0,2 2-1 0 0,8 4 1 0 0,0 2 1 0 0,-1-1-1 0 0,11 14 0 0 0,2 0-4 0 0,19 14-21 0 0,-14-11 57 0 0,49 34 0 0 0,-69-54-51 0 0,0 0 0 0 0,1 0-1 0 0,0-1 1 0 0,0 0 0 0 0,0 0-1 0 0,0-1 1 0 0,0 0 0 0 0,1-1-1 0 0,0 0 1 0 0,-1-1 0 0 0,11 1-1 0 0,-10-3-325 0 0,0-1-1 0 0,-1 0 1 0 0,0 0-1 0 0,0-1 1 0 0,1 0 0 0 0,-2-1-1 0 0,1 0 1 0 0,0 0-1 0 0,-1-1 1 0 0,0 0-1 0 0,0 0 1 0 0,0-1 0 0 0,0 0-1 0 0,-1-1 1 0 0,0 1-1 0 0,11-16 1 0 0,-1 1-2095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1 324 0 0,'2'16'-20'0'0,"1"-1"8"0"0,-1-1 0 0 0,4 0 8 0 0,-4-2 12 0 0,-2 0-8 0 0,3 2-4 0 0,2 3-4 0 0,-2-3-44 0 0,0 0-24 0 0,-1-2 24 0 0</inkml:trace>
  <inkml:trace contextRef="#ctx0" brushRef="#br0" timeOffset="1">12 853 268 0 0,'-3'13'67'0'0,"0"0"1"0"0,0 1-1 0 0,2-1 0 0 0,0 1 1 0 0,0-1-1 0 0,1 1 0 0 0,1-1 1 0 0,0 1-1 0 0,1-1 0 0 0,1 1 1 0 0,5 17-1 0 0,-3-8-35 0 0,-1 0 0 0 0,2 42 0 0 0,-8 27-615 0 0,2-75 370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46 127 5577 0 0,'2'-10'-26'0'0,"0"-1"1"0"0,-1 1 0 0 0,0-1 0 0 0,-1 1 0 0 0,0 0 0 0 0,-1-1 0 0 0,0 1 0 0 0,0 0 0 0 0,-1-1 0 0 0,-4-10 0 0 0,6 20 1255 0 0,-18 23-760 0 0,15-16-387 0 0,1 1 0 0 0,0-1 1 0 0,0 0-1 0 0,1 1 0 0 0,0 0 1 0 0,0-1-1 0 0,0 1 0 0 0,1 0 1 0 0,0-1-1 0 0,1 8 1 0 0,-1 17 185 0 0,-7 55 68 0 0,4 0-1 0 0,4 0 1 0 0,3 0 0 0 0,4 0 0 0 0,24 103 0 0 0,-28-171-232 0 0,1-1 0 0 0,1 1 0 0 0,13 24 0 0 0,-16-35-405 0 0,0-1-1 0 0,1 0 1 0 0,0-1 0 0 0,0 1-1 0 0,1-1 1 0 0,0 1-1 0 0,0-1 1 0 0,0-1 0 0 0,0 1-1 0 0,1-1 1 0 0,9 6-1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30 186 6381 0 0,'-2'0'-41'0'0,"0"-1"0"0"0,1 0 0 0 0,-1 1-1 0 0,0-1 1 0 0,1 0 0 0 0,-1 0 0 0 0,1 0 0 0 0,-1 0 0 0 0,1 0 0 0 0,-1 0 0 0 0,1 0 0 0 0,0-1 0 0 0,-1 1 0 0 0,1 0 0 0 0,0-1 0 0 0,0 1 0 0 0,0-1 0 0 0,0 1 0 0 0,-1-4 0 0 0,2 4 31 0 0,0-1-1 0 0,0 1 1 0 0,1 0-1 0 0,-1 0 1 0 0,0 0-1 0 0,1 0 1 0 0,-1 0-1 0 0,1 0 1 0 0,-1 0-1 0 0,1 0 1 0 0,-1 0-1 0 0,1 0 1 0 0,0 0 0 0 0,-1 0-1 0 0,1 0 1 0 0,0 0-1 0 0,0 1 1 0 0,0-1-1 0 0,0 0 1 0 0,0 1-1 0 0,0-1 1 0 0,2 0-1 0 0,10-6 27 0 0,1 0-1 0 0,0 1 1 0 0,24-6-1 0 0,-26 8-85 0 0,88-24-526 0 0,1 4 1 0 0,1 4-1 0 0,108-6 0 0 0,-174 22-476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 3728 0 0,'0'0'18'0'0,"0"0"1"0"0,-1 0-1 0 0,1 0 0 0 0,0 0 0 0 0,0 1 0 0 0,0-1 0 0 0,0 0 0 0 0,-1 0 0 0 0,1 0 0 0 0,0 0 0 0 0,0 0 0 0 0,-1 0 0 0 0,1 0 0 0 0,0 0 1 0 0,0 0-1 0 0,0 0 0 0 0,-1 0 0 0 0,1 0 0 0 0,0 0 0 0 0,0 0 0 0 0,0 0 0 0 0,-1 0 0 0 0,1 0 0 0 0,0 0 0 0 0,0 0 0 0 0,0 0 1 0 0,-1 0-1 0 0,1 0 0 0 0,0-1 0 0 0,0 1 0 0 0,0 0 0 0 0,-1 0 0 0 0,1 0 0 0 0,0 0 0 0 0,0 0 0 0 0,0-1 0 0 0,0 1 0 0 0,0 0 0 0 0,-1 0 1 0 0,1 0-1 0 0,0 0 0 0 0,0-1 0 0 0,0 1 0 0 0,0 0 0 0 0,0 0 0 0 0,0 0 0 0 0,0-1 0 0 0,0 1 0 0 0,0 0 0 0 0,0 0 0 0 0,0-1 1 0 0,0 1-1 0 0,0 0 0 0 0,0 0 0 0 0,0 0 0 0 0,0-1 0 0 0,0 1 0 0 0,0 0 0 0 0,0 0 0 0 0,0 0 0 0 0,0-1 0 0 0,0 1 0 0 0,0 0 0 0 0,0 0 1 0 0,0 0-1 0 0,0-1 0 0 0,1 1 0 0 0,-1 0 0 0 0,-16 23 579 0 0,-12 39 376 0 0,9 19 78 0 0,6-34-470 0 0,3 1 0 0 0,1 0 0 0 0,-2 72 1 0 0,10-117-609 0 0,2 0 1 0 0,-1 0 0 0 0,0 0 0 0 0,0 0 0 0 0,1 0 0 0 0,0-1 0 0 0,-1 1 0 0 0,1 0 0 0 0,0-1 0 0 0,1 1 0 0 0,1 4 0 0 0,-2-6-229 0 0,-1 0 1 0 0,1 0 0 0 0,0-1 0 0 0,0 1 0 0 0,0 0 0 0 0,0 0 0 0 0,0 0 0 0 0,0-1 0 0 0,0 1-1 0 0,0 0 1 0 0,0-1 0 0 0,0 1 0 0 0,0-1 0 0 0,1 1 0 0 0,-1-1 0 0 0,0 0 0 0 0,2 1-1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48 6609 0 0,'-18'-41'-1166'0'0,"13"35"1145"0"0,6 11-575 0 0,4 12-332 0 0,2-10-262 0 0,-5-6 338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65 3468 0 0,'-13'-64'1852'0'0,"13"64"-1825"0"0,0 0-1 0 0,0 0 0 0 0,0 0 0 0 0,0 0 0 0 0,0 0 1 0 0,0 0-1 0 0,0 0 0 0 0,0 1 0 0 0,0-1 0 0 0,0 0 1 0 0,0 0-1 0 0,0 0 0 0 0,0 0 0 0 0,0 0 0 0 0,0 0 1 0 0,0 0-1 0 0,0 0 0 0 0,1 0 0 0 0,-1 0 0 0 0,0 0 1 0 0,0 0-1 0 0,0 0 0 0 0,0 0 0 0 0,0 0 0 0 0,0 0 1 0 0,0 0-1 0 0,0 0 0 0 0,0 0 0 0 0,0 0 0 0 0,0 0 1 0 0,0 0-1 0 0,1 0 0 0 0,-1 0 0 0 0,0 0 0 0 0,0 0 1 0 0,0 0-1 0 0,0 0 0 0 0,0 0 0 0 0,0 0 0 0 0,0 0 1 0 0,0 0-1 0 0,4 16 282 0 0,1 26 30 0 0,-30 224 897 0 0,-6 126-674 0 0,34-298-417 0 0,-3-84-147 0 0,2-1-1 0 0,-1 0 1 0 0,1 1-1 0 0,1-1 1 0 0,-1 0-1 0 0,2 0 1 0 0,6 14-1 0 0,-9-21-165 0 0,1 0 0 0 0,0 0-1 0 0,0 0 1 0 0,0 0-1 0 0,0 0 1 0 0,1-1-1 0 0,-1 1 1 0 0,0 0-1 0 0,1-1 1 0 0,-1 0-1 0 0,1 0 1 0 0,0 0-1 0 0,-1 0 1 0 0,1 0-1 0 0,0 0 1 0 0,0 0-1 0 0,-1-1 1 0 0,1 0-1 0 0,0 1 1 0 0,0-1-1 0 0,0 0 1 0 0,-1 0-1 0 0,1-1 1 0 0,0 1-1 0 0,0-1 1 0 0,0 1-1 0 0,2-2 1 0 0,11-3-2209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78 371 5629 0 0,'-12'-5'-237'0'0,"7"4"207"0"0,0-1 0 0 0,0 0 0 0 0,0-1 1 0 0,1 1-1 0 0,-1-1 0 0 0,1 0 0 0 0,-1 0 0 0 0,1 0 0 0 0,0-1 0 0 0,0 1 1 0 0,0-1-1 0 0,-6-8 0 0 0,10 10 47 0 0,-1 1 0 0 0,1 0 0 0 0,0 0 0 0 0,0 0 0 0 0,0 0 0 0 0,0 0 0 0 0,0 0-1 0 0,0 0 1 0 0,0-1 0 0 0,0 1 0 0 0,1 0 0 0 0,-1 0 0 0 0,0 0 0 0 0,1 0 0 0 0,-1 0 0 0 0,0 0 0 0 0,1 0 0 0 0,0 0 0 0 0,-1 0 0 0 0,1 0 0 0 0,-1 0 0 0 0,1 0 0 0 0,0 1 0 0 0,1-3 0 0 0,19-16 229 0 0,-20 18-226 0 0,18-10 50 0 0,0 0 1 0 0,0 1 0 0 0,1 1-1 0 0,1 1 1 0 0,-1 1-1 0 0,38-9 1 0 0,-5 1 0 0 0,-20 5-40 0 0,41-20 0 0 0,-67 27-26 0 0,0 0 1 0 0,0-1 0 0 0,0 0-1 0 0,0-1 1 0 0,0 0 0 0 0,-1 0-1 0 0,0 0 1 0 0,0-1 0 0 0,0 0-1 0 0,-1 0 1 0 0,7-10 0 0 0,-11 14-7 0 0,1-1 1 0 0,-1 0 0 0 0,-1 1 0 0 0,1-1 0 0 0,0 0-1 0 0,-1 0 1 0 0,1 0 0 0 0,-1 1 0 0 0,0-1 0 0 0,0 0-1 0 0,0 0 1 0 0,0 0 0 0 0,0 0 0 0 0,-1 0 0 0 0,1 1-1 0 0,-1-1 1 0 0,0 0 0 0 0,0 0 0 0 0,0 1 0 0 0,0-1 0 0 0,-1 0-1 0 0,1 1 1 0 0,-3-4 0 0 0,3 5-4 0 0,-2-1 0 0 0,3 1 13 0 0,0 1 1 0 0,0 0-1 0 0,0 0 1 0 0,0-1-1 0 0,0 1 0 0 0,0 0 1 0 0,0-1-1 0 0,-1 1 1 0 0,1 0-1 0 0,0 0 1 0 0,0 0-1 0 0,0-1 1 0 0,-1 1-1 0 0,1 0 1 0 0,0 0-1 0 0,0 0 0 0 0,0-1 1 0 0,-1 1-1 0 0,1 0 1 0 0,0 0-1 0 0,0 0 1 0 0,-1 0-1 0 0,1 0 1 0 0,0 0-1 0 0,-1 0 1 0 0,1 0-1 0 0,0 0 0 0 0,0-1 1 0 0,-1 1-1 0 0,1 0 1 0 0,0 0-1 0 0,-1 0 1 0 0,1 1-1 0 0,0-1 1 0 0,0 0-1 0 0,-1 0 1 0 0,1 0-1 0 0,0 0 0 0 0,-1 0 1 0 0,1 0-1 0 0,0 0 1 0 0,0 0-1 0 0,-1 0 1 0 0,1 1-1 0 0,0-1 1 0 0,0 0-1 0 0,0 0 1 0 0,-1 0-1 0 0,1 1 1 0 0,0-1-1 0 0,-4 4 39 0 0,1 1 0 0 0,0-1 0 0 0,0 0-1 0 0,1 1 1 0 0,-1 0 0 0 0,1 0 0 0 0,0 0 0 0 0,0 0 0 0 0,1 0-1 0 0,-1 0 1 0 0,1 0 0 0 0,0 0 0 0 0,1 1 0 0 0,-1-1 0 0 0,1 0 0 0 0,0 1-1 0 0,1-1 1 0 0,-1 0 0 0 0,1 1 0 0 0,0-1 0 0 0,0 0 0 0 0,0 0 0 0 0,5 10-1 0 0,0-1 20 0 0,2 0 0 0 0,-1-1 0 0 0,2 0 0 0 0,0 0 0 0 0,0-1 0 0 0,1 0 0 0 0,17 16 0 0 0,-9-12-21 0 0,-1 1-1 0 0,-1 1 1 0 0,-1 1-1 0 0,0 0 1 0 0,-2 1-1 0 0,0 1 1 0 0,-1 0-1 0 0,-1 0 1 0 0,-1 1-1 0 0,12 41 1 0 0,-22-61-44 0 0,1-1 1 0 0,-1 1-1 0 0,0 0 1 0 0,0 0-1 0 0,0-1 1 0 0,0 1-1 0 0,0 0 1 0 0,0 0-1 0 0,0-1 1 0 0,0 1-1 0 0,-1 0 1 0 0,1-1-1 0 0,-1 1 1 0 0,1 0-1 0 0,-1-1 1 0 0,0 1-1 0 0,1 0 1 0 0,-1-1-1 0 0,0 1 1 0 0,0-1-1 0 0,0 1 1 0 0,0-1-1 0 0,-1 0 1 0 0,1 0-1 0 0,0 1 1 0 0,0-1-1 0 0,-3 2 1 0 0,-40 17 34 0 0,38-18-29 0 0,-35 13 51 0 0,-62 13 1 0 0,84-25-333 0 0,1 0-1 0 0,0 0 1 0 0,-1-2 0 0 0,1-1-1 0 0,-1 0 1 0 0,-18-3-1 0 0,20-2-2146 0 0,10-1-667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6445 0 0,'15'-20'-1272'0'0,"-13"16"1819"0"0,-1 19-112 0 0,-1-13-434 0 0,-2 32 473 0 0,-2 1 0 0 0,-12 56 0 0 0,1-14-89 0 0,11-48-245 0 0,1 0 0 0 0,1 0 0 0 0,2 0 0 0 0,1 1-1 0 0,8 47 1 0 0,-9-75-196 0 0,0 1 0 0 0,1-1 0 0 0,0 1 0 0 0,-1-1 0 0 0,1 0 0 0 0,0 1 0 0 0,0-1 0 0 0,0 0 0 0 0,1 0 0 0 0,-1 1 0 0 0,0-1 0 0 0,1 0 0 0 0,-1 0 0 0 0,1 0 0 0 0,0-1 0 0 0,0 1 0 0 0,0 0 0 0 0,0-1 0 0 0,0 1 0 0 0,3 1 0 0 0,-4-3-1071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5853 0 0,'0'0'-272'0'0,"0"-1"-161"0"0,0 1 423 0 0,-1-1 1 0 0,1 1 0 0 0,0-1 0 0 0,0 1 0 0 0,-1 0 0 0 0,1-1 0 0 0,0 1 0 0 0,-1 0-1 0 0,1-1 1 0 0,0 1 0 0 0,-1 0 0 0 0,1 0 0 0 0,0-1 0 0 0,-1 1 0 0 0,1 0 0 0 0,-1 0-1 0 0,1-1 1 0 0,0 1 0 0 0,-1 0 0 0 0,1 0 0 0 0,-1 0 0 0 0,1 0 0 0 0,-1 0 0 0 0,1 0-1 0 0,-1 0 1 0 0,1 0 0 0 0,0 0 0 0 0,-1 0 0 0 0,1 0 0 0 0,-1 0 0 0 0,1 0 0 0 0,-1 0-1 0 0,-1 1-43 0 0,1 0-1 0 0,0 0 0 0 0,0 0 0 0 0,0 0 1 0 0,0 1-1 0 0,0-1 0 0 0,1 0 0 0 0,-1 0 0 0 0,0 0 1 0 0,0 1-1 0 0,1-1 0 0 0,-1 0 0 0 0,1 1 1 0 0,-1-1-1 0 0,1 1 0 0 0,0-1 0 0 0,-1 1 0 0 0,1-1 1 0 0,0 0-1 0 0,0 1 0 0 0,0-1 0 0 0,0 1 1 0 0,0-1-1 0 0,0 1 0 0 0,1-1 0 0 0,-1 1 0 0 0,0-1 1 0 0,1 0-1 0 0,-1 1 0 0 0,1-1 0 0 0,-1 1 1 0 0,1-1-1 0 0,0 0 0 0 0,0 0 0 0 0,0 1 0 0 0,-1-1 1 0 0,3 2-1 0 0,1 6-893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3572 0 0,'8'-17'-393'0'0,"-6"18"323"0"0,-4 30 406 0 0,0-4-167 0 0,0 51 418 0 0,-1-46-329 0 0,3 0 0 0 0,0 0 1 0 0,2 0-1 0 0,1 0 1 0 0,10 41-1 0 0,-12-67-182 0 0,1-1 1 0 0,-1 0-1 0 0,1 0 0 0 0,0 0 0 0 0,0-1 1 0 0,1 1-1 0 0,-1 0 0 0 0,1-1 0 0 0,0 0 1 0 0,6 7-1 0 0,-7-10 189 0 0,21-14-174 0 0,-13 4-63 0 0,0 0-1 0 0,-1-1 1 0 0,0 0-1 0 0,-1-1 1 0 0,14-20-1 0 0,-1 1-1 0 0,16-18 27 0 0,83-80 0 0 0,-119 126-52 0 0,1 0 0 0 0,0 1 0 0 0,0-1 0 0 0,-1 1 1 0 0,1-1-1 0 0,1 1 0 0 0,-1 0 0 0 0,0 0 0 0 0,0 0 0 0 0,0 0 1 0 0,1 0-1 0 0,-1 0 0 0 0,0 0 0 0 0,1 1 0 0 0,-1-1 0 0 0,0 1 1 0 0,1 0-1 0 0,-1 0 0 0 0,1 0 0 0 0,-1 0 0 0 0,1 0 0 0 0,-1 0 1 0 0,0 1-1 0 0,1-1 0 0 0,-1 1 0 0 0,1 0 0 0 0,-1-1 1 0 0,0 1-1 0 0,0 0 0 0 0,0 1 0 0 0,1-1 0 0 0,-1 0 0 0 0,3 3 1 0 0,-1-1 0 0 0,-1 1 0 0 0,0-1 1 0 0,0 1-1 0 0,-1-1 1 0 0,1 1-1 0 0,-1 0 1 0 0,1 0-1 0 0,-1 0 1 0 0,0 0-1 0 0,-1 0 1 0 0,1 1-1 0 0,-1-1 0 0 0,0 0 1 0 0,0 1-1 0 0,0-1 1 0 0,-1 1-1 0 0,1 5 1 0 0,-15 136 477 0 0,13-124-346 0 0,1-21-116 0 0,0-1-1 0 0,-1 1 0 0 0,1-1 1 0 0,0 1-1 0 0,0-1 0 0 0,0 1 1 0 0,0-1-1 0 0,0 1 1 0 0,0-1-1 0 0,0 1 0 0 0,0-1 1 0 0,0 1-1 0 0,0 0 0 0 0,0-1 1 0 0,0 1-1 0 0,0-1 0 0 0,1 1 1 0 0,-1-1-1 0 0,0 1 0 0 0,0-1 1 0 0,1 1-1 0 0,-1-1 1 0 0,0 0-1 0 0,0 1 0 0 0,1-1 1 0 0,-1 1-1 0 0,1-1 0 0 0,-1 0 1 0 0,0 1-1 0 0,1 0 0 0 0,32-23 48 0 0,35-31-1 0 0,-42 31-50 0 0,0 2-1 0 0,2 0 1 0 0,38-19-1 0 0,-28 20-11 0 0,-6 2 2 0 0,68-24 0 0 0,-89 38-3 0 0,-9 3 0 0 0,0 0-1 0 0,0 0 1 0 0,0 0 0 0 0,1 1-1 0 0,-1-1 1 0 0,0 1 0 0 0,0-1-1 0 0,0 1 1 0 0,0-1 0 0 0,0 1 0 0 0,0 0-1 0 0,-1 0 1 0 0,1 0 0 0 0,0 0-1 0 0,0 0 1 0 0,-1 1 0 0 0,1-1 0 0 0,0 0-1 0 0,-1 1 1 0 0,1-1 0 0 0,1 4-1 0 0,27 40 14 0 0,-24-35-1 0 0,29 56-113 0 0,40 105 0 0 0,-74-169-94 0 0,0-1-1 0 0,0 1 1 0 0,-1-1 0 0 0,1 1-1 0 0,0 0 1 0 0,0-1 0 0 0,1 0 0 0 0,-1 1-1 0 0,0-1 1 0 0,0 0 0 0 0,1 0 0 0 0,-1 1-1 0 0,0-1 1 0 0,1 0 0 0 0,-1 0-1 0 0,1-1 1 0 0,0 1 0 0 0,-1 0 0 0 0,1 0-1 0 0,3 0 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5921 0 0,'5'-14'-864'0'0,"-5"13"886"0"0,0 1 1 0 0,0 0-1 0 0,0 0 0 0 0,0-1 1 0 0,0 1-1 0 0,0 0 1 0 0,0 0-1 0 0,0-1 1 0 0,0 1-1 0 0,0 0 0 0 0,0-1 1 0 0,0 1-1 0 0,0 0 1 0 0,0 0-1 0 0,0-1 1 0 0,0 1-1 0 0,0 0 0 0 0,0 0 1 0 0,0 0-1 0 0,0-1 1 0 0,1 1-1 0 0,-1 0 1 0 0,0 0-1 0 0,0-1 0 0 0,0 1 1 0 0,0 0-1 0 0,1 0 1 0 0,-1 0-1 0 0,0 0 1 0 0,0-1-1 0 0,0 1 0 0 0,1 0 1 0 0,-1 0-1 0 0,0 0 1 0 0,0 0-1 0 0,1 0 1 0 0,-1 0-1 0 0,0 0 0 0 0,0-1 1 0 0,1 1-1 0 0,-1 0 1 0 0,0 0-1 0 0,1 0 1 0 0,-1 0-1 0 0,0 0 0 0 0,0 0 1 0 0,1 1-1 0 0,3 21 274 0 0,-1 0 1 0 0,0 1-1 0 0,-2-1 0 0 0,-1 1 0 0 0,0 0 0 0 0,-6 30 1 0 0,2 4 25 0 0,-31 308 728 0 0,-4 109-213 0 0,42-387-595 0 0,18 107-1 0 0,-21-262-6672 0 0,3 34 3819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1 948 0 0,'0'8'163'0'0,"0"-1"0"0"0,0 1 0 0 0,1-1 1 0 0,0 1-1 0 0,1 0 0 0 0,0-1 0 0 0,0 0 0 0 0,0 1 0 0 0,1-1 0 0 0,4 7 0 0 0,-6-13-227 0 0,0-1 0 0 0,0 1 0 0 0,0 0 0 0 0,1-1 0 0 0,-1 1 0 0 0,0-1 0 0 0,0 0 0 0 0,0 1 0 0 0,1-1 0 0 0,-1 0 0 0 0,0 0 0 0 0,0 1 0 0 0,1-1 0 0 0,-1 0 0 0 0,0 0 0 0 0,0-1 0 0 0,1 1 0 0 0,-1 0 0 0 0,0 0 0 0 0,2-1 0 0 0,-3 1 49 0 0,3-1-484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94 111 5793 0 0,'-1'-1'-34'0'0,"-7"-9"-40"0"0,1 0 1 0 0,0 0 0 0 0,-10-21-1 0 0,17 29 225 0 0,24-19 389 0 0,0 14-271 0 0,0 2 1 0 0,0 0-1 0 0,1 1 1 0 0,-1 2 0 0 0,1 0-1 0 0,-1 2 1 0 0,42 4-1 0 0,-62-4-236 0 0,0 1-1 0 0,0-1 1 0 0,0 1-1 0 0,0 1 1 0 0,0-1-1 0 0,-1 0 1 0 0,1 1-1 0 0,0 0 1 0 0,-1 0-1 0 0,1 0 1 0 0,-1 0-1 0 0,1 1 1 0 0,-1-1-1 0 0,0 1 1 0 0,0 0-1 0 0,0 0 1 0 0,-1 0-1 0 0,1 0 1 0 0,-1 0-1 0 0,1 1 1 0 0,-1-1-1 0 0,0 1 1 0 0,0-1-1 0 0,-1 1 1 0 0,1 0-1 0 0,-1 0 1 0 0,0 0-1 0 0,0 0 1 0 0,0 0-1 0 0,0 0 1 0 0,-1 0-1 0 0,0 0 1 0 0,0 0-1 0 0,0 0 1 0 0,0 0-1 0 0,-1 5 1 0 0,-1 3 28 0 0,0 0 0 0 0,0 0 0 0 0,-1-1 0 0 0,-1 1 0 0 0,0-1 0 0 0,-1 0 0 0 0,0 0 0 0 0,0 0 0 0 0,-1-1 0 0 0,0 0 1 0 0,-10 12-1 0 0,-9 4-66 0 0,-1 0 1 0 0,-1-2-1 0 0,-1-1 1 0 0,-2-1 0 0 0,0-2-1 0 0,-1-1 1 0 0,0-1 0 0 0,-58 23-1 0 0,69-36-858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217 107 5621 0 0,'-3'-3'-139'0'0,"1"0"1"0"0,0 0 0 0 0,0 0 0 0 0,0 0 0 0 0,0 0 0 0 0,1-1 0 0 0,0 1 0 0 0,-1-1 0 0 0,1 1 0 0 0,0-1 0 0 0,1 0 0 0 0,-1 1 0 0 0,0-5 0 0 0,-2-10 1008 0 0,3 18-861 0 0,0 0 1 0 0,0 0-1 0 0,-1-1 0 0 0,1 1 1 0 0,0 0-1 0 0,0 0 1 0 0,0 0-1 0 0,0-1 1 0 0,0 1-1 0 0,-1 0 1 0 0,1 0-1 0 0,0 0 0 0 0,0-1 1 0 0,0 1-1 0 0,-1 0 1 0 0,1 0-1 0 0,0 0 1 0 0,0 0-1 0 0,0-1 0 0 0,-1 1 1 0 0,1 0-1 0 0,0 0 1 0 0,0 0-1 0 0,-1 0 1 0 0,1 0-1 0 0,0 0 0 0 0,0 0 1 0 0,-1 0-1 0 0,1 0 1 0 0,0 0-1 0 0,-1 0 1 0 0,1 0-1 0 0,0 0 0 0 0,0 0 1 0 0,-1 0-1 0 0,1 0 1 0 0,0 0-1 0 0,0 0 1 0 0,-1 0-1 0 0,1 1 1 0 0,-16 8 324 0 0,-9 12 104 0 0,19-14-339 0 0,0 2 1 0 0,0-1 0 0 0,1 0-1 0 0,0 1 1 0 0,1 0 0 0 0,0 0 0 0 0,-3 12-1 0 0,-18 71 374 0 0,22-77-365 0 0,-2 1-25 0 0,2 1 1 0 0,0 0 0 0 0,1 0-1 0 0,1 0 1 0 0,1 20 0 0 0,0-32-71 0 0,0-1 1 0 0,1 0 0 0 0,-1 0 0 0 0,1 0-1 0 0,0 1 1 0 0,0-1 0 0 0,1 0 0 0 0,0 0-1 0 0,-1 0 1 0 0,1-1 0 0 0,0 1 0 0 0,1 0 0 0 0,-1-1-1 0 0,1 1 1 0 0,-1-1 0 0 0,1 0 0 0 0,0 0-1 0 0,0 0 1 0 0,1 0 0 0 0,-1-1 0 0 0,0 1-1 0 0,1-1 1 0 0,0 0 0 0 0,-1 0 0 0 0,1 0-1 0 0,6 2 1 0 0,-3-2 0 0 0,1 1-1 0 0,-1-2 1 0 0,1 1 0 0 0,-1-1 0 0 0,1 0-1 0 0,-1-1 1 0 0,1 1 0 0 0,-1-1-1 0 0,1-1 1 0 0,0 0 0 0 0,-1 0-1 0 0,1 0 1 0 0,-1-1 0 0 0,0 0-1 0 0,0-1 1 0 0,1 1 0 0 0,7-6-1 0 0,-10 5-9 0 0,0 0 0 0 0,0-1 0 0 0,0 0-1 0 0,0 0 1 0 0,-1 0 0 0 0,0-1 0 0 0,1 1-1 0 0,-2-1 1 0 0,1 0 0 0 0,-1 0 0 0 0,1 0-1 0 0,-1-1 1 0 0,-1 1 0 0 0,1-1 0 0 0,-1 0-1 0 0,0 1 1 0 0,0-1 0 0 0,-1 0 0 0 0,0 0-1 0 0,0 0 1 0 0,0-10 0 0 0,-1 1-4 0 0,-1 0 0 0 0,0 0 0 0 0,-1 1 1 0 0,-1-1-1 0 0,-1 1 0 0 0,0 0 0 0 0,0 0 0 0 0,-2 0 1 0 0,1 0-1 0 0,-2 1 0 0 0,0 0 0 0 0,0 0 0 0 0,-2 1 1 0 0,1 0-1 0 0,-1 1 0 0 0,-1-1 0 0 0,0 2 0 0 0,-1-1 1 0 0,0 2-1 0 0,0-1 0 0 0,-1 2 0 0 0,0-1 0 0 0,-1 2 1 0 0,0-1-1 0 0,0 2 0 0 0,-1 0 0 0 0,1 0 0 0 0,-1 1 1 0 0,-17-3-1 0 0,29 8-10 0 0,-1-1-1 0 0,1 1 1 0 0,-1-1 0 0 0,1 1 0 0 0,-1 0-1 0 0,0 0 1 0 0,1 0 0 0 0,-1 0 0 0 0,1 0-1 0 0,-1 1 1 0 0,1-1 0 0 0,-1 1 0 0 0,1 0-1 0 0,-1 0 1 0 0,1 0 0 0 0,-1 0 0 0 0,1 0 0 0 0,0 0-1 0 0,0 1 1 0 0,0-1 0 0 0,0 1 0 0 0,0-1-1 0 0,0 1 1 0 0,-3 3 0 0 0,3-2-194 0 0,1 0-1 0 0,0 0 1 0 0,-1 0 0 0 0,1 0 0 0 0,1 0-1 0 0,-1 0 1 0 0,0 0 0 0 0,1 0 0 0 0,-1 1-1 0 0,1-1 1 0 0,0 0 0 0 0,0 0 0 0 0,0 0-1 0 0,1 0 1 0 0,-1 1 0 0 0,1-1-1 0 0,0 0 1 0 0,0 0 0 0 0,1 5 0 0 0,8 15-1902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5300 0 0,'6'-28'-738'0'0,"-4"23"733"0"0,1 0 0 0 0,-1 1 0 0 0,1 0 0 0 0,0-1 1 0 0,1 1-1 0 0,-1 0 0 0 0,1 0 0 0 0,-1 1 0 0 0,1-1 0 0 0,0 1 0 0 0,0 0 1 0 0,1 0-1 0 0,-1 0 0 0 0,1 1 0 0 0,-1-1 0 0 0,1 1 0 0 0,6-2 1 0 0,-2 1 100 0 0,0 0 0 0 0,0 0 0 0 0,1 1 0 0 0,-1 1 1 0 0,1-1-1 0 0,-1 2 0 0 0,1-1 0 0 0,14 2 0 0 0,-20 0-72 0 0,-1 0-1 0 0,1 0 1 0 0,-1 0-1 0 0,0 0 1 0 0,0 1-1 0 0,0-1 1 0 0,0 1-1 0 0,0 0 1 0 0,0 0-1 0 0,0 0 1 0 0,0 0-1 0 0,-1 0 0 0 0,1 1 1 0 0,-1-1-1 0 0,4 5 1 0 0,28 46 174 0 0,-26-38-145 0 0,3 5-16 0 0,-2 1 1 0 0,0 1 0 0 0,-1-1 0 0 0,-1 1 0 0 0,-1 1 0 0 0,-1-1 0 0 0,2 24 0 0 0,3-9 79 0 0,-10-36-47 0 0,-2-3-68 0 0,1-1 0 0 0,-1 0-1 0 0,1 1 1 0 0,0-1 0 0 0,-1 0 0 0 0,1 0-1 0 0,1 0 1 0 0,-1 0 0 0 0,0 0 0 0 0,0-5-1 0 0,1 3 0 0 0,-2-4 13 0 0,1 0 1 0 0,0 0 0 0 0,1 0-1 0 0,0-1 1 0 0,1 1-1 0 0,0 0 1 0 0,0 0 0 0 0,1 0-1 0 0,0 0 1 0 0,1 0 0 0 0,0 1-1 0 0,0-1 1 0 0,1 1-1 0 0,0 0 1 0 0,0-1 0 0 0,10-12-1 0 0,-6 11-308 0 0,0 0-1 0 0,1 1 0 0 0,0 0 1 0 0,0 0-1 0 0,1 1 0 0 0,0 0 0 0 0,1 1 1 0 0,-1 0-1 0 0,2 1 0 0 0,-1 0 1 0 0,20-7-1 0 0,-18 8-1038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63 534 3984 0 0,'3'-3'-3'0'0,"-1"-1"0"0"0,0 1 0 0 0,0 0 0 0 0,-1-1 0 0 0,1 1 0 0 0,-1-1 0 0 0,1 1 0 0 0,-1-1 0 0 0,0 0 0 0 0,0 0 0 0 0,-1 1 0 0 0,1-1 0 0 0,-1 0 0 0 0,0 0 0 0 0,0 0 0 0 0,0 0 0 0 0,-1 1 0 0 0,1-1 0 0 0,-1 0 0 0 0,0 0 0 0 0,-1-4 0 0 0,1 7 65 0 0,-17-33 486 0 0,18 33-493 0 0,-13-29-560 0 0,6 18 678 0 0,1-1 0 0 0,0 0 0 0 0,1 0 0 0 0,0-1 0 0 0,1 1 0 0 0,0-1 0 0 0,2 0 0 0 0,-1 0 0 0 0,2 0 0 0 0,0 0 0 0 0,0 0 0 0 0,1 0 0 0 0,1 0 0 0 0,5-28 0 0 0,-4 37-84 0 0,0-1 1 0 0,0 1-1 0 0,1 0 0 0 0,0 0 0 0 0,-1 0 0 0 0,2 1 0 0 0,-1-1 1 0 0,0 1-1 0 0,1-1 0 0 0,0 1 0 0 0,4-4 0 0 0,-4 5-51 0 0,0-1-1 0 0,0-1 1 0 0,0 1 0 0 0,-1-1-1 0 0,0 1 1 0 0,0-1-1 0 0,4-7 1 0 0,16-28 105 0 0,-22 39-129 0 0,0-5-3 0 0,-1 6-10 0 0,0 0 1 0 0,0 0-1 0 0,0 0 0 0 0,0 0 1 0 0,0 0-1 0 0,0 0 0 0 0,0 0 1 0 0,0 0-1 0 0,0 0 0 0 0,0 1 0 0 0,0-1 1 0 0,0 0-1 0 0,0 0 0 0 0,0 0 1 0 0,0 0-1 0 0,0 0 0 0 0,0 0 0 0 0,0 0 1 0 0,0 0-1 0 0,1 0 0 0 0,-1 0 1 0 0,0 0-1 0 0,0 0 0 0 0,0 0 0 0 0,0 1 1 0 0,0-1-1 0 0,0 0 0 0 0,0 0 1 0 0,0 0-1 0 0,0 0 0 0 0,0 0 0 0 0,1 0 1 0 0,-1 0-1 0 0,0 0 0 0 0,0 0 1 0 0,0 0-1 0 0,0 0 0 0 0,0 0 1 0 0,0 0-1 0 0,0 0 0 0 0,0 0 0 0 0,0 0 1 0 0,1 0-1 0 0,-1 0 0 0 0,0 0 1 0 0,0 0-1 0 0,0-1 0 0 0,0 1 0 0 0,0 0 1 0 0,5 18 33 0 0,-1 1 1 0 0,0-1 0 0 0,-2 1-1 0 0,0 0 1 0 0,-2 28-1 0 0,-10 104 139 0 0,9-139-169 0 0,-13 104 51 0 0,5-48 28 0 0,-1 130 0 0 0,10-184-74 0 0,1 0 0 0 0,1-1 0 0 0,0 1 1 0 0,1-1-1 0 0,0 0 0 0 0,6 15 0 0 0,-7-24-13 0 0,0 0 1 0 0,0 0-1 0 0,0 0 0 0 0,0 0 0 0 0,1 0 0 0 0,0 0 0 0 0,0-1 1 0 0,0 1-1 0 0,0-1 0 0 0,0 0 0 0 0,1 0 0 0 0,-1 0 0 0 0,1 0 0 0 0,0-1 1 0 0,0 1-1 0 0,0-1 0 0 0,0 0 0 0 0,0 0 0 0 0,0 0 0 0 0,0-1 1 0 0,1 0-1 0 0,4 1 0 0 0,3 0-396 0 0,-1-1 0 0 0,1 0 0 0 0,0-1 0 0 0,0 0 0 0 0,-1-1 0 0 0,1 0 0 0 0,0-1 0 0 0,-1 0 0 0 0,0-1 1 0 0,1-1-1 0 0,19-8 0 0 0,-12 3-1857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74 5352 0 0,'-82'-20'-1138'0'0,"80"19"1175"0"0,28-11 24 0 0,8 2-45 0 0,0 3 0 0 0,1 0 0 0 0,0 3 0 0 0,39-1 0 0 0,-5 0-703 0 0,-43 3-373 0 0,-6 2 271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127 467 3348 0 0,'-37'-12'560'0'0,"37"11"-534"0"0,0 1 0 0 0,0-1 0 0 0,0 0 0 0 0,0 1 0 0 0,0-1 0 0 0,0 0 0 0 0,0 1 1 0 0,0-1-1 0 0,0 0 0 0 0,0 1 0 0 0,1-1 0 0 0,-1 0 0 0 0,0 1 0 0 0,0-1 0 0 0,1 1 0 0 0,-1-1 0 0 0,0 0 1 0 0,1 1-1 0 0,-1-1 0 0 0,0 1 0 0 0,1-1 0 0 0,-1 1 0 0 0,1-1 0 0 0,-1 1 0 0 0,1-1 0 0 0,-1 1 0 0 0,1 0 1 0 0,0-1-1 0 0,15-15 309 0 0,-1 5-284 0 0,-1 0 0 0 0,-1 0-1 0 0,0-2 1 0 0,0 0-1 0 0,-1 0 1 0 0,-1-1 0 0 0,0 0-1 0 0,-1-1 1 0 0,0 0-1 0 0,-1-1 1 0 0,-1 0-1 0 0,-1-1 1 0 0,0 1 0 0 0,8-34-1 0 0,-13 41-46 0 0,-2 0 0 0 0,1 0 0 0 0,-1 0 0 0 0,0 0 0 0 0,-1 0 0 0 0,0 0 0 0 0,0 0 0 0 0,-1 0-1 0 0,-6-16 1 0 0,7 21-2 0 0,0 0-1 0 0,0 0 1 0 0,-1 1-1 0 0,0-1 0 0 0,0 0 1 0 0,0 0-1 0 0,0 1 1 0 0,-1-1-1 0 0,1 1 1 0 0,-1 0-1 0 0,0 0 0 0 0,0 0 1 0 0,0 0-1 0 0,0 0 1 0 0,-1 1-1 0 0,1-1 1 0 0,-1 1-1 0 0,1 0 0 0 0,-1 0 1 0 0,0 0-1 0 0,0 1 1 0 0,-5-2-1 0 0,3 2 41 0 0,-1 1 0 0 0,1 0 0 0 0,-1 0 0 0 0,1 1 0 0 0,-1 0 0 0 0,1 0 0 0 0,-1 1 0 0 0,1 0 0 0 0,0 0 0 0 0,0 0 0 0 0,0 0 0 0 0,0 1 0 0 0,0 0 0 0 0,1 1 0 0 0,-1-1 0 0 0,1 1 0 0 0,0 0 0 0 0,0 0 0 0 0,0 1-1 0 0,1-1 1 0 0,0 1 0 0 0,-6 7 0 0 0,3-2 17 0 0,0 0 1 0 0,0 0-1 0 0,1 0 0 0 0,0 1 0 0 0,1 0 0 0 0,0 0 0 0 0,1 0 0 0 0,0 0 0 0 0,1 1 0 0 0,1 0 0 0 0,-3 15 0 0 0,3 0 37 0 0,0-10-50 0 0,1 1 1 0 0,0-1 0 0 0,1 1 0 0 0,1 0-1 0 0,1-1 1 0 0,4 21 0 0 0,-5-36-45 0 0,-1 0-1 0 0,1 0 1 0 0,0 0-1 0 0,0 0 1 0 0,0 0-1 0 0,0-1 1 0 0,0 1-1 0 0,0 0 1 0 0,0 0-1 0 0,1-1 1 0 0,-1 1-1 0 0,1-1 1 0 0,-1 1-1 0 0,1-1 1 0 0,-1 1-1 0 0,1-1 1 0 0,0 0-1 0 0,0 0 1 0 0,0 0-1 0 0,-1 0 1 0 0,1 0-1 0 0,0 0 1 0 0,0-1-1 0 0,0 1 1 0 0,1-1-1 0 0,-1 1 1 0 0,0-1-1 0 0,0 0 1 0 0,0 0-1 0 0,0 0 1 0 0,0 0-1 0 0,0 0 1 0 0,0 0-1 0 0,1 0 1 0 0,-1-1-1 0 0,0 1 1 0 0,3-2-1 0 0,1 0-25 0 0,1 0-1 0 0,-1 0 0 0 0,0-1 0 0 0,0 0 0 0 0,-1 0 0 0 0,1 0 1 0 0,-1-1-1 0 0,1 0 0 0 0,-1 0 0 0 0,0 0 0 0 0,5-6 0 0 0,3-8-100 0 0,0-1-1 0 0,14-27 0 0 0,15-24-188 0 0,-41 69 310 0 0,-1 0 1 0 0,1 0 0 0 0,-1 0-1 0 0,1 0 1 0 0,-1 0-1 0 0,1 0 1 0 0,0 0-1 0 0,0 1 1 0 0,-1-1-1 0 0,1 0 1 0 0,0 0-1 0 0,0 0 1 0 0,0 1-1 0 0,0-1 1 0 0,0 1-1 0 0,0-1 1 0 0,0 0-1 0 0,0 1 1 0 0,0 0-1 0 0,0-1 1 0 0,0 1-1 0 0,0 0 1 0 0,1-1-1 0 0,-1 1 1 0 0,0 0-1 0 0,0 0 1 0 0,0 0-1 0 0,0 0 1 0 0,0 0-1 0 0,1 0 1 0 0,-1 0-1 0 0,0 1 1 0 0,0-1-1 0 0,0 0 1 0 0,0 1-1 0 0,0-1 1 0 0,0 1-1 0 0,0-1 1 0 0,0 1-1 0 0,0-1 1 0 0,0 1-1 0 0,0 0 1 0 0,0-1-1 0 0,0 1 1 0 0,0 0-1 0 0,0 0 1 0 0,-1 0-1 0 0,1-1 1 0 0,0 1-1 0 0,0 0 1 0 0,-1 0 0 0 0,1 2-1 0 0,6 9 0 0 0,0 0 0 0 0,-1 0 1 0 0,8 25-1 0 0,-2-8 7 0 0,-7-18-74 0 0,1-1 0 0 0,0 0 1 0 0,1-1-1 0 0,0 0 0 0 0,1 0 0 0 0,0 0 0 0 0,16 13 0 0 0,-18-17-294 0 0,0-1 0 0 0,0 0 0 0 0,1-1 0 0 0,-1 1 0 0 0,1-1-1 0 0,0-1 1 0 0,0 1 0 0 0,9 1 0 0 0,1-1-725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3800 0 0,'-1'-3'-38'0'0,"1"0"-1"0"0,0 0 0 0 0,0 1 1 0 0,0-1-1 0 0,1 0 1 0 0,-1 1-1 0 0,1-1 0 0 0,-1 0 1 0 0,1 1-1 0 0,0-1 0 0 0,0 0 1 0 0,0 1-1 0 0,0-1 1 0 0,0 1-1 0 0,4-5 0 0 0,-4 6 675 0 0,1 5-436 0 0,3 8 50 0 0,-1-1 0 0 0,0 1 0 0 0,0 0 0 0 0,-1 0 1 0 0,-1 1-1 0 0,2 22 0 0 0,0 82 752 0 0,-8-66-671 0 0,3-40-252 0 0,-1 0-1 0 0,2 1 0 0 0,-1-1 1 0 0,2 0-1 0 0,-1 1 1 0 0,2-1-1 0 0,-1 0 1 0 0,5 13-1 0 0,-6-23-73 0 0,1 0 0 0 0,0 0 0 0 0,-1 0 0 0 0,1 0 0 0 0,0-1 0 0 0,0 1 0 0 0,0 0 0 0 0,0 0-1 0 0,0 0 1 0 0,-1-1 0 0 0,1 1 0 0 0,1 0 0 0 0,-1-1 0 0 0,0 1 0 0 0,0-1 0 0 0,0 1 0 0 0,0-1 0 0 0,0 0 0 0 0,0 0 0 0 0,1 1 0 0 0,-1-1 0 0 0,0 0 0 0 0,0 0-1 0 0,0 0 1 0 0,0 0 0 0 0,1 0 0 0 0,-1 0 0 0 0,0 0 0 0 0,0-1 0 0 0,0 1 0 0 0,1 0 0 0 0,-1-1 0 0 0,0 1 0 0 0,0-1 0 0 0,0 1 0 0 0,0-1 0 0 0,0 1 0 0 0,0-1 0 0 0,0 0-1 0 0,1-1 1 0 0,40-30 44 0 0,37-67 25 0 0,-52 63-64 0 0,32-36 0 0 0,-49 62-9 0 0,-1 1-1 0 0,1 0 0 0 0,0 1 0 0 0,1 0 0 0 0,0 1 0 0 0,0 0 0 0 0,1 0 1 0 0,13-4-1 0 0,-23 10-2 0 0,0 0 1 0 0,0 1 0 0 0,-1 0 0 0 0,1-1-1 0 0,0 1 1 0 0,0 0 0 0 0,0 0 0 0 0,0 0-1 0 0,-1 0 1 0 0,1 0 0 0 0,0 0 0 0 0,0 1-1 0 0,0-1 1 0 0,-1 1 0 0 0,1-1 0 0 0,0 1-1 0 0,0 0 1 0 0,-1-1 0 0 0,1 1 0 0 0,0 0-1 0 0,-1 0 1 0 0,1 0 0 0 0,-1 1 0 0 0,0-1-1 0 0,1 0 1 0 0,-1 0 0 0 0,0 1 0 0 0,0-1-1 0 0,1 1 1 0 0,-1-1 0 0 0,0 1 0 0 0,1 2-1 0 0,4 8-2 0 0,1 1-1 0 0,-2 0 0 0 0,7 21 1 0 0,2 3 3 0 0,1-5 27 0 0,1 0-1 0 0,34 49 1 0 0,-44-73-89 0 0,0 0-1 0 0,0-1 1 0 0,1 1 0 0 0,0-2 0 0 0,0 1 0 0 0,0-1 0 0 0,1 0 0 0 0,0 0 0 0 0,1-1 0 0 0,-1 0 0 0 0,1-1 0 0 0,0 1 0 0 0,0-2-1 0 0,0 1 1 0 0,11 1 0 0 0,-16-4-228 0 0,0-1 0 0 0,1 1 0 0 0,-1-1 0 0 0,1 0-1 0 0,-1-1 1 0 0,0 1 0 0 0,1-1 0 0 0,-1 0 0 0 0,0 0-1 0 0,1 0 1 0 0,5-3 0 0 0,11-5-1520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55 4664 0 0,'2'-17'-421'0'0,"-2"14"369"0"0,0 0 1 0 0,1 1-1 0 0,-1-1 1 0 0,0 0-1 0 0,0 0 1 0 0,0 1-1 0 0,-1-1 1 0 0,1 0-1 0 0,-1 0 1 0 0,-1-4-1 0 0,1 5 374 0 0,-1 3-302 0 0,0 0 0 0 0,0 0-1 0 0,0 0 1 0 0,0 0 0 0 0,0 1-1 0 0,0-1 1 0 0,1 0 0 0 0,-1 1-1 0 0,1 0 1 0 0,-1-1 0 0 0,1 1-1 0 0,-2 2 1 0 0,2-2 13 0 0,-4 4 59 0 0,0 0-1 0 0,0 1 0 0 0,1 0 1 0 0,0 0-1 0 0,0 0 1 0 0,1 0-1 0 0,0 0 1 0 0,-4 14-1 0 0,-10 62 444 0 0,14-70-438 0 0,-10 62 254 0 0,-5 22 25 0 0,4 1-1 0 0,0 104 0 0 0,14-184-334 0 0,1 0 0 0 0,7 35 0 0 0,-6-45-391 0 0,0 0 1 0 0,0-1-1 0 0,1 1 1 0 0,0-1-1 0 0,0 0 1 0 0,0 0-1 0 0,1 0 1 0 0,0 0 0 0 0,7 7-1 0 0,0-3-1641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11 110 5256 0 0,'-11'-12'-188'0'0,"11"0"76"0"0,0 3 52 0 0,8 2 36 0 0,3 0-4 0 0,2 2 52 0 0,8-2 0 0 0,3 2-4 0 0,5-2-12 0 0,3 2 24 0 0,7-2-12 0 0,-2 5-8 0 0,18-1-24 0 0,1 1-68 0 0,2-3-244 0 0,-3 0-412 0 0,-2 1-568 0 0,2-1 632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 3196 0 0,'0'0'-212'0'0,"2"-3"-523"0"0,5-10 706 0 0,-5 10 3 0 0,5-6-17 0 0,-3 4 146 0 0,-3 7 348 0 0,-28 179 438 0 0,24-173-852 0 0,1 0 0 0 0,1 0 0 0 0,0 0 0 0 0,0 0 0 0 0,0 1 0 0 0,1-1 0 0 0,0 0 0 0 0,1 1 0 0 0,0-1 0 0 0,0 0 0 0 0,1 0 0 0 0,0 0 0 0 0,0 0-1 0 0,1 0 1 0 0,0 0 0 0 0,1-1 0 0 0,-1 0 0 0 0,1 1 0 0 0,8 9 0 0 0,3 2-1 0 0,-15-18-129 0 0,0 0-1 0 0,1 0 0 0 0,-1 0 1 0 0,1-1-1 0 0,-1 1 1 0 0,1 0-1 0 0,0 0 0 0 0,-1-1 1 0 0,1 1-1 0 0,0 0 1 0 0,-1-1-1 0 0,1 1 0 0 0,0-1 1 0 0,0 1-1 0 0,-1-1 1 0 0,1 1-1 0 0,0-1 1 0 0,0 1-1 0 0,0-1 0 0 0,0 0 1 0 0,1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6037 0 0,'0'0'-452'0'0,"-32"-5"-511"0"0,32 5 993 0 0,-1 1-1 0 0,1 0 1 0 0,-1 0 0 0 0,1 0 0 0 0,-1 0-1 0 0,1-1 1 0 0,-1 1 0 0 0,1 0 0 0 0,0 0-1 0 0,0 0 1 0 0,-1 0 0 0 0,1 0 0 0 0,0 0-1 0 0,0 0 1 0 0,0 0 0 0 0,0 0 0 0 0,0 0-1 0 0,0 0 1 0 0,0 0 0 0 0,1 0 0 0 0,-1 0-1 0 0,0 0 1 0 0,0 0 0 0 0,1 0 0 0 0,-1 0-1 0 0,1 0 1 0 0,-1 0 0 0 0,1 0 0 0 0,-1-1 0 0 0,1 1-1 0 0,-1 0 1 0 0,2 1 0 0 0,26 42 732 0 0,-16-27-481 0 0,21 27 291 0 0,2-2 0 0 0,1-1-1 0 0,3-2 1 0 0,64 52 0 0 0,-35-31 232 0 0,182 140 1226 0 0,-193-149-1766 0 0,-55-50-249 0 0,19 24 823 0 0,-21-24-816 0 0,0 1-1 0 0,-1-1 0 0 0,1 0 1 0 0,-1 0-1 0 0,1 0 1 0 0,-1 0-1 0 0,1 0 0 0 0,-1 1 1 0 0,0-1-1 0 0,1 0 1 0 0,-1 0-1 0 0,0-1 0 0 0,0 1 1 0 0,0 0-1 0 0,0 0 1 0 0,0 0-1 0 0,0 0 0 0 0,0-1 1 0 0,0 1-1 0 0,0 0 1 0 0,-2 0-1 0 0,-37 22 46 0 0,14-8 1 0 0,-35 30 32 0 0,15-12-57 0 0,-48 45 0 0 0,-53 50 18 0 0,146-127-74 0 0,-15 7-281 0 0,9-10-4634 0 0,6-1 4568 0 0,0 1 77 0 0,0 0 0 0 0,1 1 0 0 0,-1-1 0 0 0,0 0 0 0 0,1 0 0 0 0,-1 0 0 0 0,1 0-1 0 0,0 1 1 0 0,0-1 0 0 0,-1 0 0 0 0,1 0 0 0 0,0 0 0 0 0,1-4 0 0 0,2-10-2613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1740 0 0,'80'-9'871'0'0,"-17"-1"-980"0"0,16 3-1194 0 0,-58 5 872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 2848 0 0,'0'0'-116'0'0,"3"-16"-124"0"0,-1 8 662 0 0,-3 9 524 0 0,-8 31-543 0 0,2 1 1 0 0,1 0-1 0 0,2 0 0 0 0,-1 40 0 0 0,10 144 964 0 0,-1-118-872 0 0,-4-96-481 0 0,1 77 344 0 0,3 0 0 0 0,4 0-1 0 0,21 93 1 0 0,-27-166-343 0 0,0-1-1 0 0,1-1 1 0 0,-1 1 0 0 0,1 0-1 0 0,1-1 1 0 0,-1 1 0 0 0,1-1-1 0 0,0 0 1 0 0,0 0 0 0 0,0 0-1 0 0,1-1 1 0 0,7 7 0 0 0,-11-11-67 0 0,-1 1 0 0 0,1-1 0 0 0,0 1 0 0 0,0-1 0 0 0,0 1 1 0 0,0-1-1 0 0,1 0 0 0 0,-1 1 0 0 0,0-1 0 0 0,0 0 0 0 0,0 0 1 0 0,0 0-1 0 0,0 0 0 0 0,0 0 0 0 0,0 0 0 0 0,0 0 1 0 0,1 0-1 0 0,-1 0 0 0 0,0-1 0 0 0,0 1 0 0 0,0 0 0 0 0,0-1 1 0 0,0 1-1 0 0,0-1 0 0 0,0 1 0 0 0,0-1 0 0 0,0 1 1 0 0,0-1-1 0 0,-1 0 0 0 0,2 0 0 0 0,1-1-309 0 0,-1 0 0 0 0,1-1 0 0 0,-1 1 0 0 0,0 0-1 0 0,0-1 1 0 0,0 1 0 0 0,0-1 0 0 0,0 1 0 0 0,1-4 0 0 0,1-8-1939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114 196 5256 0 0,'-112'-60'-1518'0'0,"110"59"1712"0"0,7 0-140 0 0,40-7 57 0 0,0 3 0 0 0,70 0 0 0 0,-25 2-42 0 0,-50 1-50 0 0,72-7 59 0 0,-100 8-61 0 0,-1-1 0 0 0,0-1-1 0 0,0 0 1 0 0,0-1-1 0 0,0 0 1 0 0,-1 0-1 0 0,15-9 1 0 0,-23 11-13 0 0,0 0 1 0 0,0 0-1 0 0,0 1 1 0 0,0-2-1 0 0,-1 1 1 0 0,1 0-1 0 0,-1 0 0 0 0,1 0 1 0 0,-1-1-1 0 0,0 1 1 0 0,1-1-1 0 0,-1 1 1 0 0,0-1-1 0 0,-1 0 1 0 0,2-3-1 0 0,-2 4-2 0 0,-7-9 12 0 0,5 9-15 0 0,0 1-1 0 0,1 0 0 0 0,-1 0 1 0 0,0 0-1 0 0,0 0 1 0 0,0 0-1 0 0,0 0 1 0 0,0 0-1 0 0,0 1 0 0 0,0-1 1 0 0,0 1-1 0 0,-4-1 1 0 0,2 1 2 0 0,2-1-2 0 0,-15 0-42 0 0,13 3 51 0 0,1 0 0 0 0,0 0 0 0 0,0 0-1 0 0,0 0 1 0 0,0 1 0 0 0,0-1-1 0 0,0 1 1 0 0,0 0 0 0 0,1 0 0 0 0,-1 0-1 0 0,1 0 1 0 0,0 0 0 0 0,0 1 0 0 0,0-1-1 0 0,1 1 1 0 0,-3 5 0 0 0,1 0 16 0 0,1 0 1 0 0,0 0 0 0 0,1 0-1 0 0,-1 0 1 0 0,2 0 0 0 0,-1 1 0 0 0,2 9-1 0 0,-1-7 0 0 0,2 0 0 0 0,-1 0-1 0 0,1 0 1 0 0,1 0 0 0 0,0 0 0 0 0,1-1-1 0 0,0 1 1 0 0,1-1 0 0 0,0 0-1 0 0,1 0 1 0 0,10 15 0 0 0,-10-20-13 0 0,0-1 0 0 0,0 1 1 0 0,0-1-1 0 0,1-1 0 0 0,0 1 1 0 0,0-1-1 0 0,0 0 0 0 0,0-1 0 0 0,0 1 1 0 0,1-1-1 0 0,0-1 0 0 0,-1 0 1 0 0,1 0-1 0 0,0 0 0 0 0,12 0 1 0 0,-15-2-8 0 0,-1 1 0 0 0,1-1 0 0 0,-1 0 0 0 0,1 0 1 0 0,-1-1-1 0 0,0 0 0 0 0,1 0 0 0 0,-1 0 0 0 0,0 0 1 0 0,0 0-1 0 0,1-1 0 0 0,-1 0 0 0 0,0 0 0 0 0,0 0 1 0 0,-1 0-1 0 0,1 0 0 0 0,0-1 0 0 0,-1 0 0 0 0,0 0 1 0 0,1 0-1 0 0,-1 0 0 0 0,0 0 0 0 0,-1-1 0 0 0,1 1 1 0 0,-1-1-1 0 0,1 0 0 0 0,-1 0 0 0 0,0 0 0 0 0,2-6 1 0 0,-3 5-4 0 0,0 0 1 0 0,0 1 0 0 0,0-1 0 0 0,-1 1-1 0 0,0-1 1 0 0,0 0 0 0 0,0 1 0 0 0,-1-1-1 0 0,0 0 1 0 0,1 1 0 0 0,-1-1 0 0 0,-1 1-1 0 0,1-1 1 0 0,-1 1 0 0 0,0 0 0 0 0,0 0 0 0 0,0 0-1 0 0,0 0 1 0 0,-1 0 0 0 0,0 0 0 0 0,0 0-1 0 0,0 1 1 0 0,0-1 0 0 0,-4-2 0 0 0,-2-3-7 0 0,0 1 0 0 0,0 1 1 0 0,-1-1-1 0 0,-1 1 1 0 0,1 1-1 0 0,-1 0 0 0 0,-21-8 1 0 0,17 13-70 0 0,12 1-2328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3732 0 0,'0'0'-348'0'0,"-55"12"-1498"0"0,51-11 2006 0 0,-9 1-484 0 0,4-1 2946 0 0,27 2-2607 0 0,-15-2-181 0 0,0-1 0 0 0,0 1 0 0 0,1 0 0 0 0,-1-1 0 0 0,0 0 0 0 0,1 0 0 0 0,-1 0 0 0 0,1 0 0 0 0,-1-1 0 0 0,4 0 1 0 0,6-5-165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122 185 2628 0 0,'0'0'-141'0'0,"-29"28"-41"0"0,28-26 213 0 0,1 0 0 0 0,-1 0 0 0 0,1 0 0 0 0,-1 0-1 0 0,1 0 1 0 0,0 0 0 0 0,0 0 0 0 0,0 0 0 0 0,0 0 0 0 0,0 0 0 0 0,1 1 0 0 0,-1-1 0 0 0,1 0 0 0 0,-1 0 0 0 0,1 0 0 0 0,0 0-1 0 0,-1 0 1 0 0,1-1 0 0 0,0 1 0 0 0,0 0 0 0 0,2 2 0 0 0,0-1-3 0 0,0-1 0 0 0,-1 0 0 0 0,1 1 0 0 0,0-1 0 0 0,0-1 0 0 0,0 1 1 0 0,0 0-1 0 0,0-1 0 0 0,1 1 0 0 0,-1-1 0 0 0,7 1 0 0 0,1 1 12 0 0,1-2-1 0 0,-1 1 1 0 0,1-2 0 0 0,-1 0 0 0 0,1 0 0 0 0,22-4-1 0 0,-26 3-31 0 0,0-1-1 0 0,0 0 1 0 0,0-1-1 0 0,0 0 1 0 0,0 0-1 0 0,-1 0 1 0 0,0-1-1 0 0,0 0 1 0 0,0-1-1 0 0,0 1 1 0 0,-1-1-1 0 0,9-9 1 0 0,-12 11-4 0 0,0 0 1 0 0,-1-1-1 0 0,1 1 1 0 0,-1-1-1 0 0,0 0 1 0 0,0 0-1 0 0,0 0 1 0 0,-1 0 0 0 0,1 0-1 0 0,-1 0 1 0 0,0 0-1 0 0,0-1 1 0 0,0 1-1 0 0,-1 0 1 0 0,0-1 0 0 0,0 1-1 0 0,0 0 1 0 0,0-1-1 0 0,0 1 1 0 0,-1 0-1 0 0,0-1 1 0 0,0 1 0 0 0,0 0-1 0 0,-3-6 1 0 0,0 2 30 0 0,0 0 1 0 0,0 0 0 0 0,0 1-1 0 0,-1-1 1 0 0,-1 1-1 0 0,1 0 1 0 0,-1 1 0 0 0,0 0-1 0 0,-1 0 1 0 0,1 0 0 0 0,-1 0-1 0 0,0 1 1 0 0,-1 0-1 0 0,1 1 1 0 0,-1 0 0 0 0,0 0-1 0 0,0 1 1 0 0,0-1 0 0 0,-1 2-1 0 0,1-1 1 0 0,-1 1-1 0 0,1 1 1 0 0,-1-1 0 0 0,0 2-1 0 0,0-1 1 0 0,0 1 0 0 0,1 0-1 0 0,-1 1 1 0 0,0 0-1 0 0,0 0 1 0 0,1 1 0 0 0,-1 0-1 0 0,1 1 1 0 0,0 0 0 0 0,-1 0-1 0 0,1 1 1 0 0,0 0-1 0 0,1 0 1 0 0,-1 1 0 0 0,1 0-1 0 0,0 0 1 0 0,0 0 0 0 0,1 1-1 0 0,-1 0 1 0 0,-6 9-1 0 0,10-11-15 0 0,0 0 0 0 0,1 1-1 0 0,-1-1 1 0 0,1 1-1 0 0,0-1 1 0 0,0 1 0 0 0,0 0-1 0 0,1-1 1 0 0,0 1-1 0 0,0 0 1 0 0,0 0 0 0 0,0 0-1 0 0,1 0 1 0 0,0 0-1 0 0,0 0 1 0 0,0 0 0 0 0,1 0-1 0 0,0 0 1 0 0,0 0-1 0 0,0 0 1 0 0,0 0 0 0 0,1 0-1 0 0,-1 0 1 0 0,1-1-1 0 0,1 1 1 0 0,-1-1 0 0 0,1 0-1 0 0,-1 1 1 0 0,5 4-1 0 0,-2-3 1 0 0,1 1-1 0 0,-1-1 1 0 0,1 0-1 0 0,0-1 1 0 0,1 1-1 0 0,-1-1 0 0 0,1-1 1 0 0,0 1-1 0 0,0-1 1 0 0,1 0-1 0 0,-1-1 0 0 0,1 1 1 0 0,0-2-1 0 0,-1 1 1 0 0,1-1-1 0 0,1 0 1 0 0,8 1-1 0 0,-2-3-4 0 0,0 1 0 0 0,-1-2 0 0 0,1 0 0 0 0,-1-1 0 0 0,1 0 0 0 0,-1-1 0 0 0,0 0 0 0 0,0-2 0 0 0,18-7-1 0 0,-26 9-11 0 0,0 0 1 0 0,0 0-1 0 0,0 0 0 0 0,-1-1 0 0 0,1 0 0 0 0,-1-1 0 0 0,0 1 0 0 0,-1-1 0 0 0,1 0 0 0 0,-1 0 0 0 0,0 0 0 0 0,0 0 0 0 0,0-1 0 0 0,-1 0 0 0 0,0 1 0 0 0,0-1 0 0 0,-1-1 0 0 0,1 1 0 0 0,-1 0 0 0 0,0-1 0 0 0,-1 1 0 0 0,2-11 0 0 0,11-53 5 0 0,-13 68-18 0 0,2 0 3 0 0,-2 2 7 0 0,-1-1 0 0 0,0 1 0 0 0,0 0 0 0 0,0 0 0 0 0,0-1 0 0 0,1 1 0 0 0,-1 0 0 0 0,0 0 0 0 0,0 0 0 0 0,0-1 0 0 0,1 1 0 0 0,-1 0 0 0 0,0 0 0 0 0,0 0 0 0 0,1 0 0 0 0,-1 0 0 0 0,0-1 0 0 0,1 1 0 0 0,-1 0 0 0 0,0 0 0 0 0,0 0 0 0 0,1 0 0 0 0,-1 0 0 0 0,0 0 0 0 0,1 0 0 0 0,-1 0 0 0 0,0 0 0 0 0,0 0 0 0 0,1 0 0 0 0,-1 0 0 0 0,0 0 0 0 0,1 0 0 0 0,-1 1 0 0 0,0-1 1 0 0,0 0-1 0 0,1 0 0 0 0,-1 0 0 0 0,0 0 0 0 0,0 0 0 0 0,1 1 0 0 0,-1-1 0 0 0,0 0 0 0 0,0 0 0 0 0,7 7 1 0 0,0 0 1 0 0,-1 0-1 0 0,0 1 1 0 0,0 0-1 0 0,-1 0 1 0 0,0 0 0 0 0,-1 1-1 0 0,0-1 1 0 0,0 1-1 0 0,4 16 1 0 0,25 111 55 0 0,-20-73-39 0 0,-2-18-11 0 0,11 39 2 0 0,-4 2-1 0 0,-3 0 0 0 0,5 130 0 0 0,-20-192-3 0 0,-11 346 27 0 0,11-368-30 0 0,0 0-1 0 0,0 0 1 0 0,0 0 0 0 0,-1 0-1 0 0,1-1 1 0 0,-1 1 0 0 0,1 0-1 0 0,-1 0 1 0 0,0-1 0 0 0,0 1 0 0 0,0 0-1 0 0,0-1 1 0 0,0 1 0 0 0,0-1-1 0 0,0 1 1 0 0,0-1 0 0 0,-1 0-1 0 0,1 1 1 0 0,0-1 0 0 0,-1 0-1 0 0,1 0 1 0 0,-1 0 0 0 0,1 0 0 0 0,-1 0-1 0 0,0 0 1 0 0,1-1 0 0 0,-1 1-1 0 0,0-1 1 0 0,0 1 0 0 0,0-1-1 0 0,1 1 1 0 0,-1-1 0 0 0,0 0-1 0 0,0 0 1 0 0,0 0 0 0 0,0 0 0 0 0,1 0-1 0 0,-1 0 1 0 0,0 0 0 0 0,-3-2-1 0 0,-6 0 1 0 0,0-2-1 0 0,1 1 0 0 0,-1-1 1 0 0,1-1-1 0 0,-1 0 0 0 0,1 0 1 0 0,1-1-1 0 0,-1-1 0 0 0,1 1 1 0 0,0-2-1 0 0,1 1 1 0 0,-1-1-1 0 0,2 0 0 0 0,-1-1 1 0 0,1 0-1 0 0,0 0 0 0 0,1 0 1 0 0,-7-15-1 0 0,7 11-3 0 0,0 1 0 0 0,2-1 0 0 0,-1-1 0 0 0,2 1 0 0 0,0-1 0 0 0,0 1 0 0 0,1-1 0 0 0,1 0 0 0 0,0 0 0 0 0,1 0 0 0 0,1 1 0 0 0,0-1 0 0 0,1 0 0 0 0,0 0 0 0 0,5-14 0 0 0,3-3-93 0 0,2 0 1 0 0,0 1 0 0 0,2 0 0 0 0,2 1 0 0 0,1 1 0 0 0,0 0 0 0 0,39-44-1 0 0,13-2-1194 0 0,91-78 0 0 0,-154 146 1199 0 0,26-24-862 0 0,0-1 351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115 263 2984 0 0,'8'-53'184'0'0,"2"-73"0"0"0,-10 123-154 0 0,1-3 34 0 0,-1-1 1 0 0,-1 0-1 0 0,1 0 0 0 0,-1 0 0 0 0,0 1 0 0 0,-3-10 1 0 0,3 15-59 0 0,0-1 0 0 0,0 1-1 0 0,1-1 1 0 0,-1 1 0 0 0,0-1 0 0 0,0 1 0 0 0,0 0 0 0 0,0 0 0 0 0,0-1 0 0 0,-1 1 0 0 0,1 0 0 0 0,0 0 0 0 0,-1 0 0 0 0,1 0 0 0 0,0 1 0 0 0,-1-1 0 0 0,1 0 0 0 0,-1 0 0 0 0,1 1-1 0 0,-1-1 1 0 0,0 1 0 0 0,1-1 0 0 0,-1 1 0 0 0,1 0 0 0 0,-1 0 0 0 0,0 0 0 0 0,1 0 0 0 0,-1 0 0 0 0,0 0 0 0 0,1 0 0 0 0,-1 0 0 0 0,0 1 0 0 0,-1 0 0 0 0,-1-1-4 0 0,1 1 0 0 0,-1 0 0 0 0,1 0 0 0 0,-1 0 0 0 0,1 1 0 0 0,0-1 0 0 0,-1 1 0 0 0,1 0 0 0 0,0-1 0 0 0,0 2 0 0 0,0-1 0 0 0,0 0 0 0 0,1 0 0 0 0,-1 1 0 0 0,1 0 0 0 0,-1-1 0 0 0,1 1 0 0 0,0 0 0 0 0,-2 4 0 0 0,1 0 13 0 0,0 0 0 0 0,0-1 0 0 0,1 1 0 0 0,0 0 1 0 0,1 0-1 0 0,-1 1 0 0 0,1-1 0 0 0,1 0 0 0 0,0 9 0 0 0,1 14 56 0 0,2-1-1 0 0,1 0 1 0 0,15 51-1 0 0,-18-74-150 0 0,1-1 1 0 0,0 1-1 0 0,0 0 0 0 0,1-1 1 0 0,-1 0-1 0 0,1 0 0 0 0,0 0 0 0 0,1 0 1 0 0,-1 0-1 0 0,1 0 0 0 0,0-1 1 0 0,0 0-1 0 0,1 0 0 0 0,-1 0 1 0 0,1 0-1 0 0,0-1 0 0 0,0 1 0 0 0,0-1 1 0 0,0-1-1 0 0,0 1 0 0 0,1-1 1 0 0,-1 0-1 0 0,1 0 0 0 0,0 0 1 0 0,10 1-1 0 0,3-1-499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 3196 0 0,'-13'-30'308'0'0,"23"47"782"0"0,-5-5-923 0 0,-1 0 0 0 0,-1 0 0 0 0,0 0 0 0 0,-1 1 0 0 0,0-1 0 0 0,0 1 1 0 0,-2 19-1 0 0,3 6 102 0 0,7 279 855 0 0,-10-307-1091 0 0,0-5-15 0 0,1 0 0 0 0,0 0 1 0 0,-1 0-1 0 0,1 0 0 0 0,1-1 0 0 0,-1 1 0 0 0,1 0 0 0 0,0-1 0 0 0,0 1 0 0 0,3 5 0 0 0,-4-10-24 0 0,-1 1-1 0 0,0-1 1 0 0,1 0 0 0 0,-1 1-1 0 0,1-1 1 0 0,-1 1-1 0 0,1-1 1 0 0,-1 0 0 0 0,0 0-1 0 0,1 1 1 0 0,-1-1 0 0 0,1 0-1 0 0,-1 0 1 0 0,1 0-1 0 0,-1 0 1 0 0,1 1 0 0 0,-1-1-1 0 0,1 0 1 0 0,0 0 0 0 0,-1 0-1 0 0,1 0 1 0 0,-1 0-1 0 0,1 0 1 0 0,-1 0 0 0 0,1 0-1 0 0,-1-1 1 0 0,1 1 0 0 0,-1 0-1 0 0,1 0 1 0 0,-1 0 0 0 0,1-1-1 0 0,-1 1 1 0 0,1 0-1 0 0,-1 0 1 0 0,1-1 0 0 0,-1 1-1 0 0,0 0 1 0 0,1-1 0 0 0,-1 1-1 0 0,0 0 1 0 0,1-1-1 0 0,-1 1 1 0 0,0-1 0 0 0,1 1-1 0 0,-1-1 1 0 0,15-22-596 0 0,1-36-2797 0 0,-11 40 1993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59 4116 0 0,'-12'-41'-1042'0'0,"12"40"1038"0"0,-1 0 0 0 0,1 0 0 0 0,-1 0 0 0 0,1 0 0 0 0,-1 0 0 0 0,1 0 0 0 0,-1 0 0 0 0,1 0 1 0 0,-1 1-1 0 0,0-1 0 0 0,0 0 0 0 0,1 0 0 0 0,-1 0 0 0 0,0 1 0 0 0,0-1 0 0 0,0 1 0 0 0,0-1 1 0 0,0 0-1 0 0,0 1 0 0 0,0 0 0 0 0,0-1 0 0 0,0 1 0 0 0,-2-1 0 0 0,2 2 8 0 0,0-1 0 0 0,0 0-1 0 0,0 1 1 0 0,0 0 0 0 0,0-1 0 0 0,1 1 0 0 0,-1 0-1 0 0,0-1 1 0 0,0 1 0 0 0,0 0 0 0 0,1 0-1 0 0,-1 0 1 0 0,0-1 0 0 0,1 1 0 0 0,-1 0-1 0 0,1 0 1 0 0,-1 0 0 0 0,1 0 0 0 0,-1 2 0 0 0,-17 69 395 0 0,15-54-254 0 0,-9 52 368 0 0,3 1 0 0 0,4 0 0 0 0,5 118 0 0 0,1-94 112 0 0,-11 106 1 0 0,1-127-327 0 0,0-14-57 0 0,2 0-1 0 0,3 1 1 0 0,7 111 0 0 0,-2-167-245 0 0,0-1 0 0 0,0 1 0 0 0,0-1 0 0 0,1 1 0 0 0,0-1 0 0 0,0 1 0 0 0,0-1 0 0 0,0 0 0 0 0,1 0 1 0 0,-1 0-1 0 0,1 0 0 0 0,0 0 0 0 0,0-1 0 0 0,1 1 0 0 0,-1-1 0 0 0,1 0 0 0 0,-1 0 0 0 0,1 0 0 0 0,0-1 0 0 0,0 1 0 0 0,0-1 1 0 0,9 3-1 0 0,-7-2-272 0 0,0-1 1 0 0,1 0-1 0 0,-1-1 1 0 0,1 0-1 0 0,-1 0 1 0 0,1 0-1 0 0,-1-1 1 0 0,1 0-1 0 0,-1 0 1 0 0,1 0-1 0 0,0-1 1 0 0,-1 0 0 0 0,0-1-1 0 0,1 1 1 0 0,-1-1-1 0 0,6-3 1 0 0,5-4-1306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4360 0 0,'5'-7'-65'0'0,"-1"0"-1"0"0,1 0 0 0 0,0 0 0 0 0,0 1 1 0 0,1 0-1 0 0,0 0 0 0 0,0 0 1 0 0,0 1-1 0 0,1 0 0 0 0,0 0 0 0 0,0 0 1 0 0,0 1-1 0 0,0 0 0 0 0,1 1 0 0 0,10-4 1 0 0,16-5 115 0 0,1 1-1 0 0,39-6 1 0 0,-62 14-94 0 0,130-30-1546 0 0,-120 26 934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57 475 2260 0 0,'-40'25'-715'0'0,"38"-24"713"0"0,1 0 1 0 0,0 0 0 0 0,0-1-1 0 0,0 1 1 0 0,0 1 0 0 0,0-1-1 0 0,0 0 1 0 0,0 0-1 0 0,0 0 1 0 0,0 1 0 0 0,0-1-1 0 0,1 0 1 0 0,-1 0 0 0 0,0 1-1 0 0,1-1 1 0 0,0 1-1 0 0,-1-1 1 0 0,1 1 0 0 0,0-1-1 0 0,-1 1 1 0 0,1-1 0 0 0,0 1-1 0 0,0-1 1 0 0,0 1-1 0 0,0-1 1 0 0,1 0 0 0 0,-1 1-1 0 0,0-1 1 0 0,1 1 0 0 0,-1-1-1 0 0,2 3 1 0 0,-1-2 87 0 0,19 18 716 0 0,-15-19-752 0 0,-1 0 1 0 0,1 0 0 0 0,0 0-1 0 0,0-1 1 0 0,-1 0-1 0 0,1 0 1 0 0,0 0 0 0 0,0 0-1 0 0,0-1 1 0 0,-1 1-1 0 0,1-1 1 0 0,0 0-1 0 0,-1-1 1 0 0,1 1 0 0 0,0-1-1 0 0,-1 0 1 0 0,0 0-1 0 0,0-1 1 0 0,1 1 0 0 0,6-6-1 0 0,1-1-6 0 0,-1 0-1 0 0,0-1 0 0 0,0 0 1 0 0,-1 0-1 0 0,17-22 1 0 0,87-145 100 0 0,-103 155-136 0 0,0 0-1 0 0,-1 0 0 0 0,-2-1 0 0 0,0 0 0 0 0,-2-1 0 0 0,7-39 0 0 0,-12 55 11 0 0,2-34-13 0 0,-3 40-3 0 0,-1 0-1 0 0,1 0 1 0 0,0 0 0 0 0,0 1 0 0 0,0-1 0 0 0,-1 0 0 0 0,1 0 0 0 0,-1 1 0 0 0,0-1 0 0 0,1 1 0 0 0,-1-1 0 0 0,0 0 0 0 0,0 1 0 0 0,0-1 0 0 0,0 1 0 0 0,0 0 0 0 0,0-1 0 0 0,-3-1 0 0 0,1 2-4 0 0,0-1 0 0 0,-1 2 0 0 0,1-1 0 0 0,0 0 0 0 0,-1 1 0 0 0,1-1-1 0 0,0 1 1 0 0,-1 0 0 0 0,1 0 0 0 0,-1 1 0 0 0,1-1 0 0 0,0 1 0 0 0,0-1-1 0 0,-1 1 1 0 0,1 0 0 0 0,0 0 0 0 0,-5 3 0 0 0,-2 0 12 0 0,0 0-1 0 0,0 1 1 0 0,1 0 0 0 0,-10 7-1 0 0,14-7 5 0 0,0 0-1 0 0,1 0 1 0 0,-1 1-1 0 0,1-1 0 0 0,0 1 1 0 0,1 0-1 0 0,-1 0 1 0 0,1 1-1 0 0,-4 11 1 0 0,-16 59 393 0 0,17-52-258 0 0,2 0 1 0 0,0 0-1 0 0,2 0 1 0 0,1 1-1 0 0,1-1 1 0 0,1 0 0 0 0,1 1-1 0 0,7 29 1 0 0,-6-39-48 0 0,1 1 0 0 0,1-1 0 0 0,1-1 0 0 0,0 1 0 0 0,1-1 0 0 0,0 0 0 0 0,1 0 0 0 0,1-1 0 0 0,1 0 0 0 0,0-1 0 0 0,0 0 1 0 0,1-1-1 0 0,20 17 0 0 0,-25-24-159 0 0,1 0 0 0 0,1-1 0 0 0,-1 0 0 0 0,1 0 0 0 0,-1-1 0 0 0,1 1 0 0 0,15 2 0 0 0,-16-4-476 0 0,0-1 1 0 0,0 0-1 0 0,0 0 0 0 0,0-1 1 0 0,12 0-1 0 0,3-4-1252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4748 0 0,'0'0'-231'0'0,"-2"5"-172"0"0,-2 6 551 0 0,0 1 0 0 0,1 0-1 0 0,0 0 1 0 0,1 0 0 0 0,1 0-1 0 0,-1 0 1 0 0,2 14-1 0 0,6 99 778 0 0,-3-80-724 0 0,1 80 402 0 0,-24 247 0 0 0,16-336-623 0 0,0-19-123 0 0,2 0 0 0 0,0 0 1 0 0,1 0-1 0 0,1 0 1 0 0,0 0-1 0 0,1 0 0 0 0,1 0 1 0 0,5 21-1 0 0,8-23-2446 0 0,-9-10 711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1564 0 0,'0'0'-17'0'0,"19"3"130"0"0,25 1 228 0 0,79-3 0 0 0,-60-2-1370 0 0,-45 1 556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15 431 4800 0 0,'-1'-1'-55'0'0,"0"0"-1"0"0,0 0 0 0 0,0 0 0 0 0,0 0 0 0 0,0 0 1 0 0,0 0-1 0 0,0 0 0 0 0,0 0 0 0 0,1 0 0 0 0,-1 0 1 0 0,0 0-1 0 0,1 0 0 0 0,-1-1 0 0 0,0 1 0 0 0,1 0 0 0 0,0 0 1 0 0,-1-1-1 0 0,1 1 0 0 0,0 0 0 0 0,-1-3 0 0 0,2 3 41 0 0,-1 0-1 0 0,1 1 0 0 0,-1-1 0 0 0,1 0 0 0 0,-1 0 0 0 0,1 0 0 0 0,0 1 1 0 0,-1-1-1 0 0,1 0 0 0 0,0 1 0 0 0,-1-1 0 0 0,1 0 0 0 0,0 1 0 0 0,0-1 1 0 0,0 1-1 0 0,0-1 0 0 0,-1 1 0 0 0,1 0 0 0 0,0-1 0 0 0,0 1 0 0 0,2 0 0 0 0,11-3 86 0 0,0 1 0 0 0,0 0-1 0 0,19 1 1 0 0,-7 0-146 0 0,-17 0 85 0 0,27-1 29 0 0,1-3 0 0 0,-1 0 0 0 0,-1-3-1 0 0,58-19 1 0 0,-85 24-33 0 0,1 0-1 0 0,-1-1 1 0 0,0-1 0 0 0,0 1-1 0 0,-1-1 1 0 0,1-1 0 0 0,-1 1-1 0 0,0-1 1 0 0,-1-1-1 0 0,1 1 1 0 0,-1-1 0 0 0,0 0-1 0 0,-1 0 1 0 0,0-1-1 0 0,0 0 1 0 0,0 0 0 0 0,-1 0-1 0 0,0 0 1 0 0,-1-1 0 0 0,0 1-1 0 0,0-1 1 0 0,-1 0-1 0 0,0 0 1 0 0,0-9 0 0 0,0-4-1 0 0,-1 0 0 0 0,-2-25 1 0 0,-1-19 368 0 0,-8 140 39 0 0,15 435 1938 0 0,-5-491-2255 0 0,-1-9-32 0 0,0 0-1 0 0,1-1 0 0 0,0 1 1 0 0,1 0-1 0 0,0-1 1 0 0,0 1-1 0 0,1-1 0 0 0,0 1 1 0 0,1-1-1 0 0,4 11 0 0 0,-6-18-1 0 0,23 0 102 0 0,-7-9-145 0 0,-1-1 0 0 0,0 0 0 0 0,0-1 0 0 0,-1-1 0 0 0,0-1 0 0 0,-1 0 0 0 0,-1 0 0 0 0,13-16 0 0 0,-8 9-5 0 0,2 1 0 0 0,0 1 0 0 0,31-21 0 0 0,-49 37-13 0 0,-1 0 0 0 0,1 1 0 0 0,0-1 0 0 0,0 1 0 0 0,0-1 0 0 0,0 1 0 0 0,0 0 0 0 0,0-1 0 0 0,0 1 0 0 0,0 0 0 0 0,0 1 0 0 0,0-1 0 0 0,0 0 0 0 0,0 0 0 0 0,0 1 0 0 0,0-1 0 0 0,0 1-1 0 0,0 0 1 0 0,0 0 0 0 0,-1-1 0 0 0,1 1 0 0 0,0 0 0 0 0,-1 0 0 0 0,1 1 0 0 0,0-1 0 0 0,-1 0 0 0 0,1 1 0 0 0,-1-1 0 0 0,0 1 0 0 0,1-1 0 0 0,-1 1 0 0 0,0-1 0 0 0,0 1 0 0 0,1 2 0 0 0,7 10-4 0 0,0 0 0 0 0,-1 0 0 0 0,6 18-1 0 0,-8-18-3 0 0,0-6 13 0 0,-1 0 0 0 0,1 0-1 0 0,0 0 1 0 0,0 0 0 0 0,1-1-1 0 0,0 0 1 0 0,1-1-1 0 0,-1 0 1 0 0,1 0 0 0 0,1 0-1 0 0,-1-1 1 0 0,1 0-1 0 0,-1-1 1 0 0,1 0 0 0 0,1 0-1 0 0,-1-1 1 0 0,19 4 0 0 0,-1-1-3 0 0,0-2 1 0 0,0 0 0 0 0,0-2 0 0 0,0 0 0 0 0,37-4-1 0 0,-54 1-1 0 0,1 0 0 0 0,0 0 1 0 0,0-1-1 0 0,-1 0 0 0 0,1-1 0 0 0,-1-1 0 0 0,0 1 0 0 0,0-1 0 0 0,0-1 0 0 0,-1 0 0 0 0,11-7 0 0 0,-15 8 0 0 0,0-1-1 0 0,-1 1 1 0 0,1-1 0 0 0,-1 0 0 0 0,0 0 0 0 0,-1 0-1 0 0,1 0 1 0 0,-1-1 0 0 0,0 0 0 0 0,0 1 0 0 0,-1-1 0 0 0,0 0-1 0 0,0 0 1 0 0,0 0 0 0 0,-1-1 0 0 0,0 1 0 0 0,0 0-1 0 0,0-1 1 0 0,-1-12 0 0 0,0-3-12 0 0,1 9 10 0 0,-1 0 1 0 0,-1 0 0 0 0,0 0-1 0 0,-1 0 1 0 0,-5-21 0 0 0,7 33-1 0 0,0 1 0 0 0,-1 0 1 0 0,1-1-1 0 0,0 1 0 0 0,0 0 0 0 0,0 0 1 0 0,0-1-1 0 0,0 1 0 0 0,-1 0 1 0 0,1 0-1 0 0,0-1 0 0 0,0 1 0 0 0,0 0 1 0 0,-1 0-1 0 0,1 0 0 0 0,0-1 1 0 0,0 1-1 0 0,-1 0 0 0 0,1 0 0 0 0,0 0 1 0 0,-1 0-1 0 0,1 0 0 0 0,0-1 0 0 0,0 1 1 0 0,-1 0-1 0 0,1 0 0 0 0,0 0 1 0 0,-1 0-1 0 0,1 0 0 0 0,0 0 0 0 0,-1 0 1 0 0,1 0-1 0 0,0 0 0 0 0,0 0 1 0 0,-1 0-1 0 0,1 0 0 0 0,0 1 0 0 0,-1-1 1 0 0,1 0-1 0 0,0 0 0 0 0,0 0 1 0 0,-1 0-1 0 0,1 0 0 0 0,0 1 0 0 0,-1-1 1 0 0,1 0-1 0 0,0 0 0 0 0,0 0 0 0 0,-1 1 1 0 0,-3 4-1 0 0,0 0-1 0 0,0 0 1 0 0,0 0 0 0 0,1 1 0 0 0,-1 0 0 0 0,1-1-1 0 0,1 1 1 0 0,-1 0 0 0 0,1 0 0 0 0,0 1 0 0 0,0-1 0 0 0,1 0-1 0 0,0 1 1 0 0,0-1 0 0 0,0 1 0 0 0,1 0 0 0 0,0-1 0 0 0,0 1-1 0 0,2 10 1 0 0,0-8 3 0 0,-1 0 0 0 0,1 0 0 0 0,0 0 0 0 0,1 0 0 0 0,0 0 1 0 0,1 0-1 0 0,0-1 0 0 0,0 1 0 0 0,1-1 0 0 0,0 0 0 0 0,0 0 0 0 0,1-1 0 0 0,12 13 0 0 0,-6-9-52 0 0,2-1 0 0 0,-1 0 0 0 0,1-1 0 0 0,1-1 0 0 0,0 0 0 0 0,0-1-1 0 0,29 9 1 0 0,-26-11-638 0 0,-1-1-1 0 0,1-1 0 0 0,0 0 0 0 0,20 0 0 0 0,2-2-1832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89 5585 0 0,'19'-49'-1585'0'0,"-18"48"1612"0"0,-1 0 0 0 0,1-1 0 0 0,-1 1 0 0 0,1 0 0 0 0,-1 0 1 0 0,0 0-1 0 0,1 0 0 0 0,-1-1 0 0 0,0 1 0 0 0,0 0 0 0 0,0 0 0 0 0,0 0 1 0 0,0-1-1 0 0,0 1 0 0 0,0 0 0 0 0,0 0 0 0 0,-1-1 0 0 0,1 1 1 0 0,0 0-1 0 0,-1 0 0 0 0,1 0 0 0 0,-1 0 0 0 0,1 0 0 0 0,-1 0 0 0 0,1 0 1 0 0,-1 0-1 0 0,0 0 0 0 0,0 0 0 0 0,0 0 0 0 0,1 0 0 0 0,-3-1 0 0 0,1 0 120 0 0,-3 2-95 0 0,1 1 0 0 0,-1 0 0 0 0,0 0 0 0 0,1 0 0 0 0,-1 1 0 0 0,1-1 0 0 0,-1 1 0 0 0,1 0 0 0 0,0 0 0 0 0,0 1 0 0 0,0-1 0 0 0,0 1 0 0 0,0 0 1 0 0,0 0-1 0 0,1 0 0 0 0,0 1 0 0 0,-6 6 0 0 0,-4 7 97 0 0,0 1 0 0 0,-16 30 0 0 0,19-30-43 0 0,-9 15 102 0 0,2 1 1 0 0,1 0-1 0 0,2 2 1 0 0,-17 62-1 0 0,30-96-192 0 0,1 1 0 0 0,-1-1-1 0 0,1 1 1 0 0,0-1 0 0 0,0 1-1 0 0,0-1 1 0 0,0 1-1 0 0,0-1 1 0 0,0 1 0 0 0,1-1-1 0 0,-1 0 1 0 0,1 1 0 0 0,0-1-1 0 0,0 1 1 0 0,0-1 0 0 0,0 0-1 0 0,0 0 1 0 0,0 0 0 0 0,1 1-1 0 0,-1-1 1 0 0,3 2-1 0 0,-1 0 9 0 0,1-1 0 0 0,1 1 0 0 0,-1-1 0 0 0,0 0 0 0 0,1 0 0 0 0,0-1 0 0 0,0 1 0 0 0,-1-1 0 0 0,9 2 0 0 0,5 1 25 0 0,0-1-1 0 0,0 0 0 0 0,0-2 0 0 0,34 1 0 0 0,-29-3-297 0 0,0-1 1 0 0,-1-1-1 0 0,41-9 0 0 0,-52 8-146 0 0,0 0-1 0 0,-1-1 0 0 0,0 0 1 0 0,0-1-1 0 0,0 0 0 0 0,0 0 0 0 0,0-1 1 0 0,-1-1-1 0 0,14-12 0 0 0,-4 0-1168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59 4376 0 0,'1'-4'-103'0'0,"-1"-1"-1"0"0,1 0 1 0 0,-1 0-1 0 0,0 1 0 0 0,-1-1 1 0 0,1 0-1 0 0,-1 0 0 0 0,0 1 1 0 0,0-1-1 0 0,-2-5 0 0 0,3 10 104 0 0,0-2 256 0 0,-2 4-224 0 0,0-1 0 0 0,0 1 0 0 0,0 0 0 0 0,0 0 0 0 0,0 0 0 0 0,1 0 1 0 0,-1 0-1 0 0,1 0 0 0 0,0 0 0 0 0,0 1 0 0 0,-1-1 0 0 0,1 0 0 0 0,1 1 0 0 0,-2 3 0 0 0,-2 4 143 0 0,-4 5-23 0 0,0 1 1 0 0,1 0-1 0 0,1 0 1 0 0,1 1-1 0 0,0-1 1 0 0,-2 20-1 0 0,6-29-123 0 0,1-1 0 0 0,0 1-1 0 0,0 0 1 0 0,0-1-1 0 0,1 1 1 0 0,0-1-1 0 0,0 1 1 0 0,1-1 0 0 0,0 0-1 0 0,0 0 1 0 0,0 0-1 0 0,1 0 1 0 0,0 0 0 0 0,0 0-1 0 0,0 0 1 0 0,1-1-1 0 0,0 0 1 0 0,0 1 0 0 0,6 4-1 0 0,-1-1 1 0 0,1-1 0 0 0,0 0-1 0 0,1-1 1 0 0,0 0 0 0 0,0 0-1 0 0,1-2 1 0 0,0 1 0 0 0,0-1 0 0 0,0-1-1 0 0,0 0 1 0 0,1-1 0 0 0,22 4-1 0 0,-24-6-15 0 0,0 0 0 0 0,0 0 0 0 0,0-1-1 0 0,0 0 1 0 0,0-1 0 0 0,-1 0-1 0 0,1-1 1 0 0,0 0 0 0 0,0-1 0 0 0,-1 0-1 0 0,0 0 1 0 0,1-1 0 0 0,-1-1-1 0 0,-1 0 1 0 0,15-9 0 0 0,-21 12-12 0 0,0 0 0 0 0,0-1 0 0 0,-1 1 0 0 0,1-1 0 0 0,0 0 0 0 0,-1 0 0 0 0,0 0 0 0 0,0 0 0 0 0,0 0 0 0 0,0-1 0 0 0,0 1 0 0 0,-1 0 0 0 0,0-1 0 0 0,1 1 0 0 0,-1-1 0 0 0,0 0 0 0 0,-1 1 0 0 0,1-7 0 0 0,-1 3 3 0 0,0 1-1 0 0,0-1 0 0 0,-1 0 0 0 0,0 0 0 0 0,-1 1 0 0 0,0-1 0 0 0,0 0 0 0 0,0 1 1 0 0,-6-11-1 0 0,1 3 1 0 0,-2 0 1 0 0,1 0 0 0 0,-2 1-1 0 0,0 0 1 0 0,-1 1 0 0 0,0 0-1 0 0,0 1 1 0 0,-15-11 0 0 0,18 17-47 0 0,1 0 0 0 0,-2 1 0 0 0,1 0 0 0 0,0 0 0 0 0,-1 1 0 0 0,0 0 0 0 0,1 1 0 0 0,-1 0 1 0 0,0 0-1 0 0,-1 1 0 0 0,1 0 0 0 0,-17 1 0 0 0,21-1-4 0 0,0 2 0 0 0,0-1 1 0 0,0 1-1 0 0,0 0 0 0 0,0 0 0 0 0,0 0 0 0 0,0 0 0 0 0,0 1 1 0 0,0 0-1 0 0,1 0 0 0 0,-1 0 0 0 0,1 1 0 0 0,-1 0 1 0 0,1 0-1 0 0,0 0 0 0 0,0 0 0 0 0,0 0 0 0 0,1 1 0 0 0,-1 0 1 0 0,1-1-1 0 0,0 1 0 0 0,0 1 0 0 0,0-1 0 0 0,-3 7 0 0 0,2 4-1424 0 0,4 1 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4272 0 0,'0'-2'-53'0'0,"0"-1"0"0"0,1 1 0 0 0,-1 0-1 0 0,1-1 1 0 0,-1 1 0 0 0,1 0-1 0 0,0 0 1 0 0,0 0 0 0 0,0 0 0 0 0,0 0-1 0 0,0 0 1 0 0,1 0 0 0 0,-1 0 0 0 0,1 0-1 0 0,-1 0 1 0 0,1 1 0 0 0,0-1 0 0 0,-1 1-1 0 0,5-3 1 0 0,-5 3 188 0 0,18 12 111 0 0,-17-7-177 0 0,0 0 1 0 0,0 0 0 0 0,0 1 0 0 0,-1-1-1 0 0,1 0 1 0 0,-1 1 0 0 0,0-1 0 0 0,0 1-1 0 0,-1-1 1 0 0,1 1 0 0 0,-1-1-1 0 0,-1 10 1 0 0,3 4 124 0 0,5 55 774 0 0,-1 98 0 0 0,18-215-420 0 0,30-41 0 0 0,-41 67-525 0 0,1 1 0 0 0,1 1 0 0 0,0 0 0 0 0,28-22 0 0 0,-35 32-21 0 0,0 0-1 0 0,-1 0 1 0 0,2 1-1 0 0,-1 0 1 0 0,1 0-1 0 0,0 1 1 0 0,0 0-1 0 0,0 1 1 0 0,0 0-1 0 0,0 1 1 0 0,1 0-1 0 0,14-2 1 0 0,-18 4 0 0 0,0 1 1 0 0,0 0 0 0 0,1 0-1 0 0,-1 0 1 0 0,0 1 0 0 0,-1 0-1 0 0,1 0 1 0 0,0 0 0 0 0,-1 1-1 0 0,1 0 1 0 0,-1 0 0 0 0,0 0-1 0 0,0 1 1 0 0,0-1-1 0 0,0 1 1 0 0,0 1 0 0 0,-1-1-1 0 0,0 1 1 0 0,0-1 0 0 0,0 1-1 0 0,-1 0 1 0 0,1 0 0 0 0,-1 1-1 0 0,4 9 1 0 0,4 11 17 0 0,-2 0 0 0 0,0 0 0 0 0,-2 1 0 0 0,5 28 0 0 0,-11-48-16 0 0,-1-5-146 0 0,1 1 0 0 0,-1-1-1 0 0,1 0 1 0 0,-1 0-1 0 0,1 1 1 0 0,0-1 0 0 0,-1 0-1 0 0,1 0 1 0 0,0 0-1 0 0,1 0 1 0 0,-1 0-1 0 0,0 0 1 0 0,1 0 0 0 0,-1-1-1 0 0,1 1 1 0 0,-1 0-1 0 0,1-1 1 0 0,0 1 0 0 0,-1-1-1 0 0,1 1 1 0 0,0-1-1 0 0,0 0 1 0 0,0 0 0 0 0,0 0-1 0 0,0 0 1 0 0,1 0-1 0 0,-1-1 1 0 0,0 1 0 0 0,0 0-1 0 0,0-1 1 0 0,3 1-1 0 0,14-1-1469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89 4476 0 0,'-34'-80'-806'0'0,"33"79"883"0"0,1 1-58 0 0,1 0 0 0 0,-1-1 0 0 0,0 1 0 0 0,0 0 0 0 0,0 0 0 0 0,0-1 0 0 0,0 1 0 0 0,0 0 0 0 0,0 0 0 0 0,0 0 0 0 0,0-1 0 0 0,0 1 0 0 0,0 0 0 0 0,0 0 0 0 0,0-1 0 0 0,0 1 0 0 0,0 0 0 0 0,0 0 0 0 0,0 0 0 0 0,0-1 0 0 0,0 1 0 0 0,0 0 0 0 0,-1 0 0 0 0,1 0 0 0 0,0-1-1 0 0,0 1 1 0 0,0 0 0 0 0,0 0 0 0 0,0 0 0 0 0,-1 0 0 0 0,1-1 0 0 0,0 1 0 0 0,0 0 0 0 0,0 0 0 0 0,0 0 0 0 0,-1 0 0 0 0,1 0 0 0 0,0 0 0 0 0,0-1 0 0 0,0 1 0 0 0,-1 0 0 0 0,1 0 0 0 0,0 0 0 0 0,0 0 0 0 0,-1 0 0 0 0,1 0 0 0 0,0 0 0 0 0,0 0 0 0 0,0 0 0 0 0,-1 0 0 0 0,1 0 0 0 0,0 0 0 0 0,0 0 0 0 0,-1 0 0 0 0,1 0 0 0 0,0 1 0 0 0,0-1 0 0 0,0 0 0 0 0,-1 0 0 0 0,1 0 0 0 0,0 0 0 0 0,-10 7 73 0 0,1 1 0 0 0,1 0 0 0 0,-1 0 0 0 0,1 0 1 0 0,1 1-1 0 0,-1 1 0 0 0,2-1 0 0 0,-1 1 0 0 0,1 0 1 0 0,1 1-1 0 0,0-1 0 0 0,-5 16 0 0 0,-7 19 167 0 0,-18 80 0 0 0,33-118-242 0 0,1 0 1 0 0,-1 0-1 0 0,1 0 1 0 0,1 0-1 0 0,-1 0 1 0 0,1 0-1 0 0,1 0 1 0 0,-1 0-1 0 0,1 0 1 0 0,0 0-1 0 0,1 0 1 0 0,-1 0-1 0 0,2 0 1 0 0,-1 0-1 0 0,1-1 1 0 0,4 9-1 0 0,-3-9-6 0 0,1 0 0 0 0,0 0 0 0 0,0-1 1 0 0,0 0-1 0 0,1 0 0 0 0,0 0 0 0 0,0-1 0 0 0,0 0 0 0 0,0 0 0 0 0,1 0 0 0 0,-1-1 0 0 0,1 0 0 0 0,0 0 0 0 0,0-1 0 0 0,11 3 0 0 0,4 1 1 0 0,0-1-1 0 0,-1-2 1 0 0,1 0-1 0 0,1-1 1 0 0,-1-1-1 0 0,0-1 1 0 0,0-1-1 0 0,25-5 1 0 0,-33 3-8 0 0,-1 0 0 0 0,1-1 0 0 0,-1-1-1 0 0,0 0 1 0 0,0 0 0 0 0,0-2 0 0 0,-1 1 0 0 0,0-2 0 0 0,-1 1 0 0 0,1-2 0 0 0,-1 0 0 0 0,-1 0 0 0 0,18-20 0 0 0,-18 18-5 0 0,0-1 0 0 0,-1 1 1 0 0,-1-2-1 0 0,0 1 1 0 0,0-1-1 0 0,-1 0 0 0 0,-1-1 1 0 0,0 0-1 0 0,-1 0 1 0 0,4-21-1 0 0,-8 33 1 0 0,-1-1 0 0 0,1 1 0 0 0,-1 0 0 0 0,0-1-1 0 0,0 1 1 0 0,0-1 0 0 0,-1 1 0 0 0,1 0 0 0 0,0-1 0 0 0,-1 1 0 0 0,0 0 0 0 0,1 0 0 0 0,-1-1-1 0 0,-2-2 1 0 0,3 4 0 0 0,-1 0 0 0 0,0 1 0 0 0,0-1 0 0 0,1 0-1 0 0,-1 0 1 0 0,0 0 0 0 0,0 1 0 0 0,0-1 0 0 0,0 0 0 0 0,0 1-1 0 0,0-1 1 0 0,0 1 0 0 0,0-1 0 0 0,0 1 0 0 0,0 0-1 0 0,-1-1 1 0 0,1 1 0 0 0,0 0 0 0 0,0 0 0 0 0,-2 0 0 0 0,0 0-1 0 0,0 0 1 0 0,0 0-1 0 0,0 1 1 0 0,1 0-1 0 0,-1-1 1 0 0,0 1-1 0 0,0 0 1 0 0,0 0-1 0 0,1 1 1 0 0,-1-1 0 0 0,1 0-1 0 0,-1 1 1 0 0,1 0-1 0 0,-1 0 1 0 0,1-1-1 0 0,0 1 1 0 0,0 1-1 0 0,-2 2 1 0 0,0-1 2 0 0,1 0 0 0 0,0 1 1 0 0,0 0-1 0 0,0 0 0 0 0,1 0 0 0 0,0 0 0 0 0,0 0 1 0 0,0 0-1 0 0,0 0 0 0 0,1 1 0 0 0,0-1 0 0 0,0 1 1 0 0,0-1-1 0 0,1 1 0 0 0,0-1 0 0 0,0 1 0 0 0,0 0 1 0 0,1-1-1 0 0,0 1 0 0 0,0-1 0 0 0,3 10 0 0 0,-1-8-11 0 0,1 0 0 0 0,-1-1-1 0 0,1 1 1 0 0,1-1 0 0 0,-1 0-1 0 0,1 0 1 0 0,0-1 0 0 0,1 1 0 0 0,-1-1-1 0 0,1 0 1 0 0,0 0 0 0 0,1-1-1 0 0,-1 0 1 0 0,1 0 0 0 0,10 5-1 0 0,4 0-675 0 0,1-1 0 0 0,-1-1 0 0 0,1-1 0 0 0,35 6 0 0 0,-22-7-1185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77 4716 0 0,'-73'-76'-1316'0'0,"68"99"1726"0"0,4-11-174 0 0,1-1 1 0 0,0 1-1 0 0,1-1 1 0 0,0 0-1 0 0,5 19 1 0 0,2 22 315 0 0,-8 39 414 0 0,-20 164 1 0 0,-2-3-208 0 0,31 42 284 0 0,0-47-5046 0 0,-7-251 2252 0 0,7-18-155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122 165 4780 0 0,'-6'-11'-71'0'0,"1"0"0"0"0,0 0 0 0 0,0 0 0 0 0,2-1 0 0 0,-1 1 0 0 0,1-1 0 0 0,1 0-1 0 0,-2-21 1 0 0,4 31 115 0 0,1 1 0 0 0,-1-1-1 0 0,1 1 1 0 0,-1 0 0 0 0,1-1-1 0 0,0 1 1 0 0,0-1 0 0 0,-1 1-1 0 0,1 0 1 0 0,0 0-1 0 0,0 0 1 0 0,0-1 0 0 0,0 1-1 0 0,0 0 1 0 0,1 0 0 0 0,-1 0-1 0 0,0 1 1 0 0,0-1 0 0 0,1 0-1 0 0,-1 0 1 0 0,1 1 0 0 0,-1-1-1 0 0,0 1 1 0 0,1-1 0 0 0,-1 1-1 0 0,4-1 1 0 0,40-7 553 0 0,-39 7-546 0 0,5-1 45 0 0,1 1 1 0 0,-1 0 0 0 0,0 1-1 0 0,1 1 1 0 0,-1-1 0 0 0,0 2-1 0 0,0-1 1 0 0,0 2 0 0 0,0-1 0 0 0,15 7-1 0 0,-22-7-77 0 0,0 0-1 0 0,0 0 0 0 0,0 0 0 0 0,0 0 0 0 0,-1 1 1 0 0,1 0-1 0 0,-1 0 0 0 0,0 0 0 0 0,0 0 1 0 0,0 0-1 0 0,0 0 0 0 0,0 1 0 0 0,-1 0 0 0 0,0-1 1 0 0,1 1-1 0 0,-2 0 0 0 0,1 0 0 0 0,0 0 0 0 0,-1 0 1 0 0,1 1-1 0 0,-1-1 0 0 0,0 0 0 0 0,-1 1 1 0 0,1-1-1 0 0,-1 0 0 0 0,0 1 0 0 0,0-1 0 0 0,-1 9 1 0 0,0-8-7 0 0,0 0 0 0 0,-1 0 0 0 0,0 0 0 0 0,1 0 1 0 0,-2 0-1 0 0,1-1 0 0 0,0 1 0 0 0,-1 0 0 0 0,0-1 0 0 0,0 0 1 0 0,0 0-1 0 0,-1 0 0 0 0,1 0 0 0 0,-1 0 0 0 0,0-1 0 0 0,0 0 1 0 0,0 0-1 0 0,-1 0 0 0 0,-8 4 0 0 0,-9 5 19 0 0,-1-1 0 0 0,-43 14-1 0 0,47-19-21 0 0,-82 23-670 0 0,36-22-3046 0 0,62-7 2028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4596 0 0,'43'-28'66'0'0,"-41"28"460"0"0,11 39 253 0 0,-18 62 175 0 0,-35 196-1 0 0,22-189-569 0 0,17-102-358 0 0,0 0 0 0 0,1-1 0 0 0,-1 1 0 0 0,1 0 1 0 0,0 0-1 0 0,1-1 0 0 0,-1 1 0 0 0,1 0 0 0 0,0-1 0 0 0,1 1 0 0 0,-1-1 0 0 0,1 1 0 0 0,0-1 0 0 0,0 1 1 0 0,1-1-1 0 0,5 9 0 0 0,-3-8-42 0 0,1-1 0 0 0,-1 1 1 0 0,1-1-1 0 0,0 0 1 0 0,1 0-1 0 0,-1-1 0 0 0,1 0 1 0 0,0 0-1 0 0,0-1 0 0 0,0 1 1 0 0,15 3-1 0 0,-12-4-836 0 0,0 0 1 0 0,0-1-1 0 0,1 0 0 0 0,19 0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 5481 0 0,'-20'-16'-716'0'0,"20"15"695"0"0,0 1-1 0 0,0 0 1 0 0,0-1-1 0 0,0 1 1 0 0,0 0-1 0 0,0-1 1 0 0,0 1 0 0 0,0-1-1 0 0,0 1 1 0 0,0 0-1 0 0,1-1 1 0 0,-1 1-1 0 0,0 0 1 0 0,0-1 0 0 0,0 1-1 0 0,0-1 1 0 0,1 1-1 0 0,-1 0 1 0 0,0 0-1 0 0,0-1 1 0 0,1 1-1 0 0,-1 0 1 0 0,0-1 0 0 0,0 1-1 0 0,1 0 1 0 0,-1 0-1 0 0,0 0 1 0 0,1-1-1 0 0,-1 1 1 0 0,0 0 0 0 0,1 0-1 0 0,-1 0 1 0 0,1-1-1 0 0,49-7-525 0 0,-6 8 240 0 0,82 9 0 0 0,-57-2-929 0 0,-42-4 645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2108 0 0,'21'3'508'0'0,"0"1"1"0"0,35 12-1 0 0,-54-15-27 0 0,42 24 4686 0 0,-39-9-5562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2252 0 0,'35'1'584'0'0,"21"-14"152"0"0,-17 3-893 0 0,1 1 1 0 0,0 2-1 0 0,61-3 1 0 0,-74 10-638 0 0,-1 0 498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4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3260 0 0,'-3'-12'80'0'0,"-8"2"-60"0"0,2 5 8 0 0,1-3 0 0 0,0 0-80 0 0,8-2-1192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0 336 0 0,'0'0'5077'0'0,"1"4"-5048"0"0,1 5 2 0 0,-1-1-1 0 0,-1 1 1 0 0,0-1 0 0 0,0 1 0 0 0,0 0-1 0 0,-1-1 1 0 0,-1 1 0 0 0,-3 14 0 0 0,-5 43 52 0 0,27 307 964 0 0,6-218-682 0 0,-14-105-195 0 0,-2 1 1 0 0,1 58-1 0 0,-8-106-88 0 0,-2 16-2071 0 0,-13-34-73 0 0,4 0 162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18 144 4704 0 0,'-13'11'-1285'0'0,"9"-5"3707"0"0,30-24-2281 0 0,1 2 1 0 0,1 1 0 0 0,36-14 0 0 0,98-30 102 0 0,-143 53-323 0 0,0 1 1 0 0,0 1-1 0 0,32-2 1 0 0,23 4-3292 0 0,-51 2 2258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104 197 3576 0 0,'0'0'-340'0'0,"-5"1"-475"0"0,-77 13 3089 0 0,78-15-2039 0 0,4 1-179 0 0,-1 0-1 0 0,1 0 1 0 0,0 1 0 0 0,-1-1 0 0 0,1 0-1 0 0,-1 0 1 0 0,1 0 0 0 0,-1 0 0 0 0,1 0-1 0 0,0 0 1 0 0,-1-1 0 0 0,1 1 0 0 0,-1 0-1 0 0,1 0 1 0 0,-1 0 0 0 0,1 0 0 0 0,0 0-1 0 0,-1-1 1 0 0,1 1 0 0 0,-1 0 0 0 0,1 0-1 0 0,0 0 1 0 0,-1-1 0 0 0,1 1 0 0 0,0 0-1 0 0,-1-1 1 0 0,1 1 0 0 0,0 0 0 0 0,0-1-1 0 0,-1 1 1 0 0,1 0 0 0 0,0-1 0 0 0,0 0-1 0 0,256-89 365 0 0,-21 6-427 0 0,-229 82-212 0 0,22-8 20 0 0,-13-2-3178 0 0,-10 5 1790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 4416 0 0,'0'-1'-2'0'0,"0"0"0"0"0,-1 1-1 0 0,1-1 1 0 0,-1 0 0 0 0,1 1-1 0 0,-1-1 1 0 0,1 1 0 0 0,-1-1-1 0 0,1 0 1 0 0,-1 1 0 0 0,0-1-1 0 0,1 1 1 0 0,-1-1 0 0 0,0 1-1 0 0,0 0 1 0 0,1-1 0 0 0,-1 1-1 0 0,0 0 1 0 0,0 0 0 0 0,1-1-1 0 0,-1 1 1 0 0,0 0 0 0 0,-1 0-1 0 0,-7 12 1187 0 0,6 29 219 0 0,25 134-211 0 0,16 210 137 0 0,-38-203-889 0 0,2 48-25 0 0,-2-225-419 0 0,0-1 1 0 0,0 1-1 0 0,0-1 0 0 0,1 1 1 0 0,0-1-1 0 0,-1 1 0 0 0,2-1 1 0 0,-1 0-1 0 0,0 0 1 0 0,1 1-1 0 0,0-1 0 0 0,0 0 1 0 0,0 0-1 0 0,0-1 0 0 0,1 1 1 0 0,-1 0-1 0 0,1-1 0 0 0,0 1 1 0 0,0-1-1 0 0,0 0 1 0 0,1 0-1 0 0,-1 0 0 0 0,5 2 1 0 0,-5-4-86 0 0,0-1 0 0 0,0 0 0 0 0,0 0 0 0 0,-1 0 1 0 0,1 0-1 0 0,0 0 0 0 0,0-1 0 0 0,-1 1 0 0 0,1-1 0 0 0,0 0 1 0 0,-1 0-1 0 0,1 0 0 0 0,0 0 0 0 0,-1 0 0 0 0,4-2 1 0 0,35-23-2086 0 0,-28 11 9 0 0,0-2-455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7 144 6085 0 0,'0'0'-240'0'0,"-1"-1"208"0"0,0 0 1 0 0,1 0 0 0 0,-1 0 0 0 0,0 0-1 0 0,1 0 1 0 0,-1 0 0 0 0,1 0 0 0 0,0 0 0 0 0,-1 0-1 0 0,1 0 1 0 0,0 0 0 0 0,0 0 0 0 0,-1 0-1 0 0,1-1 1 0 0,0 1 0 0 0,0-1 0 0 0,9-2 87 0 0,-1 0 1 0 0,1 1 0 0 0,-1 0-1 0 0,1 1 1 0 0,0 0 0 0 0,0 0-1 0 0,17 0 1 0 0,29-7 65 0 0,-17-1-834 0 0,0-1 0 0 0,-1-2 1 0 0,64-31-1 0 0,-75 28-474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4032 0 0,'0'0'2218'0'0,"-20"8"-1765"0"0,18 104 705 0 0,-1-46-851 0 0,3 0 1 0 0,14 100-1 0 0,-6-94-2726 0 0,-6-70 369 0 0,7 0-408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5709 0 0,'-2'-1'-90'0'0,"-1"0"1"0"0,0 0 0 0 0,1 1 0 0 0,-1-1 0 0 0,0 0 0 0 0,0 1-1 0 0,0 0 1 0 0,1-1 0 0 0,-1 1 0 0 0,0 1 0 0 0,0-1 0 0 0,0 0-1 0 0,0 0 1 0 0,1 1 0 0 0,-1 0 0 0 0,0 0 0 0 0,0-1 0 0 0,-3 3-1 0 0,3-1 57 0 0,3-2 18 0 0,-1 0 0 0 0,1 1 1 0 0,-1-1-1 0 0,0 0 0 0 0,1 0 0 0 0,-1 1 0 0 0,1-1 0 0 0,-1 1 0 0 0,1-1 1 0 0,-1 0-1 0 0,1 1 0 0 0,-1-1 0 0 0,1 1 0 0 0,-1-1 0 0 0,1 1 1 0 0,0-1-1 0 0,-1 1 0 0 0,1 0 0 0 0,0-1 0 0 0,-1 1 0 0 0,1-1 0 0 0,0 1 1 0 0,0 0-1 0 0,0-1 0 0 0,-1 1 0 0 0,1-1 0 0 0,0 1 0 0 0,0 0 1 0 0,0-1-1 0 0,0 1 0 0 0,0 0 0 0 0,0-1 0 0 0,0 1 0 0 0,1 0 0 0 0,-1-1 1 0 0,0 2-1 0 0,4 19-1638 0 0,-3-19 1014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6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28 618 2276 0 0,'-28'13'2325'0'0,"45"-25"104"0"0,47-28-1279 0 0,-1 0-1054 0 0,-2-3 0 0 0,-2-2 0 0 0,-3-3 1 0 0,-1-2-1 0 0,62-76 0 0 0,-75 79 3 0 0,57-87 1 0 0,-74 90 67 0 0,-25 42-96 0 0,-4 6-65 0 0,0 0-5 0 0,1 1 1 0 0,-1-1-1 0 0,1 0 1 0 0,0 1-1 0 0,0 0 1 0 0,0 0 0 0 0,0 0-1 0 0,1 0 1 0 0,0 0-1 0 0,0 0 1 0 0,0 1 0 0 0,1-1-1 0 0,0 1 1 0 0,0-1-1 0 0,0 1 1 0 0,1-1 0 0 0,0 1-1 0 0,0-1 1 0 0,0 1-1 0 0,1 0 1 0 0,-1-1 0 0 0,1 1-1 0 0,1-1 1 0 0,-1 0-1 0 0,1 1 1 0 0,0-1 0 0 0,0 0-1 0 0,1 0 1 0 0,-1 0-1 0 0,1 0 1 0 0,0 0 0 0 0,6 6-1 0 0,16 20 12 0 0,36 33 1 0 0,-35-38-9 0 0,0 1 0 0 0,24 35 0 0 0,-44-53-4 0 0,-1 0 0 0 0,1 0 0 0 0,-1 1 0 0 0,-1-1 0 0 0,0 1 0 0 0,0 0 0 0 0,-1 0 0 0 0,0 0-1 0 0,-1 1 1 0 0,0-1 0 0 0,-1 1 0 0 0,1 10 0 0 0,-3-15 3 0 0,1-1 0 0 0,-1 1-1 0 0,0-1 1 0 0,-1 1 0 0 0,0-1-1 0 0,0 1 1 0 0,0-1 0 0 0,0 0-1 0 0,-1 0 1 0 0,0 0 0 0 0,0 0 0 0 0,0 0-1 0 0,0-1 1 0 0,-1 1 0 0 0,0-1-1 0 0,0 0 1 0 0,0 0 0 0 0,0 0-1 0 0,-1-1 1 0 0,0 0 0 0 0,1 0 0 0 0,-1 0-1 0 0,0 0 1 0 0,-1-1 0 0 0,-6 3-1 0 0,-3 1-54 0 0,1-1-1 0 0,-2 0 0 0 0,1-1 1 0 0,0-1-1 0 0,-1 0 0 0 0,1-1 1 0 0,-1-1-1 0 0,-17-1 0 0 0,30 0-143 0 0,0 0-1 0 0,0 0 0 0 0,0-1 0 0 0,0 1 0 0 0,0-1 0 0 0,0 0 0 0 0,0 0 0 0 0,0 0 0 0 0,1 0 0 0 0,-1 0 0 0 0,0-1 0 0 0,1 1 0 0 0,-1-1 0 0 0,1 0 0 0 0,-1 0 0 0 0,1 1 0 0 0,0-2 0 0 0,0 1 0 0 0,0 0 0 0 0,0 0 0 0 0,-2-4 0 0 0,-6-13-2574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177 618 932 0 0,'0'0'505'0'0,"19"0"-54"0"0,-15-1-418 0 0,1 1 85 0 0,0-1 0 0 0,0 1-1 0 0,0-1 1 0 0,0 0-1 0 0,0 0 1 0 0,0-1 0 0 0,0 0-1 0 0,-1 0 1 0 0,1 0 0 0 0,0 0-1 0 0,-1-1 1 0 0,0 1-1 0 0,1-1 1 0 0,-1 0 0 0 0,0-1-1 0 0,-1 1 1 0 0,6-6-1 0 0,21-30 249 0 0,-20 28-313 0 0,-1 0 0 0 0,-1-1-1 0 0,10-17 1 0 0,-8 10 42 0 0,-2-1 0 0 0,0 0 0 0 0,-2 0 0 0 0,0-1 0 0 0,-1 1 1 0 0,3-29-1 0 0,-7 34-42 0 0,0 0 1 0 0,-1 0 0 0 0,0 0 0 0 0,-1 0-1 0 0,-1 1 1 0 0,0-1 0 0 0,-1 0-1 0 0,-1 1 1 0 0,-10-27 0 0 0,13 38-45 0 0,-1 0 0 0 0,1 1 1 0 0,-1-1-1 0 0,0 0 0 0 0,0 1 0 0 0,0 0 0 0 0,0-1 1 0 0,0 1-1 0 0,-1 0 0 0 0,1 0 0 0 0,-1 0 0 0 0,1 0 1 0 0,-1 1-1 0 0,0-1 0 0 0,0 1 0 0 0,-5-2 0 0 0,-46-8 66 0 0,51 11-70 0 0,-1 0 0 0 0,0 0 1 0 0,1 1-1 0 0,-1 0 1 0 0,0 0-1 0 0,1 0 0 0 0,-1 0 1 0 0,1 0-1 0 0,-1 1 1 0 0,1-1-1 0 0,0 1 0 0 0,-1 0 1 0 0,-4 4-1 0 0,-35 31 52 0 0,42-36-56 0 0,-21 20 16 0 0,1 0 1 0 0,1 1-1 0 0,1 1 0 0 0,1 1 1 0 0,1 1-1 0 0,1 1 0 0 0,1 0 1 0 0,2 0-1 0 0,-13 35 0 0 0,24-55-11 0 0,1-1 0 0 0,0 1-1 0 0,0 0 1 0 0,0-1 0 0 0,0 1-1 0 0,1 0 1 0 0,0 0 0 0 0,0-1-1 0 0,1 1 1 0 0,0 0 0 0 0,0-1-1 0 0,0 1 1 0 0,1-1 0 0 0,-1 1-1 0 0,1-1 1 0 0,1 1 0 0 0,2 5-1 0 0,-2-8-2 0 0,-1 0 0 0 0,1 0 0 0 0,0 0 0 0 0,0-1 0 0 0,0 1 0 0 0,0-1 0 0 0,0 1 0 0 0,1-1-1 0 0,-1 0 1 0 0,1-1 0 0 0,-1 1 0 0 0,1 0 0 0 0,0-1 0 0 0,-1 0 0 0 0,1 0 0 0 0,0 0 0 0 0,0 0 0 0 0,0-1 0 0 0,0 0 0 0 0,0 1 0 0 0,0-1-1 0 0,0-1 1 0 0,0 1 0 0 0,0-1 0 0 0,-1 1 0 0 0,1-1 0 0 0,0 0 0 0 0,7-3 0 0 0,2 0 9 0 0,1-1-1 0 0,-1-1 1 0 0,0 0 0 0 0,0-1-1 0 0,-1 0 1 0 0,1-1 0 0 0,-2 0-1 0 0,1-1 1 0 0,-1 0 0 0 0,-1-1-1 0 0,17-19 1 0 0,2-8 4 0 0,-2-1 0 0 0,28-53 1 0 0,23-32-1 0 0,-76 120-17 0 0,17-17-35 0 0,-17 20 35 0 0,-1 0 0 0 0,0 0 0 0 0,1 0 0 0 0,-1 0 0 0 0,1 1 0 0 0,-1-1 0 0 0,0 0 1 0 0,1 1-1 0 0,-1-1 0 0 0,0 1 0 0 0,1 0 0 0 0,-1-1 0 0 0,0 1 0 0 0,0 0 0 0 0,1 0 0 0 0,0 0 1 0 0,1 3 2 0 0,1 0 0 0 0,-1 0 0 0 0,0 0 0 0 0,-1 1 0 0 0,1-1 0 0 0,-1 1 0 0 0,0-1 0 0 0,0 1 0 0 0,0 0 0 0 0,0 0 0 0 0,-1 0 0 0 0,0 0 0 0 0,0 0 0 0 0,-1 0 1 0 0,1 9-1 0 0,2 3 25 0 0,96 378 230 0 0,-62-261-159 0 0,66 356 397 0 0,-102-485-482 0 0,0-1 0 0 0,-1 1 0 0 0,0-1 0 0 0,0 1 0 0 0,0 0 0 0 0,0-1 0 0 0,-1 1 0 0 0,0-1 0 0 0,1 1 0 0 0,-2-1 0 0 0,1 1 0 0 0,0-1 0 0 0,-1 1 0 0 0,0-1 0 0 0,0 0 0 0 0,0 0 0 0 0,-1 0 0 0 0,0 0 0 0 0,-4 5 0 0 0,2-5-2 0 0,-1 1 0 0 0,1-1 0 0 0,-1 0 0 0 0,0-1 0 0 0,1 1 1 0 0,-2-1-1 0 0,1-1 0 0 0,0 1 0 0 0,-1-1 0 0 0,1 0 0 0 0,-1 0 0 0 0,-9 1 0 0 0,-5-1-1 0 0,1 0-1 0 0,0-1 0 0 0,-1-2 1 0 0,1 0-1 0 0,-1 0 0 0 0,1-2 1 0 0,0-1-1 0 0,0 0 0 0 0,0-2 1 0 0,1 0-1 0 0,0-1 0 0 0,-23-12 1 0 0,32 14-14 0 0,-1 0 1 0 0,1-1 0 0 0,0-1 0 0 0,0 1 0 0 0,1-2-1 0 0,0 1 1 0 0,0-1 0 0 0,1 0 0 0 0,0-1-1 0 0,1 0 1 0 0,-1-1 0 0 0,2 1 0 0 0,-1-1 0 0 0,1 0-1 0 0,1-1 1 0 0,0 1 0 0 0,1-1 0 0 0,0 0 0 0 0,0-1-1 0 0,1 1 1 0 0,0-1 0 0 0,0-15 0 0 0,3 13-5 0 0,1 0 0 0 0,0 1 1 0 0,1-1-1 0 0,1 1 0 0 0,0-1 0 0 0,1 1 1 0 0,0 0-1 0 0,1 0 0 0 0,0 1 1 0 0,1 0-1 0 0,1-1 0 0 0,13-17 0 0 0,11-12-42 0 0,70-73-1 0 0,-87 100 36 0 0,55-57-45 0 0,-14 17-24 0 0,-2-3 0 0 0,-3-2-1 0 0,64-98 1 0 0,3-16-495 0 0,-25 40-65 0 0,-55 84 307 0 0,-23 70 368 0 0,-4 0 58 0 0,-1 1 0 0 0,-1-1 0 0 0,-1 1 0 0 0,8 42 0 0 0,-9-36-20 0 0,3 12 24 0 0,-4-14-29 0 0,0-1 1 0 0,2 0-1 0 0,1-1 0 0 0,0 1 0 0 0,24 42 1 0 0,-31-64-105 0 0,0-1 0 0 0,0 1 1 0 0,0-1-1 0 0,0 1 1 0 0,1-1-1 0 0,-1 0 1 0 0,1 0-1 0 0,-1 0 0 0 0,1 1 1 0 0,-1-1-1 0 0,1 0 1 0 0,0-1-1 0 0,-1 1 0 0 0,1 0 1 0 0,0 0-1 0 0,0-1 1 0 0,-1 1-1 0 0,1-1 1 0 0,0 0-1 0 0,0 1 0 0 0,0-1 1 0 0,0 0-1 0 0,0 0 1 0 0,3-1-1 0 0,-1 1-242 0 0,0-1 0 0 0,1-1 0 0 0,-1 1 0 0 0,0 0 0 0 0,0-1 0 0 0,0 0 0 0 0,0 0 0 0 0,0 0 0 0 0,5-4 0 0 0,5-7-959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2644 0 0,'7'5'18'0'0,"0"-1"-1"0"0,1 0 0 0 0,-1 0 0 0 0,1-1 1 0 0,0 0-1 0 0,0-1 0 0 0,1 1 1 0 0,-1-2-1 0 0,0 1 0 0 0,1-1 0 0 0,-1 0 1 0 0,1-1-1 0 0,-1 0 0 0 0,12-2 1 0 0,42 5-334 0 0,6 6-959 0 0,-48-9 802 0 0</inkml:trace>
  <inkml:trace contextRef="#ctx0" brushRef="#br0" timeOffset="1">968 160 1844 0 0,'23'-2'430'0'0,"73"-15"-485"0"0,-57 12-920 0 0,-25 2 527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3976 0 0,'-1'-2'-58'0'0,"0"1"0"0"0,0-1-1 0 0,0 1 1 0 0,0-1 0 0 0,-1 1-1 0 0,1 0 1 0 0,0-1-1 0 0,-1 1 1 0 0,1 0 0 0 0,-1 0-1 0 0,0 0 1 0 0,1 0 0 0 0,-1 1-1 0 0,-2-2 1 0 0,3 8-147 0 0,0 0 0 0 0,0 0 0 0 0,0 0 0 0 0,1 0 0 0 0,0 0 0 0 0,0 0 0 0 0,2 7 0 0 0,-2-11-320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 1940 0 0,'0'0'-24'0'0,"0"-1"34"0"0,0 1 4 0 0,0-1 0 0 0,0 1 0 0 0,-1 0 0 0 0,1-1 0 0 0,0 1 0 0 0,0 0-1 0 0,-1-1 1 0 0,1 1 0 0 0,0 0 0 0 0,-1 0 0 0 0,1-1 0 0 0,0 1 0 0 0,-1 0 0 0 0,1 0 0 0 0,0-1 0 0 0,-1 1-1 0 0,1 0 1 0 0,0 0 0 0 0,-1 0 0 0 0,1 0 0 0 0,-1 0 0 0 0,1 0 0 0 0,0 0 0 0 0,-1-1 0 0 0,1 1 0 0 0,-1 0 0 0 0,1 0-1 0 0,0 0 1 0 0,-1 1 0 0 0,1-1 0 0 0,-1 0 0 0 0,1 0 0 0 0,-1 0 0 0 0,-5 4 84 0 0,1 1 1 0 0,0-1-1 0 0,0 1 1 0 0,0 0 0 0 0,0 0-1 0 0,1 1 1 0 0,-1-1-1 0 0,1 1 1 0 0,1 0-1 0 0,-1 0 1 0 0,1 0-1 0 0,0 1 1 0 0,1-1-1 0 0,-1 1 1 0 0,1 0-1 0 0,1-1 1 0 0,-1 1-1 0 0,1 0 1 0 0,0 0-1 0 0,1 11 1 0 0,-1-13-74 0 0,1-1 0 0 0,0 1 1 0 0,0 0-1 0 0,1 0 0 0 0,-1 0 0 0 0,1 0 0 0 0,0-1 1 0 0,1 1-1 0 0,-1 0 0 0 0,1-1 0 0 0,0 1 0 0 0,0-1 1 0 0,0 0-1 0 0,0 0 0 0 0,1 0 0 0 0,0 0 0 0 0,0 0 1 0 0,0 0-1 0 0,0 0 0 0 0,0-1 0 0 0,1 0 0 0 0,0 0 1 0 0,0 0-1 0 0,0 0 0 0 0,0 0 0 0 0,0-1 0 0 0,0 0 1 0 0,0 0-1 0 0,1 0 0 0 0,-1 0 0 0 0,6 1 0 0 0,-5-2 8 0 0,1 1-1 0 0,0-1 0 0 0,-1 0 0 0 0,1 0 0 0 0,-1-1 0 0 0,1 0 0 0 0,0 0 0 0 0,-1 0 0 0 0,1-1 0 0 0,0 1 0 0 0,-1-1 0 0 0,1-1 0 0 0,-1 1 0 0 0,1-1 1 0 0,-1 0-1 0 0,0 0 0 0 0,0 0 0 0 0,1-1 0 0 0,-2 0 0 0 0,1 0 0 0 0,0 0 0 0 0,-1-1 0 0 0,1 1 0 0 0,-1-1 0 0 0,0 0 0 0 0,0 0 0 0 0,-1-1 0 0 0,1 1 1 0 0,-1-1-1 0 0,0 0 0 0 0,0 0 0 0 0,-1 0 0 0 0,1 0 0 0 0,-1 0 0 0 0,0-1 0 0 0,0 1 0 0 0,-1 0 0 0 0,0-1 0 0 0,1-8 0 0 0,-1 8 0 0 0,2-30 113 0 0,-3 35-141 0 0,0 1-1 0 0,0-1 1 0 0,0 0-1 0 0,0 0 1 0 0,-1 1-1 0 0,1-1 1 0 0,0 0-1 0 0,0 0 1 0 0,0 1-1 0 0,-1-1 1 0 0,1 0-1 0 0,0 1 0 0 0,-1-1 1 0 0,1 0-1 0 0,-1 1 1 0 0,1-1-1 0 0,-1 0 1 0 0,1 1-1 0 0,-1-1 1 0 0,1 1-1 0 0,-1-1 1 0 0,0 1-1 0 0,1-1 1 0 0,-1 1-1 0 0,0-1 1 0 0,1 1-1 0 0,-1 0 0 0 0,0-1 1 0 0,1 1-1 0 0,-1 0 1 0 0,0 0-1 0 0,0 0 1 0 0,1-1-1 0 0,-1 1 1 0 0,0 0-1 0 0,0 0 1 0 0,0 0-1 0 0,1 0 1 0 0,-1 0-1 0 0,0 1 0 0 0,-1-1 1 0 0,-15 3 18 0 0,-1 2 0 0 0,1 0 0 0 0,-27 12 0 0 0,38-15-183 0 0,0 1 0 0 0,0 0 1 0 0,1 0-1 0 0,-1 1 0 0 0,1-1 0 0 0,0 1 0 0 0,-1 1 0 0 0,2-1 0 0 0,-1 1 0 0 0,0 0 0 0 0,1 0 1 0 0,0 0-1 0 0,-6 11 0 0 0,7-4-1289 0 0,5-3 40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52 192 4176 0 0,'-17'-37'-1038'0'0,"-12"4"1952"0"0,28 32-302 0 0,-2-5-484 0 0,1 3 210 0 0,3 7 1751 0 0,11 36-1839 0 0,2-1 0 0 0,2 0 1 0 0,2-1-1 0 0,1-1 0 0 0,2-1 1 0 0,2-1-1 0 0,36 46 1 0 0,20-5 1959 0 0,-77-77-2199 0 0,0 1 0 0 0,-1-1 0 0 0,1 0 0 0 0,-1 0 0 0 0,1 0 0 0 0,-1 1 0 0 0,1-1 0 0 0,-1-1 0 0 0,0 1 0 0 0,1 0 0 0 0,-1 0 0 0 0,0 0 0 0 0,0-1 1 0 0,0 1-1 0 0,0-1 0 0 0,0 1 0 0 0,0 0 0 0 0,0-1 0 0 0,0 0 0 0 0,-1 1 0 0 0,1-1 0 0 0,0 0 0 0 0,-1 1 0 0 0,0-1 0 0 0,1 0 0 0 0,-1 1 0 0 0,0-4 0 0 0,7-54 171 0 0,-7 53-165 0 0,14-237 297 0 0,-11 220-346 0 0,0 1 0 0 0,8-28 0 0 0,-11 48 16 0 0,6 5-59 0 0,6 5 68 0 0,0 1 1 0 0,0 0-1 0 0,-1 0 0 0 0,-1 1 0 0 0,1 1 1 0 0,-1 0-1 0 0,10 16 0 0 0,-3-7 15 0 0,33 33 0 0 0,-45-48-5 0 0,1-1 0 0 0,-1 0 0 0 0,1 0 1 0 0,0 0-1 0 0,0 0 0 0 0,0-1 0 0 0,0 0 0 0 0,1-1 1 0 0,-1 1-1 0 0,1-1 0 0 0,8 1 0 0 0,-3-2 0 0 0,-1-1 0 0 0,0-1-1 0 0,0 0 1 0 0,0 0 0 0 0,0-1 0 0 0,0-1-1 0 0,0 0 1 0 0,0-1 0 0 0,0 1 0 0 0,-1-2-1 0 0,0 0 1 0 0,0 0 0 0 0,0-1 0 0 0,-1 0 0 0 0,0 0-1 0 0,0-1 1 0 0,0-1 0 0 0,-1 1 0 0 0,0-1-1 0 0,12-17 1 0 0,-16 18-7 0 0,0 0-1 0 0,0 0 0 0 0,-1 0 1 0 0,0-1-1 0 0,0 0 0 0 0,-1 1 1 0 0,0-1-1 0 0,-1 0 1 0 0,0 0-1 0 0,0 0 0 0 0,0 0 1 0 0,-1 0-1 0 0,0 0 1 0 0,-1 0-1 0 0,0 0 0 0 0,0 0 1 0 0,0 0-1 0 0,-1 0 1 0 0,-1 1-1 0 0,1-1 0 0 0,-1 1 1 0 0,-7-14-1 0 0,9 21 3 0 0,1-1 0 0 0,-1 0 0 0 0,1 0 0 0 0,-1 1 0 0 0,0-1 0 0 0,0 1 0 0 0,1-1 0 0 0,-1 1 0 0 0,0-1 0 0 0,0 1 0 0 0,1-1 0 0 0,-1 1 0 0 0,0 0 0 0 0,0-1 0 0 0,0 1 0 0 0,0 0 0 0 0,0 0 0 0 0,0 0 0 0 0,0-1 0 0 0,1 1 0 0 0,-1 0 0 0 0,0 0 0 0 0,0 1 0 0 0,0-1 0 0 0,0 0 0 0 0,0 0 0 0 0,0 0 0 0 0,0 0 0 0 0,-1 1 0 0 0,-27 12-42 0 0,20-6 41 0 0,1 0 0 0 0,-1 0 1 0 0,1 0-1 0 0,1 1 0 0 0,-1 1 0 0 0,1-1 0 0 0,1 1 1 0 0,0 0-1 0 0,0 1 0 0 0,1-1 0 0 0,0 1 0 0 0,0 0 0 0 0,1 1 1 0 0,0-1-1 0 0,1 1 0 0 0,1-1 0 0 0,-1 1 0 0 0,2 0 0 0 0,-1 0 1 0 0,1 12-1 0 0,1-16-5 0 0,0 0 1 0 0,0 0 0 0 0,0 0 0 0 0,0 0-1 0 0,1 0 1 0 0,1 0 0 0 0,-1 0-1 0 0,1-1 1 0 0,0 1 0 0 0,1 0-1 0 0,-1-1 1 0 0,1 0 0 0 0,1 1-1 0 0,-1-1 1 0 0,1 0 0 0 0,0 0-1 0 0,0-1 1 0 0,1 0 0 0 0,-1 1 0 0 0,1-1-1 0 0,1-1 1 0 0,-1 1 0 0 0,1-1-1 0 0,-1 0 1 0 0,1 0 0 0 0,0-1-1 0 0,1 1 1 0 0,-1-1 0 0 0,1-1-1 0 0,-1 1 1 0 0,14 2 0 0 0,-8-3-184 0 0,0 0 0 0 0,0-2 1 0 0,0 1-1 0 0,0-1 0 0 0,-1-1 0 0 0,1 0 1 0 0,0-1-1 0 0,0 0 0 0 0,20-6 1 0 0,-14 1-1345 0 0,0 0 1 0 0,31-18 0 0 0,-23 10-1722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6881 0 0,'-11'-15'-210'0'0,"4"14"176"0"0,4 30 312 0 0,12 52 385 0 0,0-33-333 0 0,-3 1 0 0 0,-2 0 0 0 0,-2-1 0 0 0,-2 1 0 0 0,-8 60 0 0 0,-1 2 527 0 0,65-250-217 0 0,-36 92-745 0 0,2 1 0 0 0,3 1-1 0 0,1 0 1 0 0,57-71 0 0 0,-81 114 94 0 0,0 0 0 0 0,0 0 1 0 0,0 0-1 0 0,0 0 0 0 0,0 1 0 0 0,0-1 0 0 0,1 1 1 0 0,-1-1-1 0 0,1 1 0 0 0,-1 0 0 0 0,1 0 1 0 0,-1 0-1 0 0,1 0 0 0 0,-1 1 0 0 0,1-1 0 0 0,5 0 1 0 0,-5 1-5 0 0,20 10-8 0 0,-13-5 16 0 0,1 1 0 0 0,-1 1 0 0 0,0 0 0 0 0,-1 0 1 0 0,1 1-1 0 0,-2 0 0 0 0,16 18 0 0 0,47 71 84 0 0,-59-79-61 0 0,12 20-31 0 0,-1 0-1 0 0,-1 2 1 0 0,-3 1 0 0 0,22 64 0 0 0,-30-81-1154 0 0,-3-17-3154 0 0,4-3 1401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6253 0 0,'-3'10'1'0'0,"1"1"0"0"0,0 0 1 0 0,0-1-1 0 0,1 1 0 0 0,1 0 1 0 0,1 17-1 0 0,10 89 1232 0 0,0-9-518 0 0,-15 239 943 0 0,2-274-889 0 0,3-65-332 0 0,0-9-57 0 0,3-38-100 0 0,-1 10-220 0 0,0 0-1 0 0,2 0 0 0 0,9-31 1 0 0,-11 52-61 0 0,-1 0 1 0 0,1 0-1 0 0,0 0 1 0 0,0 0 0 0 0,1 1-1 0 0,0 0 1 0 0,1-1 0 0 0,-1 1-1 0 0,2 1 1 0 0,-1-1 0 0 0,1 1-1 0 0,-1 0 1 0 0,2 0-1 0 0,-1 0 1 0 0,10-6 0 0 0,-8 9-3 0 0,0 0 0 0 0,0 1 0 0 0,0-1 1 0 0,1 1-1 0 0,-1 1 0 0 0,0 0 0 0 0,1 0 0 0 0,-1 0 0 0 0,1 1 1 0 0,-1 1-1 0 0,1-1 0 0 0,-1 1 0 0 0,1 1 0 0 0,-1-1 1 0 0,15 6-1 0 0,-11-3-3 0 0,-1 0 0 0 0,1 1 0 0 0,-1 0-1 0 0,-1 1 1 0 0,1 0 0 0 0,-1 1 0 0 0,0 0 0 0 0,0 0 0 0 0,-1 1 0 0 0,14 14 0 0 0,-16-13 5 0 0,0 0 1 0 0,0 1 0 0 0,-1-1 0 0 0,0 2-1 0 0,-1-1 1 0 0,0 0 0 0 0,-1 1-1 0 0,0 0 1 0 0,0 0 0 0 0,-1 0-1 0 0,2 17 1 0 0,-5-21 2 0 0,1 1 1 0 0,-1-1-1 0 0,0 0 0 0 0,-1 0 0 0 0,0 0 1 0 0,0 0-1 0 0,-1 0 0 0 0,0 0 0 0 0,0 0 1 0 0,0 0-1 0 0,-1 0 0 0 0,0-1 0 0 0,0 0 1 0 0,-1 1-1 0 0,0-1 0 0 0,0 0 0 0 0,0-1 1 0 0,-1 1-1 0 0,-7 6 0 0 0,-3 2-86 0 0,-1-1 1 0 0,-1-1-1 0 0,0 0 0 0 0,0-2 1 0 0,-1 0-1 0 0,0 0 0 0 0,-1-2 1 0 0,0 0-1 0 0,-1-2 0 0 0,1 0 1 0 0,-40 6-1 0 0,56-12-65 0 0,0 1 0 0 0,1-1 0 0 0,-1-1 1 0 0,1 1-1 0 0,-1 0 0 0 0,1-1 0 0 0,-1 1 0 0 0,1-1 0 0 0,-1 0 1 0 0,1 1-1 0 0,-1-1 0 0 0,1 0 0 0 0,0-1 0 0 0,-4-1 0 0 0,5 2-75 0 0,0 0 0 0 0,0 1 0 0 0,0-1 0 0 0,0 0 0 0 0,1 0 0 0 0,-1 1 0 0 0,0-1 0 0 0,0 0 0 0 0,1 0 0 0 0,-1 0 0 0 0,1 0 0 0 0,-1 0 0 0 0,1 0 0 0 0,-1 0 0 0 0,1 0 0 0 0,-1 0 0 0 0,1 0 0 0 0,0 0 0 0 0,-1-2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0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57 5685 0 0,'14'-42'394'0'0,"-14"41"-174"0"0,3-13 1914 0 0,-3 48-1943 0 0,2 0 0 0 0,7 43 0 0 0,-7-64-131 0 0,1 1-1 0 0,1-1 1 0 0,0 0-1 0 0,1 0 0 0 0,0 0 1 0 0,1-1-1 0 0,1 0 0 0 0,0 0 1 0 0,8 11-1 0 0,-13-20-32 0 0,0-1 0 0 0,0 0 0 0 0,0 0 0 0 0,0 0-1 0 0,0-1 1 0 0,1 1 0 0 0,-1 0 0 0 0,0-1 0 0 0,1 1 0 0 0,-1-1 0 0 0,1 0-1 0 0,0 0 1 0 0,-1 0 0 0 0,1 0 0 0 0,0 0 0 0 0,0-1 0 0 0,5 1 0 0 0,-6-1 73 0 0,4-1 6 0 0,3-2-54 0 0,0 0 0 0 0,0 0 1 0 0,0-1-1 0 0,0 0 0 0 0,-1 0 0 0 0,0-1 0 0 0,0 0 0 0 0,0-1 0 0 0,9-8 0 0 0,2-3 160 0 0,-1-1 0 0 0,24-31-1 0 0,19-8 497 0 0,-60 56-604 0 0,1 3-93 0 0,1 1-1 0 0,0-1 0 0 0,-1 1 0 0 0,0-1 0 0 0,0 1 0 0 0,0 0 0 0 0,0 0 1 0 0,0 0-1 0 0,0 0 0 0 0,-1 0 0 0 0,0 0 0 0 0,1 0 0 0 0,0 5 0 0 0,15 55 90 0 0,-2 0-1 0 0,-4 2 0 0 0,-2 0 0 0 0,1 73 0 0 0,-19 261 120 0 0,5-331-147 0 0,-17 88 0 0 0,14-127-39 0 0,0 1 0 0 0,-2-1 0 0 0,-1-1 0 0 0,-2 0 1 0 0,-19 36-1 0 0,25-55-23 0 0,-1-1 0 0 0,1 0 1 0 0,-1 0-1 0 0,-1-1 0 0 0,1 0 0 0 0,-1 0 1 0 0,0-1-1 0 0,-1 0 0 0 0,0 0 0 0 0,0-1 0 0 0,0 0 1 0 0,0-1-1 0 0,-1 0 0 0 0,0 0 0 0 0,0-1 1 0 0,0 0-1 0 0,0-1 0 0 0,-16 2 0 0 0,-5-1 2 0 0,-1-1 0 0 0,1-1 0 0 0,-1-1 0 0 0,-58-9 0 0 0,65 5-102 0 0,1-1 0 0 0,0-1 0 0 0,0-1 0 0 0,1-1 0 0 0,0-1-1 0 0,0 0 1 0 0,1-2 0 0 0,-26-18 0 0 0,38 23-115 0 0,1-1 0 0 0,-1 0 0 0 0,2-1 0 0 0,-1 0-1 0 0,1-1 1 0 0,0 0 0 0 0,1 0 0 0 0,0 0 0 0 0,0-1 0 0 0,1 0 0 0 0,1 0-1 0 0,-1-1 1 0 0,2 0 0 0 0,-1 0 0 0 0,2 0 0 0 0,-1 0 0 0 0,2-1-1 0 0,-1 1 1 0 0,0-15 0 0 0,2 4-642 0 0,2-1-1 0 0,0 1 1 0 0,2-1-1 0 0,6-30 0 0 0,10-28-1856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35 1024 0 0,'-28'-32'3151'0'0,"24"31"-2942"0"0,4 1-174 0 0,-1 0 1 0 0,1-1-1 0 0,-1 1 1 0 0,1 0-1 0 0,-1 0 0 0 0,1 0 1 0 0,-1-1-1 0 0,0 1 1 0 0,1 0-1 0 0,-1 0 1 0 0,1 0-1 0 0,-1 0 0 0 0,0 0 1 0 0,1 0-1 0 0,-1 0 1 0 0,1 1-1 0 0,-1-1 1 0 0,1 0-1 0 0,-1 0 1 0 0,0 0-1 0 0,1 1 0 0 0,-1-1 1 0 0,1 0-1 0 0,-1 0 1 0 0,0 1-1 0 0,-5 11 200 0 0,1 1 0 0 0,1-1 1 0 0,0 1-1 0 0,0 0 0 0 0,-2 23 0 0 0,-5 78 531 0 0,7-68-495 0 0,-28 242 1132 0 0,20-220-1020 0 0,-2-1-1 0 0,-28 79 1 0 0,-44 128 414 0 0,81-261-733 0 0,-4 19 133 0 0,9-31 359 0 0,-2-6-510 0 0,-2-16-5 0 0,1-1 0 0 0,0 0 1 0 0,2 1-1 0 0,0-1 0 0 0,2 0 0 0 0,4-28 1 0 0,30-139-28 0 0,-20 120-4 0 0,6-22-84 0 0,3 0 1 0 0,59-141-1 0 0,-59 166-1 0 0,-17 43-4 0 0,2 0 0 0 0,13-26 0 0 0,13-4-90 0 0,-34 51 167 0 0,0 0 0 0 0,0 0 0 0 0,1 0 0 0 0,-1 0 0 0 0,0 0 0 0 0,1 1 1 0 0,-1-1-1 0 0,1 0 0 0 0,0 1 0 0 0,-1-1 0 0 0,1 1 0 0 0,2-2 0 0 0,-3 3-1 0 0,0 0 1 0 0,-1-1-1 0 0,1 1 1 0 0,0 0-1 0 0,-1 0 1 0 0,1 0-1 0 0,0 0 1 0 0,0 0-1 0 0,-1 0 1 0 0,1 0-1 0 0,0 0 1 0 0,-1 0-1 0 0,1 0 1 0 0,0 0-1 0 0,0 1 1 0 0,-1-1-1 0 0,1 0 1 0 0,0 0-1 0 0,-1 1 1 0 0,1-1-1 0 0,-1 0 1 0 0,1 1-1 0 0,0-1 0 0 0,0 1 1 0 0,3 4-17 0 0,0 0 0 0 0,0 0 0 0 0,0 0 0 0 0,-1 1 0 0 0,0-1-1 0 0,4 11 1 0 0,3 4 0 0 0,15 33 59 0 0,-2 2 0 0 0,-3 0 0 0 0,17 71 0 0 0,5 13 18 0 0,-34-108-19 0 0,-2 0-1 0 0,-1 1 1 0 0,-1-1 0 0 0,-1 1 0 0 0,-2 0 0 0 0,-3 33 0 0 0,0-28 15 0 0,2 0 0 0 0,2 0 1 0 0,12 67-1 0 0,28 68 62 0 0,-42-170-137 0 0,-6-5-5220 0 0,-23-10 2910 0 0,11 6-377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5921 0 0,'0'0'-416'0'0,"18"-5"1112"0"0,6 8-243 0 0,-1-2 0 0 0,1-1-1 0 0,-1-1 1 0 0,46-7 0 0 0,7 0 31 0 0,-43 4-183 0 0,44-11 1 0 0,-5 2-1593 0 0,-57 5-2582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203 195 5473 0 0,'0'0'-505'0'0,"-3"0"-334"0"0,-30 0-279 0 0,30 0 1062 0 0,-45-11 1105 0 0,-31-15 93 0 0,77 25-1038 0 0,-26-9 1034 0 0,21 5 2781 0 0,12-2-3860 0 0,0 1 0 0 0,1 0 0 0 0,-1 1 0 0 0,1-1 0 0 0,0 1 1 0 0,0 0-1 0 0,1 1 0 0 0,0-1 0 0 0,-1 1 0 0 0,1 1 0 0 0,9-4 0 0 0,-3 1-37 0 0,1 0 0 0 0,-1 2 1 0 0,1 0-1 0 0,0 0 0 0 0,21-2 0 0 0,-26 5-20 0 0,0 1-1 0 0,0 0 1 0 0,0 1 0 0 0,-1 0-1 0 0,1 0 1 0 0,0 1 0 0 0,0 0-1 0 0,-1 1 1 0 0,1 0-1 0 0,-1 0 1 0 0,1 1 0 0 0,-1 0-1 0 0,0 0 1 0 0,-1 1 0 0 0,11 8-1 0 0,-6-3 4 0 0,-1 1-1 0 0,0 0 0 0 0,0 1 1 0 0,-1 0-1 0 0,-1 1 1 0 0,0 0-1 0 0,8 16 0 0 0,-14-24 2 0 0,-1 1 0 0 0,0-1 0 0 0,0 1-1 0 0,0 0 1 0 0,-1-1 0 0 0,0 1 0 0 0,0 0-1 0 0,0 0 1 0 0,-1 0 0 0 0,0 0-1 0 0,0 0 1 0 0,0 0 0 0 0,-1 0 0 0 0,0 0-1 0 0,0-1 1 0 0,0 1 0 0 0,-1 0 0 0 0,0 0-1 0 0,0-1 1 0 0,0 1 0 0 0,-5 7 0 0 0,-1 0 4 0 0,-1 0 0 0 0,1 0 0 0 0,-2-1 0 0 0,0 0 0 0 0,0-1 0 0 0,-1 0 0 0 0,-14 10 0 0 0,2-1 5 0 0,14-12-5 0 0,0 0 0 0 0,0-1 0 0 0,0 0 0 0 0,-1-1 0 0 0,0 0 0 0 0,0 0 0 0 0,0-1 0 0 0,-1 0 0 0 0,-14 4 0 0 0,-7 8 57 0 0,11-7 19 0 0,19-9-55 0 0,5-6-25 0 0,8-13-3 0 0,2 0-1 0 0,0 1 0 0 0,1 0 0 0 0,31-29 0 0 0,80-58-16 0 0,-64 54 13 0 0,-28 25-14 0 0,56-33 0 0 0,-52 37 12 0 0,-1-3 0 0 0,54-45 1 0 0,-88 66-4 0 0,1-1 7 0 0,0 0 1 0 0,1 0-1 0 0,-1 1 0 0 0,0-1 1 0 0,1 1-1 0 0,0 0 1 0 0,0 0-1 0 0,5-3 0 0 0,-6 4-1 0 0,-2 2 3 0 0,5-17 20 0 0,2-4-42 0 0,-9 20 18 0 0,-1 0-1 0 0,1-1 1 0 0,-1 2-1 0 0,1-1 1 0 0,-1 0 0 0 0,0 0-1 0 0,1 0 1 0 0,-1 1-1 0 0,0-1 1 0 0,0 1 0 0 0,1-1-1 0 0,-1 1 1 0 0,0 0-1 0 0,0 0 1 0 0,0 0 0 0 0,1 0-1 0 0,-1 0 1 0 0,0 0-1 0 0,-2 1 1 0 0,1-1 0 0 0,-1 0 0 0 0,1 0-1 0 0,0 0 1 0 0,-1 1 0 0 0,1 0 0 0 0,0 0 0 0 0,0 0-1 0 0,0 0 1 0 0,0 0 0 0 0,-1 0 0 0 0,1 1 0 0 0,1 0-1 0 0,-1-1 1 0 0,0 1 0 0 0,0 0 0 0 0,1 1 0 0 0,-1-1-1 0 0,-1 3 1 0 0,-5 4-13 0 0,-22 17 4 0 0,1 1-1 0 0,1 2 0 0 0,2 1 0 0 0,0 1 1 0 0,3 1-1 0 0,-24 39 0 0 0,46-68 9 0 0,1 0 0 0 0,-1 0 0 0 0,0 1 0 0 0,1-1 1 0 0,-1 1-1 0 0,1-1 0 0 0,0 1 0 0 0,1-1 0 0 0,-1 1 0 0 0,0 0 0 0 0,1-1 0 0 0,0 1 0 0 0,0 0 1 0 0,0 0-1 0 0,0-1 0 0 0,1 1 0 0 0,-1 0 0 0 0,1-1 0 0 0,0 1 0 0 0,2 5 0 0 0,0-4 4 0 0,0 0 1 0 0,1 0-1 0 0,-1-1 0 0 0,1 1 0 0 0,0-1 0 0 0,0 0 0 0 0,0-1 0 0 0,1 1 1 0 0,-1 0-1 0 0,1-1 0 0 0,0 0 0 0 0,9 4 0 0 0,10 4-29 0 0,1-1-1 0 0,0-2 1 0 0,1 0 0 0 0,0-2 0 0 0,0 0-1 0 0,0-2 1 0 0,0-1 0 0 0,1-1 0 0 0,0-1-1 0 0,-1-2 1 0 0,51-7 0 0 0,-49 4-1641 0 0,0-2 0 0 0,0-1 0 0 0,39-16 0 0 0,-53 15-1018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6077 0 0,'0'0'-220'0'0,"-12"2"-120"0"0,7-2 613 0 0,13 1 1396 0 0,283-16-1387 0 0,-289 15-518 0 0,-1-1 0 0 0,1 1 0 0 0,-1 1 0 0 0,0-1 0 0 0,1 0 0 0 0,-1 0 0 0 0,1 0 0 0 0,-1 1 0 0 0,1-1 0 0 0,-1 1 0 0 0,0-1 0 0 0,1 1 0 0 0,-1-1 0 0 0,0 1 0 0 0,3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1828 0 0,'-3'7'-35'0'0,"0"-1"0"0"0,1 1 0 0 0,0 0-1 0 0,0 0 1 0 0,1 0 0 0 0,-1 0 0 0 0,1 0 0 0 0,1 0-1 0 0,-1 0 1 0 0,1 0 0 0 0,2 13 0 0 0,2 7 29 0 0,12 46-1 0 0,-8-44-135 0 0,3 21-384 0 0,-6-28 265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5120 0 0,'0'0'-277'0'0,"0"0"281"0"0,-1 1 0 0 0,1-1 0 0 0,0 0-1 0 0,0 1 1 0 0,0-1 0 0 0,-1 1 0 0 0,1-1 0 0 0,0 0 0 0 0,0 1-1 0 0,0-1 1 0 0,0 1 0 0 0,0-1 0 0 0,0 0 0 0 0,0 1 0 0 0,0-1-1 0 0,0 1 1 0 0,0-1 0 0 0,0 1 0 0 0,0-1 0 0 0,0 0-1 0 0,0 1 1 0 0,0-1 0 0 0,1 1 0 0 0,-1-1 0 0 0,0 0 0 0 0,0 1-1 0 0,24 6 994 0 0,-22-7-756 0 0,3 0-9 0 0,69-5 309 0 0,88-16 0 0 0,-107 13-954 0 0,40-13-3126 0 0,-72 15 1849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4720 0 0,'-2'-11'224'0'0,"2"5"499"0"0,2 7 1007 0 0,21 27-1096 0 0,1 0 0 0 0,0-2 0 0 0,2-1 0 0 0,34 24 0 0 0,43 43-69 0 0,79 105-61 0 0,34 34 80 0 0,-131-134-321 0 0,-57-62-292 0 0,56 54-1 0 0,-82-88-142 0 0,4 4-132 0 0,-16-27-6988 0 0,3 9 4492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65 5857 0 0,'-35'-22'-3324'0'0,"34"21"3114"0"0,-1 0 131 0 0,0 0 175 0 0,0-1 0 0 0,0 1 1 0 0,0 0-1 0 0,0-1 0 0 0,0 1 1 0 0,1-1-1 0 0,-1 0 0 0 0,0 0 1 0 0,1 1-1 0 0,0-1 0 0 0,-1 0 1 0 0,1 0-1 0 0,0 0 0 0 0,0-1 1 0 0,-1-1-1 0 0,2 2 458 0 0,5-4-574 0 0,-3 4 342 0 0,-6 3 1699 0 0,-30 24-1355 0 0,-38 36 0 0 0,-22 18 111 0 0,-177 110 111 0 0,132-94-571 0 0,129-88-615 0 0,0 1 0 0 0,1 0 0 0 0,-15 17 0 0 0,23-16-3852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5921 0 0,'0'0'32'0'0,"0"1"0"0"0,0-1 0 0 0,-1 0 0 0 0,1 0 1 0 0,0 0-1 0 0,0 0 0 0 0,0 0 0 0 0,0 1 0 0 0,0-1 1 0 0,0 0-1 0 0,-1 0 0 0 0,1 0 0 0 0,0 0 0 0 0,0 0 1 0 0,0 0-1 0 0,0 0 0 0 0,-1 0 0 0 0,1 0 0 0 0,0 1 0 0 0,0-1 1 0 0,0 0-1 0 0,-1 0 0 0 0,1 0 0 0 0,0 0 0 0 0,0 0 1 0 0,0 0-1 0 0,0 0 0 0 0,-1 0 0 0 0,1 0 0 0 0,0 0 1 0 0,0-1-1 0 0,0 1 0 0 0,-1 0 0 0 0,1 0 0 0 0,0 0 1 0 0,0 0-1 0 0,0 0 0 0 0,0 0 0 0 0,-1 0 0 0 0,1 0 1 0 0,0 0-1 0 0,0-1 0 0 0,0 1 0 0 0,0 0 0 0 0,0 0 1 0 0,0 0-1 0 0,-1 0 0 0 0,1 0 0 0 0,0-1 0 0 0,0 1 1 0 0,0 0-1 0 0,1-10 2703 0 0,0 6-3531 0 0,-1 1 1014 0 0,31-11 194 0 0,-22 11-387 0 0,0 0 0 0 0,0 0 0 0 0,0 1-1 0 0,1 1 1 0 0,-1-1 0 0 0,1 1 0 0 0,0 1 0 0 0,-1 0-1 0 0,1 0 1 0 0,-1 1 0 0 0,1 0 0 0 0,-1 1 0 0 0,1 0-1 0 0,-1 0 1 0 0,0 1 0 0 0,0 1 0 0 0,0-1 0 0 0,0 1-1 0 0,0 1 1 0 0,-1-1 0 0 0,0 2 0 0 0,0-1-1 0 0,0 1 1 0 0,-1 0 0 0 0,0 1 0 0 0,8 9 0 0 0,-10-10-16 0 0,0 0 1 0 0,-1 0-1 0 0,0 1 1 0 0,0 0-1 0 0,-1 0 1 0 0,0 0-1 0 0,0 0 1 0 0,0 1-1 0 0,-1-1 1 0 0,0 1-1 0 0,-1-1 1 0 0,2 15-1 0 0,-3-9 10 0 0,0 0-1 0 0,-1 0 1 0 0,-1 0-1 0 0,0 0 1 0 0,-1 0-1 0 0,0-1 1 0 0,-5 14-1 0 0,-6 8 26 0 0,-2-1-1 0 0,-1-1 0 0 0,-1-1 0 0 0,-36 48 0 0 0,37-59-8 0 0,-1-1-1 0 0,0 0 1 0 0,-26 20 0 0 0,11-11 45 0 0,212-130 459 0 0,-97 53-521 0 0,-6 6 1 0 0,-2-3 0 0 0,109-90 0 0 0,-173 127-13 0 0,-3 4-7 0 0,-1-1 1 0 0,0 1 0 0 0,-1-1 0 0 0,1-1 0 0 0,-1 1 0 0 0,0-1 0 0 0,0 0 0 0 0,-1 0 0 0 0,0 0 0 0 0,3-10-1 0 0,-6 16-1 0 0,-1 0 0 0 0,0 0 0 0 0,1-1 0 0 0,-1 1 0 0 0,0 0 0 0 0,0 0 0 0 0,0 0 0 0 0,0-1 0 0 0,0 1 0 0 0,0 0 0 0 0,-1 0 0 0 0,1 0 0 0 0,0-1 0 0 0,0 1 0 0 0,-1 0 0 0 0,1 0 0 0 0,-1 0 0 0 0,1 0 0 0 0,-1 0 0 0 0,0 0 0 0 0,1 0 0 0 0,-1 0 0 0 0,0 0 0 0 0,0 0 0 0 0,1 0 0 0 0,-1 0 0 0 0,0 0 0 0 0,0 0 0 0 0,0 1 0 0 0,0-1 0 0 0,0 0 0 0 0,0 1 0 0 0,0-1 0 0 0,-1 1 0 0 0,1-1 0 0 0,0 1 0 0 0,0 0 0 0 0,0-1 0 0 0,0 1 0 0 0,-1 0 0 0 0,1 0 0 0 0,-2 0 0 0 0,0-1-9 0 0,-2 4-14 0 0,-8 5 22 0 0,0 0 1 0 0,1 0-1 0 0,0 2 1 0 0,1-1-1 0 0,0 2 1 0 0,0-1-1 0 0,1 1 1 0 0,0 1-1 0 0,1 0 1 0 0,1 0-1 0 0,-11 20 0 0 0,13-22 5 0 0,1 0-1 0 0,0 1 0 0 0,1 0 0 0 0,0 0 1 0 0,0 0-1 0 0,1 0 0 0 0,1 0 0 0 0,0 1 1 0 0,0-1-1 0 0,1 1 0 0 0,1 0 0 0 0,0-1 0 0 0,0 1 1 0 0,1 0-1 0 0,5 21 0 0 0,-3-26-7 0 0,0 0 0 0 0,0-1 0 0 0,1 1 0 0 0,0-1 0 0 0,0 0 0 0 0,0 0-1 0 0,1-1 1 0 0,0 1 0 0 0,0-1 0 0 0,1 0 0 0 0,-1 0 0 0 0,1-1 0 0 0,0 1 0 0 0,0-1 0 0 0,0-1 0 0 0,1 1-1 0 0,11 4 1 0 0,3 0-210 0 0,0-1 0 0 0,0-1-1 0 0,1 0 1 0 0,32 3 0 0 0,186 1-5727 0 0,-223-10 5378 0 0,48 0-1905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15 3388 0 0,'0'0'412'0'0,"7"-9"729"0"0,-3 3 1833 0 0,-20 23-2868 0 0,9-9-22 0 0,1 0 1 0 0,0 0-1 0 0,0 0 1 0 0,-5 12 0 0 0,-15 20 54 0 0,-38 37-16 0 0,-32 37-4823 0 0,77-91 2550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4984 0 0,'0'0'-429'0'0,"30"31"-619"0"0,-21-11 1479 0 0,-1 1 0 0 0,-1 0 1 0 0,-1 0-1 0 0,0 1 0 0 0,-2 0 0 0 0,-1 0 0 0 0,0 0 1 0 0,-1 29-1 0 0,7 50 155 0 0,5-42-215 0 0,-13-55-346 0 0,0-1 0 0 0,0 1 0 0 0,1 0 0 0 0,-1-1 0 0 0,1 0 0 0 0,0 1 0 0 0,0-1 0 0 0,0 0 0 0 0,1 0 1 0 0,-1 0-1 0 0,1 0 0 0 0,4 4 0 0 0,-3-6-11 0 0,-1 1-1 0 0,1-1 1 0 0,0 0 0 0 0,-1 0 0 0 0,1 0 0 0 0,0 0 0 0 0,0-1 0 0 0,0 1-1 0 0,0-1 1 0 0,0 0 0 0 0,0 0 0 0 0,0-1 0 0 0,-1 1 0 0 0,1-1 0 0 0,0 0-1 0 0,0 0 1 0 0,0 0 0 0 0,-1 0 0 0 0,1-1 0 0 0,6-3 0 0 0,-2 1-4 0 0,0-1 0 0 0,0 0 1 0 0,-1 0-1 0 0,0-1 0 0 0,0 0 1 0 0,0 0-1 0 0,11-13 0 0 0,-6 1 0 0 0,-1 0 0 0 0,-1-1 1 0 0,-1-1-1 0 0,0 1 0 0 0,-2-1 0 0 0,0 0 0 0 0,-1-1 0 0 0,-1 0 0 0 0,-1 0 0 0 0,3-38 1 0 0,0 17-108 0 0,-6 40 79 0 0,-9 52-86 0 0,6-42 103 0 0,0 1-1 0 0,0-1 1 0 0,1 1-1 0 0,0 0 1 0 0,1 0-1 0 0,0-1 0 0 0,2 13 1 0 0,2 0 1 0 0,-2-7 1 0 0,0 0 1 0 0,1-1 0 0 0,1 0-1 0 0,0 1 1 0 0,1-1 0 0 0,0-1-1 0 0,1 1 1 0 0,1-1 0 0 0,0 0-1 0 0,0 0 1 0 0,13 14 0 0 0,-14-21 0 0 0,1-1 1 0 0,-1 1 0 0 0,1-1-1 0 0,1 0 1 0 0,-1 0-1 0 0,0-1 1 0 0,1 0-1 0 0,0-1 1 0 0,0 0-1 0 0,0 0 1 0 0,0 0 0 0 0,8 0-1 0 0,16 1 15 0 0,43 0-1 0 0,-67-4-18 0 0,1 0 4 0 0,0 0 0 0 0,0-1-1 0 0,-1-1 1 0 0,1 1 0 0 0,-1-1-1 0 0,0-1 1 0 0,0 1 0 0 0,0-2-1 0 0,0 1 1 0 0,11-9 0 0 0,-13 7 1 0 0,-1 0 1 0 0,1-1-1 0 0,-1 0 1 0 0,-1 1-1 0 0,1-2 1 0 0,-1 1-1 0 0,4-12 1 0 0,9-12-1 0 0,-15 23-2 0 0,0 0 0 0 0,-1 0-1 0 0,0 0 1 0 0,0 0 0 0 0,0 0-1 0 0,-1 0 1 0 0,-1 0 0 0 0,0-9-1 0 0,0 6-1 0 0,-1 0 0 0 0,1 1 0 0 0,-2-1 0 0 0,1 1 0 0 0,-2 0 0 0 0,1 0 0 0 0,-1 0 0 0 0,-1 0 0 0 0,0 0 0 0 0,0 1 0 0 0,-8-11 0 0 0,-41-64-33 0 0,53 82 28 0 0,-1 0 1 0 0,-12-13-10 0 0,13 14 7 0 0,-1 0 1 0 0,1 0-1 0 0,-1 0 1 0 0,1 0 0 0 0,-1 1 0 0 0,0-1-1 0 0,1 0 1 0 0,-1 1 0 0 0,0-1 0 0 0,1 1-1 0 0,-1 0 1 0 0,0-1 0 0 0,0 1 0 0 0,-2 0-1 0 0,0 4 5 0 0,-1 0 1 0 0,1-1-1 0 0,0 2 0 0 0,0-1 0 0 0,1 0 0 0 0,-1 1 0 0 0,1 0 0 0 0,0 0 0 0 0,0 0 0 0 0,1 0 0 0 0,0 0 0 0 0,-1 0 0 0 0,2 1 0 0 0,-1-1 0 0 0,1 1 0 0 0,-1-1 0 0 0,2 1 0 0 0,-1 0 0 0 0,1-1 0 0 0,-1 1 0 0 0,1 0 0 0 0,2 8 0 0 0,-2-7 2 0 0,1-1-1 0 0,0 1 1 0 0,0-1 0 0 0,1 1 0 0 0,0-1 0 0 0,0 0-1 0 0,0 0 1 0 0,1 0 0 0 0,0 0 0 0 0,0 0 0 0 0,0 0-1 0 0,1-1 1 0 0,0 0 0 0 0,0 0 0 0 0,0 0 0 0 0,1 0-1 0 0,0 0 1 0 0,-1-1 0 0 0,2 0 0 0 0,5 4-1 0 0,-2-4 4 0 0,1 0 0 0 0,-1 0 0 0 0,1-1 0 0 0,0 0 0 0 0,0-1 0 0 0,0 0 0 0 0,0-1 0 0 0,0 0 0 0 0,0 0 0 0 0,0-1 0 0 0,1 0 0 0 0,-1-1 0 0 0,0 0 0 0 0,0-1 0 0 0,0 0 0 0 0,0-1 0 0 0,0 0 0 0 0,17-8 0 0 0,-10 3-1 0 0,-1 0 1 0 0,0-1 0 0 0,0-1 0 0 0,-1-1 0 0 0,0 0 0 0 0,-1-1 0 0 0,0-1 0 0 0,-1 0 0 0 0,18-23 0 0 0,-18 19-7 0 0,-1 0 1 0 0,0-1-1 0 0,-1 0 0 0 0,-1-1 0 0 0,-1-1 0 0 0,-1 1 1 0 0,0-1-1 0 0,-2-1 0 0 0,0 1 0 0 0,-1-1 1 0 0,-1 0-1 0 0,-1 0 0 0 0,-1 0 0 0 0,-1-1 0 0 0,-1 1 1 0 0,-4-37-1 0 0,-1 21-17 0 0,4 22-2 0 0,0 1 0 0 0,-2 0 0 0 0,0 0-1 0 0,0 0 1 0 0,-1 0 0 0 0,-9-19 0 0 0,12 31 10 0 0,-3 4-27 0 0,1 0 39 0 0,-1 0 0 0 0,0 1 0 0 0,1 0 0 0 0,0-1 0 0 0,0 1 0 0 0,0 1 0 0 0,0-1 0 0 0,0 0 0 0 0,0 1 0 0 0,1-1 0 0 0,0 1 0 0 0,-1 0 0 0 0,-2 7 0 0 0,-26 61 1 0 0,30-69 2 0 0,-19 60 3 0 0,2 0 0 0 0,4 1 0 0 0,1 1 0 0 0,-4 99 0 0 0,3 207 249 0 0,14-367-211 0 0,0 0-1 0 0,0 0 0 0 0,1 0 1 0 0,0 0-1 0 0,-1 0 1 0 0,1 0-1 0 0,1 0 0 0 0,-1 0 1 0 0,1 0-1 0 0,3 6 1 0 0,-4-8 342 0 0,1-3-376 0 0,0-1 0 0 0,0 1-1 0 0,0-1 1 0 0,0 1 0 0 0,-1-1-1 0 0,1 0 1 0 0,0 1 0 0 0,-1-1 0 0 0,1 0-1 0 0,1-4 1 0 0,-2 5 0 0 0,13-16 56 0 0,-1-1 1 0 0,18-35 0 0 0,6-7-4 0 0,-27 44-62 0 0,2 0 0 0 0,0 0 0 0 0,0 1 0 0 0,1 1 0 0 0,1 0 0 0 0,1 1 0 0 0,0 1 0 0 0,0 0 0 0 0,25-14 0 0 0,-29 21 1 0 0,10-3-8 0 0,9 3 3 0 0,-27 4-1 0 0,1 0 0 0 0,0 0 0 0 0,-1 0 1 0 0,1 1-1 0 0,0-1 0 0 0,0 1 0 0 0,-1 0 0 0 0,1 0 1 0 0,0 1-1 0 0,0-1 0 0 0,-1 1 0 0 0,1 0 0 0 0,0 0 1 0 0,-1 0-1 0 0,1 0 0 0 0,-1 0 0 0 0,1 1 0 0 0,-1 0 1 0 0,6 4-1 0 0,-2 1 5 0 0,0 0-1 0 0,0 1 1 0 0,-1 0 0 0 0,-1 0 0 0 0,1 1-1 0 0,5 13 1 0 0,15 40 14 0 0,3 8 17 0 0,-26-66-26 0 0,-1 0 0 0 0,1 0 0 0 0,0 0 0 0 0,0 0 0 0 0,0 0 0 0 0,0-1 0 0 0,1 0 0 0 0,-1 1 0 0 0,1-1 0 0 0,0-1-1 0 0,0 1 1 0 0,7 3 0 0 0,2-1 5 0 0,1-2-1 0 0,-1 0 0 0 0,1-1 1 0 0,0 0-1 0 0,-1-1 1 0 0,1 0-1 0 0,0-1 1 0 0,0-1-1 0 0,0 0 0 0 0,0-1 1 0 0,-1-1-1 0 0,1 0 1 0 0,-1-1-1 0 0,0 0 1 0 0,15-7-1 0 0,-17 5-3 0 0,0 0 1 0 0,0-1-1 0 0,-1 0 0 0 0,0-1 0 0 0,0 0 1 0 0,-1-1-1 0 0,0 1 0 0 0,-1-2 1 0 0,1 0-1 0 0,-2 0 0 0 0,0 0 0 0 0,0-1 1 0 0,0 0-1 0 0,-2 0 0 0 0,6-15 1 0 0,-4 8 2 0 0,-1 0 1 0 0,-2-1 0 0 0,1 0 0 0 0,-2 1 0 0 0,-1-2-1 0 0,0 1 1 0 0,-2 0 0 0 0,0 0 0 0 0,-3-27 0 0 0,0 20-16 0 0,4 24 5 0 0,-1 0 1 0 0,0 0-1 0 0,0 1 0 0 0,0-1 1 0 0,-1 0-1 0 0,1 0 0 0 0,0 0 1 0 0,-1 0-1 0 0,1 0 0 0 0,-1 0 1 0 0,0 1-1 0 0,1-1 0 0 0,-1 0 1 0 0,0 1-1 0 0,0-1 0 0 0,0 0 1 0 0,0 1-1 0 0,-1-1 0 0 0,-1-1 1 0 0,1 1-5 0 0,-1 3-25 0 0,1 0 29 0 0,-1 0 1 0 0,0 0-1 0 0,0 0 0 0 0,0 0 0 0 0,1 0 1 0 0,-1 1-1 0 0,1-1 0 0 0,-1 1 0 0 0,1 0 1 0 0,-1 0-1 0 0,1 0 0 0 0,0 0 0 0 0,0 0 1 0 0,0 0-1 0 0,0 1 0 0 0,1-1 0 0 0,-1 1 1 0 0,0-1-1 0 0,1 1 0 0 0,0-1 0 0 0,0 1 1 0 0,0 0-1 0 0,0 0 0 0 0,-1 4 1 0 0,-2 6-2 0 0,0 0 1 0 0,0 1 0 0 0,-2 27 0 0 0,4-22 2 0 0,1-1 0 0 0,1 1 0 0 0,1 0 0 0 0,0-1 1 0 0,1 0-1 0 0,1 1 0 0 0,7 21 0 0 0,-8-34 0 0 0,0 1 1 0 0,1-1-1 0 0,0 0 0 0 0,0 0 1 0 0,1-1-1 0 0,-1 1 0 0 0,1-1 1 0 0,0 0-1 0 0,1 0 0 0 0,-1 0 1 0 0,1 0-1 0 0,0-1 0 0 0,0 1 1 0 0,1-1-1 0 0,-1-1 0 0 0,1 1 1 0 0,0-1-1 0 0,0 0 1 0 0,0 0-1 0 0,0-1 0 0 0,1 0 1 0 0,-1 0-1 0 0,8 1 0 0 0,2 0 6 0 0,-1-2-1 0 0,0 1 0 0 0,1-2 0 0 0,-1 0 1 0 0,1-1-1 0 0,-1-1 0 0 0,0 0 0 0 0,1-1 1 0 0,-1-1-1 0 0,-1 0 0 0 0,1-1 0 0 0,-1-1 1 0 0,21-10-1 0 0,-11 3-1 0 0,-1-2-1 0 0,-1 0 1 0 0,0-1-1 0 0,-1-1 1 0 0,0 0-1 0 0,33-40 1 0 0,-46 48-2 0 0,1-1 1 0 0,-2 0-1 0 0,1-1 1 0 0,-2 1-1 0 0,1-1 0 0 0,-1-1 1 0 0,-1 1-1 0 0,0-1 1 0 0,-1 0-1 0 0,0 0 0 0 0,-1 0 1 0 0,0-1-1 0 0,-1 1 1 0 0,0-1-1 0 0,-1 0 0 0 0,-1 1 1 0 0,0-1-1 0 0,0 0 1 0 0,-3-12-1 0 0,2 21-7 0 0,1 0 1 0 0,-1 0-1 0 0,0 1 1 0 0,0-1-1 0 0,0 0 0 0 0,-1 1 1 0 0,1-1-1 0 0,-5-5 1 0 0,5 7-11 0 0,-3 2 10 0 0,0 0 1 0 0,0-1-1 0 0,0 1 1 0 0,0 1-1 0 0,0-1 1 0 0,0 1 0 0 0,-1-1-1 0 0,1 1 1 0 0,0 0-1 0 0,1 1 1 0 0,-1-1-1 0 0,0 1 1 0 0,0 0-1 0 0,1 0 1 0 0,-1 0-1 0 0,1 0 1 0 0,-1 0-1 0 0,1 1 1 0 0,0 0-1 0 0,0-1 1 0 0,0 1-1 0 0,0 0 1 0 0,0 1-1 0 0,1-1 1 0 0,0 0-1 0 0,0 1 1 0 0,-1-1-1 0 0,2 1 1 0 0,-4 7-1 0 0,3-4 2 0 0,0 1-1 0 0,0 0 0 0 0,0 0 1 0 0,1 0-1 0 0,1 0 0 0 0,-1 1 1 0 0,1-1-1 0 0,0 0 0 0 0,1 0 1 0 0,0 0-1 0 0,0 0 1 0 0,1 0-1 0 0,0 0 0 0 0,1 0 1 0 0,-1-1-1 0 0,2 1 0 0 0,-1-1 1 0 0,1 0-1 0 0,0 0 0 0 0,0 0 1 0 0,1 0-1 0 0,6 7 0 0 0,4 3 5 0 0,0 0-1 0 0,2-1 1 0 0,0-1-1 0 0,0-1 1 0 0,2 0-1 0 0,33 19 1 0 0,-26-17-4 0 0,0 1 0 0 0,-1 1 0 0 0,-1 2 0 0 0,26 26 0 0 0,21 41 32 0 0,-66-81-20 0 0,-2-1-4 0 0,0-1 0 0 0,0 1 0 0 0,1-1 0 0 0,-1 0 0 0 0,1 0 0 0 0,0-1 0 0 0,1 1 0 0 0,-1-1-1 0 0,0 0 1 0 0,1 0 0 0 0,0 0 0 0 0,9 4 0 0 0,21-1 24 0 0,-30-5-24 0 0,-1-1-1 0 0,0 0 0 0 0,0 0 1 0 0,0 0-1 0 0,0-1 0 0 0,0 1 1 0 0,1-1-1 0 0,-1 0 0 0 0,0 0 1 0 0,0-1-1 0 0,-1 1 0 0 0,1-1 1 0 0,0 0-1 0 0,0 0 1 0 0,-1 0-1 0 0,1 0 0 0 0,-1-1 1 0 0,0 1-1 0 0,0-1 0 0 0,0 0 1 0 0,0 0-1 0 0,0 0 0 0 0,-1 0 1 0 0,5-7-1 0 0,4-8 6 0 0,0 0 1 0 0,-2 0-1 0 0,13-33 0 0 0,-15 34-11 0 0,9-20-3 0 0,-2 0 0 0 0,-1-1 1 0 0,7-43-1 0 0,-18 71 0 0 0,0-1 0 0 0,-1 1 0 0 0,0-1 0 0 0,0 1 1 0 0,-1-1-1 0 0,-1 1 0 0 0,0-1 0 0 0,0 1 0 0 0,-1-1 1 0 0,-1 1-1 0 0,0 0 0 0 0,0 0 0 0 0,-1 0 0 0 0,0 0 1 0 0,0 1-1 0 0,-12-18 0 0 0,15 25-1 0 0,0 1 0 0 0,0 0 1 0 0,0-1-1 0 0,0 1 0 0 0,0 0 0 0 0,-1 0 0 0 0,1 0 1 0 0,0 0-1 0 0,-1 0 0 0 0,1 0 0 0 0,0 0 1 0 0,-1 0-1 0 0,1 0 0 0 0,-1 1 0 0 0,0-1 0 0 0,1 1 1 0 0,-1-1-1 0 0,1 1 0 0 0,-1 0 0 0 0,0-1 0 0 0,1 1 1 0 0,-1 0-1 0 0,-2 0 0 0 0,1 1 1 0 0,0 0 0 0 0,0 0 0 0 0,0 0 0 0 0,0 0 0 0 0,0 0 0 0 0,0 1 0 0 0,0-1 0 0 0,0 1 0 0 0,1 0 0 0 0,-1 0 0 0 0,-3 3 1 0 0,-3 5 0 0 0,0-1 0 0 0,0 1 0 0 0,1 1 0 0 0,1-1 0 0 0,-7 13 1 0 0,9-13 2 0 0,1-1 1 0 0,0 1 0 0 0,1 0 0 0 0,0 1 0 0 0,1-1-1 0 0,0 0 1 0 0,0 1 0 0 0,1-1 0 0 0,0 1 0 0 0,1 0-1 0 0,0-1 1 0 0,1 1 0 0 0,0-1 0 0 0,1 1 0 0 0,0-1-1 0 0,4 12 1 0 0,-3-14 9 0 0,-1 0 0 0 0,1-1-1 0 0,0 1 1 0 0,1-1 0 0 0,0 0-1 0 0,0 0 1 0 0,1 0 0 0 0,-1-1 0 0 0,1 1-1 0 0,1-1 1 0 0,-1 0 0 0 0,1-1-1 0 0,0 1 1 0 0,1-1 0 0 0,-1-1 0 0 0,1 1-1 0 0,0-1 1 0 0,0 0 0 0 0,0 0 0 0 0,1-1-1 0 0,11 4 1 0 0,3-2 19 0 0,1 0 1 0 0,0-1-1 0 0,0-2 0 0 0,0 0 1 0 0,0-1-1 0 0,0-2 1 0 0,0 0-1 0 0,45-9 0 0 0,-50 5-16 0 0,-1 0-1 0 0,0-1 0 0 0,0 0 1 0 0,-1-2-1 0 0,1 0 0 0 0,-2 0 1 0 0,1-2-1 0 0,-1 0 0 0 0,-1-1 1 0 0,0 0-1 0 0,0-1 0 0 0,11-14 1 0 0,-5 3-13 0 0,-2 0 1 0 0,0-1 0 0 0,-2 0 0 0 0,-1-2 0 0 0,20-45-1 0 0,-20 32-360 0 0,-14 37 278 0 0,-1 0-27 0 0,-1-1 0 0 0,1 1 1 0 0,0-1-1 0 0,-1 1 0 0 0,1 0 1 0 0,-1-1-1 0 0,0 1 1 0 0,0 0-1 0 0,0-1 0 0 0,0 1 1 0 0,-2-3-1 0 0,-15-6-4208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0 968 6065 0 0,'25'-41'106'0'0,"-25"39"401"0"0,3-35 1534 0 0,-1 22-1766 0 0,0-1 0 0 0,1 1 0 0 0,5-21 0 0 0,5-19-32 0 0,3-16-188 0 0,3 1 0 0 0,2 1 0 0 0,45-97 1 0 0,33-103 59 0 0,-93 248-116 0 0,1-1 0 0 0,16-34 0 0 0,-23 56 0 0 0,0-1-1 0 0,0 1 1 0 0,1 0 0 0 0,-1-1 0 0 0,0 1-1 0 0,0-1 1 0 0,1 1 0 0 0,-1 0 0 0 0,0-1-1 0 0,1 1 1 0 0,-1 0 0 0 0,0-1 0 0 0,1 1-1 0 0,-1 0 1 0 0,1 0 0 0 0,-1-1 0 0 0,1 1 0 0 0,-1 0-1 0 0,0 0 1 0 0,1 0 0 0 0,-1 0 0 0 0,1 0-1 0 0,-1-1 1 0 0,1 1 0 0 0,-1 0 0 0 0,1 0-1 0 0,-1 0 1 0 0,1 0 0 0 0,-1 0 0 0 0,1 0-1 0 0,-1 1 1 0 0,1-1 0 0 0,-1 0 0 0 0,0 0-1 0 0,1 0 1 0 0,-1 0 0 0 0,1 1 0 0 0,-1-1-1 0 0,1 0 1 0 0,0 1 0 0 0,20 21-1 0 0,13 35 34 0 0,10 37 61 0 0,49 146 0 0 0,-82-206-73 0 0,47 179 155 0 0,-36-144-101 0 0,-6-24-5 0 0,-15-43-140 0 0,-2-7-3161 0 0,-4-19 734 0 0,-3 8-743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6773 0 0,'0'0'-390'0'0,"34"3"-715"0"0,-5-5 1406 0 0,0-2-1 0 0,0-1 1 0 0,51-15-1 0 0,6-2-78 0 0,106-29-2645 0 0,-171 45 1172 0 0,-9 3 79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3932 0 0,'17'-3'163'0'0,"72"13"1967"0"0,-19-14-2226 0 0,-22 3-2833 0 0,-45 1 1585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4228 0 0,'0'0'65'0'0,"-1"1"0"0"0,0-1 0 0 0,1 0 0 0 0,-1 1 0 0 0,0-1 0 0 0,1 1 0 0 0,-1-1 0 0 0,1 0 0 0 0,-1 1 0 0 0,1-1 0 0 0,-1 1 0 0 0,1 0 0 0 0,-1-1 0 0 0,1 1 0 0 0,0-1 0 0 0,-1 1 0 0 0,1 0 0 0 0,0-1 0 0 0,-1 1 0 0 0,1 0 0 0 0,0-1 0 0 0,0 1 0 0 0,-1 1 0 0 0,12 0-42 0 0,0 0-1 0 0,0-1 1 0 0,0 0 0 0 0,0 0-1 0 0,1-1 1 0 0,-1-1 0 0 0,20-3-1 0 0,3 0-2559 0 0,-17 2 961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1740 0 0,'0'0'-91'0'0,"24"13"452"0"0,165 15-1288 0 0,-173-26 536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4864 0 0,'0'0'-199'0'0,"2"-41"1487"0"0,-1 39-1112 0 0,23-25 829 0 0,-15 21-962 0 0,0 0 0 0 0,0 1 0 0 0,0 0 0 0 0,1 0 0 0 0,-1 1 0 0 0,1 0 1 0 0,0 1-1 0 0,0 0 0 0 0,1 1 0 0 0,-1 0 0 0 0,0 0 0 0 0,13 1 0 0 0,-16 1-27 0 0,1 0 0 0 0,-1 1 0 0 0,1 0 0 0 0,-1 1 0 0 0,0-1 0 0 0,1 1 0 0 0,-1 1 0 0 0,0 0 0 0 0,0 0 0 0 0,-1 0 0 0 0,1 0 0 0 0,-1 1 0 0 0,1 0 0 0 0,-1 1 0 0 0,0 0 0 0 0,-1-1-1 0 0,1 2 1 0 0,6 7 0 0 0,-5-5 15 0 0,0 0-1 0 0,-1 1 1 0 0,0 0-1 0 0,-1 1 0 0 0,1-1 1 0 0,-2 1-1 0 0,1 0 1 0 0,-1 0-1 0 0,-1 1 0 0 0,0-1 1 0 0,-1 1-1 0 0,0-1 1 0 0,0 1-1 0 0,0 20 1 0 0,-3-15 13 0 0,-1-1 0 0 0,0 1 1 0 0,-1 0-1 0 0,0-1 0 0 0,-2 1 0 0 0,1-1 1 0 0,-2 0-1 0 0,0-1 0 0 0,-13 23 1 0 0,-36 52 226 0 0,48-84-248 0 0,8-10 0 0 0,57-54-71 0 0,82-64 0 0 0,-75 69-93 0 0,91-99 0 0 0,-89 81-6 0 0,-66 71 135 0 0,-1 0 8 0 0,0 1 1 0 0,0-1 0 0 0,0 0 0 0 0,-1 0-1 0 0,1 1 1 0 0,0-1 0 0 0,0 0-1 0 0,0 0 1 0 0,-1 1 0 0 0,1-1-1 0 0,0 0 1 0 0,-1 1 0 0 0,1-1 0 0 0,0 1-1 0 0,-1-1 1 0 0,1 0 0 0 0,-1 1-1 0 0,1-1 1 0 0,-1 1 0 0 0,1-1-1 0 0,-1 1 1 0 0,0-1 0 0 0,1 1-1 0 0,-1 0 1 0 0,1-1 0 0 0,-1 1 0 0 0,0 0-1 0 0,0-1 1 0 0,-28-1-54 0 0,-26 17 20 0 0,47-10 31 0 0,-1 0 1 0 0,1 0-1 0 0,0 1 0 0 0,0 0 1 0 0,1 1-1 0 0,-1-1 1 0 0,2 1-1 0 0,-1 1 0 0 0,1 0 1 0 0,0 0-1 0 0,-7 11 0 0 0,4-3 8 0 0,0 1 0 0 0,1 0 0 0 0,1 0 0 0 0,1 1 0 0 0,-6 20 0 0 0,11-34 2 0 0,0 1-1 0 0,0-1 0 0 0,0 0 0 0 0,1 0 0 0 0,0 1 1 0 0,-1-1-1 0 0,2 1 0 0 0,-1-1 0 0 0,0 0 1 0 0,1 1-1 0 0,0-1 0 0 0,0 0 0 0 0,0 0 0 0 0,0 1 1 0 0,1-1-1 0 0,-1 0 0 0 0,1 0 0 0 0,0 0 0 0 0,1-1 1 0 0,-1 1-1 0 0,1 0 0 0 0,-1-1 0 0 0,1 0 0 0 0,0 0 1 0 0,0 1-1 0 0,1-2 0 0 0,-1 1 0 0 0,0 0 0 0 0,1-1 1 0 0,0 1-1 0 0,0-1 0 0 0,0 0 0 0 0,0 0 0 0 0,0-1 1 0 0,0 1-1 0 0,6 0 0 0 0,10 4-17 0 0,0-2-1 0 0,1-1 0 0 0,-1 0 1 0 0,1-1-1 0 0,-1-2 1 0 0,30-2-1 0 0,11-4-1996 0 0,76-19 1 0 0,-123 22 1253 0 0,22-5-1057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4984 0 0,'5'-8'-332'0'0,"-2"3"44"0"0,8-7-108 0 0,-8 4 148 0 0,3 3 116 0 0,-15 33-416 0 0,9-16-716 0 0,6-4 660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5120 0 0,'-16'25'599'0'0,"16"-22"-542"0"0,1 0 0 0 0,1-1 0 0 0,-1 1 0 0 0,0 0 0 0 0,0 0 0 0 0,1-1 0 0 0,0 1 0 0 0,-1-1 0 0 0,1 0 0 0 0,0 1 0 0 0,0-1 0 0 0,1 0 0 0 0,-1 0 0 0 0,0 0 0 0 0,1 0 0 0 0,-1-1 0 0 0,1 1 0 0 0,-1-1 0 0 0,1 1 0 0 0,0-1 0 0 0,0 0 0 0 0,-1 0 0 0 0,1 0 0 0 0,0 0 0 0 0,0-1 0 0 0,0 1 0 0 0,4-1 0 0 0,10 2-451 0 0,0-1-1 0 0,-1-1 1 0 0,30-4 0 0 0,-22 2-1746 0 0,-10 0 398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4528 0 0,'-21'34'-236'0'0,"20"-33"764"0"0,15-1-803 0 0,-1 0 0 0 0,0-1 0 0 0,1-1 0 0 0,-1 0 0 0 0,0-1 0 0 0,0 0 0 0 0,20-8 0 0 0,-16 3-489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99 3292 0 0,'0'0'-179'0'0,"-1"16"-67"0"0,0-13 313 0 0,1-1 0 0 0,-1 1-1 0 0,1 0 1 0 0,0 0 0 0 0,0 0 0 0 0,0 0 0 0 0,0 0-1 0 0,0 0 1 0 0,1 0 0 0 0,-1 0 0 0 0,1 0 0 0 0,0 0-1 0 0,0 0 1 0 0,0 0 0 0 0,0 0 0 0 0,1-1-1 0 0,-1 1 1 0 0,1 0 0 0 0,-1-1 0 0 0,4 4 0 0 0,-1-2 54 0 0,0-2-1 0 0,-1 1 1 0 0,1 0 0 0 0,0-1 0 0 0,1 1 0 0 0,-1-1 0 0 0,0 0 0 0 0,1 0-1 0 0,-1-1 1 0 0,1 0 0 0 0,-1 1 0 0 0,6-1 0 0 0,5 1 63 0 0,0 0 1 0 0,1-2-1 0 0,-1 0 0 0 0,0-1 1 0 0,0 0-1 0 0,1-1 1 0 0,21-6-1 0 0,-29 6-150 0 0,26-8 141 0 0,62-26 0 0 0,-88 33-155 0 0,-1-1 0 0 0,1 0 0 0 0,-1 0 0 0 0,0-1-1 0 0,0 0 1 0 0,0 0 0 0 0,-1-1 0 0 0,1 1 0 0 0,-2-1 0 0 0,1-1 0 0 0,0 1 0 0 0,-1-1 0 0 0,8-14 0 0 0,-12 19-14 0 0,0 1 0 0 0,-1-1-1 0 0,1 1 1 0 0,0-1 0 0 0,-1 1-1 0 0,1-1 1 0 0,-1 1 0 0 0,0-1 0 0 0,1 0-1 0 0,-1 1 1 0 0,0-1 0 0 0,0 0-1 0 0,0 1 1 0 0,0-1 0 0 0,0 0-1 0 0,0 1 1 0 0,-1-1 0 0 0,1 1-1 0 0,0-1 1 0 0,-1 0 0 0 0,1 1-1 0 0,-1-1 1 0 0,0 1 0 0 0,0-1-1 0 0,1 1 1 0 0,-3-3 0 0 0,1 2-3 0 0,-1 1 0 0 0,1-1 1 0 0,-1 1-1 0 0,1-1 0 0 0,-1 1 1 0 0,0 0-1 0 0,1 0 0 0 0,-1 0 0 0 0,0 0 1 0 0,0 0-1 0 0,0 0 0 0 0,0 1 0 0 0,-5-1 1 0 0,-7 1 3 0 0,0 0 0 0 0,0 1 1 0 0,0 0-1 0 0,-28 7 0 0 0,19-1-1 0 0,0 0-1 0 0,0 1 1 0 0,0 2-1 0 0,1 0 0 0 0,1 2 1 0 0,0 0-1 0 0,0 2 1 0 0,1 0-1 0 0,1 1 0 0 0,0 1 1 0 0,-30 33-1 0 0,46-45-2 0 0,1 1-1 0 0,-1-1 1 0 0,1 1-1 0 0,0 0 1 0 0,0 0 0 0 0,1 0-1 0 0,0 0 1 0 0,-1 1-1 0 0,2-1 1 0 0,-1 1-1 0 0,1-1 1 0 0,0 1 0 0 0,0 0-1 0 0,0-1 1 0 0,1 1-1 0 0,0 0 1 0 0,0 0-1 0 0,0-1 1 0 0,1 1 0 0 0,1 8-1 0 0,0-8 4 0 0,1 0 1 0 0,-1-1-1 0 0,1 1 0 0 0,0-1 0 0 0,0 1 0 0 0,1-1 1 0 0,0 0-1 0 0,-1-1 0 0 0,2 1 0 0 0,-1-1 0 0 0,0 0 1 0 0,1 0-1 0 0,0 0 0 0 0,0 0 0 0 0,0-1 0 0 0,0 0 1 0 0,1 0-1 0 0,11 4 0 0 0,7 2-32 0 0,2-1 0 0 0,-1-2 0 0 0,1 0 0 0 0,-1-2 0 0 0,2-1 0 0 0,-1 0 0 0 0,37-3 0 0 0,-25-2-807 0 0,-1-2 1 0 0,0-1 0 0 0,0-2 0 0 0,58-18-1 0 0,-45 9-1393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5228 0 0,'0'0'15'0'0,"0"-1"0"0"0,0 1-1 0 0,0-1 1 0 0,0 1-1 0 0,0 0 1 0 0,0-1-1 0 0,0 1 1 0 0,0-1-1 0 0,0 1 1 0 0,0-1 0 0 0,1 1-1 0 0,-1 0 1 0 0,0-1-1 0 0,0 1 1 0 0,0-1-1 0 0,1 1 1 0 0,-1 0-1 0 0,0-1 1 0 0,0 1 0 0 0,1 0-1 0 0,-1-1 1 0 0,0 1-1 0 0,0 0 1 0 0,1-1-1 0 0,-1 1 1 0 0,0 0-1 0 0,1 0 1 0 0,-1-1-1 0 0,1 1 1 0 0,-1 0 0 0 0,0 0-1 0 0,1 0 1 0 0,-1 0-1 0 0,1-1 1 0 0,-1 1-1 0 0,1 0 1 0 0,-1 0-1 0 0,0 0 1 0 0,1 0 0 0 0,-1 0-1 0 0,1 0 1 0 0,-1 0-1 0 0,1 0 1 0 0,-1 0-1 0 0,0 0 1 0 0,1 0-1 0 0,-1 1 1 0 0,1-1 0 0 0,-1 0-1 0 0,1 0 1 0 0,-1 0-1 0 0,0 1 1 0 0,1-1-1 0 0,-1 0 1 0 0,17 33 946 0 0,-12-18-631 0 0,-1 0-1 0 0,-1 1 1 0 0,3 26 0 0 0,-5-2-583 0 0,11 76 0 0 0,-9-108-3648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93 281 2384 0 0,'1'2'99'0'0,"0"0"-1"0"0,0 0 0 0 0,0 0 1 0 0,1 0-1 0 0,-1 0 0 0 0,1 0 1 0 0,-1 0-1 0 0,1-1 0 0 0,-1 1 1 0 0,1-1-1 0 0,0 1 0 0 0,0-1 1 0 0,0 0-1 0 0,0 1 0 0 0,3 1 1 0 0,5-7-83 0 0,0-1 0 0 0,-1 0 1 0 0,0 0-1 0 0,0-1 1 0 0,0 0-1 0 0,-1 0 1 0 0,0-1-1 0 0,0 0 0 0 0,-1 0 1 0 0,1-1-1 0 0,-2 0 1 0 0,1 0-1 0 0,-1-1 0 0 0,0 0 1 0 0,-1 0-1 0 0,0 0 1 0 0,-1-1-1 0 0,1 1 0 0 0,-2-1 1 0 0,0 0-1 0 0,0 0 1 0 0,0-1-1 0 0,-2 1 0 0 0,1-1 1 0 0,-1 1-1 0 0,-1-1 1 0 0,0 1-1 0 0,0-1 0 0 0,-4-19 1 0 0,4 28-17 0 0,-1 1 1 0 0,1-1 0 0 0,-1 0-1 0 0,1 0 1 0 0,-1 0 0 0 0,0 0-1 0 0,0 0 1 0 0,0 0 0 0 0,0 1-1 0 0,0-1 1 0 0,-1 1 0 0 0,1-1-1 0 0,0 1 1 0 0,-1-1 0 0 0,1 1-1 0 0,-1-1 1 0 0,0 1-1 0 0,1 0 1 0 0,-1 0 0 0 0,0 0-1 0 0,0 0 1 0 0,0 0 0 0 0,-2 0-1 0 0,0 0 4 0 0,0 0-1 0 0,0 1 1 0 0,0-1-1 0 0,0 1 1 0 0,0 0-1 0 0,-1 1 1 0 0,1-1-1 0 0,0 0 0 0 0,0 1 1 0 0,-8 2-1 0 0,0 1 13 0 0,1 1-1 0 0,-1 0 0 0 0,1 0 1 0 0,0 1-1 0 0,1 1 0 0 0,-1 0 0 0 0,-10 9 1 0 0,11-7-2 0 0,1 0 1 0 0,1 1-1 0 0,0 0 1 0 0,0 0-1 0 0,1 1 1 0 0,0 0-1 0 0,1 0 1 0 0,-6 14-1 0 0,10-20 7 0 0,0 1 0 0 0,0 0 0 0 0,0-1-1 0 0,1 1 1 0 0,0 0 0 0 0,0 0 0 0 0,0-1-1 0 0,0 1 1 0 0,1 0 0 0 0,0 0 0 0 0,1 0 0 0 0,-1 0-1 0 0,1 0 1 0 0,0-1 0 0 0,1 1 0 0 0,-1 0-1 0 0,1-1 1 0 0,0 1 0 0 0,6 10 0 0 0,-7-14-4 0 0,1-1 0 0 0,0 1 1 0 0,-1 0-1 0 0,1 0 0 0 0,0-1 0 0 0,0 1 1 0 0,0-1-1 0 0,0 0 0 0 0,1 0 0 0 0,-1 0 1 0 0,0 0-1 0 0,0 0 0 0 0,1 0 0 0 0,-1 0 1 0 0,1-1-1 0 0,-1 1 0 0 0,0-1 0 0 0,1 1 1 0 0,-1-1-1 0 0,1 0 0 0 0,-1 0 0 0 0,1 0 1 0 0,-1-1-1 0 0,1 1 0 0 0,-1-1 0 0 0,1 1 1 0 0,-1-1-1 0 0,0 0 0 0 0,1 0 0 0 0,-1 0 1 0 0,3-1-1 0 0,10-5 27 0 0,0 0 0 0 0,-1-1 0 0 0,19-14 0 0 0,-28 19-27 0 0,60-52 83 0 0,-50 41 86 0 0,0 1 1 0 0,29-20-1 0 0,-43 32-160 0 0,0 1-20 0 0,-1 0 0 0 0,0-1-1 0 0,1 1 1 0 0,-1 0 0 0 0,0-1 0 0 0,1 1-1 0 0,-1 0 1 0 0,1 0 0 0 0,-1 0 0 0 0,1-1 0 0 0,-1 1-1 0 0,0 0 1 0 0,1 0 0 0 0,-1 0 0 0 0,1 0 0 0 0,-1 0-1 0 0,1 0 1 0 0,-1 0 0 0 0,1 0 0 0 0,-1 0-1 0 0,1 0 1 0 0,-1 0 0 0 0,1 0 0 0 0,-1 0 0 0 0,0 0-1 0 0,1 0 1 0 0,-1 0 0 0 0,1 0 0 0 0,-1 1 0 0 0,1-1-1 0 0,3 5 19 0 0,0 0 1 0 0,-1 0-1 0 0,0 0 0 0 0,0 1 0 0 0,-1-1 0 0 0,1 1 0 0 0,-1 0 0 0 0,0-1 1 0 0,2 12-1 0 0,8 66 172 0 0,-5-32-127 0 0,13 39 24 0 0,32 86 0 0 0,7 28 18 0 0,-50-166-44 0 0,-2 1-1 0 0,-2-1 0 0 0,1 54 0 0 0,-5-84-48 0 0,-2 0 0 0 0,1-1 0 0 0,-1 1 0 0 0,0 0 0 0 0,0-1 1 0 0,-1 1-1 0 0,0-1 0 0 0,-1 0 0 0 0,0 1 0 0 0,0-1 0 0 0,0 0 0 0 0,-1-1 0 0 0,0 1 0 0 0,-5 6 0 0 0,6-9-4 0 0,-1 0 0 0 0,0-1 0 0 0,0 1 0 0 0,-1-1 0 0 0,1 0 0 0 0,-1 0-1 0 0,0-1 1 0 0,0 1 0 0 0,1-1 0 0 0,-2 0 0 0 0,1 0 0 0 0,0-1 0 0 0,0 1 0 0 0,0-1 0 0 0,-1 0-1 0 0,1-1 1 0 0,-1 1 0 0 0,1-1 0 0 0,0 0 0 0 0,-1 0 0 0 0,-5-2 0 0 0,-4 0 5 0 0,0-1-1 0 0,0 0 1 0 0,0-1 0 0 0,0-1 0 0 0,1-1-1 0 0,-1 0 1 0 0,1 0 0 0 0,1-2 0 0 0,-1 0-1 0 0,1 0 1 0 0,1-1 0 0 0,0 0 0 0 0,0-2-1 0 0,1 1 1 0 0,0-1 0 0 0,-11-14 0 0 0,11 10-85 0 0,0 0 1 0 0,2 0 0 0 0,-1 0 0 0 0,2-2 0 0 0,0 1 0 0 0,1-1 0 0 0,0 0 0 0 0,2 0 0 0 0,0-1 0 0 0,1 1 0 0 0,0-1 0 0 0,2 0 0 0 0,-1-25 0 0 0,3 25-610 0 0,0 0 1 0 0,1 0 0 0 0,1 1-1 0 0,0-1 1 0 0,8-23-1 0 0,0 11-1257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4412 0 0,'-1'-11'-492'0'0,"-3"6"3295"0"0,2 20-2549 0 0,0-1 1 0 0,0 0 0 0 0,2 0 0 0 0,-1 1-1 0 0,2-1 1 0 0,0 0 0 0 0,1 0-1 0 0,7 28 1 0 0,-4-17-51 0 0,-2 0 0 0 0,2 27-1 0 0,-14 138 593 0 0,11-178-347 0 0,3-25-239 0 0,7-50-169 0 0,-3 20 7 0 0,-3 18-50 0 0,2 0-1 0 0,0 0 1 0 0,2 0 0 0 0,15-29-1 0 0,-19 45-14 0 0,0-1 1 0 0,0 1-1 0 0,0 0 0 0 0,1 1 0 0 0,1 0 1 0 0,-1 0-1 0 0,1 0 0 0 0,0 1 0 0 0,1 0 1 0 0,0 1-1 0 0,0 0 0 0 0,17-8 0 0 0,-23 12 12 0 0,0 1-1 0 0,0-1 0 0 0,1 1 0 0 0,-1 0 1 0 0,0 0-1 0 0,1 0 0 0 0,-1 1 0 0 0,0-1 0 0 0,1 1 1 0 0,-1 0-1 0 0,1 0 0 0 0,-1 0 0 0 0,1 0 1 0 0,-1 0-1 0 0,1 1 0 0 0,-1 0 0 0 0,1 0 1 0 0,-1 0-1 0 0,0 0 0 0 0,0 0 0 0 0,1 0 1 0 0,-1 1-1 0 0,0 0 0 0 0,0 0 0 0 0,0 0 0 0 0,-1 0 1 0 0,1 0-1 0 0,0 0 0 0 0,-1 1 0 0 0,1-1 1 0 0,-1 1-1 0 0,0 0 0 0 0,0-1 0 0 0,0 1 1 0 0,2 6-1 0 0,6 10-6 0 0,-2 0 1 0 0,0 1-1 0 0,-1 0 1 0 0,8 38-1 0 0,-5-19-7 0 0,-4-15 10 0 0,-6-19 16 0 0,1 0 1 0 0,0-1-1 0 0,0 1 0 0 0,0 0 1 0 0,1-1-1 0 0,0 1 1 0 0,0-1-1 0 0,0 1 1 0 0,0-1-1 0 0,1 0 1 0 0,3 5-1 0 0,-1-12 3 0 0,4-4-13 0 0,-1-1 0 0 0,1 0 0 0 0,-2 0 0 0 0,1-1 0 0 0,-1 0 0 0 0,0 0 0 0 0,-1 0 0 0 0,10-20 0 0 0,-6 13-43 0 0,-1 0 0 0 0,2 1 0 0 0,20-23 0 0 0,-21 27 4 0 0,1 1 0 0 0,0 0 0 0 0,1 1 0 0 0,0 0 0 0 0,1 1 0 0 0,-1 0 1 0 0,19-7-1 0 0,-28 15 33 0 0,1 0 0 0 0,-1 0 0 0 0,0 0 1 0 0,1 0-1 0 0,-1 1 0 0 0,0-1 0 0 0,1 1 0 0 0,-1 0 1 0 0,0 0-1 0 0,0 0 0 0 0,0 1 0 0 0,0-1 1 0 0,0 1-1 0 0,0-1 0 0 0,5 5 0 0 0,-4-4 7 0 0,5 6-2 0 0,-1 0 1 0 0,1 1-1 0 0,-1 0 0 0 0,-1 0 1 0 0,0 1-1 0 0,0 0 0 0 0,-1 0 1 0 0,0 0-1 0 0,4 14 0 0 0,-5-14 6 0 0,22 55 38 0 0,-23-51-190 0 0,1 0 0 0 0,1-1 0 0 0,0 0 0 0 0,1 0 0 0 0,11 18 0 0 0,-16-30-207 0 0,4 7 68 0 0,2-4-3310 0 0,1 1 538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310 115 6345 0 0,'-51'44'-2479'0'0,"49"-43"2465"0"0,0 10 85 0 0,2-11-48 0 0,0 0-1 0 0,0 0 0 0 0,-1 1 1 0 0,1-1-1 0 0,0 0 0 0 0,0 0 0 0 0,0 0 1 0 0,0 0-1 0 0,0 1 0 0 0,0-1 0 0 0,0 0 1 0 0,0 0-1 0 0,0 0 0 0 0,0 1 0 0 0,0-1 1 0 0,0 0-1 0 0,0 0 0 0 0,0 0 0 0 0,0 1 1 0 0,0-1-1 0 0,0 0 0 0 0,0 0 1 0 0,0 0-1 0 0,0 1 0 0 0,0-1 0 0 0,1 0 1 0 0,-1 0-1 0 0,0 0 0 0 0,0 0 0 0 0,0 1 1 0 0,0-1-1 0 0,0 0 0 0 0,0 0 0 0 0,1 0 1 0 0,-1 0-1 0 0,0 0 0 0 0,0 1 0 0 0,0-1 1 0 0,0 0-1 0 0,1 0 0 0 0,-1 0 1 0 0,0 0-1 0 0,0 0 0 0 0,0 0 0 0 0,0 0 1 0 0,1 0-1 0 0,-1 0 0 0 0,0 0 0 0 0,0 0 1 0 0,0 0-1 0 0,1 0 0 0 0,-1 0 0 0 0,0 0 1 0 0,0 0-1 0 0,0 0 0 0 0,1 0 0 0 0,3-2-8 0 0,1 1 0 0 0,-1-1-1 0 0,0-1 1 0 0,0 1 0 0 0,0-1-1 0 0,0 1 1 0 0,0-1 0 0 0,-1 0-1 0 0,1-1 1 0 0,-1 1 0 0 0,0-1-1 0 0,0 1 1 0 0,0-1 0 0 0,0 0-1 0 0,-1 0 1 0 0,0 0 0 0 0,1 0-1 0 0,-1 0 1 0 0,-1-1 0 0 0,1 1-1 0 0,-1-1 1 0 0,0 1-1 0 0,0-1 1 0 0,0 0 0 0 0,0 1-1 0 0,-1-1 1 0 0,0 0 0 0 0,0 1-1 0 0,0-1 1 0 0,-1 0 0 0 0,1 0-1 0 0,-1 1 1 0 0,0-1 0 0 0,0 1-1 0 0,-1-1 1 0 0,0 1 0 0 0,1-1-1 0 0,-2 1 1 0 0,-1-4 0 0 0,2 6-8 0 0,0 0 1 0 0,0 0 0 0 0,0 1 0 0 0,0-1 0 0 0,0 1 0 0 0,-1 0 0 0 0,1-1 0 0 0,0 1-1 0 0,0 0 1 0 0,-1 0 0 0 0,1 1 0 0 0,-1-1 0 0 0,1 0 0 0 0,-1 1 0 0 0,1 0 0 0 0,-1-1 0 0 0,1 1-1 0 0,-1 0 1 0 0,1 0 0 0 0,-1 0 0 0 0,0 1 0 0 0,1-1 0 0 0,-1 1 0 0 0,1-1 0 0 0,0 1-1 0 0,-1 0 1 0 0,-2 1 0 0 0,3-1-7 0 0,-9 3 29 0 0,0 0 1 0 0,1 0-1 0 0,0 2 0 0 0,0-1 0 0 0,0 1 0 0 0,1 1 1 0 0,0-1-1 0 0,0 2 0 0 0,1-1 0 0 0,-9 10 0 0 0,0 3 34 0 0,0 0 0 0 0,1 1 1 0 0,-15 27-1 0 0,22-32-38 0 0,1 0 1 0 0,1 0-1 0 0,0 0 1 0 0,-4 19-1 0 0,9-31-12 0 0,1 1 0 0 0,0 0 0 0 0,-1 1 0 0 0,2-1 0 0 0,-1 0 0 0 0,1 0 1 0 0,-1 0-1 0 0,2 0 0 0 0,-1 1 0 0 0,0-1 0 0 0,1 0 0 0 0,0 0 0 0 0,0 0 0 0 0,1 0 0 0 0,-1 0 0 0 0,1 0 0 0 0,5 8 0 0 0,-6-11-7 0 0,1-1 0 0 0,0 0 0 0 0,0 0 1 0 0,0 0-1 0 0,0 0 0 0 0,0 0 1 0 0,0 0-1 0 0,0 0 0 0 0,1-1 0 0 0,-1 1 1 0 0,0-1-1 0 0,0 0 0 0 0,0 0 1 0 0,1 0-1 0 0,-1 0 0 0 0,0 0 0 0 0,0 0 1 0 0,1 0-1 0 0,-1-1 0 0 0,0 1 1 0 0,0-1-1 0 0,0 0 0 0 0,0 1 0 0 0,3-3 1 0 0,49-20 42 0 0,-38 12-43 0 0,0-1-1 0 0,0 0 0 0 0,-1-1 0 0 0,-1-1 0 0 0,0 0 1 0 0,-1-1-1 0 0,-1 0 0 0 0,12-20 0 0 0,13-13-42 0 0,-33 43 35 0 0,-2 2 0 0 0,0-1 0 0 0,0 1 0 0 0,0 0 0 0 0,1 1 0 0 0,0-1-1 0 0,-1 0 1 0 0,1 1 0 0 0,0-1 0 0 0,0 1 0 0 0,1 0 0 0 0,-1 0 0 0 0,0 0-1 0 0,6-2 1 0 0,-7 4 18 0 0,33 15 42 0 0,8 21-55 0 0,-30-24-18 0 0,1 0 1 0 0,29 18-1 0 0,-37-26-453 0 0,1-1 0 0 0,-1 0 0 0 0,1 0-1 0 0,0-1 1 0 0,0 0 0 0 0,9 2 0 0 0,-1-2-1483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 4860 0 0,'0'-1'-14'0'0,"0"1"-1"0"0,-1-1 0 0 0,1 1 0 0 0,-1 0 0 0 0,1-1 0 0 0,0 1 0 0 0,-1-1 0 0 0,1 1 0 0 0,-1 0 0 0 0,1 0 0 0 0,0-1 1 0 0,-1 1-1 0 0,1 0 0 0 0,-1 0 0 0 0,1-1 0 0 0,-1 1 0 0 0,1 0 0 0 0,-1 0 0 0 0,1 0 0 0 0,-1 0 0 0 0,0 0 1 0 0,1 0-1 0 0,-1 0 0 0 0,1 0 0 0 0,-1 0 0 0 0,1 0 0 0 0,-1 0 0 0 0,1 0 0 0 0,-1 0 0 0 0,1 0 0 0 0,-1 1 0 0 0,1-1 1 0 0,-1 0-1 0 0,1 0 0 0 0,-1 1 0 0 0,1-1 0 0 0,-1 0 0 0 0,1 0 0 0 0,-1 1 0 0 0,-8 27 298 0 0,6 49 950 0 0,3-65-1144 0 0,-3 69 466 0 0,-5 0 0 0 0,-2 0 1 0 0,-29 106-1 0 0,35-174-598 0 0,1 1 0 0 0,0-1 0 0 0,2 1 0 0 0,-1 0 0 0 0,2 27-1 0 0,6-25-891 0 0,-1-12-1893 0 0,4-2 616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1408 0 0,'-2'4'-64'0'0,"12"8"-80"0"0,-2-7 148 0 0,0 0 4 0 0,5-1-8 0 0,6 1-56 0 0,-9-5-68 0 0,14 3-460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54 175 5244 0 0,'-17'-9'-857'0'0,"15"8"819"0"0,-1 0-1 0 0,0 0 0 0 0,1 0 0 0 0,-1-1 1 0 0,0 1-1 0 0,1-1 0 0 0,0 0 0 0 0,-1 0 1 0 0,1 0-1 0 0,0 0 0 0 0,0 0 1 0 0,0 0-1 0 0,-3-5 0 0 0,4 6 125 0 0,33-24 462 0 0,10 2 107 0 0,1 2 0 0 0,72-24 0 0 0,-27 23-2413 0 0,-86 22 309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4156 0 0,'-12'-14'-769'0'0,"10"13"867"0"0,1-1 0 0 0,0 1-1 0 0,-1-1 1 0 0,1 0 0 0 0,0 1-1 0 0,0-1 1 0 0,0 0 0 0 0,0 0-1 0 0,0 0 1 0 0,0 0 0 0 0,0 0-1 0 0,0-4 1 0 0,0 4 559 0 0,4-2-382 0 0,2-5 457 0 0,0 10-673 0 0,-1-1 1 0 0,0 0-1 0 0,1 1 1 0 0,-1 0 0 0 0,0 0-1 0 0,0 0 1 0 0,0 1 0 0 0,0 0-1 0 0,0-1 1 0 0,0 1-1 0 0,0 1 1 0 0,0-1 0 0 0,-1 0-1 0 0,1 1 1 0 0,-1 0 0 0 0,1 0-1 0 0,-1 0 1 0 0,3 4-1 0 0,9 9 126 0 0,-1 0 0 0 0,18 26-1 0 0,-10-6 33 0 0,-2 1 0 0 0,-1 0 0 0 0,23 66 0 0 0,-42-102 10 0 0,1-8-219 0 0,1-7-16 0 0,1 0 0 0 0,0 0-1 0 0,1 1 1 0 0,0-1 0 0 0,1 1 0 0 0,1 0-1 0 0,0 0 1 0 0,1 1 0 0 0,0 0-1 0 0,1 0 1 0 0,11-14 0 0 0,-5 10-22 0 0,0-1 1 0 0,2 2-1 0 0,-1 0 0 0 0,2 1 0 0 0,0 1 1 0 0,1 0-1 0 0,20-11 0 0 0,-29 19 18 0 0,1 1-1 0 0,-1 0 0 0 0,1 1 0 0 0,-1 0 0 0 0,1 0 0 0 0,0 1 0 0 0,0 0 0 0 0,0 1 0 0 0,12 0 0 0 0,3-2-4 0 0,-16 0 4 0 0,-8 3 12 0 0,1 0 0 0 0,-1-1-1 0 0,0 1 1 0 0,1 0 0 0 0,-1 0 0 0 0,0 0 0 0 0,1 0-1 0 0,-1 1 1 0 0,0-1 0 0 0,1 0 0 0 0,-1 0-1 0 0,0 1 1 0 0,1-1 0 0 0,-1 1 0 0 0,0-1-1 0 0,0 1 1 0 0,0 0 0 0 0,1-1 0 0 0,0 2-1 0 0,0-1 14 0 0,0 0-1 0 0,0 0 0 0 0,0 0 0 0 0,0 0 0 0 0,0 1 0 0 0,0-1 0 0 0,0 1 1 0 0,-1-1-1 0 0,1 1 0 0 0,0 0 0 0 0,-1-1 0 0 0,1 1 0 0 0,-1 0 0 0 0,0 0 1 0 0,0 0-1 0 0,0 0 0 0 0,0 0 0 0 0,0 1 0 0 0,0-1 0 0 0,0 0 0 0 0,0 3 0 0 0,5 55 340 0 0,-2-14-134 0 0,41 176-1974 0 0,-43-215-1556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5625 0 0,'36'-96'-2031'0'0,"-36"94"2221"0"0,3-18-1590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 2840 0 0,'-54'-15'-573'0'0,"52"15"690"0"0,-2-1-4 0 0,3 0-4 0 0,0 0 0 0 0,0 1-1 0 0,0-1 1 0 0,0 1 0 0 0,0-1-1 0 0,0 1 1 0 0,0 0 0 0 0,0-1-1 0 0,0 1 1 0 0,-1 0 0 0 0,1 0-1 0 0,0 0 1 0 0,0 0-1 0 0,0 0 1 0 0,0 0 0 0 0,0 0-1 0 0,0 0 1 0 0,-1 0 0 0 0,1 0-1 0 0,0 1 1 0 0,-1-1 0 0 0,1 3-35 0 0,0 0-1 0 0,0-1 1 0 0,0 1 0 0 0,0 0-1 0 0,1-1 1 0 0,-1 1 0 0 0,1 0 0 0 0,0-1-1 0 0,0 1 1 0 0,0 0 0 0 0,0 0-1 0 0,1-1 1 0 0,-1 1 0 0 0,1 0 0 0 0,-1 0-1 0 0,1-1 1 0 0,2 4 0 0 0,0 1 48 0 0,0 0 1 0 0,1-1 0 0 0,0 0-1 0 0,0 1 1 0 0,1-1-1 0 0,7 7 1 0 0,4 2 105 0 0,0 0-1 0 0,2-1 1 0 0,29 19-1 0 0,-19-15-191 0 0,43 24 20 0 0,-20-24-4218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3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46 4992 0 0,'3'-44'-584'0'0,"-3"43"1314"0"0,-4 5-532 0 0,-30 43 525 0 0,-43 81 0 0 0,17-26-304 0 0,-124 176 148 0 0,99-162-2836 0 0,62-83 474 0 0,6-8-53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217 372 4832 0 0,'0'0'-244'0'0,"0"1"-39"0"0,0 0 382 0 0,0-1 0 0 0,1 1-1 0 0,-1-1 1 0 0,0 1 0 0 0,0-1-1 0 0,1 1 1 0 0,-1-1 0 0 0,0 1 0 0 0,1-1-1 0 0,-1 0 1 0 0,1 1 0 0 0,-1-1-1 0 0,1 1 1 0 0,-1-1 0 0 0,1 0 0 0 0,-1 0-1 0 0,1 1 1 0 0,-1-1 0 0 0,1 0-1 0 0,-1 0 1 0 0,1 1 0 0 0,-1-1 0 0 0,1 0-1 0 0,-1 0 1 0 0,1 0 0 0 0,0 0 0 0 0,-1 0-1 0 0,1 0 1 0 0,0 0 0 0 0,8-8 24 0 0,10-7-12 0 0,-1-2 0 0 0,0 0 1 0 0,-1-1-1 0 0,-1-1 0 0 0,-1 0 0 0 0,-1-1 1 0 0,20-35-1 0 0,-31 48-100 0 0,1 0 0 0 0,-1 0 0 0 0,0 0 0 0 0,-1-1 0 0 0,0 1 0 0 0,0-1 0 0 0,0 1 0 0 0,-1-1 0 0 0,0 0 0 0 0,-1-12 0 0 0,-1 15-7 0 0,0 0-1 0 0,-1 0 1 0 0,0 1 0 0 0,0-1-1 0 0,0 0 1 0 0,-1 1-1 0 0,1-1 1 0 0,-1 1 0 0 0,0 0-1 0 0,0 0 1 0 0,-1 0-1 0 0,1 0 1 0 0,-1 1-1 0 0,0-1 1 0 0,0 1 0 0 0,0 0-1 0 0,-1 0 1 0 0,-4-2-1 0 0,2-1 4 0 0,6 4-9 0 0,-1 1 0 0 0,1 0 0 0 0,-1 0 0 0 0,1 0 0 0 0,-1 0 0 0 0,0 0 0 0 0,1 0 1 0 0,-1 1-1 0 0,0-1 0 0 0,0 0 0 0 0,0 1 0 0 0,1 0 0 0 0,-1-1 0 0 0,0 1 0 0 0,0 0 0 0 0,-3 0 0 0 0,1-2-6 0 0,-31 6 3 0 0,23-1 6 0 0,0 0 0 0 0,0 1 0 0 0,0 0-1 0 0,0 1 1 0 0,1 0 0 0 0,-1 1 0 0 0,1 0 0 0 0,1 1 0 0 0,-1 0-1 0 0,1 0 1 0 0,0 1 0 0 0,1 1 0 0 0,0 0 0 0 0,0 0-1 0 0,1 1 1 0 0,0 0 0 0 0,1 0 0 0 0,-7 13 0 0 0,2-2 1 0 0,1 1 0 0 0,1 1 0 0 0,2 0 0 0 0,0 0 0 0 0,1 0 0 0 0,1 1 0 0 0,1 0-1 0 0,-2 35 1 0 0,6-56 1 0 0,1 1 0 0 0,0-1-1 0 0,0 1 1 0 0,0-1-1 0 0,0 0 1 0 0,1 1-1 0 0,-1-1 1 0 0,1 1-1 0 0,0-1 1 0 0,0 0 0 0 0,0 0-1 0 0,0 1 1 0 0,1-1-1 0 0,2 5 1 0 0,-2-6-1 0 0,-1-1 0 0 0,1 1 0 0 0,0 0 1 0 0,0-1-1 0 0,-1 0 0 0 0,1 1 0 0 0,0-1 0 0 0,0 0 1 0 0,0 0-1 0 0,1 0 0 0 0,-1 0 0 0 0,0 0 0 0 0,0 0 0 0 0,0 0 1 0 0,1-1-1 0 0,3 1 0 0 0,2-1 2 0 0,-1 0-1 0 0,1-1 1 0 0,-1 1-1 0 0,1-2 1 0 0,-1 1-1 0 0,1-1 1 0 0,-1 0-1 0 0,0 0 1 0 0,0-1-1 0 0,0 0 1 0 0,0 0-1 0 0,6-5 1 0 0,4-5 2 0 0,-1-1 0 0 0,0 0 0 0 0,-1-1 1 0 0,0 0-1 0 0,-2-1 0 0 0,0-1 0 0 0,-1-1 1 0 0,16-27-1 0 0,20-27-46 0 0,-29 47 52 0 0,12-16 152 0 0,-30 39-150 0 0,33-24 68 0 0,-32 24-84 0 0,7-2 33 0 0,2-1-49 0 0,-10 6 18 0 0,-1-1 1 0 0,1 0-1 0 0,-1 1 0 0 0,0-1 0 0 0,1 1 1 0 0,-1 0-1 0 0,1-1 0 0 0,-1 1 0 0 0,0-1 1 0 0,1 1-1 0 0,-1-1 0 0 0,0 1 1 0 0,0 0-1 0 0,1-1 0 0 0,-1 1 0 0 0,0 0 1 0 0,0-1-1 0 0,0 1 0 0 0,0 0 1 0 0,0-1-1 0 0,0 1 0 0 0,0 0 0 0 0,0-1 1 0 0,0 1-1 0 0,0 0 0 0 0,-1 0 0 0 0,5 133 167 0 0,-1-48 22 0 0,-10 104 0 0 0,1-106-111 0 0,5-49-17 0 0,-2 0 0 0 0,-13 56 0 0 0,13-79-43 0 0,0-1 0 0 0,-1 0-1 0 0,-1 1 1 0 0,0-2 0 0 0,0 1-1 0 0,-1-1 1 0 0,-1 1 0 0 0,0-2-1 0 0,0 1 1 0 0,-1-1 0 0 0,-14 14 0 0 0,18-19-9 0 0,-1 0 0 0 0,1 0 0 0 0,0-1 1 0 0,-1 0-1 0 0,0 0 0 0 0,0 0 0 0 0,0 0 1 0 0,0-1-1 0 0,0 0 0 0 0,-1 0 0 0 0,1 0 1 0 0,-9 1-1 0 0,9-2-6 0 0,0-2 1 0 0,0 1-1 0 0,0-1 0 0 0,0 1 1 0 0,0-1-1 0 0,0-1 0 0 0,0 1 1 0 0,1-1-1 0 0,-1 0 0 0 0,1 0 1 0 0,-1 0-1 0 0,1 0 1 0 0,0-1-1 0 0,-1 0 0 0 0,-4-4 1 0 0,7 5-3 0 0,-14-9-3 0 0,1-2 1 0 0,0 1 0 0 0,-26-30-1 0 0,39 39-2 0 0,0 1-1 0 0,-1-1 1 0 0,1 0-1 0 0,0 0 0 0 0,0 0 1 0 0,1 0-1 0 0,-1 0 0 0 0,1-1 1 0 0,-1 1-1 0 0,1 0 0 0 0,0-1 1 0 0,0 1-1 0 0,1-1 0 0 0,-1 1 1 0 0,1-1-1 0 0,-1 1 0 0 0,1-1 1 0 0,0 1-1 0 0,0-1 0 0 0,1 1 1 0 0,-1-1-1 0 0,1 1 0 0 0,0-1 1 0 0,0 1-1 0 0,0-1 0 0 0,0 1 1 0 0,1 0-1 0 0,-1-1 0 0 0,3-3 1 0 0,9-10-12 0 0,1 1 1 0 0,1 0 0 0 0,0 1-1 0 0,31-24 1 0 0,79-48-43 0 0,-66 48 36 0 0,-9 5-14 0 0,7-4-117 0 0,-2-2 1 0 0,63-59-1 0 0,-112 92 28 0 0,1 0-1 0 0,-1 0 1 0 0,0-1 0 0 0,-1 0 0 0 0,1 0-1 0 0,-2 0 1 0 0,1-1 0 0 0,-1 0 0 0 0,-1 0-1 0 0,1 0 1 0 0,2-15 0 0 0,-5 20 57 0 0,0-1-1 0 0,-1 1 1 0 0,1-1 0 0 0,-1 1 0 0 0,0-1-1 0 0,-1 1 1 0 0,1-1 0 0 0,-1 1 0 0 0,0-1-1 0 0,0 1 1 0 0,0 0 0 0 0,0-1 0 0 0,-1 1-1 0 0,0 0 1 0 0,0 0 0 0 0,0 0 0 0 0,-1 0-1 0 0,1 1 1 0 0,-1-1 0 0 0,0 0 0 0 0,0 1-1 0 0,0 0 1 0 0,0 0 0 0 0,0 0 0 0 0,-1 0-1 0 0,-4-3 1 0 0,-21-19-3 0 0,28 24 125 0 0,-1-1 83 0 0,1 2-76 0 0,1-1 0 0 0,-1 0 1 0 0,1 1-1 0 0,-1-1 0 0 0,0 1 0 0 0,0-1 0 0 0,1 1 0 0 0,-1-1 0 0 0,0 1 0 0 0,0-1 0 0 0,0 1 0 0 0,1 0 0 0 0,-1-1 0 0 0,0 1 0 0 0,0 0 0 0 0,0 0 0 0 0,0 0 0 0 0,0 0 0 0 0,0 0 0 0 0,0 0 0 0 0,0 0 0 0 0,0 3-19 0 0,0 1-1 0 0,1 0 1 0 0,-1 0-1 0 0,1 0 1 0 0,0 0-1 0 0,0-1 1 0 0,1 1 0 0 0,-1 0-1 0 0,1 0 1 0 0,0 0-1 0 0,0-1 1 0 0,2 7-1 0 0,25 57 455 0 0,-14-33-280 0 0,19 64 208 0 0,-21-59-219 0 0,2-1 1 0 0,28 58-1 0 0,-40-93-269 0 0,0 0 0 0 0,0 0 1 0 0,0 0-1 0 0,1-1 0 0 0,-1 1 0 0 0,1-1 0 0 0,0 1 0 0 0,4 2 0 0 0,-6-4-84 0 0,0-1 0 0 0,0 1 0 0 0,-1 0 0 0 0,1-1 0 0 0,0 1 0 0 0,0-1 0 0 0,0 0 0 0 0,1 1 0 0 0,-1-1 0 0 0,0 0-1 0 0,0 1 1 0 0,0-1 0 0 0,0 0 0 0 0,0 0 0 0 0,0 0 0 0 0,0 0 0 0 0,0 0 0 0 0,1 0 0 0 0,-1 0 0 0 0,0-1 0 0 0,0 1 0 0 0,0 0 0 0 0,0-1 0 0 0,0 1 0 0 0,0 0 0 0 0,0-1-1 0 0,0 1 1 0 0,0-1 0 0 0,0 0 0 0 0,0 1 0 0 0,0-1 0 0 0,1-1 0 0 0,9-10-2233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5673 0 0,'0'0'-230'0'0,"2"4"34"0"0,-1-2-7 0 0,29 43-2167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3356 0 0,'21'-34'1062'0'0,"-20"33"-449"0"0,2-2-342 0 0,-2 2-244 0 0,-1 1 0 0 0,0 0-1 0 0,0 0 1 0 0,0-1 0 0 0,0 1-1 0 0,0 0 1 0 0,0 0 0 0 0,0 0-1 0 0,1-1 1 0 0,-1 1 0 0 0,0 0 0 0 0,0 0-1 0 0,0 0 1 0 0,1 0 0 0 0,-1-1-1 0 0,0 1 1 0 0,0 0 0 0 0,0 0 0 0 0,1 0-1 0 0,-1 0 1 0 0,0 0 0 0 0,0 0-1 0 0,1 0 1 0 0,-1-1 0 0 0,0 1 0 0 0,0 0-1 0 0,1 0 1 0 0,-1 0 0 0 0,0 0-1 0 0,0 0 1 0 0,1 0 0 0 0,-1 0-1 0 0,0 0 1 0 0,0 1 0 0 0,1-1 0 0 0,-1 0-1 0 0,0 0 1 0 0,0 0 0 0 0,1 0-1 0 0,-1 0 1 0 0,0 0 0 0 0,0 0 0 0 0,1 1-1 0 0,6 2 118 0 0,-1 2 0 0 0,1-1 0 0 0,-1 0-1 0 0,0 1 1 0 0,0 0 0 0 0,-1 1 0 0 0,1-1-1 0 0,-1 1 1 0 0,0 0 0 0 0,4 7 0 0 0,48 79 980 0 0,-41-64-829 0 0,96 179 1399 0 0,-108-200-1746 0 0,10 13 809 0 0,-14-20-736 0 0,1 0 0 0 0,0 0 0 0 0,-1 0 0 0 0,1 1 1 0 0,0-1-1 0 0,-1 0 0 0 0,1 0 0 0 0,0 0 0 0 0,-1 0 1 0 0,1-1-1 0 0,0 1 0 0 0,-1 0 0 0 0,1 0 1 0 0,0 0-1 0 0,-1-1 0 0 0,1 1 0 0 0,0 0 0 0 0,-1 0 1 0 0,1-1-1 0 0,-1 1 0 0 0,1-1 0 0 0,0 1 1 0 0,-1 0-1 0 0,1-1 0 0 0,-1 1 0 0 0,1-1 0 0 0,-1 1 1 0 0,1-2-1 0 0,0 0-4 0 0,1 0 0 0 0,-1 0 0 0 0,0-1 0 0 0,0 1 1 0 0,0-1-1 0 0,0 1 0 0 0,0-1 0 0 0,-1 1 0 0 0,1-1 0 0 0,-1 1 1 0 0,1-1-1 0 0,-1 1 0 0 0,0-5 0 0 0,1-6 38 0 0,21-100 167 0 0,-15 67-242 0 0,3 0 0 0 0,17-52 0 0 0,-27 97 15 0 0,1 1 0 0 0,-1-1 0 0 0,0 0 0 0 0,0 1 0 0 0,0-1 0 0 0,0 1 0 0 0,1-1 0 0 0,-1 1 0 0 0,0-1 0 0 0,1 1 0 0 0,-1-1 0 0 0,0 1 0 0 0,1-1 0 0 0,-1 1 0 0 0,1-1 0 0 0,-1 1 0 0 0,0 0 0 0 0,1-1 0 0 0,-1 1 0 0 0,1 0 0 0 0,0-1 0 0 0,-1 1 0 0 0,1 0 0 0 0,-1 0 0 0 0,1-1 0 0 0,-1 1 0 0 0,1 0 0 0 0,-1 0 0 0 0,1 0 0 0 0,0 0 0 0 0,-1 0 0 0 0,2 0 0 0 0,16 13-49 0 0,16 35 51 0 0,-30-41-18 0 0,0-2 20 0 0,0-1 0 0 0,0 1 0 0 0,1-1 0 0 0,-1 0 0 0 0,1-1 0 0 0,0 1-1 0 0,0-1 1 0 0,1 0 0 0 0,-1 0 0 0 0,1 0 0 0 0,-1-1 0 0 0,1 0-1 0 0,0 0 1 0 0,0-1 0 0 0,0 1 0 0 0,0-1 0 0 0,0 0 0 0 0,0-1-1 0 0,0 0 1 0 0,0 0 0 0 0,10-1 0 0 0,-2 0-41 0 0,0 0 0 0 0,1-1 0 0 0,-1 0 0 0 0,0-2 0 0 0,0 1 0 0 0,0-2 0 0 0,-1 0 0 0 0,15-7 0 0 0,-16 3-19 0 0,0 1-1 0 0,-1-2 1 0 0,0 0 0 0 0,-1 0-1 0 0,0 0 1 0 0,0-2-1 0 0,-1 1 1 0 0,-1-1 0 0 0,0 0-1 0 0,0-1 1 0 0,-2 0 0 0 0,1 0-1 0 0,-2 0 1 0 0,5-15-1 0 0,-10 27 58 0 0,9-35-150 0 0,-9 34 147 0 0,0 1 0 0 0,0-1-1 0 0,0 1 1 0 0,0-1 0 0 0,0 1 0 0 0,0-1 0 0 0,-1 1-1 0 0,1 0 1 0 0,-1-1 0 0 0,1 1 0 0 0,-1-1-1 0 0,1 1 1 0 0,-1 0 0 0 0,0-1 0 0 0,0 1-1 0 0,1 0 1 0 0,-1 0 0 0 0,0-1 0 0 0,0 1 0 0 0,0 0-1 0 0,0 0 1 0 0,-1 0 0 0 0,1 0 0 0 0,0 0-1 0 0,0 1 1 0 0,-1-1 0 0 0,-1-1 0 0 0,2 2-22 0 0,-5 2-25 0 0,-1 2 50 0 0,1 0 0 0 0,1 0 0 0 0,-1 1 1 0 0,1-1-1 0 0,-1 1 0 0 0,1 1 0 0 0,1-1 0 0 0,-1 1 0 0 0,1 0 0 0 0,0 0 1 0 0,0 0-1 0 0,1 0 0 0 0,-6 13 0 0 0,4-8 10 0 0,0-1 1 0 0,1 1-1 0 0,1 0 0 0 0,-1 0 0 0 0,2 0 1 0 0,-1 0-1 0 0,2 1 0 0 0,-1-1 0 0 0,1 1 1 0 0,1-1-1 0 0,0 1 0 0 0,1-1 1 0 0,0 1-1 0 0,4 14 0 0 0,-3-20-40 0 0,-1-1-1 0 0,2 1 1 0 0,-1 0 0 0 0,0-1 0 0 0,1 0-1 0 0,0 1 1 0 0,0-1 0 0 0,1 0-1 0 0,-1-1 1 0 0,1 1 0 0 0,0-1-1 0 0,0 1 1 0 0,1-1 0 0 0,-1 0 0 0 0,1-1-1 0 0,0 1 1 0 0,0-1 0 0 0,0 0-1 0 0,0 0 1 0 0,1-1 0 0 0,-1 1-1 0 0,1-1 1 0 0,0 0 0 0 0,-1-1-1 0 0,1 0 1 0 0,0 1 0 0 0,0-2 0 0 0,11 1-1 0 0,1-1-761 0 0,-1-2 0 0 0,1 0-1 0 0,-1-1 1 0 0,0-1-1 0 0,0 0 1 0 0,30-13 0 0 0,-16 5-1758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 5733 0 0,'-4'-19'-905'0'0,"-6"22"1350"0"0,8 0-333 0 0,0 0 1 0 0,0 0-1 0 0,0 0 0 0 0,1 0 0 0 0,-1 0 0 0 0,1 0 1 0 0,0 0-1 0 0,-1 0 0 0 0,1 5 0 0 0,-18 141 2325 0 0,1 175 0 0 0,22-329-2356 0 0,12-18-17 0 0,-2 0 1 0 0,0 0-1 0 0,16-42 1 0 0,22-37-152 0 0,-43 88 60 0 0,3-6-30 0 0,0 0 1 0 0,2 1-1 0 0,30-33 1 0 0,-38 47 43 0 0,0 0 0 0 0,0 0 1 0 0,0 0-1 0 0,0 1 1 0 0,1 0-1 0 0,0 1 0 0 0,0-1 1 0 0,0 1-1 0 0,0 1 0 0 0,0-1 1 0 0,1 1-1 0 0,-1 1 1 0 0,1-1-1 0 0,-1 1 0 0 0,1 0 1 0 0,8 1-1 0 0,5 0 17 0 0,-1 1 0 0 0,1 1-1 0 0,-1 1 1 0 0,0 1 0 0 0,0 1 0 0 0,0 0-1 0 0,-1 2 1 0 0,1 0 0 0 0,-2 1 0 0 0,31 18-1 0 0,-37-18 18 0 0,1 0 0 0 0,-1 2-1 0 0,-1-1 1 0 0,0 1-1 0 0,0 1 1 0 0,-1 0 0 0 0,0 0-1 0 0,-1 1 1 0 0,-1 1-1 0 0,1-1 1 0 0,-2 1-1 0 0,0 1 1 0 0,-1-1 0 0 0,0 1-1 0 0,5 18 1 0 0,4 30-1167 0 0,-9-21-4053 0 0,-6-30 1976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93 158 6421 0 0,'0'0'-560'0'0,"-38"24"-1987"0"0,24-12 2663 0 0,11-10-78 0 0,-1 1 1 0 0,1-1-1 0 0,0 1 1 0 0,0 0 0 0 0,0 0-1 0 0,0 0 1 0 0,0 1 0 0 0,1-1-1 0 0,0 0 1 0 0,-1 1-1 0 0,1 0 1 0 0,0 0 0 0 0,-2 6-1 0 0,4-9 33 0 0,11 20 685 0 0,-3-20-714 0 0,0-1 0 0 0,0 0-1 0 0,0-1 1 0 0,0 0 0 0 0,0 0 0 0 0,0-1-1 0 0,0 0 1 0 0,0 0 0 0 0,0 0 0 0 0,-1-1-1 0 0,0-1 1 0 0,1 1 0 0 0,-1-1 0 0 0,0 0 0 0 0,-1-1-1 0 0,1 0 1 0 0,9-8 0 0 0,-3 0-5 0 0,0 0 1 0 0,0 0-1 0 0,-1-1 1 0 0,-1-1-1 0 0,0 0 1 0 0,15-30-1 0 0,-23 39-19 0 0,-1 0-1 0 0,1 0 1 0 0,-1-1-1 0 0,0 1 1 0 0,-1-1-1 0 0,0 1 1 0 0,0-1-1 0 0,0-11 1 0 0,-1 18-17 0 0,0-1 0 0 0,0 0 1 0 0,0 0-1 0 0,0 0 1 0 0,0 1-1 0 0,0-1 1 0 0,0 0-1 0 0,-1 0 1 0 0,1 1-1 0 0,0-1 0 0 0,0 0 1 0 0,-1 1-1 0 0,1-1 1 0 0,-1 0-1 0 0,1 1 1 0 0,0-1-1 0 0,-1 1 1 0 0,1-1-1 0 0,-1 0 0 0 0,0 1 1 0 0,1-1-1 0 0,-1 1 1 0 0,1-1-1 0 0,-1 1 1 0 0,0 0-1 0 0,1-1 1 0 0,-1 1-1 0 0,0 0 0 0 0,1-1 1 0 0,-1 1-1 0 0,0 0 1 0 0,0 0-1 0 0,1 0 1 0 0,-1 0-1 0 0,0-1 1 0 0,0 1-1 0 0,1 0 0 0 0,-1 0 1 0 0,0 0-1 0 0,0 1 1 0 0,0-1-1 0 0,1 0 1 0 0,-1 0-1 0 0,-1 1 1 0 0,-26 8 37 0 0,13 3 2 0 0,1 0 0 0 0,1 1 0 0 0,0 0-1 0 0,1 1 1 0 0,0 1 0 0 0,1 0 0 0 0,0 0 0 0 0,-14 30-1 0 0,13-25 17 0 0,10-16-41 0 0,-1 1 0 0 0,0-1 0 0 0,1 1 0 0 0,0 0 0 0 0,0-1 0 0 0,0 1 0 0 0,1 0 0 0 0,0 1 0 0 0,0-1 0 0 0,0 0 0 0 0,0 0-1 0 0,1 0 1 0 0,0 0 0 0 0,0 1 0 0 0,0-1 0 0 0,1 0 0 0 0,0 0 0 0 0,0 0 0 0 0,0 1 0 0 0,0-1 0 0 0,1-1 0 0 0,2 6 0 0 0,-1-4 2 0 0,1-1 1 0 0,-1 0 0 0 0,1-1-1 0 0,0 1 1 0 0,1-1 0 0 0,-1 1-1 0 0,1-1 1 0 0,0 0 0 0 0,0-1-1 0 0,0 1 1 0 0,0-1-1 0 0,0 0 1 0 0,1-1 0 0 0,0 1-1 0 0,-1-1 1 0 0,1 0 0 0 0,0 0-1 0 0,8 0 1 0 0,6 2-61 0 0,1-2-1 0 0,-1 0 1 0 0,1-1-1 0 0,-1-1 1 0 0,1-1 0 0 0,-1-1-1 0 0,1-1 1 0 0,-1-1-1 0 0,0-1 1 0 0,0 0 0 0 0,22-10-1 0 0,-19 6-531 0 0,-1-1 1 0 0,-1-2-1 0 0,0 0 0 0 0,-1-1 0 0 0,31-25 0 0 0,-22 12-836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1004 0 0,'0'0'500'0'0,"8"7"-296"0"0,3-5-712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4132 0 0,'-1'-28'2735'0'0,"-3"63"-1971"0"0,2-1-1 0 0,5 63 1 0 0,-2 37 305 0 0,3-65-685 0 0,0-17 347 0 0,3-57-700 0 0,2-3-18 0 0,0 0 0 0 0,-1-1-1 0 0,0 0 1 0 0,0 0 0 0 0,-1-1-1 0 0,0 0 1 0 0,0-1 0 0 0,-2 1 0 0 0,7-15-1 0 0,3-7-42 0 0,1 1 0 0 0,34-48-1 0 0,-39 65 15 0 0,0 0-1 0 0,2 1 1 0 0,-1 0 0 0 0,1 1-1 0 0,1 0 1 0 0,0 1-1 0 0,18-10 1 0 0,60-23-51 0 0,-57 29 2 0 0,-31 15 62 0 0,-1 0 0 0 0,1 0 0 0 0,0 0 0 0 0,-1 0 0 0 0,1 1 1 0 0,-1 0-1 0 0,0 0 0 0 0,1 0 0 0 0,-1 0 0 0 0,0 0 0 0 0,1 1 1 0 0,-1 0-1 0 0,0-1 0 0 0,0 1 0 0 0,0 0 0 0 0,0 0 0 0 0,-1 1 1 0 0,6 4-1 0 0,11 13-227 0 0,0 0 0 0 0,-1 1 0 0 0,-2 1 0 0 0,0 1 0 0 0,-1 0 0 0 0,-1 1 0 0 0,-1 1 0 0 0,-2 0-1 0 0,9 28 1 0 0,-8-26-3751 0 0,-6-16 1027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6081 0 0,'0'0'-543'0'0,"0"6"-1065"0"0,4 18 2040 0 0,2 1 0 0 0,1 0 0 0 0,0-1 0 0 0,2 0 0 0 0,13 26 0 0 0,-8-20-66 0 0,-2 1 0 0 0,16 58 0 0 0,-27-80-280 0 0,1 0 1 0 0,1 0-1 0 0,0 0 1 0 0,0-1-1 0 0,1 1 1 0 0,0 0-1 0 0,6 8 0 0 0,10 27 1136 0 0,3-71-1082 0 0,23-116 9 0 0,0 1-23 0 0,-32 108-124 0 0,-8 16 1 0 0,0 1-1 0 0,2 1 0 0 0,10-19 1 0 0,-17 34-4 0 0,1 5-79 0 0,1 4 78 0 0,-1 0 1 0 0,0 1 0 0 0,0-1-1 0 0,-1 1 1 0 0,0-1-1 0 0,0 1 1 0 0,-1 13 0 0 0,-1-13 3 0 0,1 0 1 0 0,0 0 0 0 0,1 0 0 0 0,0 0 0 0 0,1 0 0 0 0,0 0 0 0 0,0 0-1 0 0,1-1 1 0 0,0 1 0 0 0,4 8 0 0 0,-2-10 3 0 0,1-1 0 0 0,-1-1 0 0 0,1 1 0 0 0,0-1 0 0 0,0 1 0 0 0,1-2 0 0 0,0 1 0 0 0,0-1-1 0 0,0 0 1 0 0,0 0 0 0 0,1-1 0 0 0,-1 0 0 0 0,1-1 0 0 0,0 1 0 0 0,0-1 0 0 0,0-1 0 0 0,0 0 0 0 0,0 0 0 0 0,0 0 0 0 0,0-1 0 0 0,11-1 0 0 0,-5 1-4 0 0,1-1-1 0 0,-1-1 1 0 0,1 0 0 0 0,-1-1 0 0 0,0 0-1 0 0,0-1 1 0 0,0-1 0 0 0,-1 0 0 0 0,0 0-1 0 0,0-2 1 0 0,16-9 0 0 0,-23 11-3 0 0,-1 1-1 0 0,1-1 1 0 0,-1 0 0 0 0,0 0-1 0 0,0 0 1 0 0,0-1 0 0 0,-1 0-1 0 0,0 0 1 0 0,0 0 0 0 0,-1 0-1 0 0,1 0 1 0 0,-2-1 0 0 0,1 0-1 0 0,0 1 1 0 0,-1-1 0 0 0,-1 0-1 0 0,1 0 1 0 0,-1-1 0 0 0,0 1-1 0 0,-1 0 1 0 0,1 0 0 0 0,-2 0-1 0 0,1 0 1 0 0,-3-14 0 0 0,2 17-4 0 0,1 3 3 0 0,0 0 0 0 0,0 0 0 0 0,0 0 1 0 0,0 0-1 0 0,0 0 0 0 0,0 0 0 0 0,0 0 1 0 0,-1 0-1 0 0,1 0 0 0 0,0 0 0 0 0,-1 0 1 0 0,1 0-1 0 0,-1 0 0 0 0,1 0 0 0 0,-1 0 0 0 0,1 0 1 0 0,-1 0-1 0 0,0 0 0 0 0,1 1 0 0 0,-1-1 1 0 0,0 0-1 0 0,0 0 0 0 0,0 1 0 0 0,0-1 1 0 0,1 1-1 0 0,-1-1 0 0 0,0 1 0 0 0,0-1 1 0 0,0 1-1 0 0,0-1 0 0 0,0 1 0 0 0,0 0 0 0 0,0 0 1 0 0,0-1-1 0 0,-1 1 0 0 0,1 0 0 0 0,0 0 1 0 0,0 0-1 0 0,0 0 0 0 0,0 0 0 0 0,0 0 1 0 0,0 1-1 0 0,0-1 0 0 0,0 0 0 0 0,0 0 0 0 0,0 1 1 0 0,0-1-1 0 0,0 1 0 0 0,0-1 0 0 0,0 1 1 0 0,-2 0-1 0 0,-6 4 1 0 0,1 0 0 0 0,-1 0 0 0 0,1 0 0 0 0,0 1 0 0 0,0 1 0 0 0,0-1 0 0 0,1 1 0 0 0,0 1 0 0 0,0-1 0 0 0,1 1 0 0 0,0 0 0 0 0,0 0 0 0 0,1 1 0 0 0,0 0 0 0 0,1 0 0 0 0,-5 13 1 0 0,6-14 4 0 0,1 0 0 0 0,0-1 1 0 0,1 1-1 0 0,-1 0 1 0 0,1 0-1 0 0,1 0 1 0 0,0 0-1 0 0,0 0 1 0 0,0 0-1 0 0,1 0 1 0 0,0 0-1 0 0,1 0 1 0 0,0 0-1 0 0,0-1 1 0 0,1 1-1 0 0,0-1 1 0 0,0 1-1 0 0,0-1 0 0 0,1 0 1 0 0,0 0-1 0 0,9 10 1 0 0,-9-13-53 0 0,1 0-1 0 0,-1 0 1 0 0,1 0 0 0 0,0-1 0 0 0,0 0 0 0 0,0 0-1 0 0,0-1 1 0 0,1 1 0 0 0,-1-1 0 0 0,1 0-1 0 0,0 0 1 0 0,-1-1 0 0 0,1 0 0 0 0,0 0 0 0 0,0 0-1 0 0,0-1 1 0 0,11 0 0 0 0,3-1-904 0 0,0 0 1 0 0,0-1-1 0 0,-1-2 0 0 0,21-5 0 0 0,-7-1-1568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36 5593 0 0,'0'0'-359'0'0,"-17"-34"-472"0"0,13 33 924 0 0,-1 1 0 0 0,0 0-1 0 0,1-1 1 0 0,-1 2 0 0 0,0-1-1 0 0,1 0 1 0 0,-1 1 0 0 0,1 0 0 0 0,-1 0-1 0 0,1 1 1 0 0,-1-1 0 0 0,1 1 0 0 0,-4 2-1 0 0,-62 31 851 0 0,64-32-890 0 0,-6 5 109 0 0,-1 0 0 0 0,1 1 0 0 0,0 1 1 0 0,1 0-1 0 0,0 1 0 0 0,0 0 0 0 0,-11 16 0 0 0,15-18-72 0 0,1 1 1 0 0,-1-1-1 0 0,2 1 1 0 0,-1 1-1 0 0,2-1 1 0 0,-1 1-1 0 0,1 0 1 0 0,1 0-1 0 0,0 0 1 0 0,-2 13-1 0 0,5-21-90 0 0,0 0-1 0 0,0 0 0 0 0,0 0 0 0 0,0 0 0 0 0,1 0 0 0 0,0-1 0 0 0,-1 1 0 0 0,1 0 0 0 0,0 0 0 0 0,0-1 1 0 0,0 1-1 0 0,1-1 0 0 0,-1 1 0 0 0,1-1 0 0 0,-1 1 0 0 0,1-1 0 0 0,0 0 0 0 0,0 0 0 0 0,0 0 0 0 0,0 0 1 0 0,0 0-1 0 0,0 0 0 0 0,1-1 0 0 0,-1 1 0 0 0,1-1 0 0 0,-1 1 0 0 0,1-1 0 0 0,-1 0 0 0 0,1 0 0 0 0,0 0 1 0 0,-1 0-1 0 0,1-1 0 0 0,5 1 0 0 0,6 2-421 0 0,0-1 1 0 0,1 0-1 0 0,-1-2 0 0 0,1 1 1 0 0,18-3-1 0 0,11-3-1682 0 0,10 0-365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24 5625 0 0,'-32'-18'-1603'0'0,"31"17"1635"0"0,-1 0-1 0 0,1 1 1 0 0,0-1-1 0 0,0 1 1 0 0,-1-1-1 0 0,1 1 1 0 0,0-1-1 0 0,0 1 1 0 0,-1 0-1 0 0,1 0 1 0 0,0 0-1 0 0,-1 0 1 0 0,1 0-1 0 0,0 0 1 0 0,-1 0-1 0 0,1 0 1 0 0,0 0-1 0 0,-1 1 1 0 0,1-1-1 0 0,0 0 1 0 0,0 1-1 0 0,0-1 1 0 0,-1 1-1 0 0,1 0 1 0 0,0-1-1 0 0,-2 2 1 0 0,1 1 70 0 0,1-1 1 0 0,-1 0-1 0 0,1 1 1 0 0,-1-1-1 0 0,1 1 1 0 0,0 0-1 0 0,0-1 0 0 0,0 1 1 0 0,0 0-1 0 0,0 0 1 0 0,1 0-1 0 0,-1 0 1 0 0,1 5-1 0 0,-26 510 4579 0 0,15-393-6818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31 260 6701 0 0,'-13'-10'-876'0'0,"12"9"835"0"0,-1 0 1 0 0,1 0 0 0 0,0 0-1 0 0,0 0 1 0 0,0 0 0 0 0,-1 0-1 0 0,1 0 1 0 0,0 0 0 0 0,1 0 0 0 0,-1-1-1 0 0,0 1 1 0 0,0 0 0 0 0,0-1-1 0 0,1 1 1 0 0,-1 0 0 0 0,1-1-1 0 0,-1-2 1 0 0,0 2-7 0 0,29-29 335 0 0,-19 25-227 0 0,2 1 0 0 0,-1 0 0 0 0,0 1 0 0 0,1 1 0 0 0,0-1 1 0 0,0 2-1 0 0,20-3 0 0 0,-6 0-4 0 0,-19 4-44 0 0,49-10 60 0 0,-1-3 0 0 0,90-33 1 0 0,-138 44-55 0 0,-1 1 0 0 0,0-1 0 0 0,1-1 0 0 0,-1 1 0 0 0,0-1 0 0 0,-1 0 0 0 0,1 0 0 0 0,-1 0 0 0 0,0 0 0 0 0,0-1 0 0 0,0 0 0 0 0,0 0 0 0 0,-1 0 0 0 0,0 0 0 0 0,0-1 0 0 0,3-7 0 0 0,-5 11 205 0 0,-4 3-215 0 0,1 1 0 0 0,0-1-1 0 0,0 0 1 0 0,0 1 0 0 0,1-1 0 0 0,-1 1 0 0 0,0 0-1 0 0,0-1 1 0 0,1 1 0 0 0,-1 0 0 0 0,-1 3-1 0 0,3-5 2 0 0,-3 5 38 0 0,1 0 0 0 0,0 0 0 0 0,0 0 0 0 0,0 0 0 0 0,1 1 0 0 0,0-1 0 0 0,0 0 0 0 0,0 1-1 0 0,0-1 1 0 0,1 1 0 0 0,0-1 0 0 0,0 0 0 0 0,1 1 0 0 0,-1-1 0 0 0,3 9 0 0 0,-1-1 69 0 0,-1 1-34 0 0,0 1 0 0 0,2-1-1 0 0,-1-1 1 0 0,2 1-1 0 0,0 0 1 0 0,1-1 0 0 0,0 0-1 0 0,1 0 1 0 0,0 0 0 0 0,10 13-1 0 0,-12-20-58 0 0,1 0-1 0 0,0 0 1 0 0,0-1-1 0 0,0 0 1 0 0,1 0-1 0 0,0 0 1 0 0,0-1 0 0 0,0 0-1 0 0,1 0 1 0 0,-1 0-1 0 0,1-1 1 0 0,0 0-1 0 0,0 0 1 0 0,0-1-1 0 0,0 0 1 0 0,1 0 0 0 0,-1 0-1 0 0,0-1 1 0 0,1 0-1 0 0,12-1 1 0 0,-8 0-10 0 0,-1-1-1 0 0,1 0 1 0 0,-1-1 0 0 0,1 0 0 0 0,-1-1-1 0 0,0 0 1 0 0,0-1 0 0 0,0 0 0 0 0,-1-1 0 0 0,1 0-1 0 0,9-6 1 0 0,-15 7-9 0 0,0 1 0 0 0,-1 0 0 0 0,1-1 0 0 0,-1 0 0 0 0,0 0 0 0 0,0 0 0 0 0,0-1 0 0 0,-1 1 0 0 0,1-1 0 0 0,-1 0-1 0 0,0 0 1 0 0,0 0 0 0 0,-1 0 0 0 0,0-1 0 0 0,0 1 0 0 0,0-1 0 0 0,0 1 0 0 0,-1-1 0 0 0,0 0 0 0 0,0 1 0 0 0,-1-1 0 0 0,1 0 0 0 0,-2-9 0 0 0,1 8-3 0 0,-1-1 0 0 0,0 0 1 0 0,-1 1-1 0 0,1 0 0 0 0,-1-1 0 0 0,-1 1 1 0 0,0 0-1 0 0,0 0 0 0 0,0 0 0 0 0,-1 0 1 0 0,0 1-1 0 0,0-1 0 0 0,0 1 0 0 0,-1 0 1 0 0,0 0-1 0 0,-9-7 0 0 0,6 7 1 0 0,-1 0-1 0 0,1 0 1 0 0,-1 1-1 0 0,-1 1 1 0 0,1 0-1 0 0,0 0 1 0 0,-1 1-1 0 0,0 0 1 0 0,0 0-1 0 0,0 1 1 0 0,-19-1 0 0 0,25 2-58 0 0,-64-1 238 0 0,65 1-290 0 0,0 2-1 0 0,-1-1 0 0 0,1 0 1 0 0,0 1-1 0 0,0-1 1 0 0,0 1-1 0 0,-1 0 0 0 0,1 0 1 0 0,0 0-1 0 0,0 1 1 0 0,0-1-1 0 0,0 1 0 0 0,1-1 1 0 0,-1 1-1 0 0,0 0 1 0 0,1 0-1 0 0,-3 3 0 0 0,2 12-3434 0 0,5-8 1327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 5088 0 0,'-9'-15'-2067'0'0,"-7"1"3246"0"0,10 14 1150 0 0,22 12-1277 0 0,-1-1-824 0 0,-1 1-1 0 0,-1 0 1 0 0,1 1 0 0 0,-2 1 0 0 0,0 0 0 0 0,16 24 0 0 0,-1 6-44 0 0,26 54 1 0 0,-49-88-155 0 0,-1 0 1 0 0,0 0-1 0 0,0 0 1 0 0,-1 0 0 0 0,0 0-1 0 0,0 16 1 0 0,8 39 120 0 0,6-6 62 0 0,-16-57 80 0 0,0-9-265 0 0,-1-21-12 0 0,1 0 1 0 0,1 0 0 0 0,2 0-1 0 0,1 1 1 0 0,1-1 0 0 0,1 1-1 0 0,1 0 1 0 0,2 0 0 0 0,14-30-1 0 0,-17 47-14 0 0,0 1 1 0 0,0 0-1 0 0,1 1 0 0 0,1-1 0 0 0,-1 1 0 0 0,1 1 0 0 0,0 0 0 0 0,1 0 1 0 0,0 0-1 0 0,0 1 0 0 0,1 0 0 0 0,-1 1 0 0 0,1 0 0 0 0,11-3 0 0 0,19-7-53 0 0,1 3 0 0 0,54-10-1 0 0,-53 13-120 0 0,-16 6-362 0 0,-25 3 268 0 0,0-1-1 0 0,0 1 0 0 0,0 0 0 0 0,0 0 0 0 0,0 0 0 0 0,0 0 0 0 0,0 0 1 0 0,0 0-1 0 0,0 0 0 0 0,0 0 0 0 0,0 0 0 0 0,0 1 0 0 0,0-1 0 0 0,0 0 1 0 0,0 1-1 0 0,0-1 0 0 0,0 1 0 0 0,0-1 0 0 0,0 1 0 0 0,1 0 0 0 0,-2 10-2055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5673 0 0,'0'0'819'0'0,"36"20"1071"0"0,-29-13-1593 0 0,0 1 0 0 0,0 1 0 0 0,-1-1-1 0 0,8 14 1 0 0,18 23 111 0 0,23 22 102 0 0,-4 2 0 0 0,79 140 0 0 0,-69-106-267 0 0,-37-63-152 0 0,-8-11-7 0 0,2 0 0 0 0,0-2 1 0 0,2 0-1 0 0,38 40 0 0 0,-43-55-30 0 0,-13-11-78 0 0,4-12-185 0 0,-5 11 196 0 0,0-1 0 0 0,0 0-1 0 0,0 0 1 0 0,-1 0 0 0 0,1 0 0 0 0,0 0 0 0 0,-1 0 0 0 0,1 0-1 0 0,-1 0 1 0 0,1 0 0 0 0,-1 0 0 0 0,1 0 0 0 0,-1-1 0 0 0,0 1 0 0 0,1 0-1 0 0,-1 0 1 0 0,0-2 0 0 0,-4-17-83 0 0,-2 1 0 0 0,0 0 1 0 0,-1 0-1 0 0,0 1 0 0 0,-2 0 0 0 0,0 1 0 0 0,-1-1 0 0 0,-19-24 0 0 0,8 11 12 0 0,18 26 73 0 0,0 0 0 0 0,-1 0-1 0 0,1 0 1 0 0,-1 0 0 0 0,-1 1-1 0 0,1 0 1 0 0,0 0 0 0 0,-1 0-1 0 0,0 0 1 0 0,0 1 0 0 0,0 0-1 0 0,-1 0 1 0 0,1 0 0 0 0,0 0 0 0 0,-1 1-1 0 0,-10-3 1 0 0,8 4 4 0 0,-1 0-1 0 0,1 1 1 0 0,-1-1 0 0 0,0 2 0 0 0,1-1 0 0 0,-1 1 0 0 0,0 1-1 0 0,1-1 1 0 0,-1 2 0 0 0,1-1 0 0 0,-11 5 0 0 0,-18 9-51 0 0,0 1 0 0 0,1 2 1 0 0,1 2-1 0 0,1 1 1 0 0,1 1-1 0 0,1 2 0 0 0,1 1 1 0 0,1 2-1 0 0,1 0 0 0 0,2 2 1 0 0,1 2-1 0 0,2 0 1 0 0,-24 41-1 0 0,42-64-233 0 0,1 1 0 0 0,1-1 0 0 0,0 1 0 0 0,-4 10 0 0 0,8-16-98 0 0,-1-1 0 0 0,0 1-1 0 0,1-1 1 0 0,-1 1 0 0 0,1-1-1 0 0,0 1 1 0 0,0 0 0 0 0,1-1-1 0 0,0 6 1 0 0,6 7-2518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6289 0 0,'0'0'-320'0'0,"-5"-6"-74"0"0,10 5 2721 0 0,67-6-1759 0 0,-56 4-711 0 0,-1 1-1 0 0,1 1 0 0 0,0 0 1 0 0,-1 0-1 0 0,1 2 1 0 0,0 0-1 0 0,-1 1 1 0 0,28 7-1 0 0,-21 2-3404 0 0,-13-5 1774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4652 0 0,'-1'0'8'0'0,"1"1"0"0"0,0-1-1 0 0,-1 0 1 0 0,1 0-1 0 0,0 1 1 0 0,-1-1 0 0 0,1 0-1 0 0,0 1 1 0 0,0-1 0 0 0,0 0-1 0 0,-1 1 1 0 0,1-1-1 0 0,0 0 1 0 0,0 1 0 0 0,0-1-1 0 0,0 1 1 0 0,0-1-1 0 0,-1 0 1 0 0,1 1 0 0 0,0-1-1 0 0,0 1 1 0 0,0-1-1 0 0,0 0 1 0 0,0 1 0 0 0,0-1-1 0 0,1 1 1 0 0,-1-1 0 0 0,0 0-1 0 0,0 1 1 0 0,0-1-1 0 0,0 1 1 0 0,0-1 0 0 0,0 0-1 0 0,1 1 1 0 0,-1-1-1 0 0,0 0 1 0 0,0 1 0 0 0,1-1-1 0 0,-1 0 1 0 0,0 0-1 0 0,1 1 1 0 0,-1-1 0 0 0,0 0-1 0 0,0 0 1 0 0,1 1-1 0 0,-1-1 1 0 0,1 0 0 0 0,-1 0-1 0 0,0 0 1 0 0,1 1 0 0 0,-1-1-1 0 0,0 0 1 0 0,1 0-1 0 0,-1 0 1 0 0,1 0 0 0 0,-1 0-1 0 0,0 0 1 0 0,1 0-1 0 0,-1 0 1 0 0,1 0 0 0 0,-1 0-1 0 0,4 0-63 0 0,0 1 353 0 0,-1-1 26 0 0,20 0 232 0 0,100-3 1568 0 0,-41-9-6197 0 0,-62 7 1638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 5489 0 0,'-9'2'-65'0'0,"0"0"1"0"0,1 1 0 0 0,-1 1 0 0 0,1-1 0 0 0,-1 1 0 0 0,1 0 0 0 0,0 1 0 0 0,1 0 0 0 0,-1 0 0 0 0,-8 9 0 0 0,15-13 90 0 0,1-1-1 0 0,-1 1 1 0 0,1-1-1 0 0,-1 1 1 0 0,1-1-1 0 0,-1 1 1 0 0,1-1-1 0 0,0 1 1 0 0,-1-1-1 0 0,1 1 1 0 0,0-1-1 0 0,0 1 0 0 0,-1 0 1 0 0,1-1-1 0 0,0 1 1 0 0,0-1-1 0 0,0 1 1 0 0,0 0-1 0 0,0-1 1 0 0,0 1-1 0 0,0 0 1 0 0,0-1-1 0 0,0 1 1 0 0,0-1-1 0 0,0 1 1 0 0,0 0-1 0 0,0-1 0 0 0,0 1 1 0 0,1-1-1 0 0,-1 1 1 0 0,0 0-1 0 0,0-1 1 0 0,1 1-1 0 0,-1-1 1 0 0,0 1-1 0 0,1-1 1 0 0,-1 1-1 0 0,1-1 1 0 0,-1 1-1 0 0,1-1 1 0 0,-1 1-1 0 0,1-1 0 0 0,-1 0 1 0 0,1 1-1 0 0,-1-1 1 0 0,2 1-1 0 0,0 0 22 0 0,1 1 0 0 0,-1-1-1 0 0,1 0 1 0 0,0 0 0 0 0,-1 0 0 0 0,1 0-1 0 0,0 0 1 0 0,0 0 0 0 0,0-1-1 0 0,0 1 1 0 0,3-1 0 0 0,18 0 41 0 0,0-2 1 0 0,0 0-1 0 0,0-2 1 0 0,28-7-1 0 0,-43 9-75 0 0,-1-1 0 0 0,0 0-1 0 0,0 0 1 0 0,0 0-1 0 0,0-1 1 0 0,0 0 0 0 0,-1 0-1 0 0,0-1 1 0 0,0 0-1 0 0,0-1 1 0 0,0 1 0 0 0,-1-1-1 0 0,0 0 1 0 0,0-1-1 0 0,8-11 1 0 0,-13 14-8 0 0,1 0 0 0 0,-1 1 0 0 0,0-1 0 0 0,0 0 0 0 0,0 0 0 0 0,-1 0 0 0 0,1 1 0 0 0,-1-1 0 0 0,0 0 0 0 0,0 0-1 0 0,0 0 1 0 0,-1 0 0 0 0,-1-5 0 0 0,2 7-4 0 0,0 1-1 0 0,-1 0 0 0 0,1 0 0 0 0,0 0 0 0 0,-1 0 1 0 0,1 0-1 0 0,-1 0 0 0 0,0 0 0 0 0,1 1 1 0 0,-1-1-1 0 0,0 0 0 0 0,1 0 0 0 0,-1 0 1 0 0,0 1-1 0 0,0-1 0 0 0,0 0 0 0 0,0 1 0 0 0,1-1 1 0 0,-1 0-1 0 0,0 1 0 0 0,0-1 0 0 0,0 1 1 0 0,0 0-1 0 0,-1-1 0 0 0,1 1 0 0 0,0 0 1 0 0,0 0-1 0 0,-2-1 0 0 0,-25 5 4 0 0,24-3-4 0 0,-15 3 41 0 0,0 1 0 0 0,0 1-1 0 0,0 1 1 0 0,1 1 0 0 0,0 1 0 0 0,1 0-1 0 0,0 1 1 0 0,0 1 0 0 0,1 0 0 0 0,0 1-1 0 0,1 1 1 0 0,1 1 0 0 0,0 0 0 0 0,-23 31-1 0 0,34-42-27 0 0,1 1 1 0 0,-1 0-1 0 0,1 0 0 0 0,0 0 0 0 0,1 0 0 0 0,-1 0 0 0 0,1 0 0 0 0,-1 1 0 0 0,1-1 0 0 0,0 0 0 0 0,1 1 1 0 0,-1-1-1 0 0,1 1 0 0 0,0-1 0 0 0,0 1 0 0 0,1-1 0 0 0,-1 0 0 0 0,1 1 0 0 0,0-1 0 0 0,0 0 0 0 0,0 1 0 0 0,1-1 1 0 0,-1 0-1 0 0,1 0 0 0 0,0 0 0 0 0,0 0 0 0 0,1 0 0 0 0,-1 0 0 0 0,1-1 0 0 0,0 1 0 0 0,0-1 0 0 0,0 0 0 0 0,0 0 1 0 0,0 0-1 0 0,1 0 0 0 0,-1-1 0 0 0,1 1 0 0 0,0-1 0 0 0,0 0 0 0 0,0 0 0 0 0,0 0 0 0 0,0 0 0 0 0,0-1 0 0 0,1 0 1 0 0,-1 0-1 0 0,8 1 0 0 0,8 1-133 0 0,0-1 0 0 0,0-1 0 0 0,0-1 0 0 0,0-1 0 0 0,0-1 0 0 0,0 0 0 0 0,30-9 0 0 0,-2-1-1808 0 0,82-35 1 0 0,-92 31 105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1060 0 0,'0'0'-46'0'0,"0"32"88"0"0,8 12 44 0 0,-2 0 0 0 0,-2 0 1 0 0,-3 71-1 0 0,-1-77-598 0 0,0-37 191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 4844 0 0,'0'0'-179'0'0,"-13"-51"1433"0"0,12 49-797 0 0,-1 1 1057 0 0,2 14-1159 0 0,2 23-131 0 0,2-7-290 0 0,1-2 0 0 0,1 1 0 0 0,1-1 0 0 0,2 0 0 0 0,1 0 0 0 0,1-1-1 0 0,1 0 1 0 0,17 26 0 0 0,-29-51-202 0 0,3 2 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6133 0 0,'8'-43'-795'0'0,"-8"41"808"0"0,0 2-24 0 0,0-1 0 0 0,0 1 1 0 0,0 0-1 0 0,0-1 0 0 0,0 1 0 0 0,0 0 0 0 0,0-1 0 0 0,0 1 0 0 0,0 0 0 0 0,0-1 0 0 0,1 1 1 0 0,-1 0-1 0 0,0-1 0 0 0,0 1 0 0 0,0 0 0 0 0,0-1 0 0 0,0 1 0 0 0,1 0 0 0 0,-1 0 0 0 0,0-1 1 0 0,0 1-1 0 0,0 0 0 0 0,1 0 0 0 0,-1-1 0 0 0,0 1 0 0 0,0 0 0 0 0,1 0 0 0 0,-1 0 1 0 0,0-1-1 0 0,1 1 0 0 0,-1 0 0 0 0,0 0 0 0 0,0 0 0 0 0,1 0 0 0 0,-1 0 0 0 0,1-1 0 0 0,23 5-2469 0 0,4 2 1868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7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819 153 3272 0 0,'21'29'-57'0'0,"-9"-12"466"0"0,-11-14-285 0 0,1 0-1 0 0,0 0 1 0 0,0 0 0 0 0,0 0 0 0 0,0 0-1 0 0,1-1 1 0 0,-1 1 0 0 0,1-1-1 0 0,0 0 1 0 0,-1 1 0 0 0,1-1 0 0 0,0 0-1 0 0,0 0 1 0 0,1-1 0 0 0,-1 1-1 0 0,6 1 1 0 0,-7-2 23 0 0,19 0 333 0 0,-15-4-463 0 0,-1 1-1 0 0,1-1 1 0 0,0 0 0 0 0,-1-1 0 0 0,1 1-1 0 0,-1-1 1 0 0,0 0 0 0 0,0 0-1 0 0,-1-1 1 0 0,1 0 0 0 0,-1 0 0 0 0,0 0-1 0 0,0 0 1 0 0,-1 0 0 0 0,1-1 0 0 0,-1 1-1 0 0,-1-1 1 0 0,1 0 0 0 0,-1 0 0 0 0,0 0-1 0 0,0-1 1 0 0,0 1 0 0 0,-1 0-1 0 0,0-1 1 0 0,-1 1 0 0 0,1 0 0 0 0,-1-1-1 0 0,0 1 1 0 0,-1-1 0 0 0,0 1 0 0 0,-2-13-1 0 0,1 16-14 0 0,1 0-1 0 0,0 0 1 0 0,-1 0-1 0 0,1 0 0 0 0,-1 0 1 0 0,0 0-1 0 0,0 0 1 0 0,0 1-1 0 0,0-1 0 0 0,-1 1 1 0 0,1-1-1 0 0,-1 1 1 0 0,1 0-1 0 0,-1 0 0 0 0,0 0 1 0 0,0 0-1 0 0,-3-1 1 0 0,-2-1 8 0 0,1 1 0 0 0,-1 1 1 0 0,0-1-1 0 0,0 1 0 0 0,-15-2 1 0 0,21 4-9 0 0,-1 1 0 0 0,0-1 0 0 0,0 1 0 0 0,0-1 1 0 0,0 1-1 0 0,0 0 0 0 0,0 0 0 0 0,1 0 0 0 0,-1 0 0 0 0,0 1 1 0 0,1-1-1 0 0,-1 1 0 0 0,1 0 0 0 0,0-1 0 0 0,-1 1 1 0 0,-2 4-1 0 0,-31 34 91 0 0,21-19-44 0 0,1 0 0 0 0,0 0-1 0 0,-13 31 1 0 0,25-48-40 0 0,-1 1-1 0 0,1 0 1 0 0,0 0-1 0 0,1 0 1 0 0,-1 0-1 0 0,1 0 1 0 0,0 0-1 0 0,0 0 1 0 0,1 1-1 0 0,-1-1 1 0 0,1 0-1 0 0,0 0 1 0 0,1 1-1 0 0,-1-1 1 0 0,1 0 0 0 0,0 0-1 0 0,0 1 1 0 0,1-1-1 0 0,0 0 1 0 0,0-1-1 0 0,0 1 1 0 0,0 0-1 0 0,3 4 1 0 0,-2-6-3 0 0,0-1-1 0 0,-1 1 1 0 0,1-1 0 0 0,0 0 0 0 0,0 0 0 0 0,0 0 0 0 0,1 0-1 0 0,-1 0 1 0 0,0-1 0 0 0,1 0 0 0 0,-1 0 0 0 0,1 0 0 0 0,-1 0-1 0 0,1 0 1 0 0,-1 0 0 0 0,1-1 0 0 0,0 0 0 0 0,-1 0 0 0 0,1 0-1 0 0,0 0 1 0 0,-1-1 0 0 0,1 1 0 0 0,4-2 0 0 0,6-1 4 0 0,0-1 0 0 0,-1 0 0 0 0,1-1 0 0 0,16-9 0 0 0,-23 9-8 0 0,0 0 1 0 0,0 0-1 0 0,0-1 1 0 0,-1 0-1 0 0,0 0 0 0 0,0-1 1 0 0,-1 0-1 0 0,0 0 1 0 0,0 0-1 0 0,0 0 1 0 0,5-14-1 0 0,-7 16-1 0 0,-1 1 17 0 0,-1-1 0 0 0,1 1-1 0 0,-1-1 1 0 0,0 0 0 0 0,0 1-1 0 0,0-1 1 0 0,-1 0 0 0 0,0 0-1 0 0,0 1 1 0 0,0-1 0 0 0,0 0-1 0 0,-1 1 1 0 0,0-1 0 0 0,0 0-1 0 0,-2-6 1 0 0,3 10 169 0 0,-1-1-145 0 0,1 2-39 0 0,0 0 0 0 0,0 0 0 0 0,0 0 0 0 0,0 0 0 0 0,0 0 0 0 0,-1 0 0 0 0,1 0 1 0 0,0 0-1 0 0,0 0 0 0 0,0 0 0 0 0,0 0 0 0 0,0 0 0 0 0,0 0 0 0 0,0 0 0 0 0,-1 0 0 0 0,1 0 0 0 0,0 0 0 0 0,0 0 0 0 0,0 0 0 0 0,0 0 0 0 0,0 0 0 0 0,0-1 0 0 0,0 1 0 0 0,0 0 0 0 0,0 0 0 0 0,-1 0 0 0 0,1 0 0 0 0,0 0 0 0 0,0 0 0 0 0,0 0 0 0 0,0 0 0 0 0,0 0 0 0 0,0 0 0 0 0,0 0 0 0 0,0-1 0 0 0,0 1 0 0 0,0 0 0 0 0,0 0 0 0 0,0 0 0 0 0,0 0 0 0 0,0 0 0 0 0,0 0 0 0 0,0 0 0 0 0,0-1 0 0 0,0 1 1 0 0,0 0-1 0 0,0 0 0 0 0,0 0 0 0 0,0 0 0 0 0,0 0 0 0 0,0 0 0 0 0,0 0 0 0 0,0-1 0 0 0,0 1 0 0 0,0 0 0 0 0,-4 27 70 0 0,1 0 0 0 0,1-1 0 0 0,1 1 1 0 0,4 35-1 0 0,20 114 90 0 0,-4-50-68 0 0,-15-87 31 0 0,13 57 0 0 0,-16-94-37 0 0,-2-13-86 0 0,-1 0 1 0 0,0 0-1 0 0,0 1 0 0 0,-1-1 0 0 0,0 1 0 0 0,-1-1 0 0 0,0 1 1 0 0,-1 0-1 0 0,0 1 0 0 0,-10-14 0 0 0,5 8 2 0 0,0 0 0 0 0,-2 1 0 0 0,1 1 0 0 0,-2 0-1 0 0,-22-19 1 0 0,26 27-3 0 0,-1-1 1 0 0,1 1-1 0 0,-1 1 0 0 0,0 0 0 0 0,0 0 1 0 0,-1 1-1 0 0,1 0 0 0 0,-1 1 0 0 0,1 0 1 0 0,-1 1-1 0 0,0 0 0 0 0,1 1 0 0 0,-1 0 1 0 0,0 0-1 0 0,0 1 0 0 0,-14 4 0 0 0,-11 2 9 0 0,1 2-1 0 0,0 1 0 0 0,-51 24 1 0 0,23-8-72 0 0,2 4 1 0 0,1 2-1 0 0,1 3 1 0 0,2 2-1 0 0,1 3 1 0 0,-76 71-1 0 0,91-60-614 0 0,39-48 423 0 0,0 0 0 0 0,0 1 0 0 0,0-1 0 0 0,1 0 0 0 0,-1 0 0 0 0,1 1 0 0 0,0-1 0 0 0,0 1-1 0 0,0-1 1 0 0,1 1 0 0 0,-1-1 0 0 0,1 1 0 0 0,0-1 0 0 0,0 1 0 0 0,0 0 0 0 0,1 3 0 0 0,4 9-2026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25 163 5208 0 0,'0'0'-382'0'0,"-25"14"-644"0"0,25-12 1067 0 0,0 0 0 0 0,0-1 0 0 0,1 1 0 0 0,-1-1 0 0 0,0 1 0 0 0,1-1 1 0 0,-1 1-1 0 0,1-1 0 0 0,-1 1 0 0 0,1-1 0 0 0,0 1 0 0 0,0-1 0 0 0,-1 0 0 0 0,1 0 1 0 0,0 1-1 0 0,0-1 0 0 0,0 0 0 0 0,1 0 0 0 0,-1 0 0 0 0,0 0 0 0 0,0 0 0 0 0,1 0 1 0 0,-1 0-1 0 0,3 1 0 0 0,1 0 9 0 0,0 0 0 0 0,0 0 0 0 0,1-1 0 0 0,-1 0 1 0 0,0 0-1 0 0,1 0 0 0 0,8 0 0 0 0,4-1 21 0 0,0-1-1 0 0,-1 0 1 0 0,34-8-1 0 0,-36 5-38 0 0,0 0-1 0 0,-1-2 0 0 0,1 1 1 0 0,-1-2-1 0 0,-1 0 1 0 0,1-1-1 0 0,18-13 0 0 0,-29 19-28 0 0,0 0 1 0 0,-1 0-1 0 0,1-1 0 0 0,0 1 0 0 0,-1-1 0 0 0,1 1 0 0 0,-1-1 0 0 0,0 0 0 0 0,0 0 0 0 0,0 0 1 0 0,0 0-1 0 0,0 0 0 0 0,-1 0 0 0 0,0-1 0 0 0,1 1 0 0 0,-1 0 0 0 0,0-1 0 0 0,-1 1 0 0 0,1-1 1 0 0,0 1-1 0 0,-1-1 0 0 0,0 0 0 0 0,0 1 0 0 0,0-1 0 0 0,0 1 0 0 0,-1-1 0 0 0,0 1 0 0 0,1-1 1 0 0,-1 1-1 0 0,0-1 0 0 0,-1 1 0 0 0,1 0 0 0 0,0-1 0 0 0,-1 1 0 0 0,0 0 0 0 0,0 0 0 0 0,-4-5 1 0 0,3 2-3 0 0,-3-1 1 0 0,-24-3 7 0 0,24 10 10 0 0,1-1 1 0 0,0 1-1 0 0,-1 0 0 0 0,1 0 0 0 0,-1 0 0 0 0,1 1 1 0 0,0 0-1 0 0,-1 0 0 0 0,1 0 0 0 0,0 1 1 0 0,0 0-1 0 0,0 0 0 0 0,0 0 0 0 0,0 0 0 0 0,0 1 1 0 0,1 0-1 0 0,-9 6 0 0 0,3-1 44 0 0,-1 1 0 0 0,1 0 0 0 0,1 0 0 0 0,0 1 0 0 0,0 0 0 0 0,-8 12 0 0 0,14-16-40 0 0,0 0 0 0 0,-1 0 0 0 0,2 0 0 0 0,-1 0 1 0 0,1 0-1 0 0,0 1 0 0 0,0-1 0 0 0,0 1 0 0 0,1-1 0 0 0,0 1 0 0 0,1 0 0 0 0,-1-1 0 0 0,1 1 1 0 0,1 0-1 0 0,-1-1 0 0 0,2 8 0 0 0,0-9-14 0 0,-1-1 1 0 0,0 1-1 0 0,1-1 1 0 0,0 0-1 0 0,0 0 1 0 0,0 0-1 0 0,0 0 0 0 0,1 0 1 0 0,0 0-1 0 0,-1-1 1 0 0,1 1-1 0 0,1-1 1 0 0,-1 0-1 0 0,0 1 0 0 0,1-2 1 0 0,0 1-1 0 0,0 0 1 0 0,-1-1-1 0 0,2 0 1 0 0,-1 0-1 0 0,0 0 0 0 0,0 0 1 0 0,7 1-1 0 0,4 1-487 0 0,1-1 1 0 0,-1-1-1 0 0,1-1 0 0 0,0 0 0 0 0,-1-1 0 0 0,1 0 0 0 0,29-6 0 0 0,-14-1-1142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56 4624 0 0,'-9'-56'2839'0'0,"11"62"-2689"0"0,4 19 107 0 0,-2-1-1 0 0,0 1 0 0 0,0 34 1 0 0,7 51 330 0 0,5 15 41 0 0,-15-123-279 0 0,0-9-332 0 0,3-14-35 0 0,1 0 1 0 0,0 1-1 0 0,2 0 0 0 0,0 0 0 0 0,2 0 1 0 0,0 1-1 0 0,1 0 0 0 0,1 1 0 0 0,14-18 0 0 0,-16 23 6 0 0,1 0-1 0 0,0 1 0 0 0,1 1 0 0 0,0 0 1 0 0,1 0-1 0 0,0 1 0 0 0,1 1 0 0 0,0 0 0 0 0,0 1 1 0 0,1 0-1 0 0,0 1 0 0 0,1 1 0 0 0,20-7 1 0 0,-24 11 25 0 0,-1 0 1 0 0,1 1 0 0 0,0 0-1 0 0,-1 1 1 0 0,1 0 0 0 0,0 1-1 0 0,-1 0 1 0 0,1 0 0 0 0,-1 1-1 0 0,1 1 1 0 0,-1 0 0 0 0,0 0-1 0 0,0 1 1 0 0,0 0 0 0 0,-1 1-1 0 0,1 0 1 0 0,-1 0 0 0 0,0 1-1 0 0,-1 0 1 0 0,12 11 0 0 0,-11-9 41 0 0,0 1 1 0 0,0 0-1 0 0,-1 0 1 0 0,-1 1 0 0 0,1 0-1 0 0,-1 0 1 0 0,-1 1 0 0 0,0 0-1 0 0,-1 0 1 0 0,0 1-1 0 0,0-1 1 0 0,-1 1 0 0 0,-1 0-1 0 0,0 0 1 0 0,-1 0-1 0 0,0 1 1 0 0,0 13 0 0 0,-2-10-130 0 0,3 39-1298 0 0,-2-52 907 0 0,-1-1-1 0 0,1 0 1 0 0,0 1-1 0 0,0-1 1 0 0,0 0-1 0 0,0 0 1 0 0,0 0-1 0 0,0 0 0 0 0,1 0 1 0 0,-1 0-1 0 0,4 4 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5312 0 0,'16'-21'-678'0'0,"-4"19"1713"0"0,-10 4-753 0 0,0 0-1 0 0,0 0 1 0 0,-1 1-1 0 0,1-1 1 0 0,0 1 0 0 0,-1-1-1 0 0,1 1 1 0 0,-1-1 0 0 0,0 1-1 0 0,1 3 1 0 0,12 22-674 0 0,1-1 593 0 0,2 0-1 0 0,1-1 1 0 0,1-1-1 0 0,1-1 0 0 0,1-1 1 0 0,24 21-1 0 0,-43-43-183 0 0,0 0 0 0 0,0 0 0 0 0,0 0-1 0 0,0 0 1 0 0,0 0 0 0 0,1-1 0 0 0,-1 1 0 0 0,0-1 0 0 0,1 1-1 0 0,-1-1 1 0 0,0 0 0 0 0,0 0 0 0 0,1 0 0 0 0,-1 0-1 0 0,0 0 1 0 0,1-1 0 0 0,-1 1 0 0 0,0-1 0 0 0,0 1-1 0 0,1-1 1 0 0,-1 0 0 0 0,0 0 0 0 0,0 0 0 0 0,0 0-1 0 0,0 0 1 0 0,3-3 0 0 0,6-4 9 0 0,0 0 0 0 0,-1 0 0 0 0,13-14 0 0 0,-16 15 0 0 0,25-28 38 0 0,35-47-1 0 0,10-13-15 0 0,-60 77-183 0 0,102-103-2704 0 0,-118 119 2069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341 172 4788 0 0,'0'3'-31'0'0,"0"1"0"0"0,0 0 0 0 0,0-1 1 0 0,1 1-1 0 0,-1 0 0 0 0,1 0 0 0 0,0-1 0 0 0,0 1 0 0 0,0-1 0 0 0,1 1 0 0 0,-1-1 0 0 0,1 0 0 0 0,0 1 0 0 0,4 4 0 0 0,-5-7 97 0 0,0 0 0 0 0,1-1 0 0 0,-1 1 0 0 0,1-1 0 0 0,-1 0 0 0 0,1 1 0 0 0,-1-1 0 0 0,1 0 0 0 0,-1 0 0 0 0,1 0 0 0 0,-1 0 0 0 0,1 0 0 0 0,-1 0 0 0 0,1-1 0 0 0,-1 1 0 0 0,1 0 0 0 0,-1-1 0 0 0,1 1 0 0 0,-1-1 0 0 0,0 0 0 0 0,1 1 0 0 0,-1-1 0 0 0,0 0 0 0 0,1 0 0 0 0,-1 0 0 0 0,0 0 0 0 0,0 0 0 0 0,0 0 0 0 0,0 0 0 0 0,1-1 0 0 0,35-39 299 0 0,-33 34-340 0 0,2 0 17 0 0,0 0-1 0 0,-1-1 0 0 0,0 0 1 0 0,-1 0-1 0 0,0-1 0 0 0,0 1 1 0 0,-1-1-1 0 0,0 1 1 0 0,0-1-1 0 0,-1 0 0 0 0,2-18 1 0 0,-4 24-33 0 0,-1 1 1 0 0,1 0-1 0 0,-1 0 1 0 0,0 0-1 0 0,0-1 1 0 0,0 1-1 0 0,0 0 1 0 0,0 0-1 0 0,0 0 1 0 0,0 0-1 0 0,-1 1 1 0 0,1-1-1 0 0,-1 0 1 0 0,1 1-1 0 0,-1-1 1 0 0,0 0-1 0 0,0 1 1 0 0,0 0-1 0 0,0-1 1 0 0,0 1-1 0 0,0 0 1 0 0,0 0-1 0 0,0 0 1 0 0,0 1-1 0 0,0-1 0 0 0,-3 0 1 0 0,-2-2 7 0 0,-1 1 0 0 0,1 0 0 0 0,-1 1 1 0 0,0 0-1 0 0,1 0 0 0 0,-1 0 0 0 0,-8 2 0 0 0,-4 1 29 0 0,0 2 1 0 0,0 1-1 0 0,1 0 0 0 0,0 1 1 0 0,0 2-1 0 0,1-1 0 0 0,-1 2 1 0 0,2 1-1 0 0,-25 16 0 0 0,26-15 16 0 0,2 0 0 0 0,-1 1 0 0 0,1 0 0 0 0,1 1 0 0 0,0 0 0 0 0,1 1 0 0 0,1 1-1 0 0,0 0 1 0 0,1 1 0 0 0,-15 29 0 0 0,23-39-26 0 0,-1 1-1 0 0,1 0 1 0 0,0 0-1 0 0,0 0 1 0 0,1 0-1 0 0,0 0 1 0 0,1 0 0 0 0,-1 0-1 0 0,1 1 1 0 0,1 7-1 0 0,0-12-22 0 0,-1-1 0 0 0,1 0 0 0 0,-1 1 0 0 0,1-1 0 0 0,0 0 0 0 0,0 0 0 0 0,0 1-1 0 0,0-1 1 0 0,0 0 0 0 0,0 0 0 0 0,1 0 0 0 0,-1 0 0 0 0,1-1 0 0 0,0 1 0 0 0,-1 0 0 0 0,1-1-1 0 0,0 1 1 0 0,0-1 0 0 0,0 1 0 0 0,0-1 0 0 0,0 0 0 0 0,0 0 0 0 0,0 0 0 0 0,0 0 0 0 0,1 0-1 0 0,-1 0 1 0 0,0-1 0 0 0,1 1 0 0 0,-1-1 0 0 0,0 0 0 0 0,1 1 0 0 0,-1-1 0 0 0,5-1 0 0 0,10 1 9 0 0,-1-1 0 0 0,1-1-1 0 0,-1-1 1 0 0,1 0 0 0 0,-1-1 0 0 0,0-1 0 0 0,-1 0 0 0 0,1-1 0 0 0,17-9 0 0 0,-11 2-17 0 0,0-1-1 0 0,-1 0 1 0 0,-1-2-1 0 0,0 0 1 0 0,22-26-1 0 0,-27 28-5 0 0,2-5-17 0 0,0 1 0 0 0,2 1 0 0 0,0 1 0 0 0,29-19 0 0 0,-43 33 23 0 0,4 0-7 0 0,-7 3 1 0 0,0-1 0 0 0,0 0 0 0 0,0 0 0 0 0,-1 1 0 0 0,1-1 0 0 0,0 1 0 0 0,0 0-1 0 0,-1-1 1 0 0,1 1 0 0 0,0 0 0 0 0,-1 0 0 0 0,1 0 0 0 0,-1 0 0 0 0,1 0 0 0 0,-1 1 0 0 0,3 2 0 0 0,25 27 2 0 0,-20-20 4 0 0,5 3 13 0 0,0-1-1 0 0,0 0 0 0 0,2-1 1 0 0,27 17-1 0 0,-34-24-448 0 0,-1-1 0 0 0,1 0-1 0 0,0-1 1 0 0,1 0 0 0 0,-1 0 0 0 0,1 0-1 0 0,-1-2 1 0 0,1 1 0 0 0,0-1-1 0 0,-1 0 1 0 0,13-2 0 0 0,0-1-2395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6053 0 0,'-15'-45'-1498'0'0,"11"18"1629"0"0,0 5 1490 0 0,5 40-930 0 0,1 1-387 0 0,1 1-1 0 0,11 36 1 0 0,2 13 145 0 0,-5 58 118 0 0,7 40-27 0 0,-15-150-497 0 0,1-1-1 0 0,0 1 0 0 0,1-1 0 0 0,1 0 0 0 0,1-1 1 0 0,1 1-1 0 0,14 22 0 0 0,-20-36-145 0 0,-1 0 0 0 0,1 0 0 0 0,0 0 0 0 0,0 0 0 0 0,1-1 0 0 0,-1 1 0 0 0,0 0 0 0 0,0-1 0 0 0,1 0 0 0 0,-1 0 0 0 0,1 0 0 0 0,-1 0 0 0 0,1 0 0 0 0,0 0 0 0 0,-1-1 0 0 0,1 1 0 0 0,5 0 0 0 0,-5-1-520 0 0,1-2-136 0 0,26-15-2100 0 0,-19 8 1007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12 187 4860 0 0,'5'-54'246'0'0,"-5"52"-25"0"0,2-1 138 0 0,0-2-492 0 0,0 8 2415 0 0,-13 127-1251 0 0,5-86-738 0 0,3 0 0 0 0,1 50 0 0 0,4-66-132 0 0,1-1 0 0 0,11 40 0 0 0,-14-66-156 0 0,0 0 0 0 0,0 0 0 0 0,0 0 0 0 0,0-1 0 0 0,1 1 0 0 0,-1 0 0 0 0,0 0 0 0 0,0-1 0 0 0,1 1 0 0 0,-1 0 0 0 0,1 0 0 0 0,-1-1 0 0 0,1 1 0 0 0,-1 0 0 0 0,1-1 0 0 0,-1 1 0 0 0,1-1 0 0 0,0 1 0 0 0,-1-1 0 0 0,1 1 0 0 0,0-1 0 0 0,-1 1 0 0 0,1-1 0 0 0,0 1 0 0 0,0-1 0 0 0,-1 0 0 0 0,1 0 0 0 0,0 1 0 0 0,0-1 0 0 0,0 0 0 0 0,-1 0 0 0 0,1 0 0 0 0,0 0 0 0 0,0 0-1 0 0,0 0 1 0 0,0 0 0 0 0,-1 0 0 0 0,1 0 0 0 0,0 0 0 0 0,0-1 0 0 0,0 1 0 0 0,-1 0 0 0 0,1 0 0 0 0,0-1 0 0 0,0 1 0 0 0,-1-1 0 0 0,1 1 0 0 0,0 0 0 0 0,0-1 0 0 0,-1 0 0 0 0,1 1 0 0 0,-1-1 0 0 0,1 1 0 0 0,-1-1 0 0 0,2-1 0 0 0,3-2 6 0 0,-1 0 1 0 0,0-1-1 0 0,0 0 0 0 0,0 0 1 0 0,6-10-1 0 0,27-61 23 0 0,-18 34-79 0 0,49-76 0 0 0,-31 72-18 0 0,-34 44 53 0 0,2 4-19 0 0,1 3 30 0 0,-1 0 1 0 0,1 1-1 0 0,-1-1 0 0 0,0 1 0 0 0,0 0 1 0 0,0 0-1 0 0,-1 0 0 0 0,0 1 1 0 0,0 0-1 0 0,3 7 0 0 0,-2-3 9 0 0,12 23 6 0 0,-11-21-1 0 0,0 0-1 0 0,1 0 0 0 0,16 21 1 0 0,-21-31-10 0 0,1 0-1 0 0,0 0 1 0 0,0 0 0 0 0,-1 0 0 0 0,2-1-1 0 0,-1 1 1 0 0,0-1 0 0 0,0 0 0 0 0,1 0 0 0 0,-1-1-1 0 0,1 1 1 0 0,0 0 0 0 0,-1-1 0 0 0,1 0-1 0 0,0 0 1 0 0,0 0 0 0 0,0-1 0 0 0,0 1 0 0 0,4-1-1 0 0,5 0 2 0 0,1-1 1 0 0,-1-1-1 0 0,1 0 0 0 0,-1-1 0 0 0,0-1 0 0 0,0 0 0 0 0,0 0 0 0 0,-1-1 0 0 0,1-1 0 0 0,-1 0 0 0 0,14-10 1 0 0,19-8-15 0 0,-37 19 4 0 0,6-4 6 0 0,1 1 0 0 0,0 0 1 0 0,20-7-1 0 0,-24 12-9 0 0,11-1 5 0 0,0-1 1 0 0,0 0 0 0 0,38-17 0 0 0,-55 21 1 0 0,-1-2 0 0 0,1 1 1 0 0,0 0-1 0 0,-1-1 1 0 0,0 0-1 0 0,0 0 0 0 0,0 0 1 0 0,0-1-1 0 0,0 1 1 0 0,0-1-1 0 0,-1 0 1 0 0,0 0-1 0 0,0 0 0 0 0,0 0 1 0 0,0-1-1 0 0,-1 1 1 0 0,1-1-1 0 0,-1 0 0 0 0,0 0 1 0 0,-1 1-1 0 0,3-11 1 0 0,-1-7-4 0 0,-1 12-3 0 0,-1-1 0 0 0,1 1 0 0 0,-2-1 0 0 0,0 1 0 0 0,0 0 0 0 0,-2-14 0 0 0,1 21 4 0 0,0 1 0 0 0,0-1 0 0 0,0 0 0 0 0,0 0-1 0 0,0 1 1 0 0,-1-1 0 0 0,1 1 0 0 0,-1-1 0 0 0,1 1 0 0 0,-1 0-1 0 0,0 0 1 0 0,0 0 0 0 0,0 0 0 0 0,0 0 0 0 0,-1 0 0 0 0,1 0-1 0 0,0 1 1 0 0,-1-1 0 0 0,1 1 0 0 0,-1-1 0 0 0,0 1-1 0 0,1 0 1 0 0,-1 0 0 0 0,0 0 0 0 0,0 1 0 0 0,1-1 0 0 0,-1 1-1 0 0,-4-1 1 0 0,4 1 1 0 0,0-1-1 0 0,0 1 0 0 0,0 0 1 0 0,0 0-1 0 0,0 1 1 0 0,0-1-1 0 0,0 1 0 0 0,0-1 1 0 0,0 1-1 0 0,0 0 1 0 0,0 0-1 0 0,0 0 0 0 0,0 1 1 0 0,1-1-1 0 0,-1 1 1 0 0,0-1-1 0 0,1 1 0 0 0,-1 0 1 0 0,1 0-1 0 0,0 0 1 0 0,-1 0-1 0 0,1 0 0 0 0,0 1 1 0 0,0-1-1 0 0,1 1 1 0 0,-3 4-1 0 0,1-4 3 0 0,-3 6 21 0 0,0 0 0 0 0,0 0 0 0 0,1 1 0 0 0,0-1 0 0 0,1 1 0 0 0,0 0 0 0 0,0 0 0 0 0,1 1 0 0 0,1-1 1 0 0,-1 1-1 0 0,2 0 0 0 0,0-1 0 0 0,0 1 0 0 0,1 0 0 0 0,1 17 0 0 0,0-20 4 0 0,1-1 0 0 0,0 0-1 0 0,0 0 1 0 0,0 0 0 0 0,1 0 0 0 0,0 0-1 0 0,0-1 1 0 0,1 1 0 0 0,0-1 0 0 0,0 0-1 0 0,0 0 1 0 0,1 0 0 0 0,0-1 0 0 0,0 1-1 0 0,1-1 1 0 0,-1-1 0 0 0,1 1 0 0 0,0-1-1 0 0,0 0 1 0 0,1 0 0 0 0,-1 0 0 0 0,1-1-1 0 0,11 4 1 0 0,0-1 3 0 0,2-2 0 0 0,-1 0-1 0 0,0-1 1 0 0,1-1 0 0 0,-1 0-1 0 0,1-2 1 0 0,-1 0 0 0 0,1-1 0 0 0,30-6-1 0 0,-20 1-14 0 0,0-1-1 0 0,-1-1 1 0 0,0-1-1 0 0,0-2 1 0 0,39-21-1 0 0,-42 19-10 0 0,-1-1-1 0 0,0-2 0 0 0,-1 0 1 0 0,-1-2-1 0 0,-1 0 1 0 0,0-2-1 0 0,-1 0 1 0 0,-2-2-1 0 0,0 0 1 0 0,-1-1-1 0 0,30-50 0 0 0,-34 50 2 0 0,-8 14-23 0 0,-1 0-1 0 0,0 0 1 0 0,0-1-1 0 0,6-16 0 0 0,-11 24 12 0 0,-4 7-35 0 0,1-2 42 0 0,1 0 0 0 0,0 0 0 0 0,-1 0 0 0 0,1 1 1 0 0,1-1-1 0 0,-1 0 0 0 0,0 1 0 0 0,1 0 0 0 0,-1-1 0 0 0,1 1 0 0 0,0 0 0 0 0,0 0 0 0 0,1-1 0 0 0,-1 1 0 0 0,1 0 1 0 0,0 0-1 0 0,0 0 0 0 0,0 0 0 0 0,1 0 0 0 0,-1-1 0 0 0,3 8 0 0 0,9 27 41 0 0,2 0 1 0 0,2-1-1 0 0,2-1 0 0 0,0-1 0 0 0,40 54 0 0 0,-8-10 84 0 0,-48-76-110 0 0,-1-1-1 0 0,1 1 1 0 0,0 0 0 0 0,-1 0 0 0 0,1 0 0 0 0,-1 0 0 0 0,0 0-1 0 0,0 0 1 0 0,0 0 0 0 0,-1 0 0 0 0,1 0 0 0 0,-1 1 0 0 0,1-1-1 0 0,-1 0 1 0 0,0 0 0 0 0,0 0 0 0 0,-1 1 0 0 0,0 3 0 0 0,0-4-8 0 0,-1-1 0 0 0,0 1 0 0 0,1-1 0 0 0,-1 0 0 0 0,0 1 0 0 0,0-1 0 0 0,0 0 0 0 0,-1 0 0 0 0,1 0 0 0 0,-1 0 0 0 0,1-1 0 0 0,-1 1 0 0 0,1-1 0 0 0,-1 1 0 0 0,0-1 0 0 0,1 0 0 0 0,-1 0 0 0 0,0 0 0 0 0,-4 0 0 0 0,-37 11-102 0 0,-5 1-1037 0 0,21-3-3726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36 101 6121 0 0,'7'-40'5135'0'0,"-1"26"-780"0"0,-5 0-3713 0 0,-8 1-4026 0 0,-13 2-4343 0 0,-3 3 4441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0 868 0 0,'2'5'-76'0'0,"1"9"-56"0"0,0-7 76 0 0,-1 5 0 0 0,-2-2 4 0 0,0 1 8 0 0,0 4 4 0 0,0-1-16 0 0,0 3-68 0 0,0-3 44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2176 0 0,'0'0'1276'0'0,"29"27"728"0"0,-28-26-1983 0 0,13 1-2772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0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2900 0 0,'0'0'-226'0'0,"-9"17"-52"0"0,7-16 370 0 0,-38 7 785 0 0,-27 4 634 0 0,65-12-1395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104 160 3372 0 0,'0'-1'3'0'0,"0"0"-55"0"0,1 0 0 0 0,-1 0 0 0 0,1 0 0 0 0,-1 0 0 0 0,0 0 0 0 0,0-1 0 0 0,1 1 0 0 0,-1 0 0 0 0,0 0 1 0 0,0 0-1 0 0,0-1 0 0 0,0 1 0 0 0,0 0 0 0 0,-1 0 0 0 0,1 0 0 0 0,0 0 0 0 0,0-1 0 0 0,-1 1 0 0 0,1 0 0 0 0,-1 0 0 0 0,1 0 1 0 0,-1 0-1 0 0,1 0 0 0 0,-1 0 0 0 0,-1-2 0 0 0,0 2 6 0 0,-45-8 1285 0 0,40 14-1180 0 0,0 0 1 0 0,1 0 0 0 0,0 0 0 0 0,0 1 0 0 0,0 0 0 0 0,-6 10-1 0 0,11-15-35 0 0,1-1-17 0 0,0 0 1 0 0,1 0-1 0 0,-1 0 1 0 0,0 0 0 0 0,0 0-1 0 0,0 0 1 0 0,0 0-1 0 0,0 0 1 0 0,1 0-1 0 0,-1 1 1 0 0,0-1-1 0 0,0 0 1 0 0,0 0 0 0 0,0 0-1 0 0,0 0 1 0 0,0 0-1 0 0,0 0 1 0 0,1 0-1 0 0,-1 0 1 0 0,0 0 0 0 0,0 1-1 0 0,0-1 1 0 0,0 0-1 0 0,0 0 1 0 0,0 0-1 0 0,0 0 1 0 0,0 0 0 0 0,0 1-1 0 0,0-1 1 0 0,0 0-1 0 0,0 0 1 0 0,0 0-1 0 0,0 0 1 0 0,0 0 0 0 0,0 1-1 0 0,0-1 1 0 0,0 0-1 0 0,0 0 1 0 0,0 0-1 0 0,0 0 1 0 0,0 0 0 0 0,0 1-1 0 0,0-1 1 0 0,0 0-1 0 0,0 0 1 0 0,0 0-1 0 0,0 0 1 0 0,0 0 0 0 0,0 0-1 0 0,-1 0 1 0 0,1 1-1 0 0,0-1 1 0 0,0 0-1 0 0,7-2 17 0 0,0 0-1 0 0,0-1 0 0 0,-1 1 0 0 0,1-1 1 0 0,-1-1-1 0 0,1 1 0 0 0,-1-1 0 0 0,0-1 1 0 0,0 1-1 0 0,-1-1 0 0 0,0 0 0 0 0,1 0 1 0 0,-1 0-1 0 0,-1-1 0 0 0,1 1 0 0 0,5-11 1 0 0,-5 7-17 0 0,1 1 20 0 0,-1-1 1 0 0,0 1-1 0 0,-1-1 1 0 0,0-1-1 0 0,0 1 1 0 0,-1-1-1 0 0,2-9 0 0 0,-5 17-4 0 0,-2 2-68 0 0,0 1 31 0 0,0-1 1 0 0,0 1 0 0 0,0 0-1 0 0,0 0 1 0 0,0 0 0 0 0,0 0-1 0 0,0 0 1 0 0,0 0 0 0 0,1 0-1 0 0,-1 1 1 0 0,-2 2 0 0 0,0-1-36 0 0,3-2-34 0 0,-1 0 0 0 0,1 0 0 0 0,-1 0 0 0 0,1 0 0 0 0,-1 0 0 0 0,1 0 0 0 0,0 1 0 0 0,0-1 0 0 0,0 1 0 0 0,0-1 0 0 0,0 1 0 0 0,0-1 0 0 0,0 1 0 0 0,0-1 0 0 0,0 1 0 0 0,1 0 0 0 0,-1-1 0 0 0,1 1 0 0 0,-1 2 0 0 0,0-1-160 0 0,-1 9-457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82 3196 0 0,'0'-3'-11'0'0,"-1"0"-1"0"0,0 1 1 0 0,1-1 0 0 0,-1 1-1 0 0,-1 0 1 0 0,1-1-1 0 0,0 1 1 0 0,0 0 0 0 0,-1 0-1 0 0,1-1 1 0 0,-1 1-1 0 0,0 0 1 0 0,0 1-1 0 0,0-1 1 0 0,1 0 0 0 0,-2 0-1 0 0,1 1 1 0 0,0-1-1 0 0,-4-1 1 0 0,1 1 78 0 0,0 0 0 0 0,0 1 0 0 0,0 0 1 0 0,1 0-1 0 0,-1 0 0 0 0,0 0 0 0 0,-1 1 0 0 0,1 0 0 0 0,-9 1 0 0 0,2 0 105 0 0,-1 1 0 0 0,1 1-1 0 0,0 0 1 0 0,0 1-1 0 0,0 0 1 0 0,1 1-1 0 0,-19 10 1 0 0,0 5 190 0 0,-36 33 1 0 0,-10 8 288 0 0,69-57-569 0 0,-5 3 655 0 0,10-16 4 0 0,1-11-723 0 0,-3-30 251 0 0,4 38-227 0 0,0 0-1 0 0,-1 1 1 0 0,-1-1-1 0 0,0 0 1 0 0,-5-17 0 0 0,4 19-6 0 0,3 8-33 0 0,0 1 1 0 0,-1-1 0 0 0,1 1-1 0 0,0-1 1 0 0,-1 1 0 0 0,1-1-1 0 0,-1 1 1 0 0,1 0 0 0 0,-1-1-1 0 0,0 1 1 0 0,1 0 0 0 0,-1-1-1 0 0,0 1 1 0 0,0 0 0 0 0,0 0-1 0 0,0 0 1 0 0,0-1 0 0 0,0 1-1 0 0,0 0 1 0 0,-1 1 0 0 0,1-1-1 0 0,0 0 1 0 0,-1 0 0 0 0,1 0-1 0 0,0 1 1 0 0,-1-1 0 0 0,1 1-1 0 0,-1-1 1 0 0,1 1 0 0 0,-1 0-1 0 0,1-1 1 0 0,-1 1-1 0 0,1 0 1 0 0,-3 0 0 0 0,-9 1-11 0 0,-1 0 1 0 0,1 2-1 0 0,-26 6 1 0 0,37-8-63 0 0,1 0 29 0 0,1-1-18 0 0,-1 0 0 0 0,1 0 0 0 0,-1 1 0 0 0,1-1-1 0 0,-1 0 1 0 0,1 0 0 0 0,-1 1 0 0 0,1-1 0 0 0,0 0-1 0 0,-1 1 1 0 0,1-1 0 0 0,-1 1 0 0 0,1-1 0 0 0,0 0-1 0 0,-1 1 1 0 0,1-1 0 0 0,0 1 0 0 0,0-1 0 0 0,-1 1-1 0 0,1-1 1 0 0,0 1 0 0 0,0-1 0 0 0,0 1 0 0 0,0-1-1 0 0,0 1 1 0 0,0-1 0 0 0,-1 1 0 0 0,1-1 0 0 0,0 1-1 0 0,0 0 1 0 0,1-1 0 0 0,-1 1 0 0 0,0-1 0 0 0,0 1-1 0 0,0-1 1 0 0,0 1 0 0 0,0-1 0 0 0,1 1 0 0 0,-1-1-1 0 0,0 1 1 0 0,0-1 0 0 0,1 1 0 0 0,-1-1 0 0 0,0 0-1 0 0,1 1 1 0 0,-1-1 0 0 0,0 1 0 0 0,1-1 0 0 0,-1 0-1 0 0,1 1 1 0 0,-1-1 0 0 0,1 1 0 0 0,10 2-1687 0 0,-8-2-84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 4596 0 0,'9'-2'-487'0'0,"-8"2"478"0"0,-1 0 0 0 0,0 0 0 0 0,0 0 0 0 0,0-1 0 0 0,0 1 0 0 0,0 0 0 0 0,1 0 0 0 0,-1 0 0 0 0,0 0 0 0 0,0 0 0 0 0,0 0 0 0 0,0 0 0 0 0,0 0-1 0 0,1 0 1 0 0,-1 0 0 0 0,0 0 0 0 0,0 0 0 0 0,0 0 0 0 0,0 0 0 0 0,0 0 0 0 0,1 0 0 0 0,-1 0 0 0 0,0 0 0 0 0,0 0 0 0 0,0 0 0 0 0,0 0 0 0 0,0 0 0 0 0,1 1 0 0 0,-1-1 0 0 0,0 0 0 0 0,0 0 0 0 0,0 0 0 0 0,0 0 0 0 0,0 0 0 0 0,0 0 0 0 0,1 0 0 0 0,-1 0 0 0 0,0 1 0 0 0,0-1 0 0 0,0 0 0 0 0,0 0 0 0 0,0 0 0 0 0,0 0 0 0 0,0 0 0 0 0,0 1 0 0 0,0-1 0 0 0,0 0 0 0 0,0 0 0 0 0,0 0 0 0 0,0 0 0 0 0,0 0 0 0 0,0 1 0 0 0,0-1 0 0 0,0 0 0 0 0,0 0 0 0 0,0 0 0 0 0,0 0 0 0 0,0 1 0 0 0,0-1 0 0 0,0 0-1 0 0,0 0 1 0 0,0 0 0 0 0,0 0 0 0 0,0 0 0 0 0,0 0 0 0 0,0 1 0 0 0,0-1 0 0 0,-1 0 0 0 0,-11 21 116 0 0,3-9-4 0 0,2 1-1 0 0,0 0 1 0 0,-8 17 0 0 0,9-6 23 0 0,0-1 1 0 0,1 0-1 0 0,1 1 0 0 0,0 34 1 0 0,4-57-107 0 0,-1 0 0 0 0,1 0 0 0 0,0-1 0 0 0,0 1 0 0 0,0 0 0 0 0,-1 0 0 0 0,1-1 0 0 0,0 1 0 0 0,0 0 0 0 0,0 0 0 0 0,0 0 0 0 0,1-1 0 0 0,-1 1 0 0 0,0 0 0 0 0,0 0 0 0 0,0-1 0 0 0,1 1 0 0 0,-1 0 0 0 0,0-1 0 0 0,1 1 0 0 0,-1 0 0 0 0,0-1 0 0 0,1 1 0 0 0,-1 0 0 0 0,1-1 1 0 0,-1 1-1 0 0,1-1 0 0 0,0 1 0 0 0,-1-1 0 0 0,1 1 0 0 0,-1-1 0 0 0,1 1 0 0 0,0-1 0 0 0,-1 0 0 0 0,1 1 0 0 0,0-1 0 0 0,0 0 0 0 0,-1 1 0 0 0,1-1 0 0 0,0 0 0 0 0,0 0 0 0 0,-1 0 0 0 0,1 0 0 0 0,0 0 0 0 0,0 0 0 0 0,-1 0 0 0 0,1 0 0 0 0,0 0 0 0 0,0 0 0 0 0,0 0 0 0 0,-1-1 0 0 0,1 1 0 0 0,0 0 0 0 0,-1 0 0 0 0,2-1 0 0 0,0 0 9 0 0,-1 0 0 0 0,1 0 0 0 0,0 0-1 0 0,-1 0 1 0 0,1-1 0 0 0,-1 1-1 0 0,1 0 1 0 0,-1-1 0 0 0,0 1 0 0 0,1-1-1 0 0,-1 1 1 0 0,0-1 0 0 0,0 0-1 0 0,0 1 1 0 0,-1-1 0 0 0,1 0 0 0 0,0 0-1 0 0,0 0 1 0 0,-1 0 0 0 0,1 1 0 0 0,-1-4-1 0 0,0 4 90 0 0,0 0-126 0 0,0 0 1 0 0,-1-1 0 0 0,1 1-1 0 0,0 0 1 0 0,-1 0-1 0 0,1 0 1 0 0,-1 0 0 0 0,0 0-1 0 0,1 0 1 0 0,-1 0 0 0 0,0 1-1 0 0,1-1 1 0 0,-1 0 0 0 0,0 0-1 0 0,0 0 1 0 0,0 1-1 0 0,0-1 1 0 0,0 0 0 0 0,0 1-1 0 0,0-1 1 0 0,0 1 0 0 0,0-1-1 0 0,0 1 1 0 0,-1-1 0 0 0,-6 3-263 0 0,6-1 41 0 0,-1-1 0 0 0,1 1 0 0 0,0 0 1 0 0,0 0-1 0 0,0 0 0 0 0,0 0 0 0 0,0 0 0 0 0,0 0 0 0 0,0 0 1 0 0,0 1-1 0 0,-2 2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159 161 4112 0 0,'0'-4'-62'0'0,"1"0"-1"0"0,-1 0 1 0 0,0 0-1 0 0,-1 0 1 0 0,1 0-1 0 0,-1 0 1 0 0,0 0-1 0 0,0 0 1 0 0,0 0-1 0 0,0 0 0 0 0,-1 1 1 0 0,1-1-1 0 0,-1 0 1 0 0,-4-5-1 0 0,5 8 179 0 0,1 0-65 0 0,-1 0 0 0 0,1 0-1 0 0,-1 0 1 0 0,1 1 0 0 0,-1-1-1 0 0,0 0 1 0 0,1 1 0 0 0,-1-1 0 0 0,0 0-1 0 0,0 1 1 0 0,1-1 0 0 0,-1 1-1 0 0,0-1 1 0 0,0 1 0 0 0,0-1-1 0 0,0 1 1 0 0,1 0 0 0 0,-1-1 0 0 0,0 1-1 0 0,0 0 1 0 0,0 0 0 0 0,0 0-1 0 0,0 0 1 0 0,0 0 0 0 0,-2 0-1 0 0,-4 5 14 0 0,0 1 0 0 0,0 0-1 0 0,0 0 1 0 0,1 1-1 0 0,-1 0 1 0 0,2 0-1 0 0,-1 1 1 0 0,1-1-1 0 0,0 1 1 0 0,1 0 0 0 0,0 1-1 0 0,0-1 1 0 0,0 1-1 0 0,1-1 1 0 0,1 1-1 0 0,0 0 1 0 0,0 0-1 0 0,-1 10 1 0 0,-2 22 164 0 0,2 1 0 0 0,3 72-1 0 0,6-18-9 0 0,-2-52 21 0 0,-1-1-1 0 0,-3 1 1 0 0,-10 81-1 0 0,6-77 39 0 0,4-40-151 0 0,0 0 0 0 0,0 0-1 0 0,-1 0 1 0 0,-1 0 0 0 0,1 0-1 0 0,-4 10 1 0 0,4-15 382 0 0,-5-111-198 0 0,2 64-249 0 0,3-61 0 0 0,5 55-30 0 0,2 0 0 0 0,2 1 0 0 0,2 0 1 0 0,29-85-1 0 0,-28 105-23 0 0,2 1-1 0 0,0 0 1 0 0,2 1 0 0 0,1 1 0 0 0,1 0 0 0 0,2 1 0 0 0,0 1 0 0 0,1 0 0 0 0,24-20 0 0 0,-34 34-4 0 0,21-14 18 0 0,-30 23-19 0 0,3 4-6 0 0,4 5 4 0 0,-1 0 1 0 0,0 1-1 0 0,0 0 1 0 0,-1 0-1 0 0,0 1 1 0 0,-1 0-1 0 0,0 0 1 0 0,0 0-1 0 0,4 16 1 0 0,9 15 3 0 0,91 168 46 0 0,39 84 343 0 0,-120-219-327 0 0,-28-73-114 0 0,0-1-1 0 0,0 0 1 0 0,0 1 0 0 0,1-1 0 0 0,-1 0 0 0 0,0 1-1 0 0,0-1 1 0 0,0 0 0 0 0,0 1 0 0 0,0-1-1 0 0,0 0 1 0 0,0 1 0 0 0,0-1 0 0 0,0 0-1 0 0,0 1 1 0 0,0-1 0 0 0,0 1 0 0 0,0-1-1 0 0,-1 0 1 0 0,1 0 0 0 0,0 1 0 0 0,0-1-1 0 0,0 0 1 0 0,0 1 0 0 0,-1-1 0 0 0,1 0 0 0 0,0 1-1 0 0,0-1 1 0 0,-1 0 0 0 0,1 0 0 0 0,0 1-1 0 0,0-1 1 0 0,-1 0 0 0 0,1 0 0 0 0,0 0-1 0 0,0 0 1 0 0,-1 1 0 0 0,1-1 0 0 0,0 0-1 0 0,-1 0 1 0 0,1 0 0 0 0,-22-2-3874 0 0,-1-6 1121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82 179 6033 0 0,'0'0'-418'0'0,"-4"-1"-538"0"0,-73-36 2648 0 0,78 35-1662 0 0,0 0-1 0 0,1 0 1 0 0,-1-1-1 0 0,1 1 0 0 0,-1 0 1 0 0,1 0-1 0 0,0 1 1 0 0,-1-1-1 0 0,1 0 1 0 0,0 0-1 0 0,4-1 1 0 0,31-17-7 0 0,1 2 0 0 0,48-16 0 0 0,26-2-3332 0 0,-83 28 1700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121 118 4564 0 0,'-8'-2'103'0'0,"1"1"0"0"0,-1-1-1 0 0,0 0 1 0 0,1-1-1 0 0,0 0 1 0 0,-1 0 0 0 0,1 0-1 0 0,0-1 1 0 0,1 0 0 0 0,-11-8-1 0 0,-1 1 721 0 0,18 10-781 0 0,-1 1 1 0 0,0-1 0 0 0,0 1-1 0 0,0-1 1 0 0,0 0-1 0 0,1 1 1 0 0,-1-1-1 0 0,0 0 1 0 0,1 0-1 0 0,-1 0 1 0 0,0 1 0 0 0,1-1-1 0 0,-1 0 1 0 0,1 0-1 0 0,0 0 1 0 0,-1 0-1 0 0,1 0 1 0 0,0 0-1 0 0,-1 0 1 0 0,1 0 0 0 0,0 0-1 0 0,0 0 1 0 0,0 0-1 0 0,0 0 1 0 0,0 0-1 0 0,0 0 1 0 0,0 0-1 0 0,0 0 1 0 0,0-1-1 0 0,1 1 1 0 0,-1 0 0 0 0,0 0-1 0 0,1 1 1 0 0,-1-1-1 0 0,1 0 1 0 0,-1 0-1 0 0,1 0 1 0 0,-1 0-1 0 0,1 0 1 0 0,0 0 0 0 0,-1 1-1 0 0,1-1 1 0 0,1-1-1 0 0,0-1 13 0 0,1 1 0 0 0,-1-1 0 0 0,1 1 1 0 0,0 0-1 0 0,0 0 0 0 0,0 0 0 0 0,0 0 0 0 0,0 0 0 0 0,0 1 0 0 0,0-1 0 0 0,0 1 0 0 0,0 0 0 0 0,5-1 1 0 0,-1 2 0 0 0,1 0 1 0 0,0 1 0 0 0,-1-1 0 0 0,1 1 0 0 0,-1 1 0 0 0,1 0 0 0 0,-1 0 0 0 0,1 0 0 0 0,-1 1 0 0 0,0 0 0 0 0,0 0 0 0 0,0 1 0 0 0,-1 0 0 0 0,1 0 0 0 0,-1 1 0 0 0,0-1-1 0 0,0 1 1 0 0,0 1 0 0 0,-1-1 0 0 0,0 1 0 0 0,0 0 0 0 0,0 0 0 0 0,4 10 0 0 0,0-4 7 0 0,-1 1-1 0 0,-1 1 1 0 0,0 0-1 0 0,-1 0 1 0 0,0 0 0 0 0,-1 1-1 0 0,-1 0 1 0 0,0 0-1 0 0,-1 0 1 0 0,-1 0-1 0 0,1 17 1 0 0,-3 8 142 0 0,-2 0 0 0 0,-2 0 0 0 0,-15 70-1 0 0,19-108 83 0 0,6-7-258 0 0,14-16-8 0 0,-1-1 1 0 0,-1 0-1 0 0,-1-2 1 0 0,-1 0-1 0 0,17-32 0 0 0,25-37 23 0 0,-29 53-40 0 0,64-103 92 0 0,-92 142-90 0 0,2-7-7 0 0,-3 8 0 0 0,0 0 1 0 0,0 0-1 0 0,0 0 0 0 0,0 0 1 0 0,0 0-1 0 0,0 0 1 0 0,0 0-1 0 0,0 0 1 0 0,0 0-1 0 0,0 0 1 0 0,-1 0-1 0 0,1 0 1 0 0,0 0-1 0 0,0 0 0 0 0,0-1 1 0 0,0 1-1 0 0,0 0 1 0 0,0 0-1 0 0,0 0 1 0 0,0 0-1 0 0,0 0 1 0 0,0 0-1 0 0,0 0 1 0 0,0 0-1 0 0,0 0 0 0 0,0 0 1 0 0,0 0-1 0 0,0-1 1 0 0,0 1-1 0 0,0 0 1 0 0,0 0-1 0 0,0 0 1 0 0,0 0-1 0 0,0 0 1 0 0,0 0-1 0 0,0 0 0 0 0,0 0 1 0 0,0 0-1 0 0,0 0 1 0 0,-15 19-1 0 0,0 2-1 0 0,2 0 1 0 0,0 1 0 0 0,2 0-1 0 0,-17 44 1 0 0,26-60-1 0 0,0-1 1 0 0,1 1-1 0 0,-1 0 0 0 0,1 0 1 0 0,1 0-1 0 0,-1 0 0 0 0,1 0 1 0 0,0 0-1 0 0,0 0 0 0 0,1 0 1 0 0,0 0-1 0 0,0 0 0 0 0,0 0 1 0 0,1 0-1 0 0,-1 0 0 0 0,2-1 1 0 0,-1 1-1 0 0,0-1 0 0 0,1 1 1 0 0,0-1-1 0 0,1 0 0 0 0,-1 0 1 0 0,1 0-1 0 0,0-1 0 0 0,0 1 1 0 0,0-1-1 0 0,0 0 0 0 0,1 0 1 0 0,0 0-1 0 0,9 5 0 0 0,-2-2-103 0 0,-1-1 0 0 0,1 0-1 0 0,-1 0 1 0 0,2-1 0 0 0,-1-1 0 0 0,1 0-1 0 0,-1 0 1 0 0,1-1 0 0 0,22 1 0 0 0,-22-3-827 0 0,-1-2 0 0 0,1 1 1 0 0,-1-2-1 0 0,1 0 0 0 0,-1 0 0 0 0,17-6 1 0 0,0-2-2370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6669 0 0,'-5'0'-507'0'0,"-23"5"-178"0"0,9-3 1023 0 0,1 1-1 0 0,0 1 0 0 0,1 0 1 0 0,-1 1-1 0 0,1 1 0 0 0,-29 14 1 0 0,46-20-301 0 0,0 0 1 0 0,0 1-1 0 0,-1-1 0 0 0,1 1 1 0 0,0-1-1 0 0,0 0 1 0 0,0 1-1 0 0,0-1 0 0 0,0 1 1 0 0,0-1-1 0 0,-1 0 1 0 0,1 1-1 0 0,0-1 0 0 0,0 1 1 0 0,0-1-1 0 0,0 1 1 0 0,0-1-1 0 0,1 0 0 0 0,-1 1 1 0 0,0-1-1 0 0,0 1 1 0 0,0-1-1 0 0,0 1 0 0 0,0-1 1 0 0,1 0-1 0 0,-1 1 1 0 0,0-1-1 0 0,0 0 0 0 0,0 1 1 0 0,1-1-1 0 0,-1 0 1 0 0,0 1-1 0 0,1-1 0 0 0,-1 0 1 0 0,0 1-1 0 0,1-1 1 0 0,-1 0-1 0 0,0 0 0 0 0,1 0 1 0 0,-1 1-1 0 0,1-1 1 0 0,-1 0-1 0 0,0 0 0 0 0,1 0 1 0 0,-1 0-1 0 0,1 0 1 0 0,-1 0-1 0 0,0 1 1 0 0,2-1-1 0 0,20 10 344 0 0,-22-10-311 0 0,26 5 223 0 0,-1-1 0 0 0,1-1 1 0 0,0-1-1 0 0,0-1 0 0 0,-1-1 1 0 0,1-2-1 0 0,31-5 0 0 0,9 1 136 0 0,-44 3-1108 0 0,0-1 0 0 0,22-6 1 0 0,2-1-5554 0 0,-34 9 3421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95 5841 0 0,'11'-38'-2364'0'0,"-6"-11"3533"0"0,-5 47-28 0 0,1 3-1116 0 0,-1-1 1 0 0,0 0 0 0 0,0 0 0 0 0,0 0 0 0 0,0 0 0 0 0,0 0 0 0 0,1 0 0 0 0,-1 0 0 0 0,0 0 0 0 0,0 0 0 0 0,0 0 0 0 0,0 0 0 0 0,1 0 0 0 0,-1 0 0 0 0,0 0 0 0 0,0 0 0 0 0,0 0 0 0 0,0 0 0 0 0,1 0 0 0 0,-1-1 0 0 0,0 1 0 0 0,0 0 0 0 0,0 0 0 0 0,0 0 0 0 0,0 0 0 0 0,0 0 0 0 0,1 0-1 0 0,-1 0 1 0 0,0 0 0 0 0,0-1 0 0 0,0 1 0 0 0,0 0 0 0 0,0 0 0 0 0,0 0 0 0 0,0 0 0 0 0,0 0 0 0 0,0-1 0 0 0,1 1 0 0 0,-1 0 0 0 0,0 0 0 0 0,0 0 0 0 0,0 0 0 0 0,0 0 0 0 0,0-1 0 0 0,0 1 0 0 0,0 0 0 0 0,0 0 0 0 0,0 0 0 0 0,0 0 0 0 0,0-1 0 0 0,0 1 0 0 0,0 0 0 0 0,-1 0 0 0 0,1 0-1 0 0,0 0 1 0 0,0 0 0 0 0,0-1 0 0 0,0 1 0 0 0,0 0 0 0 0,0 0 0 0 0,0 0 0 0 0,0 0 0 0 0,0 0 0 0 0,0-1 0 0 0,-1 1 0 0 0,1 0 0 0 0,433 480 4732 0 0,-166-209-3238 0 0,-266-270-1522 0 0,-1-1 1 0 0,1 1-1 0 0,0 0 1 0 0,-1-1-1 0 0,1 1 1 0 0,0 0-1 0 0,-1-1 1 0 0,1 1 0 0 0,0-1-1 0 0,0 1 1 0 0,-1-1-1 0 0,1 0 1 0 0,0 1-1 0 0,0-1 1 0 0,0 0-1 0 0,0 0 1 0 0,-1 1-1 0 0,1-1 1 0 0,0 0-1 0 0,0 0 1 0 0,0 0-1 0 0,0 0 1 0 0,0 0-1 0 0,0 0 1 0 0,0 0-1 0 0,-1 0 1 0 0,1-1-1 0 0,0 1 1 0 0,0 0-1 0 0,0 0 1 0 0,0-1-1 0 0,-1 1 1 0 0,1-1-1 0 0,0 1 1 0 0,0-1-1 0 0,0 1 1 0 0,-1-1-1 0 0,1 1 1 0 0,0-1-1 0 0,-1 1 1 0 0,1-1-1 0 0,-1 0 1 0 0,1 0-1 0 0,-1 1 1 0 0,1-1-1 0 0,-1 0 1 0 0,1 0-1 0 0,-1 1 1 0 0,1-3-1 0 0,0 1-27 0 0,0-1 0 0 0,0 1-1 0 0,-1-1 1 0 0,1 1-1 0 0,-1-1 1 0 0,1 1 0 0 0,-1-1-1 0 0,0 0 1 0 0,0 1 0 0 0,0-1-1 0 0,0 1 1 0 0,0-1-1 0 0,-1 1 1 0 0,1-1 0 0 0,-1 1-1 0 0,0-1 1 0 0,-1-2 0 0 0,-11-19-148 0 0,-2 0 1 0 0,-1 1-1 0 0,-18-21 1 0 0,26 35 149 0 0,-1-1 0 0 0,0 2 0 0 0,-1-1 0 0 0,0 2 0 0 0,0-1 0 0 0,-1 1 0 0 0,0 1 1 0 0,0 0-1 0 0,-15-6 0 0 0,19 10 19 0 0,0 0 0 0 0,0 1 1 0 0,0-1-1 0 0,0 2 0 0 0,0-1 0 0 0,0 1 1 0 0,0 0-1 0 0,0 0 0 0 0,-1 1 1 0 0,1 0-1 0 0,0 0 0 0 0,0 1 0 0 0,0 0 1 0 0,1 0-1 0 0,-1 1 0 0 0,-10 5 1 0 0,-10 7 10 0 0,0 1 1 0 0,-40 31-1 0 0,21-13 34 0 0,-28 16 36 0 0,3 4-1 0 0,-65 63 0 0 0,133-113-174 0 0,-30 32-428 0 0,32-34 282 0 0,0-1 1 0 0,0 1-1 0 0,0-1 0 0 0,0 1 0 0 0,0 0 0 0 0,0 0 0 0 0,0 0 1 0 0,1 0-1 0 0,-1-1 0 0 0,1 1 0 0 0,-1 0 0 0 0,1 3 0 0 0,12 8-3517 0 0,-5-8 881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5513 0 0,'0'0'-269'0'0,"-16"-24"3065"0"0,15 25-2774 0 0,0 0 0 0 0,-1 0 0 0 0,1 0 0 0 0,0 0 0 0 0,0 1 0 0 0,0-1 0 0 0,0 0 0 0 0,0 1 0 0 0,0-1 0 0 0,0 1 0 0 0,0-1 0 0 0,1 1 0 0 0,-1-1 0 0 0,0 1 0 0 0,1 0 0 0 0,-1-1 0 0 0,1 1 0 0 0,-1 3 0 0 0,-9 43 533 0 0,8-39-559 0 0,0 11 90 0 0,1 0-1 0 0,1 0 1 0 0,0 1 0 0 0,1-1-1 0 0,2 0 1 0 0,7 34 0 0 0,4 34 117 0 0,41 281 634 0 0,-34-246-434 0 0,-21-123-402 0 0,63 338 1016 0 0,-55-291-1229 0 0,-14-49-224 0 0,-6-6-396 0 0,0 0 0 0 0,1-1-1 0 0,0 0 1 0 0,0-1-1 0 0,1 0 1 0 0,1-1 0 0 0,-12-14-1 0 0,5 3-2074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1200 0 0,'-3'9'88'0'0,"1"1"4"0"0,2-1-64 0 0,0 1-240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80 349 6161 0 0,'-13'-15'-779'0'0,"3"2"1138"0"0,1-1 0 0 0,1 0 0 0 0,0 0 0 0 0,0 0 0 0 0,-7-24 0 0 0,13 32-222 0 0,0 0-1 0 0,1 0 1 0 0,0 0-1 0 0,0 0 0 0 0,0 0 1 0 0,0-1-1 0 0,1 1 1 0 0,0 0-1 0 0,1-1 1 0 0,-1 1-1 0 0,1 0 1 0 0,1 0-1 0 0,-1 0 0 0 0,1 0 1 0 0,0 0-1 0 0,0 0 1 0 0,6-10-1 0 0,-3 7 14 0 0,1 0-1 0 0,1 0 0 0 0,-1 1 0 0 0,1 0 1 0 0,1 0-1 0 0,-1 1 0 0 0,1 0 0 0 0,1 0 1 0 0,-1 1-1 0 0,13-7 0 0 0,-16 11-116 0 0,-1-1 0 0 0,1 1 0 0 0,0 0 1 0 0,0 1-1 0 0,0-1 0 0 0,0 1 0 0 0,0 0 0 0 0,0 0 0 0 0,1 1 1 0 0,-1 0-1 0 0,0 0 0 0 0,0 0 0 0 0,0 0 0 0 0,1 1 0 0 0,-1 0 1 0 0,0 0-1 0 0,0 0 0 0 0,0 0 0 0 0,0 1 0 0 0,0 0 0 0 0,-1 0 0 0 0,1 1 1 0 0,6 3-1 0 0,0 2-5 0 0,-1 0 0 0 0,0 1 0 0 0,-1 0 0 0 0,0 0 0 0 0,0 1 1 0 0,-1 0-1 0 0,0 0 0 0 0,-1 1 0 0 0,0 0 0 0 0,-1 1 0 0 0,0-1 0 0 0,-1 1 1 0 0,0 0-1 0 0,-1 1 0 0 0,0-1 0 0 0,-1 1 0 0 0,0 0 0 0 0,-1 0 0 0 0,-1-1 0 0 0,0 1 1 0 0,-1 0-1 0 0,0 1 0 0 0,-1-1 0 0 0,0-1 0 0 0,-1 1 0 0 0,-1 0 0 0 0,0 0 0 0 0,0-1 1 0 0,-1 1-1 0 0,-10 18 0 0 0,1-5 38 0 0,-2-1 0 0 0,0 0 0 0 0,-2-1 0 0 0,-37 40 1 0 0,49-58 38 0 0,7-6-46 0 0,17-15-43 0 0,33-36-123 0 0,225-287-530 0 0,-242 288 504 0 0,-35 50 120 0 0,-6 4-31 0 0,2 0 49 0 0,-1 0 0 0 0,0 0 1 0 0,1 1-1 0 0,0-1 1 0 0,0 1-1 0 0,1 0 1 0 0,-1 0-1 0 0,1 1 1 0 0,0-1-1 0 0,0 1 1 0 0,1-1-1 0 0,0 1 1 0 0,0 0-1 0 0,0 0 1 0 0,1 0-1 0 0,-1 0 1 0 0,1 0-1 0 0,0 9 1 0 0,1-8-5 0 0,0 0 0 0 0,0 0 0 0 0,1-1 1 0 0,-1 1-1 0 0,2 0 0 0 0,-1-1 0 0 0,1 1 1 0 0,0-1-1 0 0,0 1 0 0 0,0-1 1 0 0,1 0-1 0 0,0 0 0 0 0,6 9 0 0 0,-2-6 24 0 0,1 0 0 0 0,-1 0-1 0 0,1-1 1 0 0,1 0 0 0 0,-1-1 0 0 0,1 0-1 0 0,15 10 1 0 0,-3-5-162 0 0,1-1-1 0 0,0-1 1 0 0,1-1 0 0 0,0-1 0 0 0,0-1-1 0 0,1-1 1 0 0,25 3 0 0 0,-34-7-958 0 0,-1-2 1 0 0,1 0 0 0 0,0 0-1 0 0,0-2 1 0 0,-1 0-1 0 0,23-6 1 0 0,-12 1-1489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6057 0 0,'4'-5'203'0'0,"0"0"1"0"0,0 0 0 0 0,1 0 0 0 0,0 1 0 0 0,0 0 0 0 0,0 0 0 0 0,0 0 0 0 0,1 0 0 0 0,0 1 0 0 0,8-4 0 0 0,4 1-70 0 0,-1 0 1 0 0,28-4 0 0 0,-26 6-309 0 0,45-8-136 0 0,-18 12-3989 0 0,-27 2 2234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5064 0 0,'-14'8'438'0'0,"0"2"0"0"0,-21 18 0 0 0,34-26 81 0 0,51 13 289 0 0,-21-13-1179 0 0,1-1-1 0 0,40-5 1 0 0,-22 2-2185 0 0,-15 0 377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75 5156 0 0,'-31'-25'-1368'0'0,"22"19"1465"0"0,-1 0 1 0 0,1 0-1 0 0,-1 1 1 0 0,-1 0-1 0 0,1 1 1 0 0,-1 0-1 0 0,1 1 1 0 0,-1 0-1 0 0,0 0 1 0 0,0 1-1 0 0,-1 1 1 0 0,1 0 0 0 0,0 0-1 0 0,0 1 1 0 0,-1 1-1 0 0,1 0 1 0 0,-18 4-1 0 0,10 0 190 0 0,0 1 0 0 0,1 2 0 0 0,-1 0 0 0 0,1 0-1 0 0,1 2 1 0 0,0 0 0 0 0,0 1 0 0 0,1 1 0 0 0,0 1 0 0 0,1 0 0 0 0,1 0 0 0 0,0 2-1 0 0,-20 26 1 0 0,17-16 31 0 0,1 0-1 0 0,1 1 0 0 0,1 1 1 0 0,2 0-1 0 0,0 1 0 0 0,2 0 0 0 0,1 1 1 0 0,-8 44-1 0 0,12-44-21 0 0,1 0-1 0 0,1 0 1 0 0,2 48-1 0 0,2-59-182 0 0,1 0-1 0 0,1 0 1 0 0,1 0-1 0 0,1-1 1 0 0,0 1-1 0 0,1-1 1 0 0,9 17-1 0 0,-7-19-50 0 0,1 0 0 0 0,0 0-1 0 0,2-1 1 0 0,-1 0-1 0 0,2-1 1 0 0,0 0 0 0 0,0-1-1 0 0,1 0 1 0 0,1-1-1 0 0,0-1 1 0 0,0 0 0 0 0,1 0-1 0 0,0-2 1 0 0,1 0 0 0 0,-1-1-1 0 0,2 0 1 0 0,-1-1-1 0 0,1-1 1 0 0,0-1 0 0 0,0 0-1 0 0,23 1 1 0 0,-11-2-28 0 0,0-1-1 0 0,0-1 1 0 0,1-2 0 0 0,-1-1 0 0 0,0-2 0 0 0,0 0-1 0 0,0-2 1 0 0,-1-1 0 0 0,0-2 0 0 0,0 0 0 0 0,-1-2-1 0 0,29-15 1 0 0,-44 18-34 0 0,0 0-1 0 0,-1 0 0 0 0,0-1 1 0 0,0-1-1 0 0,-1 0 1 0 0,0 0-1 0 0,0-1 1 0 0,-1 0-1 0 0,-1 0 0 0 0,0-1 1 0 0,-1 0-1 0 0,0-1 1 0 0,-1 0-1 0 0,0 0 1 0 0,-1 0-1 0 0,0-1 0 0 0,-1 1 1 0 0,-1-1-1 0 0,0 0 1 0 0,-1 0-1 0 0,-1 0 0 0 0,1-17 1 0 0,-2 6-13 0 0,-1 0 1 0 0,-1 0-1 0 0,-1 0 0 0 0,-1 0 1 0 0,-1 1-1 0 0,-1-1 1 0 0,-1 1-1 0 0,-1 0 0 0 0,-1 1 1 0 0,-2 0-1 0 0,-24-40 0 0 0,24 48 13 0 0,-1 2 0 0 0,0-1 0 0 0,-1 1-1 0 0,0 1 1 0 0,-1 1 0 0 0,0 0 0 0 0,-1 0-1 0 0,0 1 1 0 0,-1 1 0 0 0,0 1 0 0 0,0 0-1 0 0,-1 1 1 0 0,-30-8 0 0 0,7 4 4 0 0,-2 2 0 0 0,1 2 1 0 0,-1 1-1 0 0,-74 0 0 0 0,60 7-22 0 0,-1 2-1 0 0,0 2 1 0 0,1 3-1 0 0,0 2 1 0 0,0 3-1 0 0,-85 31 0 0 0,137-43-123 0 0,-1 1 0 0 0,0 0 0 0 0,1 1 0 0 0,-1-1 0 0 0,1 1 0 0 0,0 0 0 0 0,0 0-1 0 0,0 0 1 0 0,0 0 0 0 0,0 1 0 0 0,1-1 0 0 0,-1 1 0 0 0,1 0 0 0 0,0 0-1 0 0,0 1 1 0 0,1-1 0 0 0,-1 1 0 0 0,1-1 0 0 0,0 1 0 0 0,-2 5 0 0 0,2 3-1039 0 0,0 0-1 0 0,1-1 1 0 0,0 1 0 0 0,1 0 0 0 0,0 0 0 0 0,4 24-1 0 0,2-2-1724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6045 0 0,'-6'4'-502'0'0,"-5"2"353"0"0,-45 28-1060 0 0,52-31 1231 0 0,1-1-1 0 0,-1 1 0 0 0,1 0 1 0 0,0 1-1 0 0,0-1 1 0 0,0 1-1 0 0,1-1 1 0 0,-1 1-1 0 0,1 0 0 0 0,0 0 1 0 0,0 0-1 0 0,0 0 1 0 0,-2 7-1 0 0,-72 253 2570 0 0,-3 15-1462 0 0,18 99 550 0 0,60-371-1635 0 0,-16 85 1198 0 0,17-90-477 0 0,2-9-660 0 0,44-179 275 0 0,80-268-116 0 0,-102 389-241 0 0,3 1 1 0 0,3 2-1 0 0,60-96 1 0 0,-88 156-29 0 0,0-1 0 0 0,0 1 0 0 0,0-1 1 0 0,0 1-1 0 0,0 0 0 0 0,0 0 0 0 0,1 0 0 0 0,-1 0 1 0 0,1 0-1 0 0,0 0 0 0 0,-1 1 0 0 0,1-1 0 0 0,3 0 0 0 0,-4 1-1 0 0,24 11-26 0 0,-17-6 27 0 0,-1 1 0 0 0,1 0 0 0 0,-1 0 0 0 0,-1 1 0 0 0,1 0 0 0 0,-1 1 0 0 0,12 12 0 0 0,40 57 6 0 0,-51-64-6 0 0,15 22 28 0 0,-2 2 0 0 0,-1 0-1 0 0,-2 2 1 0 0,18 55-1 0 0,40 168 214 0 0,-45-143-98 0 0,21 61 66 0 0,-49-170-151 0 0,-2-9-103 0 0,-1 1 0 0 0,1 0-1 0 0,-1 0 1 0 0,1 0 0 0 0,-1 0 0 0 0,1-1 0 0 0,-1 1 0 0 0,0 0 0 0 0,0 0-1 0 0,0 0 1 0 0,1 0 0 0 0,-1 0 0 0 0,0 0 0 0 0,0 0 0 0 0,0 0 0 0 0,0 0 0 0 0,-1 0-1 0 0,1 0 1 0 0,0 0 0 0 0,0 0 0 0 0,0 0 0 0 0,-1-1 0 0 0,1 1 0 0 0,-1 0-1 0 0,1 0 1 0 0,0 0 0 0 0,-1 0 0 0 0,0 0 0 0 0,0 1 0 0 0,-1-1-767 0 0,-28-5-3434 0 0,3-4 1934 0 0,3 2-310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11 260 6049 0 0,'0'0'-204'0'0,"-3"-3"106"0"0,2 1 163 0 0,1 1 0 0 0,-1 0 0 0 0,0 0 0 0 0,0-1 0 0 0,0 1-1 0 0,1-1 1 0 0,-1 1 0 0 0,1-1 0 0 0,-1 1 0 0 0,1-1 0 0 0,0 1 0 0 0,0-1 0 0 0,-1 1-1 0 0,1-1 1 0 0,0 1 0 0 0,0-1 0 0 0,0 1 0 0 0,1-3 0 0 0,0 1 43 0 0,0 1 0 0 0,0-1 0 0 0,1 0 1 0 0,-1 1-1 0 0,1-1 0 0 0,-1 1 0 0 0,1 0 0 0 0,0-1 1 0 0,0 1-1 0 0,0 0 0 0 0,4-3 0 0 0,10-6 54 0 0,2 0 0 0 0,-1 1 1 0 0,1 1-1 0 0,1 1 0 0 0,28-9 0 0 0,-2-1-43 0 0,167-64-274 0 0,-120 56-4404 0 0,-77 24 1759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0 5645 0 0,'0'0'-485'0'0,"-4"1"76"0"0,-22 6 247 0 0,0 2-1 0 0,1 0 0 0 0,0 1 1 0 0,-30 17-1 0 0,43-19 323 0 0,0 0-1 0 0,1 0 1 0 0,0 1-1 0 0,0 0 0 0 0,1 1 1 0 0,0 0-1 0 0,1 1 1 0 0,0 0-1 0 0,1 1 0 0 0,-10 16 1 0 0,-6 22 291 0 0,3 1 0 0 0,2 1 0 0 0,2 0 0 0 0,2 2 0 0 0,-14 106-1 0 0,25-135-360 0 0,2-1 0 0 0,1 1 0 0 0,0 0 0 0 0,2 0 0 0 0,1 0 0 0 0,1-1 0 0 0,1 1 0 0 0,8 24 0 0 0,-7-32-53 0 0,1 0-1 0 0,1-1 1 0 0,0 0-1 0 0,1 0 0 0 0,1-1 1 0 0,0 0-1 0 0,1-1 1 0 0,1 0-1 0 0,0 0 0 0 0,1-1 1 0 0,27 22-1 0 0,-11-14-86 0 0,2-1 1 0 0,0-1-1 0 0,1-2 0 0 0,0-1 1 0 0,2-1-1 0 0,65 20 0 0 0,-34-19-1662 0 0,0-2 0 0 0,121 9 0 0 0,-106-19-592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6025 0 0,'0'0'-396'0'0,"-17"6"-184"0"0,-34 13 1724 0 0,49-18-884 0 0,-2 3 84 0 0,4-4-323 0 0,-1 0 0 0 0,1 0 0 0 0,0 0-1 0 0,-1 0 1 0 0,1 0 0 0 0,0 0 0 0 0,-1 1 0 0 0,1-1 0 0 0,0 0-1 0 0,0 0 1 0 0,-1 0 0 0 0,1 1 0 0 0,0-1 0 0 0,0 0-1 0 0,-1 0 1 0 0,1 1 0 0 0,0-1 0 0 0,0 0 0 0 0,0 1-1 0 0,0-1 1 0 0,-1 0 0 0 0,1 0 0 0 0,0 1 0 0 0,0-1-1 0 0,0 0 1 0 0,0 1 0 0 0,0-1 0 0 0,0 0 0 0 0,0 1-1 0 0,0-1 1 0 0,0 1 0 0 0,0-1 0 0 0,0 0 0 0 0,0 1-1 0 0,0-1 1 0 0,0 0 0 0 0,0 1 0 0 0,0-1 0 0 0,0 0 0 0 0,1 0-1 0 0,-1 1 1 0 0,0-1 0 0 0,0 0 0 0 0,0 1 0 0 0,0-1-1 0 0,1 0 1 0 0,-1 0 0 0 0,0 1 0 0 0,0-1 0 0 0,1 0-1 0 0,-1 0 1 0 0,0 1 0 0 0,0-1 0 0 0,1 0 0 0 0,-1 0-1 0 0,0 0 1 0 0,1 0 0 0 0,-1 1 0 0 0,0-1 0 0 0,1 0-1 0 0,-1 0 1 0 0,1 0 0 0 0,8 5 91 0 0,1 0-1 0 0,0 0 1 0 0,1-1-1 0 0,-1 0 1 0 0,1-1 0 0 0,-1-1-1 0 0,1 1 1 0 0,0-2-1 0 0,0 1 1 0 0,0-2-1 0 0,15 0 1 0 0,-4 0-609 0 0,0-1 1 0 0,-1-1-1 0 0,1-2 1 0 0,41-10-1 0 0,-29 2-1778 0 0,11-1-558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39 6237 0 0,'-49'-32'-159'0'0,"48"31"354"0"0,0 0-120 0 0,1 1-1 0 0,-1-1 1 0 0,1 1-1 0 0,-1 0 1 0 0,1-1-1 0 0,-1 1 1 0 0,1-1-1 0 0,-1 1 1 0 0,1 0-1 0 0,-1 0 1 0 0,0-1-1 0 0,1 1 1 0 0,-1 0 0 0 0,1 0-1 0 0,-1 0 1 0 0,0 0-1 0 0,1-1 1 0 0,-1 1-1 0 0,0 0 1 0 0,1 0-1 0 0,-1 0 1 0 0,0 1-1 0 0,1-1 1 0 0,-1 0-1 0 0,0 0 1 0 0,0 4 36 0 0,0-1 0 0 0,0 1 0 0 0,0-1 1 0 0,1 1-1 0 0,0 0 0 0 0,-1-1 0 0 0,1 1 0 0 0,0-1 0 0 0,1 1 1 0 0,-1 0-1 0 0,1-1 0 0 0,0 1 0 0 0,0-1 0 0 0,0 1 1 0 0,0-1-1 0 0,2 5 0 0 0,31 67 831 0 0,-29-65-843 0 0,34 63 584 0 0,3-2-1 0 0,97 125 0 0 0,136 104 796 0 0,-253-277-1317 0 0,-17-17-68 0 0,0 1 0 0 0,1-2 0 0 0,0 1-1 0 0,0-1 1 0 0,1 0 0 0 0,-1 0 0 0 0,9 4 0 0 0,-14-9 41 0 0,-1-4-125 0 0,1 1-13 0 0,-1 0-1 0 0,0 0 1 0 0,0 0-1 0 0,-1 0 1 0 0,1 0-1 0 0,0 0 1 0 0,-1 0-1 0 0,0 0 1 0 0,0 1-1 0 0,0-1 1 0 0,-2-5-1 0 0,-13-18-92 0 0,0 0 0 0 0,-2 1 0 0 0,-1 0 0 0 0,-1 2 0 0 0,0 0 1 0 0,-2 1-1 0 0,-47-35 0 0 0,62 52 78 0 0,0 0-1 0 0,0 1 1 0 0,-1-1 0 0 0,1 2 0 0 0,-1-1 0 0 0,0 1 0 0 0,-1 0 0 0 0,1 1 0 0 0,0-1-1 0 0,-1 2 1 0 0,-14-2 0 0 0,9 3 3 0 0,0 0 0 0 0,0 1-1 0 0,1 0 1 0 0,-1 1 0 0 0,0 1-1 0 0,-21 7 1 0 0,-5 5 3 0 0,1 3 0 0 0,1 1 0 0 0,-59 38 0 0 0,57-31-121 0 0,1 2-1 0 0,1 1 0 0 0,2 2 0 0 0,1 1 0 0 0,1 2 1 0 0,-32 43-1 0 0,44-35-1402 0 0,22-40 1178 0 0,-1-1 1 0 0,1 1 0 0 0,-1 0 0 0 0,1 0-1 0 0,-1 0 1 0 0,1 0 0 0 0,0-1-1 0 0,0 1 1 0 0,0 0 0 0 0,0 0 0 0 0,0 0-1 0 0,0 0 1 0 0,1 0 0 0 0,-1-1-1 0 0,1 1 1 0 0,-1 0 0 0 0,1 0 0 0 0,0 0-1 0 0,-1-1 1 0 0,1 1 0 0 0,2 2-1 0 0,7 3-1911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5200 0 0,'1'-7'-50'0'0,"0"1"-1"0"0,0-1 1 0 0,1 0-1 0 0,-1 1 1 0 0,2 0-1 0 0,-1-1 1 0 0,1 1-1 0 0,0 0 0 0 0,4-7 1 0 0,4-10 478 0 0,4-19 3864 0 0,-11 47-4055 0 0,2 9 27 0 0,-1 0-1 0 0,0 1 1 0 0,-1 0-1 0 0,-1 0 1 0 0,0 0-1 0 0,-1 0 1 0 0,0 19 0 0 0,7 36 399 0 0,50 144 681 0 0,-36-141-604 0 0,17 93 1 0 0,-34-131-511 0 0,1 0 183 0 0,3 68 0 0 0,-10-102-479 0 0,-1 4-442 0 0,-2 8 269 0 0,-38-27-10443 0 0,24 2 7728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1000 0 0,'-3'2'24'0'0,"0"0"1"0"0,0-1-1 0 0,0 2 0 0 0,1-1 1 0 0,-1 0-1 0 0,1 0 0 0 0,-1 1 1 0 0,1 0-1 0 0,0-1 0 0 0,-3 6 0 0 0,5-7 122 0 0,-18 31 307 0 0,17-31 414 0 0,1-6-853 0 0,1 1-3 0 0,0 0-1 0 0,-1 0 0 0 0,0 0 0 0 0,0 1 0 0 0,0-1 0 0 0,0 0 0 0 0,-1 0 1 0 0,1 1-1 0 0,-1-1 0 0 0,-1-4 0 0 0,-5 1-4 0 0,5 7-6 0 0,1-1 0 0 0,-1 1 1 0 0,1 0-1 0 0,-1 0 1 0 0,1 0-1 0 0,-1 0 0 0 0,1 0 1 0 0,-1 0-1 0 0,1 1 1 0 0,0-1-1 0 0,-1 0 0 0 0,1 1 1 0 0,-1-1-1 0 0,1 1 1 0 0,0-1-1 0 0,-1 1 0 0 0,1 0 1 0 0,-3 1-1 0 0,0 2 18 0 0,3 2-6 0 0,0-3-26 0 0,-1 4 8 0 0,2-6 8 0 0,0 1-1 0 0,-1-1 0 0 0,1 0 0 0 0,0 1 1 0 0,1-1-1 0 0,-1 1 0 0 0,0-1 1 0 0,0 1-1 0 0,0-1 0 0 0,1 0 0 0 0,-1 1 1 0 0,1-1-1 0 0,-1 1 0 0 0,1-1 1 0 0,0 0-1 0 0,-1 0 0 0 0,1 1 1 0 0,0-1-1 0 0,0 0 0 0 0,0 0 0 0 0,0 0 1 0 0,0 0-1 0 0,0 0 0 0 0,0 0 1 0 0,2 1-1 0 0,28 15 128 0 0,-30-17-116 0 0,4 0-9 0 0,0 0 0 0 0,0-1 0 0 0,0 0 0 0 0,0 1 0 0 0,-1-2 0 0 0,9-2 0 0 0,-10 3-19 0 0,0 1 16 0 0,-1-1 0 0 0,1 0-1 0 0,-1 0 1 0 0,0 0 0 0 0,0-1 0 0 0,0 1 0 0 0,1 0-1 0 0,-1-1 1 0 0,0 1 0 0 0,-1-1 0 0 0,1 0 0 0 0,0 0-1 0 0,0 0 1 0 0,-1 0 0 0 0,1 0 0 0 0,-1 0 0 0 0,0 0-1 0 0,1 0 1 0 0,-1 0 0 0 0,0-1 0 0 0,1-2 0 0 0,-1 2-9 0 0,-1 2 11 0 0,12-28-88 0 0,-14 33 84 0 0,2-4 1 0 0,-1 1 0 0 0,1 0 0 0 0,-1 0 0 0 0,1 0 0 0 0,0 0 1 0 0,-1 0-1 0 0,1-1 0 0 0,0 1 0 0 0,0 0 0 0 0,0 0 0 0 0,-1 0 0 0 0,1 0 0 0 0,0 0 0 0 0,0 0 0 0 0,0 0 0 0 0,1 0 0 0 0,-1 0 1 0 0,0 0-1 0 0,0 0 0 0 0,0 0 0 0 0,1-1 0 0 0,-1 1 0 0 0,0 0 0 0 0,1 0 0 0 0,0 1 0 0 0,0-1-8 0 0,12 0-46 0 0,-12-1 54 0 0,-1 0-1 0 0,1 0 0 0 0,0 0 1 0 0,0 1-1 0 0,0-1 1 0 0,0 0-1 0 0,0 0 1 0 0,0 0-1 0 0,-1-1 0 0 0,1 1 1 0 0,0 0-1 0 0,0 0 1 0 0,0 0-1 0 0,0-1 1 0 0,0 1-1 0 0,-1 0 0 0 0,1-1 1 0 0,0 1-1 0 0,0-1 1 0 0,-1 1-1 0 0,1-1 1 0 0,0 1-1 0 0,0-1 1 0 0,-1 1-1 0 0,1-1 0 0 0,-1 0 1 0 0,1 1-1 0 0,-1-1 1 0 0,1 0-1 0 0,-1 0 1 0 0,1 1-1 0 0,-1-1 0 0 0,1 0 1 0 0,-1-1-1 0 0,1 1 15 0 0,-1 0-28 0 0,0 1 13 0 0,0-1 0 0 0,0 1 0 0 0,0 0 1 0 0,0-1-1 0 0,0 1 0 0 0,0-1 0 0 0,0 1 0 0 0,0 0 0 0 0,0-1 0 0 0,0 1 1 0 0,-1-1-1 0 0,1 1 0 0 0,0 0 0 0 0,0-1 0 0 0,0 1 0 0 0,-1 0 0 0 0,1-1 0 0 0,0 1 1 0 0,0 0-1 0 0,-1-1 0 0 0,1 1 0 0 0,0 0 0 0 0,-1 0 0 0 0,1-1 0 0 0,0 1 1 0 0,-1 0-1 0 0,1 0 0 0 0,-1-1 0 0 0,-1 1 0 0 0,0 0 1 0 0,0 0 0 0 0,0 0-1 0 0,0 1 1 0 0,0-1-1 0 0,0 0 1 0 0,0 1-1 0 0,1-1 1 0 0,-1 1-1 0 0,0 0 1 0 0,0-1 0 0 0,0 1-1 0 0,1 0 1 0 0,-1 0-1 0 0,0 0 1 0 0,1 0-1 0 0,-1 1 1 0 0,1-1-1 0 0,-1 0 1 0 0,1 1-1 0 0,0-1 1 0 0,-1 1 0 0 0,1-1-1 0 0,0 1 1 0 0,0 0-1 0 0,0-1 1 0 0,0 1-1 0 0,1 0 1 0 0,-1 0-1 0 0,0 2 1 0 0,0-3 0 0 0,-6 13 7 0 0,13-17 3 0 0,3-2-8 0 0,-5 3-8 0 0,-17-19-1441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99 6053 0 0,'0'-32'-2081'0'0,"0"31"1869"0"0,-8-21 102 0 0,8 8 4407 0 0,8 12-4077 0 0,1 0 0 0 0,0 0 1 0 0,0 1-1 0 0,0 1 0 0 0,0 0 1 0 0,0 0-1 0 0,0 0 0 0 0,8 3 1 0 0,29-1 203 0 0,179-16 689 0 0,-9 1-456 0 0,-212 13-737 0 0,24 1-1121 0 0,-18 4 726 0 0,-9-4 213 0 0,0-1 0 0 0,-1 1 0 0 0,1-1 0 0 0,0 1 1 0 0,-1 0-1 0 0,1-1 0 0 0,-1 1 0 0 0,1 0 0 0 0,-1-1 1 0 0,1 1-1 0 0,-1 0 0 0 0,1 0 0 0 0,-1 0 0 0 0,0-1 1 0 0,1 1-1 0 0,-1 0 0 0 0,0 0 0 0 0,0 0 0 0 0,0 0 1 0 0,0 1-1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6129 0 0,'-4'23'-2515'0'0,"51"18"4363"0"0,-45-40-1713 0 0,41 31 2718 0 0,-8-5-765 0 0,-23-19-1276 0 0,-10-7-561 0 0,30 20 2006 0 0,-9-21-2144 0 0,-1 0 1 0 0,0-2 0 0 0,0 0-1 0 0,1-2 1 0 0,33-9-1 0 0,-30 6-69 0 0,0 2 1 0 0,0 0-1 0 0,35 0 0 0 0,15-10 23 0 0,-74 15-115 0 0,49-19-2889 0 0,-50 17 2440 0 0,0 1-1 0 0,-1-1 1 0 0,1 0 0 0 0,-1 1 0 0 0,1-1 0 0 0,-1 0-1 0 0,0 1 1 0 0,0-1 0 0 0,0 0 0 0 0,0 1 0 0 0,0-1-1 0 0,0 0 1 0 0,0 1 0 0 0,-1-3 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 5388 0 0,'-24'17'-3259'0'0,"6"4"5329"0"0,18-20-2037 0 0,1 0 1 0 0,-1-1-1 0 0,0 1 0 0 0,1 0 1 0 0,-1 0-1 0 0,1 0 0 0 0,0 0 1 0 0,-1 0-1 0 0,1-1 0 0 0,0 1 1 0 0,-1 0-1 0 0,1-1 0 0 0,0 1 1 0 0,0 0-1 0 0,-1-1 0 0 0,1 1 1 0 0,0-1-1 0 0,0 1 0 0 0,0-1 1 0 0,0 0-1 0 0,0 1 1 0 0,0-1-1 0 0,0 0 0 0 0,0 1 1 0 0,0-1-1 0 0,0 0 0 0 0,0 0 1 0 0,0 0-1 0 0,0 0 0 0 0,2 0 1 0 0,26-1 646 0 0,-25 1-489 0 0,1-1-17 0 0,142-33 1248 0 0,7-2-513 0 0,-135 32-811 0 0,1 2 1 0 0,0 0 0 0 0,0 2-1 0 0,-1 0 1 0 0,36 5-1 0 0,-53-4-88 0 0,12 13-459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54 5633 0 0,'-27'-21'-1771'0'0,"-12"-8"5227"0"0,34 25-922 0 0,20 18-2094 0 0,64 62 370 0 0,-5 3 0 0 0,83 112 0 0 0,-109-129-477 0 0,51 89 1 0 0,-88-131-275 0 0,-1 0-1 0 0,0 0 1 0 0,-2 0 0 0 0,0 1-1 0 0,-1 1 1 0 0,-2-1 0 0 0,0 1 0 0 0,-1 0-1 0 0,2 34 1 0 0,-7-40-104 0 0,0 0 1 0 0,-1-1-1 0 0,-1 1 1 0 0,0-1-1 0 0,-1 0 1 0 0,-1 0-1 0 0,0 0 0 0 0,-1 0 1 0 0,-1-1-1 0 0,0 0 1 0 0,-1 0-1 0 0,-1-1 1 0 0,0 0-1 0 0,0 0 1 0 0,-1-1-1 0 0,-1-1 0 0 0,0 1 1 0 0,-21 15-1 0 0,-11 5-2111 0 0,-2-1 0 0 0,-2-2 0 0 0,-96 43 0 0 0,89-48-493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0 1 5144 0 0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159 124 4208 0 0,'-4'0'-354'0'0,"-15"-3"695"0"0,-1 0 0 0 0,1-1 0 0 0,0-1 0 0 0,0-1 0 0 0,-33-15 0 0 0,50 20-39 0 0,-3-12 1058 0 0,6 10-1265 0 0,-1 1 1 0 0,1-1-1 0 0,0 0 1 0 0,0 0-1 0 0,0 1 0 0 0,0-1 1 0 0,1 1-1 0 0,-1-1 1 0 0,1 1-1 0 0,-1 0 0 0 0,1-1 1 0 0,0 1-1 0 0,0 0 1 0 0,0 0-1 0 0,0 0 0 0 0,0 0 1 0 0,0 1-1 0 0,1-1 1 0 0,2-1-1 0 0,2-1 32 0 0,0 1 1 0 0,0 1-1 0 0,0-1 0 0 0,0 1 1 0 0,0 0-1 0 0,0 1 1 0 0,12-1-1 0 0,4 1 70 0 0,1 1 0 0 0,-1 1 1 0 0,1 0-1 0 0,26 7 0 0 0,-36-4-143 0 0,1 1 0 0 0,-1 0-1 0 0,-1 1 1 0 0,1 0 0 0 0,-1 1 0 0 0,0 1-1 0 0,0 0 1 0 0,-1 1 0 0 0,0 0 0 0 0,-1 1-1 0 0,0 0 1 0 0,11 14 0 0 0,-5-5-4 0 0,-1 1 0 0 0,-2 0 0 0 0,0 0 0 0 0,-1 2 0 0 0,-1-1 0 0 0,15 38 0 0 0,-24-51-37 0 0,-1 0 1 0 0,0 0-1 0 0,-1 0 0 0 0,0 1 1 0 0,0-1-1 0 0,-1 0 0 0 0,0 1 1 0 0,0-1-1 0 0,-1 1 0 0 0,0-1 1 0 0,-1 0-1 0 0,1 0 0 0 0,-2 0 1 0 0,1 0-1 0 0,-1 0 0 0 0,0 0 1 0 0,-1-1-1 0 0,0 1 1 0 0,0-1-1 0 0,-8 11 0 0 0,1-4 7 0 0,0 0 0 0 0,-1-1 1 0 0,0 0-1 0 0,-1-1 0 0 0,0-1 0 0 0,-1 0 0 0 0,-1-1 0 0 0,-26 15 0 0 0,37-23-17 0 0,-1 0 1 0 0,0 0-1 0 0,0 0 0 0 0,0-1 0 0 0,0 1 1 0 0,0-1-1 0 0,0 0 0 0 0,0-1 0 0 0,-1 0 1 0 0,1 1-1 0 0,0-2 0 0 0,0 1 0 0 0,-1 0 1 0 0,1-1-1 0 0,-8-2 0 0 0,11 3-3 0 0,1-1 0 0 0,-1 1 0 0 0,1 0 0 0 0,-1 0 0 0 0,1-1 0 0 0,-1 1 0 0 0,1-1 0 0 0,0 1 0 0 0,-1-1 0 0 0,1 0 1 0 0,0 1-1 0 0,-1-1 0 0 0,1 0 0 0 0,0 0 0 0 0,0 0 0 0 0,0 0 0 0 0,-1 0 0 0 0,1 0 0 0 0,0 0 0 0 0,1-1 0 0 0,-1 1 0 0 0,0 0 0 0 0,0 0 0 0 0,0-1 0 0 0,1 1 0 0 0,-1-1 0 0 0,1 1 0 0 0,-1 0 0 0 0,1-1 0 0 0,0 1 0 0 0,-1-1 0 0 0,1 1 0 0 0,0-1 0 0 0,0 1 0 0 0,0-1 0 0 0,0 1 0 0 0,0-1 0 0 0,0 1 0 0 0,1-1 0 0 0,-1 1 0 0 0,0-1 0 0 0,1 1 0 0 0,-1-1 0 0 0,1 1 1 0 0,0-1-1 0 0,-1 1 0 0 0,1 0 0 0 0,1-3 0 0 0,5-8-12 0 0,1 1 1 0 0,0 0 0 0 0,0 0 0 0 0,13-12 0 0 0,-15 16 4 0 0,64-61-35 0 0,2 2 0 0 0,153-104 0 0 0,-186 142 37 0 0,-23 16 4 0 0,16-11-28 0 0,32-30 1 0 0,-63 52 16 0 0,-8 1-8 0 0,-2 0 16 0 0,-1 1 0 0 0,1 0 0 0 0,0 0-1 0 0,0 1 1 0 0,-1 1 0 0 0,1-1 0 0 0,1 2 0 0 0,-1-1-1 0 0,0 1 1 0 0,1 0 0 0 0,0 1 0 0 0,-8 5-1 0 0,9-5 4 0 0,0 0 0 0 0,1 0 0 0 0,-1 1-1 0 0,1 0 1 0 0,1 0 0 0 0,-1 0 0 0 0,1 1-1 0 0,0 0 1 0 0,1 0 0 0 0,-1 0 0 0 0,1 1-1 0 0,1-1 1 0 0,-1 1 0 0 0,-1 8 0 0 0,4-10 3 0 0,0 0 0 0 0,0 1 0 0 0,0-1 0 0 0,1 0 0 0 0,0 0 0 0 0,1 0 1 0 0,-1 0-1 0 0,1 0 0 0 0,1 0 0 0 0,-1 0 0 0 0,1 0 0 0 0,0 0 0 0 0,0 0 1 0 0,0-1-1 0 0,1 1 0 0 0,0-1 0 0 0,0 1 0 0 0,1-1 0 0 0,5 7 0 0 0,3 2 6 0 0,1-1 0 0 0,0-1-1 0 0,1 0 1 0 0,0-1 0 0 0,1 0-1 0 0,0-1 1 0 0,1-1 0 0 0,29 13-1 0 0,-16-9-282 0 0,1-2 1 0 0,1-1-1 0 0,0-2 0 0 0,37 6 1 0 0,-47-11-1153 0 0,0-1 0 0 0,1-1 0 0 0,-1 0-1 0 0,31-5 1 0 0,-27-1-1001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5745 0 0,'-5'0'-194'0'0,"-15"2"-31"0"0,19-2 283 0 0,1 0 0 0 0,-1 0 0 0 0,0 0 0 0 0,0 0 0 0 0,0 0 0 0 0,0 0 0 0 0,0 0 0 0 0,1 1 0 0 0,-1-1-1 0 0,0 0 1 0 0,0 1 0 0 0,0-1 0 0 0,1 0 0 0 0,-1 1 0 0 0,0-1 0 0 0,0 1 0 0 0,1 0 0 0 0,-1-1 0 0 0,0 1 0 0 0,1-1 0 0 0,-1 1 0 0 0,1 0 0 0 0,-1-1 0 0 0,1 1 0 0 0,-1 0 0 0 0,1 0 0 0 0,-1 1 0 0 0,2-1-17 0 0,0 1-1 0 0,0-1 0 0 0,0 0 0 0 0,0 0 0 0 0,0 0 1 0 0,1 1-1 0 0,-1-1 0 0 0,0-1 0 0 0,1 1 0 0 0,-1 0 1 0 0,1 0-1 0 0,-1 0 0 0 0,1-1 0 0 0,-1 1 1 0 0,1-1-1 0 0,0 1 0 0 0,-1-1 0 0 0,1 0 0 0 0,0 0 1 0 0,-1 1-1 0 0,1-1 0 0 0,2-1 0 0 0,45 5 637 0 0,11-8-342 0 0,13 0-1097 0 0,-29 7-2868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6105 0 0,'-17'23'-274'0'0,"17"-21"290"0"0,0 0 0 0 0,0-1 1 0 0,0 1-1 0 0,1 0 0 0 0,-1 0 1 0 0,1 0-1 0 0,-1 0 1 0 0,1 0-1 0 0,0-1 0 0 0,-1 1 1 0 0,1 0-1 0 0,0-1 1 0 0,0 1-1 0 0,1 0 0 0 0,-1-1 1 0 0,0 1-1 0 0,0-1 1 0 0,1 0-1 0 0,-1 1 0 0 0,3 1 1 0 0,0-1 10 0 0,0 1 0 0 0,0-1 0 0 0,0 0 0 0 0,1 0 0 0 0,-1-1 0 0 0,1 1 0 0 0,-1-1 0 0 0,7 1 0 0 0,3 0-140 0 0,0-1 0 0 0,1 0-1 0 0,-1-1 1 0 0,27-3 0 0 0,18-7-2249 0 0,-26 3 728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71 4476 0 0,'1'-2'79'0'0,"-1"-1"0"0"0,0 0 0 0 0,0 1 0 0 0,0-1 0 0 0,0 0 0 0 0,-1 0-1 0 0,1 1 1 0 0,-1-1 0 0 0,1 1 0 0 0,-1-1 0 0 0,0 1 0 0 0,0-1 0 0 0,0 1 0 0 0,-1-1-1 0 0,1 1 1 0 0,0 0 0 0 0,-1-1 0 0 0,1 1 0 0 0,-1 0 0 0 0,0 0 0 0 0,0 0 0 0 0,0 0-1 0 0,0 1 1 0 0,0-1 0 0 0,0 1 0 0 0,-1-1 0 0 0,1 1 0 0 0,0-1 0 0 0,-1 1-1 0 0,1 0 1 0 0,-1 0 0 0 0,1 1 0 0 0,-1-1 0 0 0,1 0 0 0 0,-1 1 0 0 0,0-1 0 0 0,1 1-1 0 0,-1 0 1 0 0,0 0 0 0 0,-5 1 0 0 0,5-1 564 0 0,-1 1 29 0 0,-15 5 2 0 0,0 1 0 0 0,0 1-1 0 0,1 1 1 0 0,0 0-1 0 0,-33 24 1 0 0,-80 73 466 0 0,88-69-716 0 0,31-27-313 0 0,0 1 0 0 0,1 0 0 0 0,1 1 0 0 0,-1 0-1 0 0,2 0 1 0 0,0 1 0 0 0,0 0 0 0 0,-13 29 0 0 0,19-33-63 0 0,0-1-1 0 0,1 1 1 0 0,-1-1 0 0 0,2 1 0 0 0,-1 0 0 0 0,1 0 0 0 0,1 0 0 0 0,0 0 0 0 0,0-1 0 0 0,0 1 0 0 0,1 0-1 0 0,1 0 1 0 0,-1 0 0 0 0,1-1 0 0 0,1 1 0 0 0,0 0 0 0 0,4 9 0 0 0,5 5 1 0 0,1-1 1 0 0,1 0-1 0 0,1-1 1 0 0,0-1-1 0 0,2 0 1 0 0,0-1-1 0 0,2-1 1 0 0,0-1-1 0 0,0 0 1 0 0,2-1-1 0 0,0-2 0 0 0,35 19 1 0 0,-18-13-11 0 0,1-1 1 0 0,1-3 0 0 0,1-1-1 0 0,0-2 1 0 0,1-2-1 0 0,72 10 1 0 0,-92-19-50 0 0,-1-1 0 0 0,1-1 0 0 0,-1-1 0 0 0,0-1 0 0 0,1 0 0 0 0,-1-2 1 0 0,0-1-1 0 0,-1 0 0 0 0,1-1 0 0 0,-1-2 0 0 0,0 0 0 0 0,19-10 0 0 0,-27 11-20 0 0,1-1 0 0 0,-1 0 0 0 0,0 0-1 0 0,0-1 1 0 0,-1-1 0 0 0,-1 0 0 0 0,1 0 0 0 0,-2-1 0 0 0,1 0-1 0 0,-2-1 1 0 0,1 0 0 0 0,-2 0 0 0 0,0-1 0 0 0,0 0 0 0 0,-1 0-1 0 0,0-1 1 0 0,-2 1 0 0 0,6-21 0 0 0,-8 18 11 0 0,-1 1-1 0 0,0 0 1 0 0,-1-1-1 0 0,-1 1 1 0 0,0 0 0 0 0,-1-1-1 0 0,-1 1 1 0 0,0 0 0 0 0,-1 0-1 0 0,-1 1 1 0 0,-10-23 0 0 0,7 18 1 0 0,-2 0 1 0 0,0 1-1 0 0,-1 1 1 0 0,-1-1 0 0 0,-1 2-1 0 0,0-1 1 0 0,-30-25-1 0 0,27 28 11 0 0,-1 2-1 0 0,-1 0 1 0 0,0 2 0 0 0,-1 0-1 0 0,0 0 1 0 0,-1 2-1 0 0,0 1 1 0 0,0 0-1 0 0,0 1 1 0 0,-1 1-1 0 0,0 1 1 0 0,-28-1-1 0 0,14 3 9 0 0,0 1 0 0 0,0 2 0 0 0,0 1 0 0 0,1 2 0 0 0,-1 2 0 0 0,-55 15 0 0 0,75-16-134 0 0,0 0 0 0 0,1 1 1 0 0,-1 0-1 0 0,1 1 0 0 0,0 1 0 0 0,1 0 1 0 0,0 0-1 0 0,0 2 0 0 0,1 0 0 0 0,0 0 1 0 0,-20 23-1 0 0,21-19-617 0 0,1 1-1 0 0,1 0 1 0 0,0 0 0 0 0,1 1-1 0 0,0 0 1 0 0,-7 25 0 0 0,-15 57-3834 0 0,16-48 1622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3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44 188 0 0,'-3'-4'152'0'0,"0"0"0"0"0,0 1 0 0 0,0-1 0 0 0,0 0 0 0 0,-1 1 0 0 0,1 0 0 0 0,-1 0 0 0 0,-5-3-1 0 0,8 5 1 0 0,-47-8 1470 0 0,44 12-1552 0 0,0 1 0 0 0,0-1 0 0 0,1 0 0 0 0,-1 1 0 0 0,1 0 0 0 0,0 0-1 0 0,-4 6 1 0 0,7-9-55 0 0,-1 0-1 0 0,1-1 0 0 0,-1 1 1 0 0,1 0-1 0 0,0 0 0 0 0,-1 0 1 0 0,1 0-1 0 0,0-1 0 0 0,0 1 1 0 0,0 0-1 0 0,-1 0 0 0 0,1 0 1 0 0,0 0-1 0 0,0 0 0 0 0,0-1 1 0 0,0 1-1 0 0,1 0 0 0 0,-1 0 1 0 0,0 0-1 0 0,0 0 0 0 0,0 0 1 0 0,1 0-1 0 0,0 0 5 0 0,0 0-1 0 0,0 0 1 0 0,0 0 0 0 0,1 0 0 0 0,-1-1-1 0 0,0 1 1 0 0,0 0 0 0 0,1-1-1 0 0,-1 1 1 0 0,0-1 0 0 0,1 1 0 0 0,-1-1-1 0 0,0 0 1 0 0,1 0 0 0 0,-1 1 0 0 0,1-1-1 0 0,-1 0 1 0 0,0 0 0 0 0,3-1-1 0 0,7 1 38 0 0,-1-1 0 0 0,0 0-1 0 0,0-1 1 0 0,11-3-1 0 0,-17 4-34 0 0,0 0 0 0 0,1-1 0 0 0,-1 0 0 0 0,0 1 0 0 0,0-1 0 0 0,1-1 0 0 0,-2 1 1 0 0,1-1-1 0 0,0 1 0 0 0,0-1 0 0 0,-1 0 0 0 0,4-4 0 0 0,-6 5-7 0 0,-1 2-11 0 0,0-1-1 0 0,0 1 1 0 0,0-1 0 0 0,0 0-1 0 0,0 1 1 0 0,0-1 0 0 0,0 0 0 0 0,0 1-1 0 0,0-1 1 0 0,0 0 0 0 0,-1 1-1 0 0,1-1 1 0 0,0 0 0 0 0,0 1 0 0 0,-1-1-1 0 0,1 1 1 0 0,0-1 0 0 0,-1 1-1 0 0,1-1 1 0 0,0 1 0 0 0,-1-1 0 0 0,1 1-1 0 0,-1-1 1 0 0,1 1 0 0 0,-1-1-1 0 0,1 1 1 0 0,-1 0 0 0 0,1-1 0 0 0,-1 1-1 0 0,0 0 1 0 0,1-1 0 0 0,-1 1-1 0 0,1 0 1 0 0,-1 0 0 0 0,0 0 0 0 0,1 0-1 0 0,-1-1 1 0 0,0 1 0 0 0,1 0-1 0 0,-2 0 1 0 0,-2 2-100 0 0,1-1-30 0 0,1 0 0 0 0,-1 0 0 0 0,0 0 0 0 0,1 0 0 0 0,-1 1 0 0 0,1-1 0 0 0,0 1 0 0 0,-1 0 1 0 0,1-1-1 0 0,0 1 0 0 0,0 0 0 0 0,0 0 0 0 0,0 1 0 0 0,1-1 0 0 0,-1 0 0 0 0,0 0 0 0 0,-1 5 1 0 0,2-5-906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24 1832 0 0,'0'0'-85'0'0,"-8"2"-117"0"0,2-2 190 0 0,3 0 11 0 0,1 0 0 0 0,0 0-1 0 0,0 0 1 0 0,-1 1-1 0 0,1-1 1 0 0,0 1 0 0 0,0-1-1 0 0,0 1 1 0 0,0 0 0 0 0,0 0-1 0 0,0 0 1 0 0,0 0 0 0 0,0 0-1 0 0,-3 2 1 0 0,4-2 20 0 0,-24 16 233 0 0,14-8-71 0 0,10-9-98 0 0,-19 24 163 0 0,14-16-201 0 0,1 0 0 0 0,0 1 0 0 0,1 0 0 0 0,0 0 0 0 0,1 0 0 0 0,-1 0 1 0 0,2 0-1 0 0,-1 1 0 0 0,1 0 0 0 0,1-1 0 0 0,0 1 0 0 0,0 0 0 0 0,1-1 1 0 0,0 1-1 0 0,1 0 0 0 0,0 0 0 0 0,0-1 0 0 0,1 1 0 0 0,1-1 0 0 0,-1 1 0 0 0,1-1 1 0 0,1 0-1 0 0,0 0 0 0 0,0 0 0 0 0,1-1 0 0 0,7 11 0 0 0,-1-7 24 0 0,0 0-1 0 0,1-1 1 0 0,0-1-1 0 0,1 0 0 0 0,0-1 1 0 0,0 0-1 0 0,1-1 1 0 0,1 0-1 0 0,-1-1 1 0 0,17 5-1 0 0,-28-11-50 0 0,1-1 0 0 0,-1 1 0 0 0,0-1 0 0 0,1 0 0 0 0,-1 0 1 0 0,0-1-1 0 0,1 1 0 0 0,-1-1 0 0 0,0 1 0 0 0,0-1 0 0 0,1 0 0 0 0,-1 0 0 0 0,0 0 0 0 0,0-1 0 0 0,0 1 0 0 0,0-1 0 0 0,-1 0 1 0 0,1 0-1 0 0,3-2 0 0 0,53-48 123 0 0,-51 40-138 0 0,-1-1 0 0 0,0 1 0 0 0,0-1-1 0 0,-1 0 1 0 0,-1-1 0 0 0,-1 0-1 0 0,0 1 1 0 0,5-29 0 0 0,-7 32-2 0 0,2-9-24 0 0,-1 8 22 0 0,-1 1 1 0 0,0-1-1 0 0,0-21 0 0 0,-2 30 5 0 0,-12-39-12 0 0,9 25-13 0 0,-4-4 10 0 0,6 19 19 0 0,-24-32 85 0 0,22 31-95 0 0,0 0 0 0 0,0-1-1 0 0,0 1 1 0 0,0 1 0 0 0,-1-1 0 0 0,1 0-1 0 0,0 1 1 0 0,-1 0 0 0 0,-6-2-1 0 0,8 2-6 0 0,-35-4-12 0 0,13 1 16 0 0,22 4-4 0 0,-39-5-33 0 0,-126 12 44 0 0,166-7-71 0 0,1 0 1 0 0,-1 0-1 0 0,0 0 1 0 0,1 0-1 0 0,-1 0 1 0 0,1 0 0 0 0,-1 1-1 0 0,1-1 1 0 0,-1 0-1 0 0,1 0 1 0 0,-1 0-1 0 0,1 1 1 0 0,-1-1-1 0 0,1 0 1 0 0,0 1-1 0 0,-1-1 1 0 0,1 0 0 0 0,-1 1-1 0 0,1-1 1 0 0,0 0-1 0 0,-1 1 1 0 0,1-1-1 0 0,0 1 1 0 0,-1-1-1 0 0,1 1 1 0 0,0-1-1 0 0,0 1 1 0 0,0-1 0 0 0,-1 1-1 0 0,1-1 1 0 0,0 1-1 0 0,0-1 1 0 0,0 1-1 0 0,17 7-473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3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29 3556 0 0,'-33'-21'-721'0'0,"30"19"844"0"0,0 1 1 0 0,-1 0-1 0 0,1 0 0 0 0,0 0 1 0 0,-1 1-1 0 0,1-1 1 0 0,-1 1-1 0 0,1 0 0 0 0,0 0 1 0 0,-1 0-1 0 0,1 0 1 0 0,-1 1-1 0 0,1-1 0 0 0,-1 1 1 0 0,1 0-1 0 0,0 0 1 0 0,-5 2-1 0 0,6-2-69 0 0,0 0-1 0 0,0 0 1 0 0,1 0-1 0 0,-1 1 1 0 0,0-1-1 0 0,1 0 1 0 0,-1 1-1 0 0,1-1 1 0 0,-1 1-1 0 0,1 0 1 0 0,0-1 0 0 0,0 1-1 0 0,0 0 1 0 0,0 0-1 0 0,0 0 1 0 0,0 0-1 0 0,0 0 1 0 0,1 0-1 0 0,-1 0 1 0 0,1 0-1 0 0,-1 0 1 0 0,1 0 0 0 0,0 0-1 0 0,0 0 1 0 0,0 0-1 0 0,0 0 1 0 0,0 0-1 0 0,0 0 1 0 0,1 1-1 0 0,0 2 1 0 0,0-1 11 0 0,0-1 1 0 0,0 0-1 0 0,1 0 0 0 0,-1 0 1 0 0,1 1-1 0 0,0-1 0 0 0,0-1 1 0 0,0 1-1 0 0,4 5 1 0 0,3 3 179 0 0,-8-10-133 0 0,18 0 162 0 0,-11-5-266 0 0,0 0 0 0 0,0-1 0 0 0,0 0 1 0 0,-1 0-1 0 0,9-9 0 0 0,-14 13-70 0 0,-10 5-549 0 0,5-3 555 0 0,-11 7-760 0 0,1-1 0 0 0,0 2 0 0 0,-23 18-1 0 0,17-8-1383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3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5352 0 0,'-18'-48'158'0'0,"17"46"35"0"0,-5-9 458 0 0,3 6-60 0 0,1 8 1218 0 0,4 116-472 0 0,-2-117-1264 0 0,1 6-363 0 0,9-11-358 0 0,-9 3 432 0 0,0-1 0 0 0,0 1 0 0 0,0-1 0 0 0,1 0-1 0 0,-1 0 1 0 0,0 1 0 0 0,0-1 0 0 0,0 0 0 0 0,0 0 0 0 0,-1 0 0 0 0,1 0 0 0 0,0 0 0 0 0,0 0-1 0 0,-1-1 1 0 0,1 1 0 0 0,0 0 0 0 0,-1 0 0 0 0,1-2 0 0 0,-1-8-3048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6625 0 0,'0'0'-523'0'0,"26"19"-2174"0"0,-23-9 2883 0 0,1 1-1 0 0,1-2 1 0 0,-1 1-1 0 0,8 11 1 0 0,-6-12 50 0 0,0 1 1 0 0,-1 1-1 0 0,0-1 1 0 0,4 14-1 0 0,-5-8-1 0 0,0 0-1 0 0,-1 0 0 0 0,-1 1 1 0 0,0-1-1 0 0,-1 0 1 0 0,-3 31-1 0 0,2-40-210 0 0,-2 0-1 0 0,1 0 1 0 0,-1 0-1 0 0,0 0 1 0 0,0 0-1 0 0,0-1 1 0 0,-1 1-1 0 0,-1-1 1 0 0,1 1-1 0 0,-1-1 1 0 0,0 0-1 0 0,0 0 1 0 0,0-1-1 0 0,-1 1 1 0 0,0-1-1 0 0,0 0 1 0 0,-1 0-1 0 0,-7 5 1 0 0,-5 0-3464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44 5220 0 0,'0'0'-427'0'0,"1"-25"-856"0"0,-20 10 2123 0 0,17 15-330 0 0,-2-1-414 0 0,-11-1-5 0 0,12 2 807 0 0,-1 0-774 0 0,-2 0-25 0 0,0 0 1 0 0,1 0-1 0 0,-1 1 1 0 0,1 0-1 0 0,-1 0 1 0 0,1 0-1 0 0,-1 0 1 0 0,1 1-1 0 0,0 0 1 0 0,-1 0-1 0 0,1 1 1 0 0,-6 3-1 0 0,-23 18 195 0 0,1 2-1 0 0,1 1 1 0 0,1 2-1 0 0,1 1 1 0 0,-46 61 0 0 0,50-56-138 0 0,3 2 0 0 0,-29 59 1 0 0,42-74-88 0 0,1 1 0 0 0,1 1 0 0 0,2-1 1 0 0,0 1-1 0 0,2 0 0 0 0,-3 27 1 0 0,6-28 6 0 0,0 0 1 0 0,1 1-1 0 0,2-1 0 0 0,0 0 1 0 0,2 1-1 0 0,0-1 1 0 0,1-1-1 0 0,12 31 1 0 0,-14-44-125 0 0,1-1-1 0 0,0 0 1 0 0,0 0 0 0 0,0 0 0 0 0,1 0 0 0 0,0 0-1 0 0,1-1 1 0 0,0 0 0 0 0,0 0 0 0 0,1-1 0 0 0,-1 0-1 0 0,1 0 1 0 0,1 0 0 0 0,-1-1 0 0 0,1 0 0 0 0,0-1-1 0 0,0 1 1 0 0,0-1 0 0 0,0-1 0 0 0,1 0-1 0 0,0 0 1 0 0,0-1 0 0 0,17 3 0 0 0,-12-4-930 0 0,1 0 0 0 0,-1-1 0 0 0,1-1 0 0 0,19-3 0 0 0,-8-3-1885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34 6049 0 0,'-1'-12'-1477'0'0,"1"11"1501"0"0,0 0 0 0 0,-1 0 1 0 0,1 1-1 0 0,0-1 0 0 0,-1 0 0 0 0,1 0 1 0 0,-1 1-1 0 0,1-1 0 0 0,-1 0 1 0 0,1 0-1 0 0,-1 1 0 0 0,1-1 0 0 0,-1 1 1 0 0,1-1-1 0 0,-1 0 0 0 0,0 1 1 0 0,1 0-1 0 0,-1-1 0 0 0,0 1 0 0 0,0-1 1 0 0,1 1-1 0 0,-1 0 0 0 0,0-1 1 0 0,0 1-1 0 0,0 0 0 0 0,0 0 0 0 0,1 0 1 0 0,-1-1-1 0 0,0 1 0 0 0,0 0 1 0 0,0 0-1 0 0,0 0 0 0 0,1 0 0 0 0,-1 1 1 0 0,0-1-1 0 0,0 0 0 0 0,-1 1 1 0 0,-5 5 130 0 0,0 1 1 0 0,1 0-1 0 0,0 0 1 0 0,0 1-1 0 0,0 0 1 0 0,1 0 0 0 0,0 0-1 0 0,1 1 1 0 0,0 0-1 0 0,0 0 1 0 0,-4 15-1 0 0,-27 120 1051 0 0,29-110-1002 0 0,-5 33 432 0 0,-2 107-1 0 0,5-45 89 0 0,3-64-39 0 0,5-64-274 0 0,1-8-358 0 0,15-94 78 0 0,-11 59-116 0 0,1 1 1 0 0,2 1-1 0 0,2-1 0 0 0,2 1 1 0 0,1 1-1 0 0,26-53 0 0 0,-19 58-19 0 0,1 2 0 0 0,2 0 1 0 0,1 1-1 0 0,2 2 0 0 0,1 1 0 0 0,54-46 0 0 0,-71 67 1 0 0,-8 4-4 0 0,1 1-1 0 0,-1 0 1 0 0,1 0 0 0 0,-1 0-1 0 0,1 0 1 0 0,0 0-1 0 0,0 1 1 0 0,0-1 0 0 0,0 1-1 0 0,6-2 1 0 0,-7 3 5 0 0,0 1 1 0 0,0-1-1 0 0,0 1 0 0 0,0 0 1 0 0,0-1-1 0 0,-1 1 1 0 0,1 0-1 0 0,0 0 0 0 0,0 0 1 0 0,-1 0-1 0 0,1 1 1 0 0,-1-1-1 0 0,1 0 0 0 0,-1 1 1 0 0,1-1-1 0 0,-1 1 0 0 0,0-1 1 0 0,0 1-1 0 0,0 0 1 0 0,1-1-1 0 0,0 4 0 0 0,11 17-3 0 0,0 1 0 0 0,-1 0-1 0 0,-1 1 1 0 0,-1 1-1 0 0,11 45 1 0 0,21 136 111 0 0,-33-150-79 0 0,34 121 37 0 0,-42-176-572 0 0,5 15 1244 0 0,-4-9-2500 0 0,-31-6-7015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59 170 6029 0 0,'-56'-24'-291'0'0,"53"22"1060"0"0,22-10-321 0 0,14-5 34 0 0,289-59 1039 0 0,-161 43-4272 0 0,-139 29 752 0 0,-2 3-353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3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70 178 6477 0 0,'-33'-14'-1846'0'0,"30"12"1937"0"0,0 1-1 0 0,1-1 1 0 0,-1 0 0 0 0,1 0-1 0 0,0 0 1 0 0,-1 0 0 0 0,1-1-1 0 0,0 1 1 0 0,0 0 0 0 0,1-1-1 0 0,-1 0 1 0 0,0 1 0 0 0,1-1-1 0 0,-1 0 1 0 0,1 0 0 0 0,0 0-1 0 0,-1-5 1 0 0,2 5-43 0 0,1 0-1 0 0,-1 0 1 0 0,1 1-1 0 0,0-1 1 0 0,0 0-1 0 0,0 1 1 0 0,0-1 0 0 0,1 1-1 0 0,-1-1 1 0 0,1 1-1 0 0,-1 0 1 0 0,1 0 0 0 0,0-1-1 0 0,0 1 1 0 0,0 0-1 0 0,0 1 1 0 0,0-1-1 0 0,1 0 1 0 0,-1 1 0 0 0,0-1-1 0 0,1 1 1 0 0,3-2-1 0 0,9-6 59 0 0,0 1-1 0 0,1 0 0 0 0,0 0 1 0 0,1 2-1 0 0,-1 0 0 0 0,1 1 1 0 0,1 1-1 0 0,-1 1 0 0 0,0 0 0 0 0,1 1 1 0 0,22 0-1 0 0,-31 2-74 0 0,-1 1 0 0 0,1 0 0 0 0,-1 0-1 0 0,0 1 1 0 0,0 0 0 0 0,1 0 0 0 0,-1 1 0 0 0,-1 0 0 0 0,1 1-1 0 0,0-1 1 0 0,-1 2 0 0 0,0-1 0 0 0,0 1 0 0 0,0 0 0 0 0,0 0-1 0 0,-1 1 1 0 0,0 0 0 0 0,0 0 0 0 0,0 0 0 0 0,-1 1 0 0 0,0 0-1 0 0,0 0 1 0 0,-1 0 0 0 0,0 0 0 0 0,5 13 0 0 0,-5-10-7 0 0,-1 0 0 0 0,0 0-1 0 0,-1 0 1 0 0,0 0 0 0 0,-1 0 0 0 0,0 0 0 0 0,0 0 0 0 0,-1 1 0 0 0,0-1-1 0 0,-1 0 1 0 0,-1 1 0 0 0,1-1 0 0 0,-5 12 0 0 0,0-2 10 0 0,-1 0-1 0 0,-1-1 1 0 0,-1 0 0 0 0,0-1 0 0 0,-19 27 0 0 0,0 8 88 0 0,27-51-64 0 0,8-7-45 0 0,173-156 43 0 0,-82 70-44 0 0,-77 73-3 0 0,0-2 1 0 0,-1-1-1 0 0,-1 0 0 0 0,31-48 1 0 0,-49 67-10 0 0,-9-14 8 0 0,-3 13-8 0 0,9 3-1 0 0,0-1 1 0 0,0 1-1 0 0,0 0 0 0 0,0 0 1 0 0,0 0-1 0 0,1 0 1 0 0,-1 0-1 0 0,0 1 1 0 0,0-1-1 0 0,0 1 1 0 0,0-1-1 0 0,0 1 0 0 0,1 0 1 0 0,-1-1-1 0 0,0 1 1 0 0,-1 1-1 0 0,-2 0 0 0 0,-2 1 0 0 0,-1 0 1 0 0,0 0-1 0 0,0 0 0 0 0,1 1 1 0 0,0 0-1 0 0,0 1 0 0 0,0 0 1 0 0,1 0-1 0 0,-1 0 0 0 0,1 1 1 0 0,0 0-1 0 0,1 0 0 0 0,-1 0 1 0 0,1 1-1 0 0,0 0 0 0 0,1 0 1 0 0,0 0-1 0 0,0 0 0 0 0,0 1 1 0 0,1 0-1 0 0,0-1 0 0 0,-3 17 1 0 0,5-17 0 0 0,0 0-1 0 0,0-1 1 0 0,1 1 0 0 0,-1 0 0 0 0,2 0 0 0 0,-1-1 0 0 0,1 1-1 0 0,0 0 1 0 0,0 0 0 0 0,1-1 0 0 0,0 1 0 0 0,0-1 0 0 0,0 0 0 0 0,1 1-1 0 0,0-1 1 0 0,0 0 0 0 0,1 0 0 0 0,-1-1 0 0 0,1 1 0 0 0,1-1 0 0 0,-1 0-1 0 0,1 0 1 0 0,0 0 0 0 0,0-1 0 0 0,0 0 0 0 0,1 0 0 0 0,7 5 0 0 0,1-2-33 0 0,0 0 1 0 0,1 0 0 0 0,0-1 0 0 0,1-1 0 0 0,-1-1 0 0 0,1 0 0 0 0,31 3 0 0 0,-16-5-2706 0 0,46-3-1 0 0,-52 1 83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5685 0 0,'0'0'-431'0'0,"-5"1"-208"0"0,-73 28 1656 0 0,77-29-30 0 0,45 9-531 0 0,1-3 0 0 0,0-2 0 0 0,55-1-1 0 0,74 8-822 0 0,-171-11 64 0 0,0 0-1 0 0,0 1 0 0 0,-1-1 1 0 0,1 1-1 0 0,0 0 0 0 0,-1 0 0 0 0,1 0 1 0 0,0 0-1 0 0,-1 0 0 0 0,1 0 0 0 0,-1 1 1 0 0,4 2-1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5208 0 0,'-56'17'-1105'0'0,"53"-17"1902"0"0,10 2-687 0 0,6 0-37 0 0,0 0 0 0 0,0-1 0 0 0,0-1 0 0 0,0 0 0 0 0,0-1 0 0 0,16-2 0 0 0,90-21-825 0 0,-70 13-1299 0 0,-32 8 1189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41 3348 0 0,'-11'-9'-443'0'0,"-30"-21"1504"0"0,39 29-375 0 0,-1 1-566 0 0,0 0-1 0 0,0 0 1 0 0,0 1-1 0 0,0-1 0 0 0,0 1 1 0 0,1 0-1 0 0,-1 0 1 0 0,0 0-1 0 0,0 0 0 0 0,0 0 1 0 0,1 1-1 0 0,-1-1 1 0 0,1 1-1 0 0,-1 0 0 0 0,1 0 1 0 0,0 0-1 0 0,-3 2 1 0 0,0 1 5 0 0,1 1 0 0 0,0-1 0 0 0,1 1-1 0 0,-1 0 1 0 0,1 0 0 0 0,0 0 0 0 0,-3 10 0 0 0,-1 11 97 0 0,0 1 0 0 0,-5 54 0 0 0,10-63-41 0 0,-18 175 525 0 0,-14 96-23 0 0,32-247-204 0 0,2-10-1554 0 0,-3-14-3882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4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2076 68 0 0,'0'0'3'0'0,"3"-2"50"0"0,9-5 10 0 0,-9 5 239 0 0,14-24 665 0 0,-17 23-1562 0 0,1 1 841 0 0,0 0-1 0 0,-1 1 1 0 0,1-1 0 0 0,0 0-1 0 0,0 1 1 0 0,0-1 0 0 0,0 1-1 0 0,0-1 1 0 0,0 1 0 0 0,0 0-1 0 0,0-1 1 0 0,1 1 0 0 0,-1 0-1 0 0,0 0 1 0 0,3-2 0 0 0,-3 2-250 0 0,0 1 5 0 0,0 0-1 0 0,1 0 0 0 0,-1-1 1 0 0,0 1-1 0 0,0 0 0 0 0,0-1 1 0 0,0 1-1 0 0,0 0 0 0 0,0-1 1 0 0,0 1-1 0 0,0-1 0 0 0,-1 0 0 0 0,1 1 1 0 0,0-1-1 0 0,0 0 0 0 0,0 1 1 0 0,0-1-1 0 0,0-1 0 0 0,15-10 2 0 0,49-24 43 0 0,-52 31-26 0 0,-1-1 0 0 0,0 0 0 0 0,0-1 0 0 0,18-15 0 0 0,19-10 77 0 0,-40 27-56 0 0,-1 0 1 0 0,0 0-1 0 0,0-1 0 0 0,9-9 1 0 0,-7 6-6 0 0,0 0 0 0 0,1 1 0 0 0,19-12 0 0 0,-1-1 70 0 0,100-78-13 0 0,169-87-114 0 0,-183 126 78 0 0,149-54-1 0 0,-230 101-94 0 0,22-9 65 0 0,74-40 0 0 0,-16 11 62 0 0,-58 21 301 0 0,-22 11-337 0 0,41-17 0 0 0,0-2-4 0 0,-49 23-25 0 0,41-16-1 0 0,-46 21-11 0 0,0-1-1 0 0,23-15 1 0 0,13-8-24 0 0,-23 17 14 0 0,95-42-9 0 0,-100 48 12 0 0,0-2 0 0 0,41-23 0 0 0,-25 14-6 0 0,1 1 0 0 0,49-14 0 0 0,-63 23 19 0 0,76-33-30 0 0,6 4 46 0 0,-89 30-13 0 0,17-9-11 0 0,54-15 1 0 0,-51 19 216 0 0,94-48-15 0 0,-67 27-202 0 0,126-47 27 0 0,-153 61 70 0 0,58-38-1 0 0,-79 48-69 0 0,0 0 0 0 0,38-13 0 0 0,-11 5-9 0 0,6-5 26 0 0,0 3-1 0 0,71-19 1 0 0,-57 14 183 0 0,-69 27-228 0 0,34-11 140 0 0,-20 4-111 0 0,-15 7-5 0 0,1 0-29 0 0,5-2-9 0 0,-6 2 280 0 0,-8 2-257 0 0,-60-2 7 0 0,65 1-26 0 0,-70-7-11 0 0,22 5 24 0 0,3 0-17 0 0,-66 4 0 0 0,18 3-3 0 0,92-5 7 0 0,-49 2-44 0 0,49-2 68 0 0,-7 1-17 0 0,9-4-132 0 0,10 1 130 0 0,23-4-18 0 0,1 2-1 0 0,-1 0 1 0 0,59 3-1 0 0,-86 2 12 0 0,54-2 25 0 0,68-1-55 0 0,-36-3-53 0 0,-72 3 40 0 0,0 1 0 0 0,39 3 0 0 0,-55-1 38 0 0,18-2-20 0 0,-8 0 28 0 0,-10 0 8 0 0,21 2-43 0 0,-10-2 59 0 0,-14 1-23 0 0,1 0 1 0 0,-1 1 0 0 0,0-1-1 0 0,1 0 1 0 0,-1 0-1 0 0,0 1 1 0 0,0-1-1 0 0,0 0 1 0 0,1 0-1 0 0,-1 1 1 0 0,0-1-1 0 0,0 0 1 0 0,0 1 0 0 0,0-1-1 0 0,1 0 1 0 0,-1 1-1 0 0,0-1 1 0 0,0 0-1 0 0,0 1 1 0 0,0-1-1 0 0,0 1 1 0 0,0-1-1 0 0,0 0 1 0 0,0 1 0 0 0,0-1-1 0 0,0 0 1 0 0,0 1-1 0 0,0-1 1 0 0,-1 0-1 0 0,1 1 1 0 0,0-1-1 0 0,0 0 1 0 0,0 1-1 0 0,0-1 1 0 0,0 0 0 0 0,-1 1-1 0 0,0 2-7 0 0,-1-2 7 0 0,-8 7 5 0 0,-4 2-6 0 0,1 1 1 0 0,0 1-1 0 0,0 0 0 0 0,2 1 1 0 0,-17 21-1 0 0,25-29 5 0 0,-39 49-20 0 0,41-53 25 0 0,-24 31 8 0 0,-32 20 2 0 0,-30 30-47 0 0,39-42 12 0 0,8-12 29 0 0,38-27-8 0 0,2 0-5 0 0,0 0 1 0 0,0 0-1 0 0,-1-1 0 0 0,1 1 1 0 0,-1 0-1 0 0,1 0 1 0 0,-1-1-1 0 0,1 1 0 0 0,-1 0 1 0 0,1-1-1 0 0,-1 1 1 0 0,1-1-1 0 0,-1 1 0 0 0,0-1 1 0 0,0 1-1 0 0,1-1 1 0 0,-1 1-1 0 0,0-1 0 0 0,0 1 1 0 0,1-1-1 0 0,-1 0 1 0 0,-1 1-1 0 0,1-1-3 0 0,0 2 1 0 0,-3 2 7 0 0,3-2 16 0 0,-2-2 27 0 0,0 7-362 0 0,-9-5-4001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82 5681 0 0,'-21'-32'-2151'0'0,"19"28"2214"0"0,0 1 0 0 0,-1-1-1 0 0,0 1 1 0 0,1 0 0 0 0,-1 0 0 0 0,-1 0 0 0 0,1 0 0 0 0,0 0 0 0 0,0 0 0 0 0,-1 1 0 0 0,0 0 0 0 0,1 0 0 0 0,-1 0 0 0 0,0 0 0 0 0,0 0 0 0 0,0 1 0 0 0,0 0-1 0 0,-1 0 1 0 0,1 0 0 0 0,0 0 0 0 0,0 1 0 0 0,-1-1 0 0 0,1 1 0 0 0,0 0 0 0 0,0 1 0 0 0,-1-1 0 0 0,1 1 0 0 0,0-1 0 0 0,0 1 0 0 0,-1 1 0 0 0,1-1-1 0 0,0 0 1 0 0,-4 3 0 0 0,-2 1 82 0 0,-1-1-1 0 0,1 1 0 0 0,1 1 1 0 0,-1 0-1 0 0,1 0 1 0 0,0 1-1 0 0,0 0 0 0 0,1 0 1 0 0,0 1-1 0 0,0 0 0 0 0,1 1 1 0 0,-8 10-1 0 0,2 3 60 0 0,1 0 1 0 0,1 1-1 0 0,1 0 0 0 0,2 0 1 0 0,0 1-1 0 0,1 1 0 0 0,1-1 1 0 0,1 1-1 0 0,2 0 1 0 0,0 0-1 0 0,1 32 0 0 0,3-42-146 0 0,0 0 0 0 0,1 0 0 0 0,0 0 0 0 0,1 0 0 0 0,1-1 0 0 0,0 1-1 0 0,1-1 1 0 0,1 0 0 0 0,0-1 0 0 0,1 1 0 0 0,0-1 0 0 0,1-1 0 0 0,0 1 0 0 0,1-1-1 0 0,1-1 1 0 0,0 1 0 0 0,0-2 0 0 0,1 1 0 0 0,1-2 0 0 0,16 12 0 0 0,-13-12-28 0 0,-1-2 1 0 0,2 0-1 0 0,-1-1 1 0 0,1-1 0 0 0,0 0-1 0 0,0-1 1 0 0,0 0-1 0 0,0-2 1 0 0,1 0 0 0 0,-1 0-1 0 0,1-2 1 0 0,0 0-1 0 0,18-3 1 0 0,20-4 31 0 0,0-2-1 0 0,83-25 1 0 0,-112 27-37 0 0,0-2-1 0 0,-1 0 1 0 0,0-1 0 0 0,-1-2-1 0 0,29-18 1 0 0,-46 26-20 0 0,-1 0-1 0 0,0 0 1 0 0,0-1 0 0 0,-1 0-1 0 0,1 0 1 0 0,-1-1 0 0 0,0 1-1 0 0,-1-1 1 0 0,1 0 0 0 0,-1 0-1 0 0,-1-1 1 0 0,1 1 0 0 0,-1-1-1 0 0,0 0 1 0 0,0 0 0 0 0,-1 0-1 0 0,0 0 1 0 0,0 0 0 0 0,-1 0-1 0 0,1-1 1 0 0,-2 1 0 0 0,1 0-1 0 0,-2-14 1 0 0,-2 2-3 0 0,-1-1-1 0 0,-1 1 1 0 0,-1 0 0 0 0,0 0 0 0 0,-2 1-1 0 0,0 0 1 0 0,-1 0 0 0 0,-1 1-1 0 0,0 0 1 0 0,-1 1 0 0 0,-19-21-1 0 0,8 11-3 0 0,-2 1 0 0 0,-1 1-1 0 0,-1 1 1 0 0,-1 1-1 0 0,-52-31 1 0 0,62 44 6 0 0,-1 0 0 0 0,0 2 0 0 0,-1 0 0 0 0,0 2 0 0 0,0 0 0 0 0,0 0-1 0 0,-1 2 1 0 0,1 1 0 0 0,-1 0 0 0 0,0 1 0 0 0,1 2 0 0 0,-1 0 0 0 0,-20 3 0 0 0,17 0-57 0 0,-1 0 1 0 0,1 2 0 0 0,0 0-1 0 0,0 1 1 0 0,1 2-1 0 0,0 0 1 0 0,1 2-1 0 0,0 0 1 0 0,0 1-1 0 0,-27 22 1 0 0,40-28-235 0 0,1 0 0 0 0,0 1-1 0 0,0 0 1 0 0,1 0 0 0 0,-8 11-1 0 0,12-15-141 0 0,0 1 0 0 0,1-1 0 0 0,-1 0 0 0 0,1 1 0 0 0,0-1-1 0 0,0 0 1 0 0,0 1 0 0 0,0 0 0 0 0,0-1 0 0 0,1 8-1 0 0,0 9-2840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 6113 0 0,'-13'-12'-4096'0'0,"6"12"4719"0"0,5 5-542 0 0,-1 0 1 0 0,1 1-1 0 0,-1-1 1 0 0,1 0-1 0 0,1 1 1 0 0,-1-1 0 0 0,1 1-1 0 0,0 0 1 0 0,0-1-1 0 0,1 1 1 0 0,-1 0 0 0 0,1-1-1 0 0,2 11 1 0 0,11 88 845 0 0,-9-79-773 0 0,33 256 942 0 0,8 50-364 0 0,-42-316-724 0 0,0 0 1 0 0,2-1 0 0 0,-1 1 0 0 0,10 18 0 0 0,-10-25-724 0 0,1 0 0 0 0,0 0 0 0 0,0 0 0 0 0,11 11 0 0 0,-10-13-589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3856 0 0,'0'0'-292'0'0,"-3"5"-252"0"0,-21 24 664 0 0,23-28 112 0 0,-2 1-25 0 0,-1 1 1 0 0,0-1-1 0 0,1 1 1 0 0,0 0-1 0 0,-1 0 1 0 0,1 0-1 0 0,0 1 1 0 0,1-1-1 0 0,-1 1 1 0 0,-2 4 0 0 0,-10 16 313 0 0,11-17-383 0 0,-1 0 1 0 0,1 0-1 0 0,0 0 1 0 0,1 0-1 0 0,0 0 1 0 0,0 1-1 0 0,0-1 1 0 0,1 1-1 0 0,0 0 1 0 0,1 0-1 0 0,-1 0 1 0 0,2 0-1 0 0,-1 15 1 0 0,70 523 1478 0 0,-65-519-4030 0 0,-1 47 0 0 0,-1-51-637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 6173 0 0,'0'0'-584'0'0,"-7"-9"59"0"0,7 8 588 0 0,0 1 0 0 0,0 0 0 0 0,0-1 0 0 0,0 1 0 0 0,0 0-1 0 0,-1 0 1 0 0,1-1 0 0 0,0 1 0 0 0,0 0 0 0 0,0 0 0 0 0,-1-1 0 0 0,1 1 0 0 0,0 0 0 0 0,0 0 0 0 0,-1-1 0 0 0,1 1 0 0 0,0 0-1 0 0,0 0 1 0 0,-1 0 0 0 0,1 0 0 0 0,0 0 0 0 0,-1 0 0 0 0,1-1 0 0 0,0 1 0 0 0,-1 0 0 0 0,1 0 0 0 0,0 0 0 0 0,-1 0-1 0 0,1 0 1 0 0,0 0 0 0 0,-1 0 0 0 0,1 0 0 0 0,0 0 0 0 0,0 1 0 0 0,-1-1 0 0 0,1 0 0 0 0,0 0 0 0 0,-1 0 0 0 0,1 0-1 0 0,-1 0 1 0 0,-4 8 28 0 0,1-1 0 0 0,0 1-1 0 0,0 0 1 0 0,0 0-1 0 0,1 0 1 0 0,0 1 0 0 0,0-1-1 0 0,1 1 1 0 0,-2 13 0 0 0,-7 94 680 0 0,8-83-589 0 0,2 29 128 0 0,2 1 0 0 0,3-1 0 0 0,3 1-1 0 0,17 70 1 0 0,51 184 984 0 0,-69-293-1372 0 0,2 12 440 0 0,-6-10-4915 0 0,17-44 580 0 0,-4 8 1725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40 126 5456 0 0,'0'0'-246'0'0,"-35"-13"1879"0"0,34 12-1575 0 0,1 1 0 0 0,0 0 1 0 0,0 0-1 0 0,-1 0 1 0 0,1 0-1 0 0,0 0 0 0 0,0-1 1 0 0,-1 1-1 0 0,1 0 1 0 0,0 0-1 0 0,0 0 0 0 0,0-1 1 0 0,-1 1-1 0 0,1 0 1 0 0,0 0-1 0 0,0-1 0 0 0,0 1 1 0 0,0 0-1 0 0,0 0 1 0 0,0-1-1 0 0,-1 1 0 0 0,1 0 1 0 0,0 0-1 0 0,0-1 1 0 0,0 1-1 0 0,0 0 0 0 0,0-1 1 0 0,0 1-1 0 0,0 0 1 0 0,0 0-1 0 0,0-1 0 0 0,0 1 1 0 0,0 0-1 0 0,1 0 1 0 0,-1-1-1 0 0,0 1 0 0 0,0 0 1 0 0,0-1-1 0 0,0 1 1 0 0,0 0-1 0 0,0 0 0 0 0,1 0 1 0 0,-1-1-1 0 0,0 1 1 0 0,0 0-1 0 0,0 0 0 0 0,1 0 1 0 0,-1-1-1 0 0,21-10 899 0 0,38-6-1027 0 0,-48 15 371 0 0,143-36-985 0 0,-38 11-4812 0 0,-93 21 2640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19 5921 0 0,'7'-12'-1642'0'0,"-8"12"1696"0"0,1-1 0 0 0,0 1 0 0 0,0 0 0 0 0,0 0 0 0 0,0-1 0 0 0,0 1 0 0 0,0 0 0 0 0,1 0 0 0 0,-1 0-1 0 0,0-1 1 0 0,0 1 0 0 0,0 0 0 0 0,0 0 0 0 0,0-1 0 0 0,0 1 0 0 0,0 0 0 0 0,0 0 0 0 0,0 0 0 0 0,1-1-1 0 0,-1 1 1 0 0,0 0 0 0 0,0 0 0 0 0,0 0 0 0 0,0 0 0 0 0,1-1 0 0 0,-1 1 0 0 0,0 0 0 0 0,0 0 0 0 0,1 0-1 0 0,-1 0 1 0 0,0 0 0 0 0,0 0 0 0 0,0 0 0 0 0,1-1 0 0 0,-1 1 0 0 0,0 0 0 0 0,0 0 0 0 0,1 0 0 0 0,-1 0-1 0 0,0 0 1 0 0,0 0 0 0 0,1 0 0 0 0,-1 0 0 0 0,0 0 0 0 0,0 0 0 0 0,1 1 0 0 0,-1-1 0 0 0,0 0 0 0 0,0 0-1 0 0,0 0 1 0 0,1 0 0 0 0,-1 0 0 0 0,0 0 0 0 0,33 88 1769 0 0,78 151 1 0 0,-63-142-1209 0 0,88 156 705 0 0,-79-154-832 0 0,-2-14-3 0 0,-54-84-452 0 0,1 1 0 0 0,-2-2-33 0 0,0 0 0 0 0,0 0 0 0 0,0 0 0 0 0,0 0-1 0 0,0 0 1 0 0,0 1 0 0 0,0-1 0 0 0,1 0 0 0 0,-1 0-1 0 0,0 0 1 0 0,0 0 0 0 0,0 0 0 0 0,0 0 0 0 0,0 0 0 0 0,0 0-1 0 0,1 1 1 0 0,-1-1 0 0 0,0 0 0 0 0,0 0 0 0 0,0 0 0 0 0,0 0-1 0 0,0 0 1 0 0,1 0 0 0 0,-1 0 0 0 0,0 0 0 0 0,0 0-1 0 0,0 0 1 0 0,0 0 0 0 0,1 0 0 0 0,-1 0 0 0 0,0 0 0 0 0,0 0-1 0 0,0 0 1 0 0,0 0 0 0 0,0 0 0 0 0,1 0 0 0 0,-1 0-1 0 0,0 0 1 0 0,0 0 0 0 0,0-1 0 0 0,0 1 0 0 0,0 0 0 0 0,1 0-1 0 0,-1 0 1 0 0,0 0 0 0 0,0 0 0 0 0,0 0 0 0 0,0 0 0 0 0,0 0-1 0 0,0-1 1 0 0,0 1 0 0 0,1 0 0 0 0,-1 0 0 0 0,0 0-1 0 0,0 0 1 0 0,0 0 0 0 0,0-1 0 0 0,0 1 0 0 0,0 0 0 0 0,0-10-25 0 0,-1 0 1 0 0,0-1-1 0 0,-1 1 1 0 0,0 0 0 0 0,0 1-1 0 0,-1-1 1 0 0,-1 0 0 0 0,1 1-1 0 0,-2-1 1 0 0,1 1-1 0 0,-9-11 1 0 0,-68-99-151 0 0,75 112 169 0 0,-7-11-22 0 0,-1 0 1 0 0,-1 1 0 0 0,-23-21 0 0 0,33 34 26 0 0,0 0-1 0 0,0 1 0 0 0,0-1 1 0 0,-1 1-1 0 0,1 0 0 0 0,-1 0 1 0 0,0 1-1 0 0,0 0 1 0 0,0 0-1 0 0,0 0 0 0 0,0 0 1 0 0,0 1-1 0 0,-1 0 0 0 0,1 1 1 0 0,0-1-1 0 0,-12 2 1 0 0,-14 5 81 0 0,0 1 1 0 0,1 1 0 0 0,0 2 0 0 0,1 2 0 0 0,0 0 0 0 0,1 2 0 0 0,0 1 0 0 0,1 1-1 0 0,1 2 1 0 0,0 1 0 0 0,2 1 0 0 0,-29 28 0 0 0,36-30 20 0 0,1 0 0 0 0,1 2 0 0 0,1 0 0 0 0,-19 32 0 0 0,29-43-279 0 0,0 0 0 0 0,0 0 1 0 0,1 1-1 0 0,0 0 0 0 0,1 0 0 0 0,0 0 1 0 0,1 0-1 0 0,0 0 0 0 0,0 0 0 0 0,1 1 1 0 0,1-1-1 0 0,-1 0 0 0 0,3 17 0 0 0,-1-22-739 0 0,0-1 0 0 0,1 1 0 0 0,-1-1 0 0 0,1 1 0 0 0,0-1-1 0 0,0 0 1 0 0,5 8 0 0 0,3-4-2148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6385 0 0,'0'0'-425'0'0,"10"-15"-536"0"0,-9 14 1117 0 0,-1 1-1 0 0,0-1 0 0 0,1 0 0 0 0,-1 1 0 0 0,1-1 1 0 0,-1 1-1 0 0,1-1 0 0 0,-1 1 0 0 0,1-1 0 0 0,-1 1 1 0 0,1-1-1 0 0,-1 1 0 0 0,1-1 0 0 0,-1 1 1 0 0,1 0-1 0 0,0-1 0 0 0,-1 1 0 0 0,1 0 0 0 0,0 0 1 0 0,0-1-1 0 0,-1 1 0 0 0,1 0 0 0 0,0 0 0 0 0,-1 0 1 0 0,2 0-1 0 0,4 5 29 0 0,0 1 0 0 0,-1 0 0 0 0,0 1 0 0 0,0-1 1 0 0,-1 1-1 0 0,0 0 0 0 0,0 0 0 0 0,0 0 0 0 0,-1 0 0 0 0,0 1 1 0 0,-1 0-1 0 0,4 14 0 0 0,1 18 400 0 0,4 54 0 0 0,-5-39-246 0 0,11 57 148 0 0,-5-41-78 0 0,3 116 0 0 0,-16-158-170 0 0,0-14-1125 0 0,1-1-3401 0 0,-6-16 2557 0 0,-16-8-840 0 0,10-1-571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6445 0 0,'4'-8'-59'0'0,"0"1"-1"0"0,0-1 1 0 0,1 1 0 0 0,0 0 0 0 0,0 0 0 0 0,1 0 0 0 0,-1 1 0 0 0,2 0 0 0 0,-1 0 0 0 0,1 1 0 0 0,0-1 0 0 0,0 1 0 0 0,0 1 0 0 0,1-1-1 0 0,-1 1 1 0 0,10-3 0 0 0,18-7 564 0 0,1 2 0 0 0,51-11-1 0 0,-61 16-558 0 0,-14 5 130 0 0,0-1 0 0 0,0 1 0 0 0,0 1 0 0 0,0 0 0 0 0,1 1 0 0 0,-1 1-1 0 0,0-1 1 0 0,21 5 0 0 0,-26-3-107 0 0,0 0-1 0 0,0 0 1 0 0,0 1-1 0 0,-1 0 1 0 0,1 0-1 0 0,0 0 1 0 0,-1 1-1 0 0,0 0 1 0 0,0 0-1 0 0,0 1 1 0 0,-1-1-1 0 0,1 1 1 0 0,-1 1-1 0 0,0-1 1 0 0,-1 1-1 0 0,6 7 1 0 0,38 60-3475 0 0,-38-53 1820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4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4504 0 0,'0'0'-254'0'0,"19"34"586"0"0,-14-29-237 0 0,0 0 1 0 0,0 0-1 0 0,0-1 1 0 0,1 1-1 0 0,-1-1 0 0 0,1 0 1 0 0,0-1-1 0 0,1 0 1 0 0,-1 1-1 0 0,1-2 1 0 0,-1 1-1 0 0,1-1 0 0 0,0 0 1 0 0,0-1-1 0 0,0 1 1 0 0,13 0-1 0 0,10-1 107 0 0,0 0 0 0 0,45-6 1 0 0,-71 5-185 0 0,24-3-1055 0 0,0 0 0 0 0,52-15 0 0 0,-57 10-825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4588 0 0,'23'-7'-1295'0'0,"-21"6"1167"0"0,23-6-1872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41 2184 0 0,'-26'-23'-469'0'0,"18"16"825"0"0,8 6-284 0 0,-1 0 0 0 0,1 1 0 0 0,-1-1 0 0 0,1 0 0 0 0,-1 1 0 0 0,1-1 0 0 0,-1 1 0 0 0,0-1 0 0 0,1 1 0 0 0,-1-1 0 0 0,0 1 0 0 0,1-1 0 0 0,-1 1 0 0 0,0-1 0 0 0,0 1 0 0 0,1 0 0 0 0,-1 0 0 0 0,0-1 0 0 0,0 1 0 0 0,0 0 0 0 0,-1 0 0 0 0,-9 26 95 0 0,-3 59-43 0 0,7-30-12 0 0,-3-14 33 0 0,-3 0 0 0 0,-24 57 0 0 0,12-34-44 0 0,12-27 14 0 0,-13 53 0 0 0,26-88-97 0 0,0-2-10 0 0,-1 1-1 0 0,1-1 0 0 0,0 1 0 0 0,0-1 0 0 0,0 1 0 0 0,0-1 0 0 0,0 1 0 0 0,0-1 0 0 0,0 1 0 0 0,0 0 0 0 0,0-1 0 0 0,0 1 0 0 0,0-1 0 0 0,0 1 0 0 0,0-1 1 0 0,0 1-1 0 0,0 0 0 0 0,1-1 0 0 0,-1 1 0 0 0,0-1 0 0 0,0 1 0 0 0,1-1 0 0 0,-1 1 0 0 0,0-1 0 0 0,1 0 0 0 0,-1 1 0 0 0,0-1 0 0 0,1 1 0 0 0,-1-1 1 0 0,1 0-1 0 0,-1 1 0 0 0,1-1 0 0 0,-1 0 0 0 0,1 1 0 0 0,-1-1 0 0 0,1 0 0 0 0,-1 0 0 0 0,1 1 0 0 0,-1-1 0 0 0,1 0 0 0 0,-1 0 0 0 0,1 0 0 0 0,-1 0 1 0 0,1 0-1 0 0,0 0 0 0 0,-1 0 0 0 0,2 0 0 0 0,301-33 243 0 0,-300 33-267 0 0,1-1 0 0 0,0 1-1 0 0,-1-1 1 0 0,1 0 0 0 0,0 0-1 0 0,-1 0 1 0 0,0 0-1 0 0,1-1 1 0 0,-1 0 0 0 0,0 1-1 0 0,1-1 1 0 0,-1 0 0 0 0,0 0-1 0 0,-1-1 1 0 0,1 1-1 0 0,0-1 1 0 0,-1 1 0 0 0,1-1-1 0 0,-1 0 1 0 0,0 0-1 0 0,0 0 1 0 0,0 0 0 0 0,0 0-1 0 0,0-1 1 0 0,-1 1 0 0 0,1-1-1 0 0,-1 1 1 0 0,0-1-1 0 0,0 1 1 0 0,0-6 0 0 0,0-4-33 0 0,0-1 0 0 0,-1 1 0 0 0,-1-1 0 0 0,0 1 0 0 0,-6-27-1 0 0,5 30 85 0 0,-4-52 237 0 0,6 60-197 0 0,-2-8-34 0 0,1-1 0 0 0,0 1 0 0 0,0-1 0 0 0,1-10 0 0 0,0 20-50 0 0,0 0 11 0 0,1 0 0 0 0,-1 0 0 0 0,0 1 0 0 0,0-1 0 0 0,0 0 0 0 0,0 0 0 0 0,0 0 0 0 0,0 1 0 0 0,0-1 0 0 0,0 0 0 0 0,0 0 0 0 0,0 1-1 0 0,0-1 1 0 0,0 0 0 0 0,-1 0 0 0 0,1 0 0 0 0,0 1 0 0 0,-1-1 0 0 0,1 0 0 0 0,0 1 0 0 0,-1-1 0 0 0,1 0 0 0 0,-1 0 0 0 0,-4-15-3 0 0,4 55 0 0 0,9 70 0 0 0,-4-63 32 0 0,-1-16-24 0 0,1 22 16 0 0,20 99 0 0 0,-3-25 93 0 0,-21-124-95 0 0,8 22 286 0 0,-2-8-3034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60 136 1412 0 0,'0'0'683'0'0,"-6"2"-585"0"0,-16 3 7 0 0,16-4 937 0 0,2-2-855 0 0,-13-2 16 0 0,13 2 1668 0 0,4-2-1801 0 0,1 1 1 0 0,-1-1 0 0 0,1 0-1 0 0,0 1 1 0 0,0-1 0 0 0,0 1 0 0 0,0 0-1 0 0,1-1 1 0 0,-1 1 0 0 0,1 0 0 0 0,-1 0-1 0 0,1 0 1 0 0,0 0 0 0 0,-1 0 0 0 0,1 0-1 0 0,0 0 1 0 0,0 1 0 0 0,1-1-1 0 0,-1 1 1 0 0,0-1 0 0 0,0 1 0 0 0,1 0-1 0 0,-1 0 1 0 0,4-1 0 0 0,10-5 88 0 0,2 1 0 0 0,25-6 0 0 0,-28 8-64 0 0,57-14 234 0 0,0 2-1 0 0,88-6 0 0 0,-121 20-212 0 0,1 1 0 0 0,-1 2-1 0 0,0 1 1 0 0,0 2 0 0 0,72 18-1 0 0,-104-20-172 0 0,0 1 0 0 0,0 0-1 0 0,0 0 1 0 0,0 0 0 0 0,-1 1-1 0 0,1 0 1 0 0,-1 0 0 0 0,11 10-1 0 0,4 14-5041 0 0,-17-17 2950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19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5016,'0'0'-400,"6"3"-150,7 5 800,1-2 1,1 0 0,-1 0 0,1-2-1,0 0 1,0 0 0,0-1 0,25 1-1,139-3 1388,-97-3-1101,-8 1 0,83-11 0,-126 7-450,0 0-1,-1-2 0,1-2 0,-2 0 0,39-19 0,-34 12-301,49-28 292,-33 7-5614,-42 32 2980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19:5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5573 0 0,'2'1'1418'0'0,"9"10"-1222"0"0,-6-7-65 0 0,0 0 1 0 0,0 0 0 0 0,0-1 0 0 0,0 0-1 0 0,1 1 1 0 0,-1-2 0 0 0,1 1 0 0 0,-1-1-1 0 0,1 1 1 0 0,9 1 0 0 0,19 9 382 0 0,-15-3-270 0 0,1 1 0 0 0,-2 0 1 0 0,0 2-1 0 0,0 0 0 0 0,-1 1 1 0 0,0 1-1 0 0,-2 0 0 0 0,0 1 1 0 0,22 30-1 0 0,1 11 85 0 0,-1 2-1 0 0,-4 2 0 0 0,-2 1 1 0 0,-3 1-1 0 0,-2 1 1 0 0,-4 1-1 0 0,-2 2 1 0 0,20 130-1 0 0,-37-177-251 0 0,-2 1-1 0 0,0 0 0 0 0,-1-1 0 0 0,-1 1 0 0 0,-1 0 0 0 0,-1-1 1 0 0,-1 0-1 0 0,-1 0 0 0 0,0 0 0 0 0,-15 35 0 0 0,12-40-270 0 0,0 0 0 0 0,-1 0 0 0 0,0-1 0 0 0,-1 0 1 0 0,-1-1-1 0 0,0 0 0 0 0,-1 0 0 0 0,0-1 0 0 0,-1-1 0 0 0,0 0 0 0 0,-1-1 0 0 0,0-1 0 0 0,-21 12 0 0 0,-86 36-7616 0 0,93-45 4804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0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82 5112 0 0,'0'0'-430'0'0,"-10"-32"-929"0"0,1 25 1808 0 0,1 2-1 0 0,-2-1 1 0 0,1 1 0 0 0,-17-6 0 0 0,11 4 392 0 0,13 6-466 0 0,-15-4 1789 0 0,16 4-2099 0 0,0 1 0 0 0,0 0-1 0 0,0-1 1 0 0,0 1 0 0 0,0 0 0 0 0,0 0 0 0 0,0 0 0 0 0,0 0 0 0 0,0 0 0 0 0,0 0 0 0 0,0 0-1 0 0,0 0 1 0 0,0 1 0 0 0,0-1 0 0 0,0 0 0 0 0,0 1 0 0 0,1-1 0 0 0,-1 0 0 0 0,0 1 0 0 0,0-1-1 0 0,0 1 1 0 0,0-1 0 0 0,0 1 0 0 0,1 0 0 0 0,-1-1 0 0 0,0 1 0 0 0,1 0 0 0 0,-2 1 0 0 0,0 1 47 0 0,1-1 0 0 0,-1 2 0 0 0,1-1 0 0 0,-1 0 1 0 0,1 0-1 0 0,0 0 0 0 0,1 1 0 0 0,-2 6 1 0 0,0 8 248 0 0,2 1-1 0 0,1 27 1 0 0,-1-44-305 0 0,37 254 1674 0 0,0-13-790 0 0,-39 77 121 0 0,-5-123-413 0 0,10-155-11 0 0,-1-16-2032 0 0,-1-8-3530 0 0,3-21 2863 0 0,29-17-2650 0 0,-20 13 1669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61 6297 0 0,'-6'-5'-180'0'0,"0"1"1"0"0,0-1 0 0 0,-1 1 0 0 0,0 0-1 0 0,0 0 1 0 0,-8-2 0 0 0,-39-11 2262 0 0,50 16-1751 0 0,11-1 102 0 0,1 0 0 0 0,-1 0 0 0 0,0 1 0 0 0,0 0 0 0 0,1 0 0 0 0,-1 1 0 0 0,10 1 1 0 0,81-3-111 0 0,56 10-1867 0 0,-153-8 1353 0 0,-1 0-1 0 0,1 0 1 0 0,0 0 0 0 0,-1 0 0 0 0,1 0-1 0 0,-1 1 1 0 0,1-1 0 0 0,-1 0 0 0 0,1 0-1 0 0,-1 1 1 0 0,1-1 0 0 0,-1 0 0 0 0,0 1-1 0 0,1-1 1 0 0,-1 1 0 0 0,1-1 0 0 0,-1 1-1 0 0,0-1 1 0 0,1 0 0 0 0,-1 1-1 0 0,0-1 1 0 0,0 1 0 0 0,1-1 0 0 0,-1 2-1 0 0,2 6-2907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0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6613 0 0,'-8'4'-380'0'0,"6"-1"486"0"0,9-2 510 0 0,77-3-470 0 0,1-3 1 0 0,104-21 0 0 0,-136 13-3507 0 0,-36 9 1181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0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52 5024 0 0,'1'-1'-32'0'0,"-1"0"-1"0"0,1 1 1 0 0,-1-1-1 0 0,1 0 1 0 0,-1 1-1 0 0,0-1 0 0 0,1 0 1 0 0,-1 0-1 0 0,0 1 1 0 0,0-1-1 0 0,0 0 0 0 0,0 0 1 0 0,1 0-1 0 0,-1 1 1 0 0,0-1-1 0 0,0 0 0 0 0,0 0 1 0 0,-1 0-1 0 0,1 1 1 0 0,0-1-1 0 0,0 0 1 0 0,0 0-1 0 0,-1 0 0 0 0,1 1 1 0 0,0-1-1 0 0,-1 0 1 0 0,1 0-1 0 0,0 1 0 0 0,-1-1 1 0 0,1 0-1 0 0,-1 1 1 0 0,1-1-1 0 0,-1 1 1 0 0,1-1-1 0 0,-1 1 0 0 0,0-1 1 0 0,1 1-1 0 0,-1-1 1 0 0,-1 0-1 0 0,0-1 178 0 0,-7-2 466 0 0,0 1 0 0 0,-1-1 0 0 0,1 1-1 0 0,-1 1 1 0 0,-12-2 0 0 0,13 9-380 0 0,1 1 0 0 0,-1 0-1 0 0,1 1 1 0 0,1 0 0 0 0,-1 0 0 0 0,1 1 0 0 0,0 0 0 0 0,1 0 0 0 0,0 0 0 0 0,0 1 0 0 0,-6 14 0 0 0,-8 15 621 0 0,-22 62 0 0 0,36-83-721 0 0,0 1 0 0 0,1 0 0 0 0,1 0 0 0 0,1 0 0 0 0,0 0 0 0 0,2 1 0 0 0,0-1 0 0 0,1 1 0 0 0,0 0 0 0 0,6 26 0 0 0,-5-35-85 0 0,2 0-1 0 0,0-1 1 0 0,0 1-1 0 0,1-1 1 0 0,0 0-1 0 0,0 0 1 0 0,1 0-1 0 0,0 0 1 0 0,1-1 0 0 0,-1 0-1 0 0,2 0 1 0 0,-1-1-1 0 0,1 1 1 0 0,1-2-1 0 0,-1 1 1 0 0,1-1-1 0 0,0 0 1 0 0,0 0-1 0 0,1-1 1 0 0,14 7-1 0 0,-2-5-12 0 0,1 0 0 0 0,0-1 0 0 0,0-1-1 0 0,1-1 1 0 0,-1-1 0 0 0,1-1 0 0 0,0-1 0 0 0,-1-1-1 0 0,1-1 1 0 0,0-1 0 0 0,-1-1 0 0 0,1-1-1 0 0,-1-1 1 0 0,0-1 0 0 0,-1-1 0 0 0,1-1 0 0 0,-1-1-1 0 0,22-12 1 0 0,-34 15-26 0 0,1-1-1 0 0,-1 0 1 0 0,0 0 0 0 0,-1-1 0 0 0,0 0-1 0 0,0-1 1 0 0,-1 0 0 0 0,0 0 0 0 0,0-1-1 0 0,-1 1 1 0 0,0-1 0 0 0,-1-1-1 0 0,0 1 1 0 0,-1-1 0 0 0,0 0 0 0 0,4-18-1 0 0,-6 14-10 0 0,1 0 1 0 0,-2 0-1 0 0,0 0 0 0 0,-1-1 0 0 0,0 1 0 0 0,-2 0 1 0 0,1 0-1 0 0,-2 0 0 0 0,0 0 0 0 0,-1 1 0 0 0,0-1 1 0 0,-8-15-1 0 0,9 22 7 0 0,-1 1 1 0 0,0 0 0 0 0,-1-1-1 0 0,0 2 1 0 0,0-1 0 0 0,0 1 0 0 0,-1-1-1 0 0,0 2 1 0 0,0-1 0 0 0,0 0-1 0 0,-12-6 1 0 0,5 4 4 0 0,0 1 0 0 0,0 1 0 0 0,-1 0 0 0 0,0 1 1 0 0,0 0-1 0 0,-15-3 0 0 0,-5 2-6 0 0,-1 2 0 0 0,1 0 0 0 0,-1 3 0 0 0,-63 4 0 0 0,58 1-167 0 0,-55 12-1 0 0,84-14-356 0 0,1 0 0 0 0,-1 2 0 0 0,1-1 0 0 0,-1 1-1 0 0,1 1 1 0 0,1-1 0 0 0,-1 2 0 0 0,1 0 0 0 0,-1 0 0 0 0,-9 9-1 0 0,6 8-3959 0 0,7-13 1693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8 868 0 0,'0'0'1024'0'0,"-2"-8"-637"0"0,-2 10 3022 0 0,0 2-3348 0 0,1 0 0 0 0,0 0 0 0 0,0 1 0 0 0,1 0 0 0 0,-1-1 0 0 0,1 1 0 0 0,0 0 0 0 0,0 0 0 0 0,1 0 0 0 0,-1 1 0 0 0,1-1 0 0 0,0 0 0 0 0,1 0 1 0 0,-1 1-1 0 0,1-1 0 0 0,1 8 0 0 0,-3 11 44 0 0,-5 120 775 0 0,12 145 0 0 0,29 143-52 0 0,-24-331-537 0 0,-2-8 205 0 0,-7-92-422 0 0,1 4 46 0 0,-2-5-115 0 0,0 1 0 0 0,0-1 0 0 0,0 0 0 0 0,0 1 0 0 0,0-1 0 0 0,0 0-1 0 0,0 0 1 0 0,0 1 0 0 0,0-1 0 0 0,0 0 0 0 0,0 1 0 0 0,1-1 0 0 0,-1 0 0 0 0,0 0 0 0 0,0 1 0 0 0,0-1 0 0 0,0 0 0 0 0,0 0 0 0 0,1 1 0 0 0,-1-1-1 0 0,0 0 1 0 0,0 0 0 0 0,0 0 0 0 0,1 1 0 0 0,-1-1 0 0 0,0 0 0 0 0,0 0 0 0 0,1 0 0 0 0,-1 0 0 0 0,0 0 0 0 0,0 1 0 0 0,1-1 0 0 0,-1 0 0 0 0,0 0-1 0 0,0 0 1 0 0,1 0 0 0 0,16-2 32 0 0,-1 0-1 0 0,0-1 1 0 0,0-1 0 0 0,0 0-1 0 0,0-1 1 0 0,29-14-1 0 0,89-51-921 0 0,-134 69 874 0 0,35-20-2446 0 0,46-36 0 0 0,-50 33-715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6565 0 0,'-17'3'-1539'0'0,"7"-1"1420"0"0,8-2 98 0 0,0 0 1 0 0,-1 1-1 0 0,1-1 1 0 0,0 0-1 0 0,0 1 1 0 0,0 0-1 0 0,0-1 1 0 0,0 1-1 0 0,0 0 1 0 0,0 0-1 0 0,-2 2 0 0 0,2-2 43 0 0,2-1-18 0 0,0 1 0 0 0,-1-1 0 0 0,1 1 0 0 0,0-1 0 0 0,-1 1 0 0 0,1-1 0 0 0,0 0 0 0 0,-1 1 0 0 0,1-1 1 0 0,0 1-1 0 0,0 0 0 0 0,0-1 0 0 0,-1 1 0 0 0,1-1 0 0 0,0 1 0 0 0,0-1 0 0 0,0 1 0 0 0,0-1 0 0 0,0 1 0 0 0,0 0 0 0 0,0-1 0 0 0,0 1 0 0 0,0-1 0 0 0,0 1 0 0 0,1-1 0 0 0,-1 1 0 0 0,0-1 0 0 0,0 1 0 0 0,0-1 0 0 0,1 1 0 0 0,-1-1 0 0 0,0 1 0 0 0,1-1 0 0 0,-1 1 0 0 0,0-1 0 0 0,1 1 0 0 0,-1-1 0 0 0,0 0 0 0 0,1 1 0 0 0,-1-1 0 0 0,1 0 0 0 0,0 1 0 0 0,20 25 193 0 0,-19-23-177 0 0,10 10 64 0 0,0 0 0 0 0,1-1 0 0 0,1-1 0 0 0,0 0 0 0 0,0 0-1 0 0,22 11 1 0 0,-31-21-65 0 0,-1-1 0 0 0,0 1 0 0 0,0-1-1 0 0,1 0 1 0 0,-1 0 0 0 0,0 0 0 0 0,0-1-1 0 0,1 0 1 0 0,-1 1 0 0 0,0-1 0 0 0,0-1 0 0 0,0 1-1 0 0,0-1 1 0 0,0 1 0 0 0,7-5 0 0 0,-7 4 1 0 0,2-1 19 0 0,-1 0 1 0 0,1 0-1 0 0,-1 0 0 0 0,1-1 1 0 0,-1 0-1 0 0,0 0 1 0 0,-1 0-1 0 0,1-1 0 0 0,-1 1 1 0 0,1-1-1 0 0,-1 0 1 0 0,-1-1-1 0 0,1 1 0 0 0,-1 0 1 0 0,0-1-1 0 0,0 0 1 0 0,-1 0-1 0 0,0 0 0 0 0,0 0 1 0 0,0 0-1 0 0,0 0 1 0 0,-1-1-1 0 0,0 1 0 0 0,-1-1 1 0 0,0 1-1 0 0,1 0 1 0 0,-2-1-1 0 0,1 1 0 0 0,-1-1 1 0 0,0 1-1 0 0,0 0 1 0 0,-1 0-1 0 0,-3-10 0 0 0,4 15-29 0 0,0-1-1 0 0,1 1 0 0 0,-1-1 1 0 0,0 1-1 0 0,0-1 0 0 0,0 1 1 0 0,0 0-1 0 0,0 0 0 0 0,0-1 1 0 0,0 1-1 0 0,-1 0 0 0 0,1 0 1 0 0,0 0-1 0 0,-1 0 0 0 0,1 0 1 0 0,0 0-1 0 0,-1 1 0 0 0,1-1 1 0 0,-1 0-1 0 0,0 1 0 0 0,1-1 1 0 0,-1 1-1 0 0,1-1 0 0 0,-1 1 1 0 0,0 0-1 0 0,-1 0 0 0 0,0 0 26 0 0,-3 2 0 0 0,-4 4-24 0 0,0 1-1 0 0,0 0 0 0 0,1 0 1 0 0,0 1-1 0 0,0 0 0 0 0,1 0 1 0 0,0 1-1 0 0,0 0 0 0 0,1 1 1 0 0,0 0-1 0 0,1 0 0 0 0,0 0 0 0 0,1 1 1 0 0,0-1-1 0 0,0 1 0 0 0,1 1 1 0 0,-4 18-1 0 0,5-19 0 0 0,0 1 0 0 0,0 0-1 0 0,2 0 1 0 0,-1 1 0 0 0,1-1 0 0 0,1 0 0 0 0,0 0-1 0 0,1 1 1 0 0,1-1 0 0 0,-1 0 0 0 0,2 0 0 0 0,0 0-1 0 0,0 0 1 0 0,1-1 0 0 0,1 1 0 0 0,0-1 0 0 0,9 17-1 0 0,-10-23-54 0 0,0 0-1 0 0,1 0 1 0 0,-1 0-1 0 0,1 0 0 0 0,0 0 1 0 0,0-1-1 0 0,0 0 0 0 0,1 0 1 0 0,0-1-1 0 0,-1 1 1 0 0,1-1-1 0 0,0 0 0 0 0,1-1 1 0 0,-1 1-1 0 0,0-1 0 0 0,1-1 1 0 0,-1 1-1 0 0,1-1 1 0 0,-1 0-1 0 0,9 0 0 0 0,0-2-401 0 0,1 0 0 0 0,-1-1 0 0 0,0-1 0 0 0,0 0 0 0 0,0-1 0 0 0,0 0-1 0 0,24-12 1 0 0,9-6-1165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33 4536 0 0,'-30'-32'-44'0'0,"29"32"426"0"0,-1 3-287 0 0,-2 3-35 0 0,1 0 0 0 0,0 0 1 0 0,1 1-1 0 0,-1-1 0 0 0,1 1 0 0 0,1-1 0 0 0,-1 1 0 0 0,1 0 0 0 0,0-1 1 0 0,1 1-1 0 0,-1 7 0 0 0,6 89 551 0 0,-2-50-402 0 0,4 115 374 0 0,8 0-1 0 0,37 173 1 0 0,-14-208-297 0 0,-24-89-752 0 0,-13-43 266 0 0,0 0 1 0 0,0 1 0 0 0,0-1-1 0 0,-1 0 1 0 0,1 0-1 0 0,0 1 1 0 0,0-1 0 0 0,1 0-1 0 0,-1 0 1 0 0,0 0-1 0 0,0 0 1 0 0,0 0 0 0 0,1-1-1 0 0,1 2 1 0 0,0 0-784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1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3124 0 0,'0'0'-324'0'0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5156 0 0,'0'0'-412'0'0,"-9"7"-105"0"0,8-3 470 0 0,11-4-235 0 0,3-2 165 0 0,0-1 0 0 0,0-1 0 0 0,0 0-1 0 0,0-1 1 0 0,0 0 0 0 0,13-8 0 0 0,-10 3-717 0 0,4 0 446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110 310 2648 0 0,'-24'13'1720'0'0,"22"-12"-1546"0"0,-1-1 0 0 0,0 1 0 0 0,0-1 0 0 0,1 0 0 0 0,-1 0-1 0 0,0 0 1 0 0,1 0 0 0 0,-1-1 0 0 0,0 1 0 0 0,1-1 0 0 0,-1 1 0 0 0,0-1 0 0 0,1 0 0 0 0,-1 0 0 0 0,1 0 0 0 0,-1-1 0 0 0,1 1 0 0 0,0-1 0 0 0,0 1 0 0 0,-1-1 0 0 0,-2-2 0 0 0,4 2-78 0 0,0 2-53 0 0,-1-1 1 0 0,1 0-1 0 0,0 1 1 0 0,-1-1-1 0 0,1 0 0 0 0,0 0 1 0 0,0 0-1 0 0,0 0 1 0 0,0 0-1 0 0,0 0 1 0 0,0-1-1 0 0,0 1 0 0 0,0 0 1 0 0,0 0-1 0 0,1-1 1 0 0,-1 1-1 0 0,0-2 1 0 0,-4-6 263 0 0,4 8-164 0 0,21-43 146 0 0,-9 33-274 0 0,1 0 0 0 0,-1 0 1 0 0,2 1-1 0 0,0 1 1 0 0,0 0-1 0 0,14-7 1 0 0,91-41 89 0 0,-107 52-104 0 0,210-83 22 0 0,-205 85-194 0 0,-39 17 34 0 0,-43 20-212 0 0,-207 103-2290 0 0,244-128-480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 4624 0 0,'0'0'-267'0'0,"-6"-3"-171"0"0,6 3 465 0 0,0 0 0 0 0,0 0 1 0 0,0 0-1 0 0,0 0 0 0 0,0 0 1 0 0,0 0-1 0 0,0 0 0 0 0,0 1 1 0 0,0-1-1 0 0,0 0 0 0 0,0 0 1 0 0,0 0-1 0 0,0 0 0 0 0,0 0 1 0 0,0 0-1 0 0,0 0 0 0 0,0 1 1 0 0,0-1-1 0 0,0 0 0 0 0,0 0 1 0 0,0 0-1 0 0,0 0 0 0 0,0 0 1 0 0,0 0-1 0 0,0 0 0 0 0,0 0 1 0 0,0 0-1 0 0,0 1 0 0 0,0-1 1 0 0,0 0-1 0 0,0 0 0 0 0,0 0 1 0 0,-1 0-1 0 0,1 0 0 0 0,0 0 1 0 0,0 0-1 0 0,0 0 0 0 0,0 0 1 0 0,0 0-1 0 0,0 0 0 0 0,0 0 1 0 0,0 0-1 0 0,0 0 0 0 0,-1 0 1 0 0,1 0-1 0 0,0 0 0 0 0,0 0 1 0 0,0 0-1 0 0,0 0 0 0 0,0 0 1 0 0,0 0-1 0 0,0 0 0 0 0,0 0 1 0 0,-1 0-1 0 0,1 0 0 0 0,0 0 1 0 0,0 0-1 0 0,0 0 0 0 0,0 0 1 0 0,0 0-1 0 0,28 58 712 0 0,-18-39-581 0 0,-1 0 1 0 0,0 1-1 0 0,-1 0 0 0 0,5 21 0 0 0,3 62 297 0 0,-2-9-4260 0 0,-11-80 1895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53 4676 0 0,'8'-31'-1122'0'0,"-8"30"1131"0"0,0 0 1 0 0,0 0-1 0 0,0 0 1 0 0,-1 0-1 0 0,1 1 1 0 0,0-1-1 0 0,0 0 1 0 0,0 0-1 0 0,-1 0 1 0 0,1 0-1 0 0,0 1 1 0 0,-1-1-1 0 0,1 0 0 0 0,-1 0 1 0 0,1 1-1 0 0,-1-1 1 0 0,1 0-1 0 0,-1 1 1 0 0,1-1-1 0 0,-1 1 1 0 0,0-1-1 0 0,1 1 1 0 0,-1-1-1 0 0,0 1 1 0 0,1-1-1 0 0,-1 1 1 0 0,0-1-1 0 0,0 1 0 0 0,0 0 1 0 0,1 0-1 0 0,-1-1 1 0 0,-1 1-1 0 0,0-1 80 0 0,-22 6 101 0 0,2 1-73 0 0,0 0 0 0 0,0 2 0 0 0,1 1 0 0 0,0 1 0 0 0,0 0 0 0 0,1 2 0 0 0,1 0 1 0 0,0 2-1 0 0,0 0 0 0 0,2 0 0 0 0,0 2 0 0 0,0 0 0 0 0,-19 26 0 0 0,35-41-101 0 0,-1 1 0 0 0,0 0 1 0 0,1-1-1 0 0,-1 1 0 0 0,1 0 0 0 0,0 0 0 0 0,-1 0 1 0 0,1 0-1 0 0,0 1 0 0 0,0-1 0 0 0,0 0 1 0 0,1 0-1 0 0,-1 1 0 0 0,1-1 0 0 0,-1 0 0 0 0,1 1 1 0 0,0-1-1 0 0,-1 0 0 0 0,1 1 0 0 0,1-1 1 0 0,-1 0-1 0 0,0 1 0 0 0,0-1 0 0 0,1 0 0 0 0,-1 1 1 0 0,1-1-1 0 0,0 0 0 0 0,0 1 0 0 0,0-1 1 0 0,0 0-1 0 0,0 0 0 0 0,0 0 0 0 0,1 0 1 0 0,-1 0-1 0 0,4 3 0 0 0,4 3 35 0 0,0 0-1 0 0,1-1 1 0 0,1 0-1 0 0,-1-1 1 0 0,21 9-1 0 0,-16-7-33 0 0,7 3 18 0 0,17 8 12 0 0,-1 1 0 0 0,-1 2 0 0 0,-1 2 0 0 0,33 29 0 0 0,-59-45-26 0 0,-1 1 1 0 0,0 0-1 0 0,-1 1 1 0 0,0 0-1 0 0,0 1 1 0 0,-1 0-1 0 0,-1 0 1 0 0,0 0-1 0 0,0 0 1 0 0,-1 1-1 0 0,-1 0 1 0 0,0 1-1 0 0,0-1 1 0 0,-1 0-1 0 0,-1 1 1 0 0,0 0-1 0 0,-1 0 1 0 0,0 12-1 0 0,-1-18 9 0 0,0 0 0 0 0,0 0 0 0 0,-1-1 0 0 0,0 1 0 0 0,0 0 0 0 0,-1-1 1 0 0,1 1-1 0 0,-2-1 0 0 0,1 1 0 0 0,-1-1 0 0 0,0 0 0 0 0,0 0 0 0 0,0 0 0 0 0,-1-1 0 0 0,-7 10 0 0 0,2-7-1 0 0,0 0-1 0 0,0-1 1 0 0,-1 0-1 0 0,0-1 1 0 0,0 0-1 0 0,0 0 0 0 0,-1-1 1 0 0,-14 5-1 0 0,3-1-254 0 0,-1 0-1 0 0,0-1 0 0 0,-1-2 0 0 0,0 0 0 0 0,0-2 0 0 0,0 0 0 0 0,0-2 0 0 0,-32 0 0 0 0,37-7-1737 0 0,6-4-277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7 900 0 0,'11'-7'1696'0'0,"-13"11"831"0"0,-12 21-1227 0 0,7 1-886 0 0,2 0 1 0 0,1 0-1 0 0,1 0 1 0 0,2 0-1 0 0,0 0 1 0 0,5 41 0 0 0,5 3 146 0 0,23 80 1 0 0,-14-77-216 0 0,4 14 585 0 0,14 121 0 0 0,-34-189-921 0 0,2 41-2880 0 0,-10-53-2638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25 295 5605 0 0,'-24'-34'-748'0'0,"23"32"844"0"0,6-15 295 0 0,-1 12-309 0 0,1 0 0 0 0,0 1 0 0 0,0-1-1 0 0,0 1 1 0 0,1 0 0 0 0,0 1 0 0 0,-1-1 0 0 0,11-4 0 0 0,59-21 365 0 0,-54 21-330 0 0,117-39 98 0 0,1 5 0 0 0,155-24 0 0 0,-277 63-1104 0 0,0 0 0 0 0,0 2-1 0 0,23 0 1 0 0,-20 3-988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3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94 4788 0 0,'0'0'-298'0'0,"-32"-47"682"0"0,31 46-114 0 0,-2-17 1730 0 0,3 18-1971 0 0,0-1-1 0 0,-1 1 1 0 0,1-1 0 0 0,0 1 0 0 0,0-1-1 0 0,0 1 1 0 0,-1 0 0 0 0,1-1-1 0 0,0 1 1 0 0,0-1 0 0 0,0 1-1 0 0,0-1 1 0 0,0 1 0 0 0,0-1-1 0 0,0 1 1 0 0,0-1 0 0 0,0 1 0 0 0,0-1-1 0 0,0 1 1 0 0,1-1 0 0 0,-1 1-1 0 0,0 0 1 0 0,0-1 0 0 0,0 1-1 0 0,0-1 1 0 0,1 1 0 0 0,-1-1-1 0 0,0 1 1 0 0,1 0 0 0 0,-1-1 0 0 0,0 1-1 0 0,0 0 1 0 0,1-1 0 0 0,-1 1-1 0 0,1 0 1 0 0,-1 0 0 0 0,0-1-1 0 0,1 1 1 0 0,-1 0 0 0 0,1 0-1 0 0,-1-1 1 0 0,1 1 0 0 0,-1 0 0 0 0,0 0-1 0 0,1 0 1 0 0,-1 0 0 0 0,1 0-1 0 0,-1 0 1 0 0,1 0 0 0 0,-1 0-1 0 0,1 0 1 0 0,0 0 0 0 0,2-1 69 0 0,1 2-7 0 0,8 1-39 0 0,-1 0-1 0 0,1 1 1 0 0,-1 0-1 0 0,0 1 1 0 0,0 0-1 0 0,0 1 1 0 0,-1 0-1 0 0,1 1 1 0 0,-1 0-1 0 0,0 1 1 0 0,16 14-1 0 0,-15-11-21 0 0,-1 0-1 0 0,1 1 0 0 0,-2 0 1 0 0,0 1-1 0 0,0 0 1 0 0,-1 0-1 0 0,0 1 0 0 0,-1 0 1 0 0,7 18-1 0 0,-12-23-19 0 0,0 0 0 0 0,0 0 0 0 0,-1 1 0 0 0,0-1 1 0 0,0 0-1 0 0,-1 1 0 0 0,0-1 0 0 0,0 0 0 0 0,-1 1 0 0 0,0-1 0 0 0,-3 9 0 0 0,4-16 41 0 0,-1-1-47 0 0,1 0 0 0 0,-1 0 0 0 0,0 0 1 0 0,1 0-1 0 0,-1 1 0 0 0,1-1 1 0 0,-1 0-1 0 0,0-1 0 0 0,1 1 1 0 0,-1 0-1 0 0,1 0 0 0 0,-1 0 0 0 0,0 0 1 0 0,1 0-1 0 0,-1-1 0 0 0,1 1 1 0 0,-1 0-1 0 0,1 0 0 0 0,-1-1 1 0 0,0 1-1 0 0,1-1 0 0 0,0 1 0 0 0,-1 0 1 0 0,1-1-1 0 0,-1 1 0 0 0,1-1 1 0 0,-1 1-1 0 0,1-1 0 0 0,0 1 0 0 0,-1-1 1 0 0,1 1-1 0 0,0-1 0 0 0,0 1 1 0 0,-1-1-1 0 0,1 0 0 0 0,0 1 1 0 0,0-1-1 0 0,0 1 0 0 0,0-1 0 0 0,0 0 1 0 0,0 1-1 0 0,0-1 0 0 0,0 0 1 0 0,0 0-1 0 0,-2-8-26 0 0,2 1 0 0 0,-1-1 0 0 0,1 0 0 0 0,0 1-1 0 0,1-1 1 0 0,0 0 0 0 0,0 1 0 0 0,1-1 0 0 0,0 1 0 0 0,4-9 0 0 0,-1 1-203 0 0,2 0 1 0 0,0 1-1 0 0,0 0 1 0 0,12-16-1 0 0,-15 25 34 0 0,6-9-673 0 0,-1 1-1 0 0,2 0 1 0 0,0 1-1 0 0,24-23 1 0 0,-18 23-1532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 5465 0 0,'-15'-5'-899'0'0,"-34"5"2810"0"0,46 0-1755 0 0,-14 31 807 0 0,18-17-863 0 0,0 0 0 0 0,2-1 0 0 0,-1 1 0 0 0,2-1 0 0 0,0 0 0 0 0,0 1-1 0 0,1-2 1 0 0,1 1 0 0 0,0-1 0 0 0,1 0 0 0 0,0 0 0 0 0,1 0 0 0 0,14 15 0 0 0,-18-24-78 0 0,-1 0 0 0 0,1 0 0 0 0,0-1 0 0 0,-1 0 0 0 0,1 1 0 0 0,0-1 0 0 0,0-1 0 0 0,0 1 0 0 0,1-1 0 0 0,-1 1 0 0 0,0-1 0 0 0,1 0 0 0 0,-1-1 0 0 0,0 1 0 0 0,1-1 0 0 0,-1 0 0 0 0,1 0 0 0 0,-1 0 0 0 0,1-1 0 0 0,-1 0 0 0 0,0 1 0 0 0,1-1 0 0 0,-1-1 0 0 0,0 1 0 0 0,0-1 0 0 0,7-3 1 0 0,-1 1 29 0 0,-1-1 1 0 0,0-1 0 0 0,0 1 0 0 0,0-1-1 0 0,-1-1 1 0 0,0 1 0 0 0,0-1 0 0 0,0-1 0 0 0,-1 0-1 0 0,8-11 1 0 0,-6 6 5 0 0,2-3 103 0 0,-1 0 0 0 0,0 0 0 0 0,8-22 0 0 0,-17 36-91 0 0,1-5 114 0 0,2 14 41 0 0,3 11-122 0 0,23 137 0 0 0,109 649 212 0 0,-136-777-316 0 0,1-5 60 0 0,-2 1 0 0 0,0-1 0 0 0,-2 1 0 0 0,-2 29 0 0 0,1-45-38 0 0,-1 0 1 0 0,1 0-1 0 0,-1 0 0 0 0,-1 0 0 0 0,1 0 1 0 0,-1-1-1 0 0,0 1 0 0 0,-1-1 0 0 0,0 0 1 0 0,0 0-1 0 0,0 0 0 0 0,0 0 0 0 0,-1-1 1 0 0,0 1-1 0 0,0-1 0 0 0,-1-1 0 0 0,-10 8 0 0 0,2-3-1 0 0,-1-1-1 0 0,1-1 1 0 0,-1-1-1 0 0,-1 0 1 0 0,1-1-1 0 0,-1-1 1 0 0,0 0-1 0 0,0-1 1 0 0,-1-1-1 0 0,1 0 1 0 0,0-1-1 0 0,-1-1 1 0 0,1-1-1 0 0,-1 0 1 0 0,1-1-1 0 0,-18-4 1 0 0,19 3-68 0 0,-1-1 0 0 0,1-1 0 0 0,0 0 1 0 0,1 0-1 0 0,-1-2 0 0 0,1 0 0 0 0,0 0 0 0 0,1-2 0 0 0,-1 1 1 0 0,2-2-1 0 0,-1 0 0 0 0,2 0 0 0 0,-1-1 0 0 0,1 0 1 0 0,1-1-1 0 0,0-1 0 0 0,-8-13 0 0 0,15 21-93 0 0,1 0 0 0 0,0 0 1 0 0,0-1-1 0 0,1 1 0 0 0,0-1 0 0 0,0 1 0 0 0,0-1 0 0 0,0 1 1 0 0,1-1-1 0 0,0 0 0 0 0,0 1 0 0 0,1-1 0 0 0,0 1 1 0 0,0-1-1 0 0,0 0 0 0 0,0 1 0 0 0,1 0 0 0 0,0-1 0 0 0,0 1 1 0 0,0 0-1 0 0,5-6 0 0 0,5-10-987 0 0,1 1 0 0 0,0 0 1 0 0,25-26-1 0 0,5-2-1426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5653 0 0,'6'21'709'0'0,"0"1"0"0"0,2 31 1 0 0,22 181 683 0 0,-25-208-2593 0 0,-1-15-2956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5068 0 0,'-4'-14'-452'0'0,"-16"2"1032"0"0,11 8-3326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1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2296 0 0,'0'0'-203'0'0,"8"3"-164"0"0,-5-2 263 0 0,-5-3-535 0 0,-17-12 109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37 3040 0 0,'0'-1'19'0'0,"1"1"0"0"0,-1-1 0 0 0,1 1 0 0 0,-1-1 0 0 0,1 0 0 0 0,-1 1 0 0 0,1-1 0 0 0,-1 0-1 0 0,0 0 1 0 0,1 1 0 0 0,-1-1 0 0 0,0 0 0 0 0,0 0 0 0 0,0 1 0 0 0,1-1 0 0 0,-1 0 0 0 0,0 0 0 0 0,0 0 0 0 0,0 1 0 0 0,0-1-1 0 0,0 0 1 0 0,-1 0 0 0 0,1 0 0 0 0,0 1 0 0 0,0-1 0 0 0,0 0 0 0 0,-1 0 0 0 0,1 1 0 0 0,0-1 0 0 0,-1 0 0 0 0,1 1 0 0 0,-1-1-1 0 0,1 0 1 0 0,0 1 0 0 0,-1-1 0 0 0,0 0 0 0 0,1 1 0 0 0,-1-1 0 0 0,1 1 0 0 0,-1-1 0 0 0,0 1 0 0 0,1 0 0 0 0,-1-1-1 0 0,0 1 1 0 0,1-1 0 0 0,-1 1 0 0 0,0 0 0 0 0,-1-1 0 0 0,-1 0 562 0 0,3 1-547 0 0,0-1 1 0 0,-1 1 0 0 0,1 0-1 0 0,-1-1 1 0 0,0 1-1 0 0,1 0 1 0 0,-1-1 0 0 0,1 1-1 0 0,-1 0 1 0 0,1 0-1 0 0,-1 0 1 0 0,0-1 0 0 0,1 1-1 0 0,-1 0 1 0 0,0 0-1 0 0,1 0 1 0 0,-1 0 0 0 0,0 0-1 0 0,1 0 1 0 0,-1 0-1 0 0,1 0 1 0 0,-1 1 0 0 0,0-1-1 0 0,1 0 1 0 0,-1 0 0 0 0,1 0-1 0 0,-1 1 1 0 0,0-1-1 0 0,1 0 1 0 0,-1 1 0 0 0,1-1-1 0 0,-1 0 1 0 0,1 1-1 0 0,-1 0 1 0 0,-22 11 728 0 0,22-11-886 0 0,-3 3 224 0 0,1 1-1 0 0,-1-1 1 0 0,1 1 0 0 0,0 0-1 0 0,0-1 1 0 0,0 2-1 0 0,1-1 1 0 0,-1 0 0 0 0,1 0-1 0 0,1 1 1 0 0,-1-1 0 0 0,-1 11-1 0 0,-1 1 108 0 0,-11 40 150 0 0,3 1 1 0 0,2 0 0 0 0,3 0-1 0 0,3 1 1 0 0,2 0-1 0 0,11 116 1 0 0,6-72-49 0 0,4-2 1 0 0,5-1-1 0 0,40 109 0 0 0,-32-111-56 0 0,31 82 340 0 0,-62-178-586 0 0,0 0 0 0 0,0 0 0 0 0,-1 0 0 0 0,1 0-1 0 0,0 0 1 0 0,-1 0 0 0 0,0 0 0 0 0,1 1-1 0 0,-1-1 1 0 0,0 0 0 0 0,0 0 0 0 0,0 0 0 0 0,-1 1-1 0 0,1-1 1 0 0,0 0 0 0 0,-1 0 0 0 0,1 0-1 0 0,-1 0 1 0 0,0 0 0 0 0,0 0 0 0 0,0 0 0 0 0,-1 3-1 0 0,0-3-88 0 0,0-1-1 0 0,0 1 1 0 0,-1-1-1 0 0,1 1 1 0 0,0-1-1 0 0,0 0 1 0 0,-1 0-1 0 0,1 0 1 0 0,-1 0-1 0 0,1 0 1 0 0,-1-1-1 0 0,1 1 1 0 0,-1-1-1 0 0,0 1 1 0 0,1-1-1 0 0,-1 0 1 0 0,1 0-1 0 0,-1 0 1 0 0,0 0-1 0 0,1-1 1 0 0,-1 1-1 0 0,-3-2 1 0 0,-17-2-1003 0 0,0-1 0 0 0,0-1 0 0 0,1-1 0 0 0,0-2-1 0 0,-37-18 1 0 0,14-4-1374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5565 0 0,'12'-15'63'0'0,"0"2"0"0"0,2 0 1 0 0,0 0-1 0 0,0 1 0 0 0,1 1 1 0 0,0 0-1 0 0,1 2 1 0 0,0-1-1 0 0,21-7 0 0 0,27-10 930 0 0,73-20-1 0 0,-111 39-928 0 0,23-7 188 0 0,101-15 0 0 0,-13 18-4854 0 0,-104 10 2309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27 158 5444 0 0,'-2'-13'713'0'0,"-1"-1"-1"0"0,0 1 0 0 0,-8-20 2253 0 0,9 38-2789 0 0,-1 20 0 0 0,1 0 0 0 0,1 1-1 0 0,1-1 1 0 0,2 1 0 0 0,0-1-1 0 0,2 0 1 0 0,7 27 0 0 0,25 103 474 0 0,-36-154-636 0 0,0 0-1 0 0,0 1 1 0 0,1-1 0 0 0,-1 0-1 0 0,0 0 1 0 0,1 0 0 0 0,0 1 0 0 0,-1-1-1 0 0,1 0 1 0 0,-1 0 0 0 0,1 0-1 0 0,0 0 1 0 0,0 0 0 0 0,0 0 0 0 0,0 0-1 0 0,0 0 1 0 0,0 0 0 0 0,0-1-1 0 0,0 1 1 0 0,0 0 0 0 0,0 0 0 0 0,0-1-1 0 0,0 1 1 0 0,0-1 0 0 0,1 1 0 0 0,-1-1-1 0 0,0 0 1 0 0,0 1 0 0 0,1-1-1 0 0,-1 0 1 0 0,0 0 0 0 0,2 0 0 0 0,1 1 30 0 0,2-4-4 0 0,6-3-21 0 0,-1-1 0 0 0,1-1-1 0 0,-2 0 1 0 0,1-1 0 0 0,-1 1-1 0 0,0-2 1 0 0,-1 0 0 0 0,0 0-1 0 0,0 0 1 0 0,7-13 0 0 0,33-37 28 0 0,-14 21-48 0 0,-34 38-7 0 0,3-4-18 0 0,-3 5 22 0 0,-1-1 1 0 0,0 0 0 0 0,0 1-1 0 0,1-1 1 0 0,-1 1 0 0 0,1-1-1 0 0,-1 1 1 0 0,1-1 0 0 0,-1 1-1 0 0,0-1 1 0 0,1 1 0 0 0,0-1-1 0 0,-1 1 1 0 0,1 0 0 0 0,-1-1-1 0 0,1 1 1 0 0,-1 0 0 0 0,1-1-1 0 0,0 1 1 0 0,-1 0 0 0 0,1 0-1 0 0,0 0 1 0 0,-1-1 0 0 0,1 1-1 0 0,0 0 1 0 0,-1 0 0 0 0,1 0-1 0 0,0 0 1 0 0,-1 0 0 0 0,1 0-1 0 0,0 1 1 0 0,-1-1 0 0 0,1 0-1 0 0,1 0 1 0 0,19 9 1 0 0,1 0 0 0 0,21 13-1 0 0,-19-9 2 0 0,0-1 1 0 0,32 10-1 0 0,-24-12 2 0 0,1-2 1 0 0,48 6-1 0 0,-75-13 0 0 0,-1-1-1 0 0,1-1 0 0 0,-1 1 1 0 0,1-1-1 0 0,-1 0 0 0 0,1 0 1 0 0,-1 0-1 0 0,0-1 0 0 0,1 0 1 0 0,-1 0-1 0 0,0 0 0 0 0,0-1 1 0 0,0 1-1 0 0,-1-1 0 0 0,1 0 1 0 0,-1-1-1 0 0,1 1 0 0 0,-1-1 1 0 0,0 0-1 0 0,0 0 0 0 0,4-7 1 0 0,-3 4-8 0 0,0 0 0 0 0,0 0 0 0 0,-1-1 0 0 0,-1 0 0 0 0,1 1 0 0 0,-1-1 0 0 0,0 0 0 0 0,-1-1 0 0 0,0 1 0 0 0,0 0 0 0 0,-1-1 0 0 0,1-12 0 0 0,-2 11-16 0 0,-1 0-1 0 0,1 0 1 0 0,-1 0 0 0 0,-1 0-1 0 0,0 0 1 0 0,0 0 0 0 0,-7-15-1 0 0,9 24 6 0 0,0 6-242 0 0,0-1 257 0 0,1 0 0 0 0,0 0 0 0 0,0 0 0 0 0,0 0 0 0 0,0 0 0 0 0,1 0 1 0 0,0-1-1 0 0,0 1 0 0 0,0-1 0 0 0,0 1 0 0 0,0-1 0 0 0,1 0 0 0 0,-1 1 1 0 0,1-1-1 0 0,0-1 0 0 0,0 1 0 0 0,0 0 0 0 0,0-1 0 0 0,0 1 1 0 0,1-1-1 0 0,5 3 0 0 0,9 3 6 0 0,0 0 1 0 0,0-1-1 0 0,0-1 1 0 0,1-1-1 0 0,0-1 1 0 0,0 0-1 0 0,0-2 1 0 0,0 0-1 0 0,1-1 1 0 0,-1-1-1 0 0,0 0 1 0 0,1-2-1 0 0,-1 0 1 0 0,0-1-1 0 0,0-1 1 0 0,0-1-1 0 0,-1-1 1 0 0,0 0-1 0 0,0-2 1 0 0,29-15-1 0 0,-40 18 0 0 0,0 0 0 0 0,0-1-1 0 0,-1 0 1 0 0,1 0 0 0 0,-2 0 0 0 0,1-1 0 0 0,-1 0-1 0 0,1 0 1 0 0,-2 0 0 0 0,1 0 0 0 0,-1-1-1 0 0,0 0 1 0 0,-1 0 0 0 0,0 0 0 0 0,0 0-1 0 0,-1-1 1 0 0,0 1 0 0 0,0-1 0 0 0,-1 1-1 0 0,0-11 1 0 0,-1 17-5 0 0,0 1 2 0 0,1 0-1 0 0,-1 0 1 0 0,0-1-1 0 0,0 1 1 0 0,0 0 0 0 0,0 0-1 0 0,0 0 1 0 0,0-1-1 0 0,-1 1 1 0 0,1 0-1 0 0,0 0 1 0 0,0 0-1 0 0,-1 0 1 0 0,1 0-1 0 0,-1 0 1 0 0,1 0 0 0 0,-1 0-1 0 0,0 0 1 0 0,1 0-1 0 0,-1 0 1 0 0,0 0-1 0 0,1 0 1 0 0,-1 0-1 0 0,0 0 1 0 0,0 0-1 0 0,0 1 1 0 0,0-1 0 0 0,0 0-1 0 0,0 1 1 0 0,0-1-1 0 0,0 1 1 0 0,0-1-1 0 0,0 1 1 0 0,0-1-1 0 0,-1 1 1 0 0,1 0-1 0 0,0 0 1 0 0,0 0 0 0 0,0-1-1 0 0,0 1 1 0 0,-1 0-1 0 0,1 0 1 0 0,0 1-1 0 0,0-1 1 0 0,0 0-1 0 0,0 0 1 0 0,-1 0-1 0 0,1 1 1 0 0,-2 0 0 0 0,-5 2 3 0 0,-1 0 0 0 0,1 0 0 0 0,-1 1 0 0 0,1 0 0 0 0,0 0 1 0 0,0 1-1 0 0,1 0 0 0 0,0 0 0 0 0,-1 1 0 0 0,2 0 1 0 0,-1 0-1 0 0,1 1 0 0 0,0 0 0 0 0,-9 13 0 0 0,2-2 50 0 0,1 1-1 0 0,1 1 1 0 0,0 0-1 0 0,-14 41 1 0 0,21-49-12 0 0,0 0 1 0 0,1 1-1 0 0,0-1 1 0 0,1 1-1 0 0,1 0 1 0 0,0 0 0 0 0,1 0-1 0 0,0 0 1 0 0,1-1-1 0 0,4 24 1 0 0,-4-29-36 0 0,1-1 0 0 0,0 0 0 0 0,1-1 0 0 0,-1 1 0 0 0,1 0-1 0 0,0-1 1 0 0,1 1 0 0 0,-1-1 0 0 0,1 0 0 0 0,0 0 0 0 0,0-1 0 0 0,1 1 0 0 0,-1-1 0 0 0,1 0 0 0 0,0 0 0 0 0,0 0 0 0 0,0-1-1 0 0,1 0 1 0 0,-1 0 0 0 0,1 0 0 0 0,0-1 0 0 0,0 1 0 0 0,0-1 0 0 0,6 1 0 0 0,1-1-326 0 0,-1 0 1 0 0,1 0 0 0 0,-1-2-1 0 0,1 1 1 0 0,0-2-1 0 0,0 0 1 0 0,-1 0-1 0 0,1-1 1 0 0,-1 0-1 0 0,15-6 1 0 0,-6 1-634 0 0,0 0 0 0 0,-1-2 0 0 0,0-1 0 0 0,0 0 0 0 0,18-14 0 0 0,18-19-1781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100 340 5969 0 0,'-9'-2'-711'0'0,"9"2"731"0"0,0 0-1 0 0,0 0 0 0 0,0 0 1 0 0,-1 0-1 0 0,1 1 1 0 0,0-1-1 0 0,0 0 1 0 0,0 0-1 0 0,0 0 0 0 0,0 0 1 0 0,0 0-1 0 0,0 0 1 0 0,0 0-1 0 0,0 0 0 0 0,0 0 1 0 0,0 1-1 0 0,0-1 1 0 0,0 0-1 0 0,0 0 1 0 0,0 0-1 0 0,0 0 0 0 0,0 0 1 0 0,-1 0-1 0 0,1 0 1 0 0,0 0-1 0 0,0 0 0 0 0,0 0 1 0 0,0 0-1 0 0,0 0 1 0 0,0 0-1 0 0,0 0 1 0 0,0 0-1 0 0,0 0 0 0 0,-1 0 1 0 0,1 0-1 0 0,0 0 1 0 0,0 0-1 0 0,0 0 0 0 0,0 0 1 0 0,0 0-1 0 0,0 0 1 0 0,0 0-1 0 0,-1 0 1 0 0,9 4 86 0 0,-1-1 0 0 0,1 0 0 0 0,-1-1 0 0 0,1 0 0 0 0,0 0 0 0 0,0 0 0 0 0,0-1 0 0 0,0 0 0 0 0,0-1 0 0 0,0 0 0 0 0,0 0 0 0 0,0-1 0 0 0,0 0 0 0 0,0 0 0 0 0,0-1 0 0 0,9-2 0 0 0,17-6 153 0 0,-1 0-1 0 0,47-22 1 0 0,-65 25-204 0 0,-1-1 0 0 0,0 0 0 0 0,0-1 1 0 0,-1 0-1 0 0,0-1 0 0 0,0 0 0 0 0,-1-1 0 0 0,14-18 1 0 0,-22 25-48 0 0,0-1 1 0 0,-1 1 0 0 0,1-1-1 0 0,-1 0 1 0 0,0 0 0 0 0,-1 0-1 0 0,1-1 1 0 0,-1 1 0 0 0,0 0-1 0 0,0-1 1 0 0,-1 0 0 0 0,0 1 0 0 0,0-1-1 0 0,0 0 1 0 0,-1 0 0 0 0,0 0-1 0 0,0 1 1 0 0,0-1 0 0 0,0 0-1 0 0,-1 0 1 0 0,0 0 0 0 0,-1 1-1 0 0,1-1 1 0 0,-1 1 0 0 0,0-1 0 0 0,-5-8-1 0 0,5 11-6 0 0,0 0-1 0 0,1 0 1 0 0,-2 1-1 0 0,1-1 1 0 0,0 1 0 0 0,0-1-1 0 0,-1 1 1 0 0,1 0-1 0 0,-1 0 1 0 0,0 0-1 0 0,0 0 1 0 0,1 1 0 0 0,-1-1-1 0 0,0 1 1 0 0,0 0-1 0 0,-5-2 1 0 0,0 1 2 0 0,1 1 0 0 0,0 0-1 0 0,-1 0 1 0 0,1 1 0 0 0,-1 0 0 0 0,1 0 0 0 0,-8 2 0 0 0,-11 2 17 0 0,1 2-1 0 0,0 1 1 0 0,-29 11 0 0 0,23-6 11 0 0,1 1 0 0 0,0 1 0 0 0,-50 33 0 0 0,71-41-5 0 0,0 1-1 0 0,0 0 1 0 0,0 0-1 0 0,1 1 1 0 0,0 0-1 0 0,0 0 1 0 0,1 1-1 0 0,0 0 1 0 0,0 0-1 0 0,1 1 1 0 0,1 0-1 0 0,0 0 1 0 0,0 0-1 0 0,-6 20 1 0 0,10-28-19 0 0,1-1 0 0 0,-1 1-1 0 0,1 0 1 0 0,0 0 0 0 0,-1 0 0 0 0,1-1 0 0 0,0 1-1 0 0,0 0 1 0 0,0 0 0 0 0,1 0 0 0 0,-1 0-1 0 0,0-1 1 0 0,1 1 0 0 0,-1 0 0 0 0,1 0 0 0 0,-1 0-1 0 0,1-1 1 0 0,0 1 0 0 0,0 0 0 0 0,0-1 0 0 0,0 1-1 0 0,0-1 1 0 0,0 1 0 0 0,0-1 0 0 0,0 0 0 0 0,1 1-1 0 0,-1-1 1 0 0,0 0 0 0 0,1 0 0 0 0,-1 0 0 0 0,1 0-1 0 0,0 0 1 0 0,-1 0 0 0 0,1 0 0 0 0,0-1 0 0 0,-1 1-1 0 0,1 0 1 0 0,0-1 0 0 0,0 0 0 0 0,3 1 0 0 0,2 0 6 0 0,-1-1 0 0 0,1 0 1 0 0,0 0-1 0 0,0 0 1 0 0,-1-1-1 0 0,1 0 1 0 0,0 0-1 0 0,-1 0 1 0 0,13-6-1 0 0,14-9 12 0 0,0-2 1 0 0,-1-2-1 0 0,-1-1 0 0 0,44-39 0 0 0,-19 15-16 0 0,-52 42-17 0 0,1-1 0 0 0,-1 1 0 0 0,0 1 1 0 0,1-1-1 0 0,-1 0 0 0 0,1 1 0 0 0,0 0 1 0 0,0 0-1 0 0,8-2 0 0 0,-12 4 6 0 0,1 0 0 0 0,0 0-1 0 0,0 1 1 0 0,-1-1 0 0 0,1 0 0 0 0,0 1-1 0 0,0-1 1 0 0,-1 1 0 0 0,1-1 0 0 0,0 1-1 0 0,-1 0 1 0 0,1 0 0 0 0,-1-1-1 0 0,1 1 1 0 0,-1 0 0 0 0,1 1 0 0 0,-1-1-1 0 0,0 0 1 0 0,0 0 0 0 0,1 0 0 0 0,-1 1-1 0 0,0-1 1 0 0,0 1 0 0 0,0-1 0 0 0,0 1-1 0 0,-1-1 1 0 0,1 1 0 0 0,0 0-1 0 0,-1-1 1 0 0,1 1 0 0 0,0 3 0 0 0,365 836 2220 0 0,-353-814-1992 0 0,-1 0-1 0 0,-2 1 0 0 0,-1 0 1 0 0,-1 0-1 0 0,7 49 0 0 0,-15-75-194 0 0,0 1-1 0 0,0 0 0 0 0,0-1 1 0 0,-1 1-1 0 0,1 0 0 0 0,-1 0 0 0 0,1-1 1 0 0,-1 1-1 0 0,0-1 0 0 0,0 1 1 0 0,-1-1-1 0 0,1 1 0 0 0,0-1 1 0 0,-1 0-1 0 0,0 0 0 0 0,1 1 0 0 0,-1-1 1 0 0,0 0-1 0 0,0 0 0 0 0,0-1 1 0 0,0 1-1 0 0,0 0 0 0 0,-1-1 1 0 0,1 1-1 0 0,0-1 0 0 0,-1 0 0 0 0,1 0 1 0 0,-1 0-1 0 0,1 0 0 0 0,-1 0 1 0 0,0 0-1 0 0,1-1 0 0 0,-5 1 1 0 0,-4 1 9 0 0,0 0 1 0 0,-1-1 0 0 0,1 0-1 0 0,0-1 1 0 0,-1 0-1 0 0,1-1 1 0 0,-14-3 0 0 0,-36-10-139 0 0,0-4-1 0 0,1-2 1 0 0,2-2 0 0 0,0-4 0 0 0,1-1-1 0 0,-79-53 1 0 0,132 77 66 0 0,-1 1 0 0 0,1-1 0 0 0,0 0 0 0 0,1 0 0 0 0,-1 0 0 0 0,0-1 0 0 0,1 0 0 0 0,0 1 0 0 0,0-1 0 0 0,0 0 0 0 0,0 0 0 0 0,1-1 0 0 0,0 1 0 0 0,0 0 0 0 0,0-1 0 0 0,0 0 0 0 0,0 1 0 0 0,1-1 0 0 0,0 0 0 0 0,0 0 0 0 0,0-7 0 0 0,2 2-22 0 0,0 0-1 0 0,0 0 1 0 0,1 0-1 0 0,1 0 1 0 0,-1 1-1 0 0,2-1 1 0 0,-1 1-1 0 0,1 0 1 0 0,9-14-1 0 0,10-16-69 0 0,1 1 0 0 0,3 1 0 0 0,1 2 0 0 0,1 0 0 0 0,37-32 0 0 0,-1 9-135 0 0,119-84-1 0 0,43 6-11 0 0,-30 19 70 0 0,-193 115 199 0 0,3-2-14 0 0,0-1 1 0 0,0 1-1 0 0,0-1 1 0 0,-1 0-1 0 0,0-1 1 0 0,0 1 0 0 0,0-1-1 0 0,0 0 1 0 0,-1-1-1 0 0,8-12 1 0 0,-13 18-1 0 0,-20-16-34 0 0,18 16 43 0 0,-19 0-10 0 0,17 4 19 0 0,0-1 0 0 0,1 1 0 0 0,-1-1 1 0 0,0 1-1 0 0,1 0 0 0 0,0 0 1 0 0,0 1-1 0 0,0-1 0 0 0,0 1 0 0 0,0-1 1 0 0,1 1-1 0 0,-1 0 0 0 0,1 0 0 0 0,0 0 1 0 0,0 1-1 0 0,1-1 0 0 0,-1 0 0 0 0,1 1 1 0 0,0-1-1 0 0,0 1 0 0 0,0-1 0 0 0,1 1 1 0 0,0-1-1 0 0,0 1 0 0 0,0-1 0 0 0,0 1 1 0 0,2 8-1 0 0,-1-6-39 0 0,0 0 0 0 0,1 0 0 0 0,-1 0 0 0 0,1 0 0 0 0,1-1 0 0 0,-1 1 0 0 0,1-1 0 0 0,1 1 0 0 0,-1-1 0 0 0,1 0 0 0 0,0 0 0 0 0,0 0 0 0 0,1-1 0 0 0,-1 0 1 0 0,1 1-1 0 0,0-2 0 0 0,1 1 0 0 0,6 4 0 0 0,-3-4-470 0 0,0-1 0 0 0,0 0 0 0 0,0 0 0 0 0,1-1 0 0 0,-1 0 0 0 0,1-1 0 0 0,0 0 0 0 0,0 0 0 0 0,0-1 0 0 0,0-1 0 0 0,12 0 0 0 0,8-2-2666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 6633 0 0,'-5'-14'-1106'0'0,"5"14"1158"0"0,0 0 1 0 0,0 0-1 0 0,0-1 1 0 0,0 1-1 0 0,0 0 1 0 0,0 0-1 0 0,0-1 1 0 0,0 1-1 0 0,0 0 1 0 0,0 0-1 0 0,0-1 1 0 0,0 1-1 0 0,0 0 1 0 0,0 0-1 0 0,0-1 1 0 0,0 1-1 0 0,0 0 1 0 0,0 0-1 0 0,-1 0 1 0 0,1-1-1 0 0,0 1 1 0 0,0 0-1 0 0,0 0 1 0 0,0 0-1 0 0,-1-1 1 0 0,1 1-1 0 0,0 0 1 0 0,0 0-1 0 0,0 0 1 0 0,-1 0-1 0 0,1 0 1 0 0,0-1-1 0 0,0 1 1 0 0,-1 0-1 0 0,1 0 1 0 0,0 0-1 0 0,0 0 1 0 0,-1 0-1 0 0,1 0 1 0 0,0 0-1 0 0,0 0 1 0 0,-1 0-1 0 0,1 0 1 0 0,0 0-1 0 0,0 0 1 0 0,-1 0-1 0 0,1 0 1 0 0,0 0-1 0 0,0 0 1 0 0,-1 0-1 0 0,1 0 1 0 0,0 1-1 0 0,0-1 1 0 0,0 0-1 0 0,-1 0 1 0 0,-2 8 66 0 0,0 1 1 0 0,0 0-1 0 0,1-1 1 0 0,1 1-1 0 0,-1 0 0 0 0,1 0 1 0 0,1 0-1 0 0,-1 0 1 0 0,2 0-1 0 0,-1 0 1 0 0,3 11-1 0 0,23 113 722 0 0,-19-101-658 0 0,22 101 376 0 0,-29-131-640 0 0,0-1-1 0 0,0 0 1 0 0,0 0 0 0 0,0 0-1 0 0,0 0 1 0 0,1 1 0 0 0,-1-1 0 0 0,0 0-1 0 0,1 0 1 0 0,-1 0 0 0 0,1 0-1 0 0,-1 0 1 0 0,1 0 0 0 0,-1 0-1 0 0,1 0 1 0 0,0 0 0 0 0,-1 0-1 0 0,1 0 1 0 0,0 0 0 0 0,0-1-1 0 0,0 1 1 0 0,0 0 0 0 0,1 1 0 0 0,13-35-7595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41 6373 0 0,'-20'-13'-1226'0'0,"-30"-13"3170"0"0,47 25-1099 0 0,-11 19-334 0 0,-5 211 2208 0 0,8-123-2241 0 0,4 0 0 0 0,4 0 1 0 0,14 128-1 0 0,46 121 839 0 0,-56-353-1314 0 0,-1 0 0 0 0,0-1 0 0 0,0 1-1 0 0,1 0 1 0 0,0 0 0 0 0,-1 0 0 0 0,1 0 0 0 0,0 0 0 0 0,0-1-1 0 0,0 1 1 0 0,0 0 0 0 0,0-1 0 0 0,0 1 0 0 0,0-1 0 0 0,1 1 0 0 0,-1-1-1 0 0,0 1 1 0 0,1-1 0 0 0,-1 0 0 0 0,1 0 0 0 0,2 2 0 0 0,-1-3-32 0 0,-1 1 1 0 0,1-1 0 0 0,-1 0-1 0 0,1 0 1 0 0,-1 0 0 0 0,0 0-1 0 0,1-1 1 0 0,-1 1 0 0 0,1-1-1 0 0,-1 1 1 0 0,0-1 0 0 0,1 0-1 0 0,-1 0 1 0 0,0 0 0 0 0,3-2-1 0 0,4-1-233 0 0,-1-1 1 0 0,0 0-1 0 0,-1-1 0 0 0,1 0 0 0 0,-1 0 0 0 0,0-1 1 0 0,-1 1-1 0 0,1-2 0 0 0,-1 1 0 0 0,-1-1 0 0 0,7-11 1 0 0,-3 3-1082 0 0,-1 0 0 0 0,0-1 0 0 0,-1 0 0 0 0,7-33 0 0 0,-8 22-950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71 159 5436 0 0,'-68'-7'-432'0'0,"66"6"1275"0"0,8-1-596 0 0,276-82 1167 0 0,-111 37-3900 0 0,-137 37 892 0 0,2 2 22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4348 0 0,'30'-25'-657'0'0,"9"-19"4009"0"0,-38 43-2288 0 0,2 0-631 0 0,-3 0-412 0 0,0 1 1 0 0,0 0-1 0 0,0 0 1 0 0,0 0-1 0 0,1 0 1 0 0,-1-1-1 0 0,0 1 1 0 0,0 0-1 0 0,0 0 0 0 0,0 0 1 0 0,0 0-1 0 0,1 0 1 0 0,-1 0-1 0 0,0 0 1 0 0,0-1-1 0 0,0 1 1 0 0,1 0-1 0 0,-1 0 1 0 0,0 0-1 0 0,0 0 0 0 0,0 0 1 0 0,0 0-1 0 0,1 0 1 0 0,-1 0-1 0 0,0 0 1 0 0,0 0-1 0 0,0 0 1 0 0,1 0-1 0 0,-1 0 1 0 0,0 0-1 0 0,0 0 1 0 0,0 0-1 0 0,1 0 0 0 0,-1 0 1 0 0,0 0-1 0 0,0 0 1 0 0,0 1-1 0 0,1-1 1 0 0,-1 0-1 0 0,0 0 1 0 0,0 0-1 0 0,0 0 1 0 0,0 0-1 0 0,0 0 0 0 0,1 1 1 0 0,-1-1-1 0 0,0 0 1 0 0,0 0-1 0 0,0 0 1 0 0,0 0-1 0 0,0 1 1 0 0,0-1-1 0 0,0 0 1 0 0,0 0-1 0 0,0 0 0 0 0,1 1 1 0 0,-6 92 998 0 0,-17 101 0 0 0,11-120-713 0 0,3 0-1 0 0,3 1 1 0 0,5 78 0 0 0,1-140-284 0 0,1 0 0 0 0,0-1 0 0 0,0 1 0 0 0,1-1 0 0 0,7 18 0 0 0,-8-26-81 0 0,0 0 0 0 0,0 0-1 0 0,0 0 1 0 0,1 0 0 0 0,-1-1 0 0 0,1 1-1 0 0,0-1 1 0 0,0 0 0 0 0,0 0-1 0 0,0 0 1 0 0,0 0 0 0 0,1 0 0 0 0,-1-1-1 0 0,1 0 1 0 0,0 1 0 0 0,0-1 0 0 0,0-1-1 0 0,6 3 1 0 0,-7-3-163 0 0,0-1 0 0 0,0 1 1 0 0,0-1-1 0 0,-1 0 0 0 0,1 0 0 0 0,0 0 0 0 0,0-1 0 0 0,0 1 1 0 0,0-1-1 0 0,0 1 0 0 0,-1-1 0 0 0,1 0 0 0 0,0 0 1 0 0,-1 0-1 0 0,1 0 0 0 0,0-1 0 0 0,-1 1 0 0 0,1-1 0 0 0,-1 0 1 0 0,0 1-1 0 0,0-1 0 0 0,0 0 0 0 0,0 0 0 0 0,0 0 0 0 0,0-1 1 0 0,0 1-1 0 0,0 0 0 0 0,-1-1 0 0 0,0 1 0 0 0,1-1 0 0 0,-1 0 1 0 0,1-2-1 0 0,1-10-2697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56 245 6085 0 0,'-3'-2'-178'0'0,"-1"2"0"0"0,1-1 0 0 0,-1 0 1 0 0,1 1-1 0 0,-1 0 0 0 0,1-1 0 0 0,-1 1 1 0 0,1 1-1 0 0,-1-1 0 0 0,1 0 1 0 0,-1 1-1 0 0,1 0 0 0 0,-5 1 0 0 0,5 0 296 0 0,52 28 550 0 0,-25-21-526 0 0,1-2 0 0 0,0 0 1 0 0,1-2-1 0 0,-1-1 0 0 0,1-1 1 0 0,0-1-1 0 0,0-1 0 0 0,48-5 1 0 0,-32-1-60 0 0,0-2 1 0 0,-1-1-1 0 0,0-2 1 0 0,65-26 0 0 0,-98 33-70 0 0,0-1 1 0 0,0 1-1 0 0,-1-1 1 0 0,1-1-1 0 0,-1 0 0 0 0,0 0 1 0 0,-1 0-1 0 0,1-1 1 0 0,-1 1-1 0 0,0-2 1 0 0,0 1-1 0 0,-1-1 1 0 0,0 0-1 0 0,0 0 1 0 0,0 0-1 0 0,-1 0 1 0 0,0-1-1 0 0,-1 0 1 0 0,0 0-1 0 0,0 0 1 0 0,-1 0-1 0 0,0-1 1 0 0,0 1-1 0 0,0 0 1 0 0,-1-10-1 0 0,0 10 37 0 0,1 0 27 0 0,-1 0-1 0 0,-1-1 0 0 0,0 1 0 0 0,0 0 1 0 0,-1-10-1 0 0,1 16 486 0 0,-4 9-370 0 0,-21 52 419 0 0,1 1 1 0 0,-21 91-1 0 0,36-112-417 0 0,2 0 1 0 0,1 1 0 0 0,3-1-1 0 0,1 1 1 0 0,4 56-1 0 0,-2-95-184 0 0,0 1 0 0 0,0 0 0 0 0,0-1 0 0 0,0 1 0 0 0,0 0 0 0 0,0 0-1 0 0,1-1 1 0 0,-1 1 0 0 0,1 0 0 0 0,-1-1 0 0 0,1 1 0 0 0,0-1 0 0 0,0 1 0 0 0,-1-1-1 0 0,1 1 1 0 0,0-1 0 0 0,0 1 0 0 0,0-1 0 0 0,1 0 0 0 0,-1 1 0 0 0,0-1 0 0 0,0 0-1 0 0,1 0 1 0 0,-1 0 0 0 0,1 0 0 0 0,-1 0 0 0 0,1-1 0 0 0,-1 1 0 0 0,1 0 0 0 0,0-1-1 0 0,-1 1 1 0 0,1-1 0 0 0,0 1 0 0 0,-1-1 0 0 0,3 1 0 0 0,2-2 4 0 0,1 0 0 0 0,-1 0 0 0 0,0 0-1 0 0,0-1 1 0 0,0 0 0 0 0,0 0 0 0 0,-1 0 0 0 0,1-1 0 0 0,8-5 0 0 0,5-4 2 0 0,-1-1 0 0 0,0-1 0 0 0,-1 0 0 0 0,23-27 0 0 0,8-7 4 0 0,-32 36-22 0 0,3 2-1 0 0,-17 10 1 0 0,0-1 0 0 0,0 1 1 0 0,-1-1-1 0 0,1 1 0 0 0,0 0 1 0 0,0 0-1 0 0,0 0 0 0 0,0 0 1 0 0,0 0-1 0 0,0 0 0 0 0,0 0 1 0 0,0 1-1 0 0,0-1 0 0 0,0 1 1 0 0,0 0-1 0 0,0-1 1 0 0,0 1-1 0 0,-1 0 0 0 0,1 0 1 0 0,0 0-1 0 0,-1 0 0 0 0,3 2 1 0 0,34 27-4 0 0,-16-8 14 0 0,1-1 0 0 0,0-1 0 0 0,2-1 0 0 0,27 16-1 0 0,-36-26 1 0 0,0-1 0 0 0,1-1 0 0 0,0 0-1 0 0,0-2 1 0 0,0 1 0 0 0,1-2-1 0 0,-1-1 1 0 0,24 3 0 0 0,-21-5-3 0 0,0 0 0 0 0,0-1 1 0 0,0-1-1 0 0,0 0 1 0 0,0-2-1 0 0,23-6 0 0 0,-35 7-7 0 0,0 0-1 0 0,-1-1 1 0 0,1 0-1 0 0,-1-1 1 0 0,1 1-1 0 0,-1-1 1 0 0,-1-1-1 0 0,1 1 1 0 0,0-1-1 0 0,-1 0 0 0 0,0-1 1 0 0,0 0-1 0 0,-1 0 1 0 0,0 0-1 0 0,0 0 1 0 0,0-1-1 0 0,7-13 1 0 0,19-66-36 0 0,-15 39 16 0 0,-15 44 14 0 0,-2 1-2 0 0,-3-6-2 0 0,3 6 8 0 0,-6 5 7 0 0,-2 3-2 0 0,0-1-1 0 0,0 1 1 0 0,1 0 0 0 0,0 1-1 0 0,0 0 1 0 0,0 1 0 0 0,1-1 0 0 0,-11 16-1 0 0,16-19 3 0 0,0-1 0 0 0,-1 1 0 0 0,1 0 0 0 0,0-1 0 0 0,1 1 0 0 0,-1 0 0 0 0,1 0 0 0 0,0 1 0 0 0,0-1 0 0 0,0 0 0 0 0,0 0 0 0 0,1 0 0 0 0,0 1 0 0 0,0-1 0 0 0,0 0 0 0 0,0 0 0 0 0,1 1 0 0 0,-1-1 0 0 0,1 0 0 0 0,0 0 0 0 0,0 0 0 0 0,1 0 0 0 0,-1 0 0 0 0,1 0 0 0 0,0 0 0 0 0,3 5 0 0 0,4 2-31 0 0,1 1-1 0 0,0-2 1 0 0,1 1-1 0 0,0-2 1 0 0,0 1-1 0 0,1-2 1 0 0,0 1-1 0 0,1-2 1 0 0,0 1-1 0 0,26 9 0 0 0,-26-12-380 0 0,-1 0 0 0 0,1-1 0 0 0,-1-1 0 0 0,1 0 0 0 0,0-1 0 0 0,1 0 0 0 0,19-1-1 0 0,-20-2-373 0 0,0 0 0 0 0,-1-2 0 0 0,1 1 0 0 0,15-6 0 0 0,18-9-1533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5192 0 0,'28'6'-488'0'0,"-3"-9"72"0"0,-3 3 56 0 0,-2 3 60 0 0,-3-6 56 0 0,0 6 24 0 0,13-9-104 0 0,-16 4 180 0 0,0-3 28 0 0,0 0 0 0 0,0 0-28 0 0,-5 0-60 0 0,2-3-156 0 0,-6-2-240 0 0,1 0 204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0 778 3668 0 0,'0'0'-10'0'0,"1"-4"110"0"0,10-24 530 0 0,-10 27-534 0 0,25-14-62 0 0,26-7-434 0 0,-51 21 365 0 0,44-16 442 0 0,19-6 758 0 0,-62 22-1057 0 0,45-9 490 0 0,-8 2-375 0 0,39-14 0 0 0,-42 10-79 0 0,217-64 86 0 0,346-55 666 0 0,-458 99-880 0 0,238-64 34 0 0,-26 9-80 0 0,140 12 34 0 0,-265 43 34 0 0,-226 32-32 0 0,32-8-14 0 0,-5 3-44 0 0,24-3-65 0 0,-50 7 174 0 0,-11 1-2158 0 0,2 0 1898 0 0,1 0 0 0 0,-1 0 0 0 0,0 0 0 0 0,1 1 0 0 0,-1 0 0 0 0,0 0 0 0 0,1 0 0 0 0,-9 4 0 0 0,12-4 128 0 0,-41 6-330 0 0,41-7 380 0 0,0 1-36 0 0,-7 2 55 0 0,7-2-3 0 0,-72-10 1227 0 0,71 8-1180 0 0,-17 0 106 0 0,0 0-1 0 0,-34-9 0 0 0,-37-4 66 0 0,64 9-70 0 0,-48-13 0 0 0,72 17-99 0 0,-45-14 417 0 0,46 14-335 0 0,0 0-108 0 0,2 1-16 0 0,0-1 0 0 0,0 1 0 0 0,0 0 0 0 0,0 0 0 0 0,0 0 0 0 0,0 0-1 0 0,1 0 1 0 0,-1 0 0 0 0,0 0 0 0 0,0-1 0 0 0,0 1 0 0 0,0 0 0 0 0,0 0 0 0 0,0 0 0 0 0,0 0-1 0 0,0 0 1 0 0,0 0 0 0 0,0-1 0 0 0,0 1 0 0 0,0 0 0 0 0,0 0 0 0 0,-1 0 0 0 0,1 0 0 0 0,0 0-1 0 0,0 0 1 0 0,0 0 0 0 0,0-1 0 0 0,0 1 0 0 0,0 0 0 0 0,0 0 0 0 0,0 0 0 0 0,0 0 0 0 0,0 0-1 0 0,0 0 1 0 0,0 0 0 0 0,-1 0 0 0 0,1 0 0 0 0,0 0 0 0 0,0 0 0 0 0,0-1 0 0 0,0 1-1 0 0,0 0 1 0 0,0 0 0 0 0,0 0 0 0 0,0 0 0 0 0,-1 0 0 0 0,1 0 0 0 0,0 0 0 0 0,0 0 0 0 0,28-2 3 0 0,-1 2 0 0 0,49 5-1 0 0,16 0 24 0 0,127 9-37 0 0,-164-10 2 0 0,41 11 95 0 0,-94-15-56 0 0,5 1-40 0 0,-7-1 13 0 0,0 0 0 0 0,0 0 0 0 0,0 0 0 0 0,0 0 0 0 0,0 0 0 0 0,0 0 0 0 0,0 1 0 0 0,0-1 0 0 0,0 0 0 0 0,0 0 1 0 0,0 0-1 0 0,0 0 0 0 0,0 0 0 0 0,0 0 0 0 0,0 0 0 0 0,0 0 0 0 0,0 0 0 0 0,-1 1 0 0 0,1-1 0 0 0,0 0 0 0 0,0 0 0 0 0,0 0 0 0 0,0 0 0 0 0,0 0 0 0 0,1 0 0 0 0,-1 0 1 0 0,0 0-1 0 0,0 1 0 0 0,0-1 0 0 0,0 0 0 0 0,0 0 0 0 0,0 0 0 0 0,0 0 0 0 0,0 0 0 0 0,0 0 0 0 0,0 0 0 0 0,0 0 0 0 0,0 0 0 0 0,0 1 0 0 0,0-1 0 0 0,0 0 0 0 0,0 0 1 0 0,0 0-1 0 0,1 0 0 0 0,-1 0 0 0 0,0 0 0 0 0,0 0 0 0 0,0 0 0 0 0,0 0 0 0 0,0 0 0 0 0,0 0 0 0 0,0 0 0 0 0,0 0 0 0 0,1 0 0 0 0,-1 0 0 0 0,0 0 0 0 0,0 0 0 0 0,0 0 1 0 0,0 0-1 0 0,0 0 0 0 0,0 0 0 0 0,0 0 0 0 0,0 0 0 0 0,1 0 0 0 0,-22 12 14 0 0,-1-1 1 0 0,-32 12-1 0 0,34-15-12 0 0,1 0 0 0 0,0 1-1 0 0,0 1 1 0 0,-23 16 0 0 0,-21 17-15 0 0,-7 6 1 0 0,23-18 57 0 0,45-31-40 0 0,-11-10-3468 0 0,11 9 2287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49 1660 0 0,'0'0'48'0'0,"-35"-29"1115"0"0,31 26-1020 0 0,0 1 0 0 0,0 0 0 0 0,0 0 0 0 0,-1 0 0 0 0,1 0 0 0 0,0 1 0 0 0,-1-1 0 0 0,1 1 0 0 0,-1 0 0 0 0,0 1 0 0 0,1-1-1 0 0,-1 1 1 0 0,0 0 0 0 0,1 0 0 0 0,-1 0 0 0 0,0 0 0 0 0,1 1 0 0 0,-9 2 0 0 0,-13 4-46 0 0,1 0 0 0 0,-27 13 0 0 0,31-12 170 0 0,14-6-182 0 0,0 1-1 0 0,0 0 0 0 0,0 0 1 0 0,1 1-1 0 0,-1 0 0 0 0,1 0 1 0 0,0 1-1 0 0,0-1 1 0 0,1 1-1 0 0,-1 1 0 0 0,1-1 1 0 0,-9 12-1 0 0,14-15-57 0 0,0-1 0 0 0,-1 1 0 0 0,1-1 0 0 0,0 1 0 0 0,0 0 0 0 0,0-1 0 0 0,0 1 0 0 0,0-1 0 0 0,0 1 0 0 0,1-1 0 0 0,-1 1 1 0 0,1-1-1 0 0,-1 1 0 0 0,1-1 0 0 0,-1 0 0 0 0,1 1 0 0 0,0-1 0 0 0,-1 1 0 0 0,1-1 0 0 0,0 0 0 0 0,0 0 0 0 0,0 0 0 0 0,0 1 0 0 0,0-1 0 0 0,1 0 0 0 0,-1 0 0 0 0,0-1 0 0 0,0 1 0 0 0,1 0 0 0 0,-1 0 0 0 0,0 0 0 0 0,1-1 0 0 0,1 1 0 0 0,48 21 609 0 0,-50-22-625 0 0,119 32 783 0 0,53 18-107 0 0,-156-44-603 0 0,-1 1 0 0 0,1 1 0 0 0,-2 0 0 0 0,1 1 1 0 0,-2 1-1 0 0,1 0 0 0 0,23 22 0 0 0,-36-30-58 0 0,-1-1 0 0 0,1 1 0 0 0,0 0 0 0 0,-1-1 0 0 0,0 1 1 0 0,1 0-1 0 0,-1 0 0 0 0,0 0 0 0 0,0 0 0 0 0,0 0 0 0 0,0 0 1 0 0,0 0-1 0 0,-1 1 0 0 0,1-1 0 0 0,0 0 0 0 0,-1 0 0 0 0,0 1 1 0 0,0-1-1 0 0,0 0 0 0 0,0 0 0 0 0,0 1 0 0 0,-1 3 0 0 0,0-2 3 0 0,0-1 0 0 0,-1 1 0 0 0,0-1 0 0 0,0 0 0 0 0,0 0 0 0 0,0 0 0 0 0,0 0-1 0 0,0 0 1 0 0,-1 0 0 0 0,0 0 0 0 0,1-1 0 0 0,-6 4 0 0 0,-8 5 32 0 0,0-2 1 0 0,-1 0-1 0 0,1 0 0 0 0,-25 7 1 0 0,-1-1-6 0 0,-1-1 1 0 0,-1-2-1 0 0,0-3 1 0 0,0-1-1 0 0,-50 2 0 0 0,88-10-185 0 0,0 1-1 0 0,1-1 1 0 0,-1-1-1 0 0,0 1 0 0 0,0-1 1 0 0,1 0-1 0 0,-1-1 0 0 0,1 1 1 0 0,-7-3-1 0 0,11 3-15 0 0,-1 0 0 0 0,0 0 0 0 0,1 0 0 0 0,0 0 0 0 0,-1 0 1 0 0,1 0-1 0 0,0-1 0 0 0,-1 1 0 0 0,1 0 0 0 0,0-1 0 0 0,0 1 0 0 0,0 0 0 0 0,0-1 1 0 0,0 0-1 0 0,0 1 0 0 0,1-1 0 0 0,-1 1 0 0 0,1-1 0 0 0,-1 0 0 0 0,1 1 0 0 0,-1-1 0 0 0,1 0 1 0 0,0 0-1 0 0,0 0 0 0 0,0 1 0 0 0,0-1 0 0 0,0 0 0 0 0,0 0 0 0 0,0 1 0 0 0,1-1 1 0 0,-1 0-1 0 0,0 0 0 0 0,2-2 0 0 0,6-17-2009 0 0,3-5-198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75 243 5272 0 0,'18'35'-1466'0'0,"-16"-32"1485"0"0,0 0-1 0 0,1 0 0 0 0,-1 0 0 0 0,1 0 1 0 0,0-1-1 0 0,0 1 0 0 0,0-1 1 0 0,0 0-1 0 0,0 0 0 0 0,0 0 0 0 0,6 3 1 0 0,-7-5 108 0 0,3 0-76 0 0,4-2-28 0 0,0 0 0 0 0,0-1 0 0 0,0 0-1 0 0,0 0 1 0 0,0-1 0 0 0,-1 0 0 0 0,1 0-1 0 0,-1-1 1 0 0,0-1 0 0 0,0 1 0 0 0,-1-1 0 0 0,0 0-1 0 0,0-1 1 0 0,0 0 0 0 0,-1 0 0 0 0,8-11-1 0 0,-8 11-18 0 0,-1 0-1 0 0,0-1 0 0 0,-1 1 1 0 0,0-1-1 0 0,0 0 0 0 0,0 0 1 0 0,-1 0-1 0 0,-1-1 1 0 0,1 1-1 0 0,-1-1 0 0 0,0 1 1 0 0,-1-1-1 0 0,0 0 0 0 0,-1 0 1 0 0,0 1-1 0 0,0-1 0 0 0,-1 0 1 0 0,-2-13-1 0 0,3 20-2 0 0,-1-1-1 0 0,0 1 1 0 0,0-1-1 0 0,0 1 0 0 0,0 0 1 0 0,-1-1-1 0 0,1 1 1 0 0,0 0-1 0 0,-1 0 1 0 0,0 0-1 0 0,1 0 1 0 0,-1 0-1 0 0,0 0 1 0 0,0 0-1 0 0,0 0 1 0 0,0 1-1 0 0,-1-1 1 0 0,1 1-1 0 0,0 0 1 0 0,0 0-1 0 0,-1-1 0 0 0,-2 1 1 0 0,-1-1 36 0 0,1 1 1 0 0,-1 0-1 0 0,0 1 1 0 0,1 0-1 0 0,-1-1 1 0 0,0 2-1 0 0,0-1 1 0 0,0 1-1 0 0,-9 2 0 0 0,-3 2 114 0 0,1 0 0 0 0,0 1-1 0 0,1 1 1 0 0,0 1-1 0 0,-26 16 1 0 0,35-19-87 0 0,0 0-1 0 0,0 1 1 0 0,1 0 0 0 0,-1 0-1 0 0,2 1 1 0 0,-1 0 0 0 0,1 0 0 0 0,0 0-1 0 0,0 0 1 0 0,0 1 0 0 0,1 0-1 0 0,1 0 1 0 0,-1 0 0 0 0,1 0 0 0 0,1 1-1 0 0,0-1 1 0 0,-2 12 0 0 0,2-9 32 0 0,2 1 0 0 0,-1 0 1 0 0,1 0-1 0 0,1 0 1 0 0,0-1-1 0 0,1 1 0 0 0,0-1 1 0 0,1 1-1 0 0,0-1 0 0 0,1 0 1 0 0,0 0-1 0 0,6 12 0 0 0,-8-19-64 0 0,-1-1 1 0 0,1 0-1 0 0,0 0 0 0 0,0 0 0 0 0,0 0 0 0 0,0 0 0 0 0,0 0 0 0 0,1 0 0 0 0,-1-1 0 0 0,1 1 0 0 0,0-1 0 0 0,0 0 0 0 0,0 0 0 0 0,0 0 0 0 0,0 0 0 0 0,0 0 0 0 0,0-1 0 0 0,1 1 0 0 0,6 1 0 0 0,-5-3-9 0 0,1 0 0 0 0,-1 0 0 0 0,1 0-1 0 0,-1-1 1 0 0,1 0 0 0 0,-1 0 0 0 0,0 0-1 0 0,0 0 1 0 0,1-1 0 0 0,-1 0 0 0 0,0 0-1 0 0,8-5 1 0 0,-1-1-5 0 0,0-1-1 0 0,0 0 0 0 0,-1-1 1 0 0,0 0-1 0 0,0 0 1 0 0,-1-1-1 0 0,-1-1 0 0 0,0 0 1 0 0,0 0-1 0 0,-1-1 1 0 0,7-16-1 0 0,1 4 24 0 0,28-38-1 0 0,-30 51-30 0 0,-13 11-11 0 0,3 3 8 0 0,5 5 38 0 0,-1 0 1 0 0,1 1 0 0 0,-1 0 0 0 0,-1 0 0 0 0,0 1 0 0 0,0 0-1 0 0,0 0 1 0 0,-1 1 0 0 0,7 15 0 0 0,-6-12-3 0 0,1 1 1 0 0,1-1-1 0 0,0-1 0 0 0,0 0 1 0 0,21 20-1 0 0,-23-25-278 0 0,0-1-1 0 0,1 0 0 0 0,0-1 1 0 0,0 1-1 0 0,0-2 1 0 0,1 1-1 0 0,0-1 1 0 0,0 0-1 0 0,0-1 0 0 0,12 3 1 0 0,-19-6 86 0 0,0 0 1 0 0,0-1-1 0 0,0 1 0 0 0,0-1 1 0 0,0 1-1 0 0,0-1 1 0 0,-1 1-1 0 0,1-1 0 0 0,0 0 1 0 0,0 0-1 0 0,0 0 1 0 0,-1 0-1 0 0,1 0 1 0 0,0 0-1 0 0,2-3 0 0 0,1 0-1048 0 0,9-6-1085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 5461 0 0,'-17'-7'37'0'0,"9"12"1332"0"0,11 26-26 0 0,17 33-183 0 0,3-1-1 0 0,35 68 0 0 0,-25-58-515 0 0,-3-21 107 0 0,-29-51 84 0 0,9-26-662 0 0,4-22-27 0 0,-11 34-126 0 0,0 1 0 0 0,2-1 0 0 0,-1 1-1 0 0,8-12 1 0 0,-4 9-15 0 0,0 1 0 0 0,1 0 0 0 0,1 0 0 0 0,20-21 0 0 0,-24 30-14 0 0,-1 0 0 0 0,1 0-1 0 0,0 1 1 0 0,0 0 0 0 0,1 0-1 0 0,-1 0 1 0 0,1 1 0 0 0,0 0-1 0 0,0 0 1 0 0,0 1 0 0 0,0 0-1 0 0,0 0 1 0 0,0 1 0 0 0,10-1-1 0 0,-9 1 2 0 0,0 1 0 0 0,0 0 0 0 0,0 0-1 0 0,0 1 1 0 0,0 0 0 0 0,0 1 0 0 0,0 0 0 0 0,0 0-1 0 0,0 1 1 0 0,0 0 0 0 0,-1 0 0 0 0,0 0-1 0 0,1 1 1 0 0,7 6 0 0 0,0 2 4 0 0,-1 0 0 0 0,-1 0 1 0 0,0 2-1 0 0,0-1 0 0 0,15 24 0 0 0,22 43 226 0 0,-50-79 148 0 0,7-6-357 0 0,-1-1 1 0 0,0 0 0 0 0,0-1-1 0 0,-1 0 1 0 0,0 1 0 0 0,0-2-1 0 0,0 1 1 0 0,-1 0 0 0 0,5-13-1 0 0,15-21 5 0 0,-1 7-8 0 0,-18 25-33 0 0,1-1-1 0 0,0 2 1 0 0,0-1-1 0 0,1 1 0 0 0,0 0 1 0 0,0 0-1 0 0,1 1 1 0 0,0 0-1 0 0,0 0 0 0 0,0 1 1 0 0,1 0-1 0 0,12-5 1 0 0,-19 10-7 0 0,5 1 20 0 0,0 1-1 0 0,0 0 1 0 0,0 0 0 0 0,0 1 0 0 0,0 0 0 0 0,-1 0 0 0 0,1 1 0 0 0,-1-1-1 0 0,1 2 1 0 0,-1-1 0 0 0,8 6 0 0 0,9 8 6 0 0,33 31 0 0 0,15 10 3 0 0,-55-48 7 0 0,0-1 0 0 0,0-1 1 0 0,0-1-1 0 0,1-1 0 0 0,1 0 0 0 0,-1-1 0 0 0,1 0 1 0 0,-1-2-1 0 0,1 0 0 0 0,0-1 0 0 0,1-1 0 0 0,-1-1 1 0 0,0 0-1 0 0,20-4 0 0 0,-25 3-7 0 0,1-2 0 0 0,-1 0 1 0 0,0-1-1 0 0,-1 0 0 0 0,1 0 0 0 0,-1-2 1 0 0,1 1-1 0 0,-1-2 0 0 0,-1 0 0 0 0,0 0 1 0 0,0-1-1 0 0,0 0 0 0 0,-1-1 0 0 0,0 0 1 0 0,0-1-1 0 0,-1 0 0 0 0,-1 0 0 0 0,0-1 1 0 0,10-17-1 0 0,17-46-14 0 0,-33 68 5 0 0,0-1 0 0 0,0 0-1 0 0,0 1 1 0 0,-1-1 0 0 0,0 0-1 0 0,0 1 1 0 0,-1-1 0 0 0,0 0-1 0 0,-1-10 1 0 0,1 16 7 0 0,0 0-1 0 0,-1 0 1 0 0,1 0-1 0 0,-1 0 1 0 0,0 0-1 0 0,1 1 1 0 0,-1-1-1 0 0,0 0 1 0 0,1 0-1 0 0,-1 1 1 0 0,0-1-1 0 0,0 0 1 0 0,0 1-1 0 0,1-1 1 0 0,-1 0 0 0 0,0 1-1 0 0,0 0 1 0 0,0-1-1 0 0,0 1 1 0 0,0-1-1 0 0,0 1 1 0 0,0 0-1 0 0,0 0 1 0 0,0 0-1 0 0,0-1 1 0 0,0 1-1 0 0,-1 0 1 0 0,1 0 0 0 0,0 1-1 0 0,0-1 1 0 0,0 0-1 0 0,0 0 1 0 0,0 0-1 0 0,0 1 1 0 0,0-1-1 0 0,0 0 1 0 0,-1 1-1 0 0,-31 11-20 0 0,33-12 25 0 0,-9 5-5 0 0,1 0 1 0 0,0 1-1 0 0,0 0 0 0 0,1 1 0 0 0,0-1 0 0 0,0 1 0 0 0,0 1 0 0 0,1-1 0 0 0,0 1 1 0 0,1 0-1 0 0,-1 0 0 0 0,2 1 0 0 0,-1 0 0 0 0,1-1 0 0 0,0 2 0 0 0,1-1 0 0 0,0 0 0 0 0,1 1 1 0 0,0-1-1 0 0,0 1 0 0 0,0 11 0 0 0,3-16-9 0 0,0 1 1 0 0,0 0-1 0 0,0 0 0 0 0,1-1 0 0 0,0 1 1 0 0,0-1-1 0 0,0 1 0 0 0,1-1 1 0 0,-1 0-1 0 0,1 0 0 0 0,1 0 1 0 0,-1 0-1 0 0,1 0 0 0 0,0-1 1 0 0,0 0-1 0 0,0 0 0 0 0,0 0 0 0 0,1 0 1 0 0,0-1-1 0 0,-1 1 0 0 0,1-1 1 0 0,1 0-1 0 0,-1-1 0 0 0,7 3 1 0 0,9 5-382 0 0,2-2 0 0 0,-1 0 0 0 0,1-1 1 0 0,39 5-1 0 0,-22-7-1363 0 0,0-2 0 0 0,0-2 0 0 0,48-4 0 0 0,-27-2-1157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5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6113 0 0,'17'39'-1197'0'0,"-9"-18"1667"0"0,2-1 0 0 0,0 0 0 0 0,0-1 0 0 0,16 19 0 0 0,-25-36-420 0 0,1-1 0 0 0,-1 1 0 0 0,1-1 0 0 0,0 1 0 0 0,0-1-1 0 0,0 0 1 0 0,0 0 0 0 0,0 0 0 0 0,0 0 0 0 0,0 0 0 0 0,0-1 0 0 0,0 1 0 0 0,0-1 0 0 0,0 1 0 0 0,1-1 0 0 0,-1 0 0 0 0,3 0-1 0 0,37-3 381 0 0,-31 1-391 0 0,-1-1 0 0 0,0-1 0 0 0,0 0 0 0 0,-1 0 0 0 0,1-1-1 0 0,-1 0 1 0 0,0-1 0 0 0,0 0 0 0 0,-1 0 0 0 0,1-1 0 0 0,-1 0 0 0 0,-1 0-1 0 0,11-13 1 0 0,-13 14-27 0 0,0-1-1 0 0,-1 0 1 0 0,1 1-1 0 0,-1-1 0 0 0,-1-1 1 0 0,1 1-1 0 0,-1 0 1 0 0,-1-1-1 0 0,1 0 1 0 0,-1 1-1 0 0,-1-1 0 0 0,1 0 1 0 0,-1 0-1 0 0,-1 0 1 0 0,0 0-1 0 0,0 0 1 0 0,0 0-1 0 0,-1 0 0 0 0,-2-10 1 0 0,2 14-8 0 0,-1 1-1 0 0,1-1 1 0 0,-1 1 0 0 0,1 0 0 0 0,-1 0-1 0 0,0 0 1 0 0,-1 0 0 0 0,1 0 0 0 0,0 0 0 0 0,-1 0-1 0 0,0 1 1 0 0,1-1 0 0 0,-1 1 0 0 0,0 0-1 0 0,0 0 1 0 0,0 0 0 0 0,-1 0 0 0 0,1 0-1 0 0,0 1 1 0 0,-1-1 0 0 0,1 1 0 0 0,-1 0 0 0 0,0 0-1 0 0,1 0 1 0 0,-7 0 0 0 0,2 2-2 0 0,1 0 0 0 0,-1 0 0 0 0,1 1 0 0 0,0 0 0 0 0,-1 0 0 0 0,1 0 0 0 0,0 1 0 0 0,0 0 0 0 0,1 1 0 0 0,-1 0 0 0 0,1 0 0 0 0,-1 0 0 0 0,1 0 0 0 0,1 1 0 0 0,-10 10 0 0 0,2-4 15 0 0,0 2 11 0 0,0 1 0 0 0,0 0 0 0 0,1 1-1 0 0,-18 29 1 0 0,26-39-17 0 0,1 1-1 0 0,0 0 0 0 0,0 0 1 0 0,0 0-1 0 0,1 1 0 0 0,-1-1 1 0 0,2 0-1 0 0,-1 1 1 0 0,1 0-1 0 0,0-1 0 0 0,0 1 1 0 0,0 0-1 0 0,1-1 0 0 0,0 1 1 0 0,1 0-1 0 0,2 13 1 0 0,-2-18-7 0 0,0 1 1 0 0,0 0 0 0 0,1 0 0 0 0,-1 0 0 0 0,1-1 0 0 0,-1 1 0 0 0,1-1 0 0 0,0 1-1 0 0,0-1 1 0 0,0 0 0 0 0,0 1 0 0 0,1-1 0 0 0,-1 0 0 0 0,1-1 0 0 0,-1 1-1 0 0,1 0 1 0 0,0-1 0 0 0,3 2 0 0 0,-1-1-1 0 0,1 0 0 0 0,0-1 0 0 0,0 1 1 0 0,0-1-1 0 0,0-1 0 0 0,0 1 0 0 0,0-1 0 0 0,11-1 0 0 0,-1-1-3 0 0,-1-1 0 0 0,1 0 0 0 0,-1-1 0 0 0,0-1 0 0 0,-1 0 0 0 0,22-11 0 0 0,-4-4-42 0 0,-1-1 0 0 0,-1-2 0 0 0,-1-1 1 0 0,49-52-1 0 0,1 0-140 0 0,-79 75 178 0 0,0 0 0 0 0,1 1 0 0 0,-1-1 0 0 0,1 1 1 0 0,-1-1-1 0 0,0 1 0 0 0,1-1 0 0 0,-1 1 0 0 0,1-1 0 0 0,-1 1 0 0 0,1-1 0 0 0,0 1 1 0 0,-1-1-1 0 0,1 1 0 0 0,-1 0 0 0 0,1 0 0 0 0,0-1 0 0 0,-1 1 0 0 0,1 0 1 0 0,0 0-1 0 0,-1 0 0 0 0,1-1 0 0 0,0 1 0 0 0,-1 0 0 0 0,1 0 0 0 0,0 0 0 0 0,0 0 1 0 0,-1 0-1 0 0,1 1 0 0 0,0-1 0 0 0,-1 0 0 0 0,1 0 0 0 0,0 0 0 0 0,-1 0 1 0 0,1 1-1 0 0,0-1 0 0 0,-1 0 0 0 0,2 2 0 0 0,-1 0 2 0 0,0 0 1 0 0,0 0-1 0 0,0 1 1 0 0,-1-1-1 0 0,1 1 0 0 0,-1-1 1 0 0,0 0-1 0 0,1 1 0 0 0,-1-1 1 0 0,0 5-1 0 0,0 5 15 0 0,2 0 1 0 0,-1 0-1 0 0,2 0 0 0 0,-1 0 0 0 0,2-1 0 0 0,4 14 0 0 0,-6-21-73 0 0,-1 0 0 0 0,1 0-1 0 0,0 0 1 0 0,0 0 0 0 0,0 0-1 0 0,0 0 1 0 0,1 0-1 0 0,0 0 1 0 0,0-1 0 0 0,0 0-1 0 0,0 1 1 0 0,0-1 0 0 0,0 0-1 0 0,1-1 1 0 0,0 1 0 0 0,0 0-1 0 0,-1-1 1 0 0,9 3-1 0 0,26-2-4232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5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86 5292 0 0,'0'0'-340'0'0,"-1"-1"-162"0"0,0 1 623 0 0,0 0 0 0 0,0-1 0 0 0,0 1-1 0 0,0 0 1 0 0,0 0 0 0 0,-1 0 0 0 0,1 0 0 0 0,0 0 0 0 0,0 0 0 0 0,0 0 0 0 0,0 0-1 0 0,0 0 1 0 0,-1 1 0 0 0,1-1 0 0 0,-1 1 0 0 0,-2 3 157 0 0,0 0 1 0 0,0 0-1 0 0,0 0 0 0 0,1 1 1 0 0,-1 0-1 0 0,1 0 1 0 0,1 0-1 0 0,-1 0 0 0 0,0 0 1 0 0,-1 7-1 0 0,-19 67 1279 0 0,7-22-952 0 0,10-38-420 0 0,0 0 0 0 0,1 1 1 0 0,1 0-1 0 0,0 0 0 0 0,0 21 1 0 0,4-39-139 0 0,4-2-30 0 0,-1-1 0 0 0,1 1 0 0 0,-1-1 0 0 0,1 0 0 0 0,-1 0 0 0 0,0 0 0 0 0,1 0 0 0 0,-1-1 0 0 0,0 1 0 0 0,0-1 0 0 0,0 0 0 0 0,0 1 0 0 0,0-2 0 0 0,4-3 0 0 0,39-45-12 0 0,3-9-155 0 0,90-87 0 0 0,-139 147 143 0 0,1-1 1 0 0,0 1-1 0 0,0-1 0 0 0,0 1 1 0 0,0-1-1 0 0,0 1 0 0 0,0 0 1 0 0,0-1-1 0 0,0 1 0 0 0,0 0 1 0 0,0 0-1 0 0,0 0 0 0 0,0 0 1 0 0,0 0-1 0 0,0 0 0 0 0,0 0 1 0 0,0 0-1 0 0,0 0 0 0 0,0 0 1 0 0,0 1-1 0 0,0-1 0 0 0,0 0 1 0 0,0 1-1 0 0,-1-1 0 0 0,1 1 1 0 0,0-1-1 0 0,0 1 0 0 0,0-1 1 0 0,0 1-1 0 0,-1-1 0 0 0,1 1 1 0 0,0 0-1 0 0,1 1 0 0 0,-1-1-15 0 0,2 2 19 0 0,-1 0-1 0 0,1 0 0 0 0,-1 0 1 0 0,0 0-1 0 0,0 1 1 0 0,0-1-1 0 0,-1 0 0 0 0,1 1 1 0 0,-1-1-1 0 0,0 1 0 0 0,2 6 1 0 0,0 0 0 0 0,0-4 3 0 0,0 1 0 0 0,1-1 0 0 0,0 1 1 0 0,0-1-1 0 0,0 0 0 0 0,1 0 0 0 0,0-1 0 0 0,0 0 1 0 0,0 1-1 0 0,1-2 0 0 0,0 1 0 0 0,0-1 0 0 0,8 6 1 0 0,-2-5 0 0 0,-1 1 0 0 0,1-2 1 0 0,0 1-1 0 0,0-2 0 0 0,1 1 1 0 0,-1-2-1 0 0,17 2 0 0 0,-4-2-4 0 0,-1-1 0 0 0,0-2-1 0 0,1 0 1 0 0,-1-2 0 0 0,0 0-1 0 0,0-2 1 0 0,41-13-1 0 0,-55 14 0 0 0,-1-1 0 0 0,0 0 0 0 0,0 0 0 0 0,0-1 0 0 0,-1 0 0 0 0,0-1 0 0 0,0 0 0 0 0,-1 0 0 0 0,0 0 0 0 0,0-1 0 0 0,-1 0 0 0 0,10-16-1 0 0,-8 11-7 0 0,0 0 0 0 0,-2-1-1 0 0,1 1 1 0 0,-2-1 0 0 0,0-1-1 0 0,-1 1 1 0 0,0-1 0 0 0,2-16-1 0 0,-5 24 1 0 0,-1 4 5 0 0,0 0-1 0 0,1 0 1 0 0,-1 0 0 0 0,0 0 0 0 0,-1 0 0 0 0,1 0 0 0 0,0 0 0 0 0,-1 1-1 0 0,1-1 1 0 0,-2-3 0 0 0,1 5 6 0 0,1 1 0 0 0,0-1 1 0 0,0 1-1 0 0,-1 0 0 0 0,1-1 0 0 0,0 1 0 0 0,-1 0 1 0 0,1-1-1 0 0,0 1 0 0 0,-1 0 0 0 0,1-1 0 0 0,-1 1 0 0 0,1 0 1 0 0,-1 0-1 0 0,1 0 0 0 0,0-1 0 0 0,-1 1 0 0 0,1 0 0 0 0,-1 0 1 0 0,1 0-1 0 0,-1 0 0 0 0,1 0 0 0 0,-1 0 0 0 0,1 0 0 0 0,-1 0 1 0 0,1 0-1 0 0,-1 0 0 0 0,1 0 0 0 0,-1 0 0 0 0,1 0 1 0 0,-1 0-1 0 0,1 0 0 0 0,-1 1 0 0 0,1-1 0 0 0,0 0 0 0 0,-1 0 1 0 0,1 1-1 0 0,-1-1 0 0 0,1 0 0 0 0,0 0 0 0 0,-1 1 0 0 0,1-1 1 0 0,-1 1-1 0 0,-14 10-7 0 0,12-8 14 0 0,0 0 0 0 0,0 0 0 0 0,0 0-1 0 0,1 1 1 0 0,-1-1 0 0 0,1 1 0 0 0,0 0 0 0 0,0-1-1 0 0,0 1 1 0 0,0 0 0 0 0,1 0 0 0 0,0 0 0 0 0,-1 0 0 0 0,1 1-1 0 0,1-1 1 0 0,-1 0 0 0 0,1 0 0 0 0,0 1 0 0 0,0-1-1 0 0,0 0 1 0 0,0 1 0 0 0,2 6 0 0 0,2 6 31 0 0,0 1 1 0 0,1-1-1 0 0,14 31 1 0 0,-15-38-31 0 0,74 182 460 0 0,-77-190-599 0 0,2-9-4386 0 0,2-2 3847 0 0,1 0-1 0 0,0 0 0 0 0,0 0 0 0 0,1 1 0 0 0,9-9 0 0 0,19-14-1668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5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1 223 272 0 0,'0'0'151'0'0,"22"-34"1060"0"0,-22 33-1082 0 0,18-26 1126 0 0,-1 4 1635 0 0,-17 23-2839 0 0,1 0-1 0 0,0 0 1 0 0,-1 0 0 0 0,1 0-1 0 0,-1 0 1 0 0,1 0 0 0 0,0 1-1 0 0,-1-1 1 0 0,1 0-1 0 0,-1 0 1 0 0,1 1 0 0 0,-1-1-1 0 0,1 0 1 0 0,-1 1 0 0 0,1-1-1 0 0,-1 0 1 0 0,1 1-1 0 0,-1-1 1 0 0,1 1 0 0 0,-1-1-1 0 0,0 1 1 0 0,1-1 0 0 0,-1 1-1 0 0,0-1 1 0 0,1 1-1 0 0,-1-1 1 0 0,0 1 0 0 0,0-1-1 0 0,1 1 1 0 0,-1 0 0 0 0,0-1-1 0 0,0 1 1 0 0,0-1-1 0 0,0 2 1 0 0,5 13 280 0 0,0 0 0 0 0,-1 0-1 0 0,3 22 1 0 0,10 33 430 0 0,6 3-204 0 0,-18-52-363 0 0,0-1 0 0 0,2 0-1 0 0,1-1 1 0 0,0 1 0 0 0,19 30 0 0 0,-26-49-143 0 0,4-1-29 0 0,0-1 0 0 0,1 0 0 0 0,-1 0 0 0 0,0 0 0 0 0,0 0-1 0 0,0-1 1 0 0,0 0 0 0 0,0 0 0 0 0,0 0 0 0 0,0-1 0 0 0,-1 0 0 0 0,1 0 0 0 0,-1 0 0 0 0,0 0-1 0 0,7-8 1 0 0,7-7-14 0 0,-2-1-1 0 0,19-29 0 0 0,-11 14 29 0 0,-19 29-36 0 0,0 1-14 0 0,-1-1 1 0 0,1-1 0 0 0,-1 1 0 0 0,0-1 0 0 0,0 1 0 0 0,3-8-1 0 0,-3 17-4 0 0,10 13 6 0 0,11 18-4 0 0,-22-30 18 0 0,0 0 0 0 0,0-1-1 0 0,1 1 1 0 0,0-1 0 0 0,-1 0 0 0 0,1 0-1 0 0,1 0 1 0 0,5 4 0 0 0,3 1 10 0 0,0 0 1 0 0,1-1-1 0 0,-1-1 1 0 0,1 0-1 0 0,1-1 1 0 0,-1-1-1 0 0,1 0 1 0 0,0 0-1 0 0,0-2 1 0 0,24 3-1 0 0,-18-6-10 0 0,-14 0-1 0 0,0-1-1 0 0,0 1 1 0 0,0-1-1 0 0,0-1 1 0 0,0 1-1 0 0,0-1 1 0 0,0 0-1 0 0,0-1 1 0 0,6-3-1 0 0,-9 4 1 0 0,0-1-1 0 0,0 0 1 0 0,-1-1-1 0 0,1 1 1 0 0,-1-1-1 0 0,0 1 1 0 0,0-1-1 0 0,4-6 1 0 0,-7 9-2 0 0,3-4-1 0 0,0-1 1 0 0,0 1-1 0 0,-1 0 0 0 0,0-1 0 0 0,0 1 0 0 0,-1-1 0 0 0,0 0 0 0 0,0 0 0 0 0,0 1 0 0 0,0-1 0 0 0,-1 0 0 0 0,0 0 0 0 0,0 0 0 0 0,-1 0 0 0 0,-1-8 0 0 0,-1 0-4 0 0,0 0-1 0 0,-1 0 1 0 0,-1 1-1 0 0,-10-23 0 0 0,9 27 0 0 0,0 1-1 0 0,-1-1 1 0 0,0 1-1 0 0,-1 1 0 0 0,0-1 1 0 0,0 1-1 0 0,0 0 1 0 0,-1 1-1 0 0,0 0 0 0 0,0 1 1 0 0,-13-7-1 0 0,20 11-9 0 0,1 1 14 0 0,0-1-1 0 0,0 1 1 0 0,0 0-1 0 0,1-1 0 0 0,-1 1 1 0 0,0-1-1 0 0,0 1 0 0 0,0 0 1 0 0,0 0-1 0 0,0 0 0 0 0,0 0 1 0 0,0-1-1 0 0,0 1 1 0 0,0 0-1 0 0,0 1 0 0 0,0-1 1 0 0,-1 0-1 0 0,0 0 3 0 0,1 1 0 0 0,-1-1 1 0 0,1 0-1 0 0,-1 1 0 0 0,1-1 0 0 0,0 1 1 0 0,-1 0-1 0 0,1-1 0 0 0,0 1 0 0 0,-1 0 0 0 0,1 0 1 0 0,0 0-1 0 0,0 0 0 0 0,0 0 0 0 0,0 0 0 0 0,0 0 1 0 0,0 0-1 0 0,0 0 0 0 0,0 0 0 0 0,0 1 0 0 0,0-1 1 0 0,1 0-1 0 0,-1 1 0 0 0,0-1 0 0 0,1 1 0 0 0,0-1 1 0 0,-1 0-1 0 0,1 1 0 0 0,0-1 0 0 0,-1 1 0 0 0,1-1 1 0 0,0 1-1 0 0,0-1 0 0 0,0 1 0 0 0,0-1 0 0 0,1 1 1 0 0,-1 2-1 0 0,2 0 2 0 0,0-1 0 0 0,0 1 0 0 0,0 0 0 0 0,1-1-1 0 0,-1 1 1 0 0,1-1 0 0 0,0 0 0 0 0,4 4 0 0 0,-5-5 0 0 0,8 7 3 0 0,0-1-1 0 0,0 0 1 0 0,0-1-1 0 0,1 0 0 0 0,0-1 1 0 0,1 0-1 0 0,-1-1 0 0 0,1 0 1 0 0,0-1-1 0 0,1 0 1 0 0,-1-1-1 0 0,1 0 0 0 0,-1-1 1 0 0,1 0-1 0 0,0-1 0 0 0,24-2 1 0 0,-11 0-3 0 0,-1-1 0 0 0,0-1 0 0 0,0-2 1 0 0,0 0-1 0 0,0-2 0 0 0,-1-1 0 0 0,38-17 1 0 0,-52 20 0 0 0,0 0 0 0 0,0-1 1 0 0,0-1-1 0 0,0 1 0 0 0,-1-1 0 0 0,0-1 1 0 0,-1 0-1 0 0,0 0 0 0 0,0-1 0 0 0,12-18 1 0 0,-16 21-7 0 0,-1 0 1 0 0,1 0 0 0 0,-2-1 0 0 0,1 1-1 0 0,-1-1 1 0 0,0 0 0 0 0,0 0 0 0 0,-1 1-1 0 0,0-1 1 0 0,0 0 0 0 0,0-1 0 0 0,-1 1-1 0 0,0 0 1 0 0,-1 0 0 0 0,1 0 0 0 0,-1 0 0 0 0,-1 0-1 0 0,-2-9 1 0 0,3 15 2 0 0,1 0 0 0 0,-1 0 0 0 0,1 0 0 0 0,-1 0 0 0 0,0 0 0 0 0,0-1 0 0 0,1 1 0 0 0,-1 1 0 0 0,0-1 0 0 0,0 0 1 0 0,0 0-1 0 0,0 0 0 0 0,0 0 0 0 0,0 1 0 0 0,-1-1 0 0 0,1 0 0 0 0,0 1 0 0 0,0-1 0 0 0,0 1 0 0 0,0-1 0 0 0,-1 1 0 0 0,1 0 0 0 0,0 0 0 0 0,-1-1 0 0 0,1 1 0 0 0,0 0 0 0 0,0 0 0 0 0,-1 0 0 0 0,1 0 0 0 0,0 1 0 0 0,-1-1 0 0 0,1 0 0 0 0,0 0 0 0 0,-2 1 1 0 0,-33 13 9 0 0,27-7-6 0 0,1 0 0 0 0,0 1 0 0 0,0 0 0 0 0,0 1 0 0 0,1 0-1 0 0,0 0 1 0 0,1 0 0 0 0,0 1 0 0 0,1 0 0 0 0,0 0 0 0 0,0 0 0 0 0,1 1 0 0 0,0-1 0 0 0,1 1 0 0 0,-2 15 0 0 0,2-17 4 0 0,2 0 0 0 0,0 1 0 0 0,0-1 0 0 0,0 0 0 0 0,1 1 1 0 0,1-1-1 0 0,-1 1 0 0 0,2-1 0 0 0,-1 0 0 0 0,1 0 0 0 0,1 0 1 0 0,-1 0-1 0 0,2 0 0 0 0,-1 0 0 0 0,1-1 0 0 0,0 1 0 0 0,1-1 1 0 0,10 13-1 0 0,-9-15 1 0 0,1 0-1 0 0,0-1 1 0 0,1 0 0 0 0,0 0 0 0 0,-1-1-1 0 0,1 0 1 0 0,1 0 0 0 0,-1-1 0 0 0,1 0-1 0 0,-1 0 1 0 0,1-1 0 0 0,0 0 0 0 0,0-1-1 0 0,0 0 1 0 0,-1 0 0 0 0,1-1 0 0 0,14-1-1 0 0,6-1 6 0 0,-1-1 0 0 0,1-1-1 0 0,-1-1 1 0 0,35-12-1 0 0,-47 11-8 0 0,0 0 0 0 0,0-1 0 0 0,0 0 0 0 0,-1-2 0 0 0,0 0 0 0 0,-1 0-1 0 0,0-1 1 0 0,0-1 0 0 0,-1-1 0 0 0,0 0 0 0 0,-1 0 0 0 0,-1-1 0 0 0,0-1-1 0 0,-1 1 1 0 0,0-2 0 0 0,-1 0 0 0 0,-1 0 0 0 0,12-30 0 0 0,-17 41 0 0 0,-3-24-6 0 0,0 27-2 0 0,0 0 0 0 0,0 0 1 0 0,0 0-1 0 0,-1-1 0 0 0,1 1 1 0 0,-1 0-1 0 0,1 0 0 0 0,-1 0 1 0 0,1 0-1 0 0,-1 0 0 0 0,1 0 1 0 0,-1 0-1 0 0,0 0 0 0 0,1 0 1 0 0,-1 1-1 0 0,0-1 0 0 0,0 0 1 0 0,0 0-1 0 0,0 1 0 0 0,0-1 1 0 0,0 0-1 0 0,0 1 0 0 0,0-1 1 0 0,0 1-1 0 0,0-1 0 0 0,0 1 1 0 0,0 0-1 0 0,0-1 0 0 0,0 1 1 0 0,0 0-1 0 0,-1 0 0 0 0,1 0 1 0 0,0 0-1 0 0,0 0 0 0 0,0 0 1 0 0,0 0-1 0 0,0 0 0 0 0,-1 0 1 0 0,1 0-1 0 0,0 1 0 0 0,0-1 1 0 0,0 0-1 0 0,0 1 0 0 0,0-1 1 0 0,0 1-1 0 0,0 0 0 0 0,0-1 1 0 0,0 1-1 0 0,-2 1 0 0 0,3-2 0 0 0,-1 1 0 0 0,0-1-1 0 0,0 0 1 0 0,0 1-1 0 0,1 0 1 0 0,-1-1-1 0 0,0 1 1 0 0,1-1-1 0 0,-1 1 1 0 0,0 0-1 0 0,1-1 1 0 0,-1 1 0 0 0,1 0-1 0 0,-1-1 1 0 0,1 1-1 0 0,-1 0 1 0 0,1 0-1 0 0,0 0 1 0 0,-1 0-1 0 0,1-1 1 0 0,0 1-1 0 0,0 0 1 0 0,0 0 0 0 0,-1 0-1 0 0,1 0 1 0 0,0 0-1 0 0,0 0 1 0 0,0 0-1 0 0,0-1 1 0 0,1 1-1 0 0,-1 2 1 0 0,8 27-67 0 0,-6-25 55 0 0,1 1 12 0 0,0 0-1 0 0,0 0 1 0 0,0 0-1 0 0,1 0 1 0 0,0-1 0 0 0,0 1-1 0 0,0-1 1 0 0,1 0 0 0 0,0-1-1 0 0,0 1 1 0 0,0-1-1 0 0,1 0 1 0 0,-1 0 0 0 0,10 5-1 0 0,13 5-1 0 0,55 22 1 0 0,-44-21-2 0 0,59 32 50 0 0,-88-41-181 0 0,0 0 0 0 0,-1 0 0 0 0,0 1 0 0 0,0 1 0 0 0,0-1 0 0 0,-1 1 0 0 0,8 11 0 0 0,-15-17-326 0 0,2 1-407 0 0,8 6-6558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0:5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106 241 6281 0 0,'-27'24'-2326'0'0,"20"-14"2749"0"0,5-8-220 0 0,-1 1-1 0 0,2-1 0 0 0,-1 1 0 0 0,0 0 1 0 0,0 0-1 0 0,1-1 0 0 0,0 1 0 0 0,0 1 1 0 0,0-1-1 0 0,-2 6 0 0 0,3-7 34 0 0,1 1-111 0 0,0 0 0 0 0,1 0 0 0 0,-1-1 0 0 0,1 1 1 0 0,0 0-1 0 0,-1-1 0 0 0,1 1 0 0 0,0-1 1 0 0,3 3-1 0 0,2-2-36 0 0,0 0-1 0 0,0-1 1 0 0,0 0 0 0 0,0 0 0 0 0,1-1-1 0 0,-1 0 1 0 0,0 0 0 0 0,1-1 0 0 0,-1 0-1 0 0,0 0 1 0 0,11-2 0 0 0,7-1 115 0 0,47-14 0 0 0,-61 14-171 0 0,0-1 0 0 0,-1 0 1 0 0,1-1-1 0 0,-1 0 1 0 0,0-1-1 0 0,-1 0 1 0 0,1 0-1 0 0,-1-1 1 0 0,-1 0-1 0 0,1-1 0 0 0,11-14 1 0 0,-15 17-25 0 0,-1 0 0 0 0,-1 0 0 0 0,1-1 0 0 0,-1 1 0 0 0,0-1 0 0 0,0 0 1 0 0,0 0-1 0 0,-1 0 0 0 0,0 0 0 0 0,0-1 0 0 0,-1 1 0 0 0,0-1 0 0 0,0 1 0 0 0,0-1 0 0 0,-1 1 0 0 0,0-1 0 0 0,0 1 1 0 0,-1-1-1 0 0,0 1 0 0 0,0-1 0 0 0,-3-11 0 0 0,1 14-6 0 0,0-1-1 0 0,1 0 1 0 0,-1 0 0 0 0,-1 1-1 0 0,1 0 1 0 0,-1-1 0 0 0,0 1-1 0 0,0 1 1 0 0,0-1 0 0 0,0 1-1 0 0,0-1 1 0 0,-1 1 0 0 0,0 0-1 0 0,1 1 1 0 0,-1-1 0 0 0,0 1 0 0 0,-1 0-1 0 0,-9-2 1 0 0,-1-1-4 0 0,0 1 1 0 0,0 0-1 0 0,0 2 1 0 0,-1 0-1 0 0,-17 0 1 0 0,25 3 5 0 0,-1-1 0 0 0,0 1 0 0 0,1 1 0 0 0,-1 0 0 0 0,1 0 0 0 0,-1 1 0 0 0,1 0 0 0 0,0 0 0 0 0,0 1 0 0 0,0 1 0 0 0,1-1 0 0 0,0 2 0 0 0,-1-1 0 0 0,2 1 0 0 0,-1 0 0 0 0,1 0 0 0 0,0 1 0 0 0,0 0 0 0 0,1 0 0 0 0,-1 1 0 0 0,2 0 0 0 0,-1 0 0 0 0,1 0 0 0 0,1 1 0 0 0,-1 0 0 0 0,1 0 0 0 0,1 0 0 0 0,0 0 0 0 0,0 0 0 0 0,-2 17 0 0 0,4-22 4 0 0,0 0 0 0 0,1 0 0 0 0,0 0 1 0 0,0 1-1 0 0,0-1 0 0 0,0 0 0 0 0,1 0 0 0 0,-1 0 0 0 0,1 1 0 0 0,0-1 0 0 0,0 0 0 0 0,1 0 0 0 0,-1 0 0 0 0,1 0 0 0 0,0-1 0 0 0,0 1 0 0 0,0 0 0 0 0,1-1 0 0 0,-1 0 0 0 0,1 1 0 0 0,-1-1 1 0 0,1 0-1 0 0,0 0 0 0 0,1 0 0 0 0,-1-1 0 0 0,0 1 0 0 0,1-1 0 0 0,0 0 0 0 0,-1 0 0 0 0,1 0 0 0 0,0 0 0 0 0,4 1 0 0 0,3-1 4 0 0,0 0 0 0 0,-1 0 0 0 0,1-1-1 0 0,0 0 1 0 0,0-1 0 0 0,0 0 0 0 0,0-1 0 0 0,0 0 0 0 0,0-1-1 0 0,0 0 1 0 0,12-5 0 0 0,6-4-4 0 0,-1-1 0 0 0,-1-1 0 0 0,0-1 0 0 0,-1-2 0 0 0,0-1 0 0 0,38-33 1 0 0,24-15-11 0 0,-85 63-10 0 0,-3 2 10 0 0,0 0-1 0 0,0-1 1 0 0,1 1-1 0 0,-1 0 1 0 0,1-1 0 0 0,-1 1-1 0 0,0 0 1 0 0,1 0-1 0 0,-1-1 1 0 0,1 1-1 0 0,-1 0 1 0 0,1 0 0 0 0,-1 0-1 0 0,1 0 1 0 0,-1 0-1 0 0,0-1 1 0 0,1 1-1 0 0,-1 0 1 0 0,1 0 0 0 0,-1 0-1 0 0,1 0 1 0 0,-1 1-1 0 0,1-1 1 0 0,-1 0-1 0 0,1 0 1 0 0,-1 0 0 0 0,1 0-1 0 0,-1 0 1 0 0,1 1-1 0 0,1 0 2 0 0,0 0 0 0 0,1 0 0 0 0,-1 0 0 0 0,0 1 0 0 0,0-1-1 0 0,0 1 1 0 0,0-1 0 0 0,-1 1 0 0 0,1 0 0 0 0,0 0 0 0 0,-1 0 0 0 0,1 0-1 0 0,-1 0 1 0 0,0 0 0 0 0,1 0 0 0 0,-1 0 0 0 0,0 0 0 0 0,0 1 0 0 0,-1-1-1 0 0,1 0 1 0 0,0 1 0 0 0,0 2 0 0 0,3 8 5 0 0,1-3 30 0 0,1 0 0 0 0,0 0 0 0 0,1-1 0 0 0,0 0 0 0 0,0-1-1 0 0,1 0 1 0 0,0 0 0 0 0,1 0 0 0 0,-1-1 0 0 0,2 0 0 0 0,-1-1 0 0 0,1 0 0 0 0,-1-1 0 0 0,17 7 0 0 0,-16-9 5 0 0,0 0 0 0 0,1-1 0 0 0,-1 0 0 0 0,0 0 0 0 0,1-1 0 0 0,-1-1 0 0 0,1 0 0 0 0,-1 0 0 0 0,1-1 0 0 0,-1-1-1 0 0,0 1 1 0 0,0-2 0 0 0,1 1 0 0 0,-1-2 0 0 0,-1 1 0 0 0,11-6 0 0 0,-9 4-13 0 0,-1 0 0 0 0,1-1 0 0 0,-1 0 0 0 0,0-1 0 0 0,0 0 1 0 0,-1-1-1 0 0,0 0 0 0 0,-1 0 0 0 0,1-1 0 0 0,-2 0 0 0 0,12-16 0 0 0,-3-4 34 0 0,-2 0 0 0 0,0 0-1 0 0,10-35 1 0 0,-18 49-44 0 0,-6 14-17 0 0,0 1-1 0 0,0-1 1 0 0,0 0 0 0 0,0 0 0 0 0,1 0 0 0 0,-1 1 0 0 0,0-1 0 0 0,1 0 0 0 0,-1 0-1 0 0,0 1 1 0 0,1-1 0 0 0,-1 0 0 0 0,1 1 0 0 0,-1-1 0 0 0,1 0 0 0 0,-1 1 0 0 0,1-1-1 0 0,-1 1 1 0 0,1-1 0 0 0,0 1 0 0 0,-1-1 0 0 0,1 1 0 0 0,0-1 0 0 0,0 1 0 0 0,0-1-1 0 0,108 202 355 0 0,-104-190-313 0 0,0 0 1 0 0,-1 0-1 0 0,0 1 0 0 0,-1 0 0 0 0,0-1 1 0 0,-1 1-1 0 0,-1 0 0 0 0,1 20 1 0 0,-2-27-39 0 0,0-1 1 0 0,-1 0 0 0 0,1 0-1 0 0,-1 0 1 0 0,0 0 0 0 0,0 0-1 0 0,0-1 1 0 0,-1 1 0 0 0,1 0-1 0 0,-1 0 1 0 0,0-1-1 0 0,0 1 1 0 0,0-1 0 0 0,0 0-1 0 0,-1 1 1 0 0,0-1 0 0 0,1 0-1 0 0,-1 0 1 0 0,0-1 0 0 0,0 1-1 0 0,-1-1 1 0 0,1 1-1 0 0,0-1 1 0 0,-1 0 0 0 0,0 0-1 0 0,1-1 1 0 0,-1 1 0 0 0,-6 1-1 0 0,6-2-101 0 0,0 0-1 0 0,0-1 1 0 0,0 1-1 0 0,0-1 0 0 0,0 0 1 0 0,0 0-1 0 0,0-1 1 0 0,-1 1-1 0 0,1-1 1 0 0,0 0-1 0 0,0 0 1 0 0,-7-3-1 0 0,-23-12-3706 0 0,29 1 174 0 0,4 14 3163 0 0,3-10-1938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6241 0 0,'8'28'-1423'0'0,"-30"221"5457"0"0,10-164-3364 0 0,1 85 0 0 0,10-84-278 0 0,4-1 1 0 0,3 1 0 0 0,4-1 0 0 0,42 162 0 0 0,-47-224-317 0 0,9 23 127 0 0,-13-44-219 0 0,0 0 0 0 0,0 0 0 0 0,0 0 0 0 0,0 0 0 0 0,0-1 0 0 0,0 1 0 0 0,0 0 0 0 0,0-1 0 0 0,1 1 0 0 0,-1-1 0 0 0,1 1 1 0 0,-1-1-1 0 0,1 0 0 0 0,-1 1 0 0 0,1-1 0 0 0,0 0 0 0 0,3 2 0 0 0,-3-3-94 0 0,1 0 0 0 0,-1 1 0 0 0,0-1 0 0 0,0 0 0 0 0,1 0 0 0 0,-1 0 0 0 0,0-1 0 0 0,0 1 0 0 0,0 0 0 0 0,1-1 0 0 0,-1 1 0 0 0,0-1 1 0 0,0 0-1 0 0,0 0 0 0 0,0 0 0 0 0,0 0 0 0 0,0 0 0 0 0,0 0 0 0 0,0-1 0 0 0,-1 1 0 0 0,1 0 0 0 0,0-1 0 0 0,-1 0 0 0 0,3-2 0 0 0,1-2-552 0 0,-1 1 0 0 0,0-1-1 0 0,-1 1 1 0 0,1-1 0 0 0,-1 0-1 0 0,3-11 1 0 0,0-3-2245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45 349 6169 0 0,'-38'22'-1957'0'0,"36"-22"1897"0"0,2 0 42 0 0,0 0 25 0 0,0 0 1 0 0,0 0-1 0 0,-1 0 0 0 0,1 0 1 0 0,0 0-1 0 0,0 0 1 0 0,0 0-1 0 0,-1 0 0 0 0,1 1 1 0 0,0-1-1 0 0,0 0 1 0 0,0 0-1 0 0,-1 0 0 0 0,1 0 1 0 0,0 0-1 0 0,0 0 1 0 0,0 0-1 0 0,0 0 0 0 0,-1 1 1 0 0,1-1-1 0 0,0 0 1 0 0,0 0-1 0 0,0 0 0 0 0,0 0 1 0 0,0 1-1 0 0,0-1 1 0 0,-1 0-1 0 0,1 0 0 0 0,0 0 1 0 0,0 0-1 0 0,0 1 1 0 0,0-1-1 0 0,0 0 0 0 0,0 0 1 0 0,0 0-1 0 0,0 1 1 0 0,0-1-1 0 0,0 0 0 0 0,0 0 1 0 0,0 0-1 0 0,0 1 1 0 0,0-1-1 0 0,0 0 0 0 0,0 0 1 0 0,0 0-1 0 0,0 1 1 0 0,0-1-1 0 0,0 0 0 0 0,1 0 1 0 0,-1 0-1 0 0,0 1 1 0 0,0-1-1 0 0,0 0 0 0 0,0 0 1 0 0,0 0-1 0 0,0 0 1 0 0,1 1-1 0 0,0 0 19 0 0,-1-1 0 0 0,1 1 0 0 0,0 0 0 0 0,0 0 0 0 0,0-1 0 0 0,0 1 0 0 0,0 0 0 0 0,0-1 0 0 0,0 1 0 0 0,0-1 1 0 0,0 1-1 0 0,0-1 0 0 0,0 0 0 0 0,0 1 0 0 0,0-1 0 0 0,0 0 0 0 0,2 0 0 0 0,16 2 95 0 0,1-2 1 0 0,-1-1-1 0 0,0 0 1 0 0,0-1-1 0 0,0-1 0 0 0,0-1 1 0 0,0-1-1 0 0,0-1 1 0 0,-1 0-1 0 0,34-17 0 0 0,-37 15-93 0 0,-1-1-1 0 0,1 0 1 0 0,-2-1-1 0 0,1 0 0 0 0,-2-1 1 0 0,1-1-1 0 0,-1 0 0 0 0,-1-1 1 0 0,0 0-1 0 0,-1 0 1 0 0,-1-1-1 0 0,16-30 0 0 0,-16 24 5 0 0,-1 7 4 0 0,-2-1 0 0 0,0 1-1 0 0,0-1 1 0 0,-2-1 0 0 0,0 1-1 0 0,0-1 1 0 0,2-19 0 0 0,-6 33 49 0 0,-3-3 55 0 0,3 4-128 0 0,0 0 1 0 0,0 0 0 0 0,0-1-1 0 0,0 1 1 0 0,-1 0 0 0 0,1 0-1 0 0,0-1 1 0 0,0 1-1 0 0,0 0 1 0 0,0 0 0 0 0,0-1-1 0 0,0 1 1 0 0,-1 0-1 0 0,1 0 1 0 0,0 0 0 0 0,0 0-1 0 0,0-1 1 0 0,-1 1 0 0 0,1 0-1 0 0,0 0 1 0 0,0 0-1 0 0,0 0 1 0 0,-1 0 0 0 0,1 0-1 0 0,0-1 1 0 0,0 1-1 0 0,-1 0 1 0 0,1 0 0 0 0,0 0-1 0 0,0 0 1 0 0,-1 0 0 0 0,1 0-1 0 0,0 0 1 0 0,0 0-1 0 0,-1 0 1 0 0,1 0 0 0 0,0 0-1 0 0,0 0 1 0 0,-1 0-1 0 0,1 0 1 0 0,0 0 0 0 0,0 1-1 0 0,0-1 1 0 0,-1 0 0 0 0,1 0-1 0 0,0 0 1 0 0,-1 0-1 0 0,-1 3 21 0 0,-1-1 0 0 0,1 1-1 0 0,-1 0 1 0 0,1 0 0 0 0,0 0 0 0 0,0 0-1 0 0,0 0 1 0 0,1 0 0 0 0,-1 1-1 0 0,1-1 1 0 0,-1 0 0 0 0,1 1-1 0 0,0-1 1 0 0,1 1 0 0 0,-1 0 0 0 0,1-1-1 0 0,-1 1 1 0 0,1 6 0 0 0,1 9 212 0 0,0 0 1 0 0,7 30 0 0 0,1 8 224 0 0,55 524 1091 0 0,-55-513-718 0 0,1 72 0 0 0,-10-138-11 0 0,11-27-681 0 0,-2 0 0 0 0,7-27 0 0 0,10-25-6 0 0,-12 40-121 0 0,3 2 1 0 0,1 0-1 0 0,1 0 1 0 0,2 2-1 0 0,1 1 1 0 0,2 0-1 0 0,52-53 1 0 0,-75 84-26 0 0,0 1 0 0 0,0-1 1 0 0,0 1-1 0 0,0-1 0 0 0,0 1 1 0 0,0-1-1 0 0,1 1 0 0 0,-1 0 1 0 0,0-1-1 0 0,0 1 0 0 0,0 0 1 0 0,0 0-1 0 0,1 0 0 0 0,-1 0 1 0 0,0 0-1 0 0,0 0 0 0 0,0 0 1 0 0,0 1-1 0 0,1-1 0 0 0,-1 0 1 0 0,0 1-1 0 0,0-1 0 0 0,0 0 1 0 0,0 1-1 0 0,0-1 0 0 0,0 1 1 0 0,0 0-1 0 0,0-1 0 0 0,0 1 1 0 0,0 0-1 0 0,0 0 0 0 0,0 1 1 0 0,31 31-6 0 0,-26-26 1 0 0,51 70 33 0 0,-49-63-19 0 0,1-1 0 0 0,0 1 0 0 0,1-2 1 0 0,0 0-1 0 0,1 0 0 0 0,1-1 0 0 0,0 0 1 0 0,0-1-1 0 0,1 0 0 0 0,0-1 0 0 0,16 9 1 0 0,-24-17-4 0 0,0 0 1 0 0,0-1-1 0 0,0 1 0 0 0,0-1 1 0 0,0 0-1 0 0,0 0 1 0 0,0 0-1 0 0,-1-1 1 0 0,1 0-1 0 0,0 0 1 0 0,0 0-1 0 0,0 0 0 0 0,-1-1 1 0 0,9-4-1 0 0,-1 2-5 0 0,-1-2 0 0 0,0 1-1 0 0,-1-1 1 0 0,1-1 0 0 0,-1 0-1 0 0,0-1 1 0 0,-1 0 0 0 0,0 0-1 0 0,0-1 1 0 0,0 0 0 0 0,-1 0-1 0 0,-1-1 1 0 0,0 0 0 0 0,0 0-1 0 0,5-12 1 0 0,-5 6-3 0 0,-1 0-1 0 0,-1 0 1 0 0,-1-1 0 0 0,0 1-1 0 0,-1-1 1 0 0,0 0 0 0 0,-2 0-1 0 0,0 0 1 0 0,-1 0-1 0 0,-2-23 1 0 0,1 33-3 0 0,-6-41 13 0 0,7 47-9 0 0,0-1-1 0 0,0 1 0 0 0,-1 0 0 0 0,1-1 0 0 0,-1 1 0 0 0,1 0 0 0 0,-1-1 0 0 0,1 1 0 0 0,-1 0 0 0 0,0-1 0 0 0,0 1 1 0 0,0 0-1 0 0,0 0 0 0 0,0 0 0 0 0,0 0 0 0 0,0 0 0 0 0,0 0 0 0 0,0 0 0 0 0,0 0 0 0 0,0 1 0 0 0,-1-1 0 0 0,1 0 0 0 0,0 1 1 0 0,0-1-1 0 0,-1 0 0 0 0,1 1 0 0 0,-1 0 0 0 0,-1-1 0 0 0,-3 2 2 0 0,1 0-1 0 0,-1 0 1 0 0,1 1 0 0 0,-1-1-1 0 0,1 1 1 0 0,0 1 0 0 0,0-1 0 0 0,0 1-1 0 0,0 0 1 0 0,0 0 0 0 0,1 0-1 0 0,-1 0 1 0 0,1 1 0 0 0,0 0-1 0 0,0 0 1 0 0,-5 7 0 0 0,-2 1 1 0 0,2 1-1 0 0,-1 0 1 0 0,2 1 0 0 0,-12 22 0 0 0,17-29 3 0 0,0 1 0 0 0,0-1 0 0 0,0 1 0 0 0,1 0 0 0 0,1 0-1 0 0,-1 0 1 0 0,1 0 0 0 0,1 0 0 0 0,-1 0 0 0 0,1 0 0 0 0,1 0 0 0 0,-1 0 0 0 0,2 0 0 0 0,-1 0 0 0 0,1 0 0 0 0,0 0 0 0 0,0-1 0 0 0,1 1 0 0 0,0-1 0 0 0,1 1 0 0 0,-1-1 0 0 0,2 0 0 0 0,-1 0 0 0 0,1-1 0 0 0,-1 1 0 0 0,7 5 0 0 0,-3-5 5 0 0,-1 0 0 0 0,2 0 0 0 0,-1 0 0 0 0,0-1 0 0 0,1 0 0 0 0,1-1 0 0 0,-1 0 0 0 0,0-1 1 0 0,1 1-1 0 0,0-2 0 0 0,0 0 0 0 0,0 0 0 0 0,1 0 0 0 0,-1-2 0 0 0,1 1 0 0 0,-1-1 0 0 0,1-1 0 0 0,-1 0 0 0 0,18-2 0 0 0,-7-1-193 0 0,0-1 0 0 0,-1-1 0 0 0,1-1 1 0 0,-1-1-1 0 0,0 0 0 0 0,-1-2 0 0 0,0 0 0 0 0,0-1 0 0 0,24-18 0 0 0,-28 16-1007 0 0,-1 0-1 0 0,0-1 1 0 0,0 0 0 0 0,-1-1 0 0 0,-1-1 0 0 0,16-24 0 0 0,-11 12-1771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63 292 6129 0 0,'-30'38'-2590'0'0,"27"-35"2606"0"0,0 0 1 0 0,1-1-1 0 0,-1 1 0 0 0,1 1 1 0 0,-1-1-1 0 0,1 0 1 0 0,0 1-1 0 0,0-1 0 0 0,0 1 1 0 0,1-1-1 0 0,-1 1 1 0 0,1 0-1 0 0,0 0 0 0 0,0 0 1 0 0,0 0-1 0 0,1 0 1 0 0,-1-1-1 0 0,1 9 0 0 0,0-7 136 0 0,0 6 226 0 0,0 0-1 0 0,0 1 0 0 0,1-1 1 0 0,1 0-1 0 0,4 18 0 0 0,-5-26-288 0 0,0 0-1 0 0,1 0 0 0 0,0 0 0 0 0,-1 0 1 0 0,1 0-1 0 0,0 0 0 0 0,0 0 0 0 0,0 0 1 0 0,1-1-1 0 0,-1 1 0 0 0,1-1 0 0 0,0 0 1 0 0,-1 0-1 0 0,1 0 0 0 0,0 0 0 0 0,0 0 1 0 0,0-1-1 0 0,0 1 0 0 0,0-1 0 0 0,1 0 1 0 0,-1 0-1 0 0,7 1 0 0 0,-2-1-6 0 0,1 0 0 0 0,-1-1-1 0 0,1-1 1 0 0,-1 1 0 0 0,1-1-1 0 0,-1-1 1 0 0,0 1 0 0 0,1-1 0 0 0,-1-1-1 0 0,0 0 1 0 0,0 0 0 0 0,-1 0 0 0 0,1-1-1 0 0,10-7 1 0 0,11-7 36 0 0,-1-2 0 0 0,28-25 0 0 0,-47 38-101 0 0,0-1 0 0 0,-1 0 0 0 0,1 0 1 0 0,-2-1-1 0 0,0 0 0 0 0,0-1 0 0 0,0 1 1 0 0,-1-1-1 0 0,0-1 0 0 0,-1 1 0 0 0,-1-1 1 0 0,1 0-1 0 0,-2 0 0 0 0,1 0 0 0 0,-2 0 1 0 0,1-1-1 0 0,-2 1 0 0 0,1-1 0 0 0,-2 0 0 0 0,1 1 1 0 0,-2-1-1 0 0,1 0 0 0 0,-2 1 0 0 0,1-1 1 0 0,-2 1-1 0 0,0-1 0 0 0,0 1 0 0 0,-1 0 1 0 0,-5-11-1 0 0,8 20-17 0 0,0 1 1 0 0,1 0-1 0 0,-1 0 0 0 0,0 0 1 0 0,0 0-1 0 0,0 0 1 0 0,0 0-1 0 0,0 1 0 0 0,0-1 1 0 0,0 0-1 0 0,-1 0 1 0 0,1 1-1 0 0,0-1 0 0 0,0 1 1 0 0,0-1-1 0 0,-1 1 0 0 0,1-1 1 0 0,0 1-1 0 0,-1 0 1 0 0,1 0-1 0 0,0 0 0 0 0,-1-1 1 0 0,1 1-1 0 0,0 1 1 0 0,-1-1-1 0 0,1 0 0 0 0,0 0 1 0 0,-1 0-1 0 0,1 1 0 0 0,0-1 1 0 0,-1 0-1 0 0,-1 2 1 0 0,-40 18 7 0 0,19-6 0 0 0,1 2 0 0 0,0 0-1 0 0,2 1 1 0 0,0 1-1 0 0,1 1 1 0 0,-32 41 0 0 0,42-47-4 0 0,0 0 0 0 0,1 1 1 0 0,1 0-1 0 0,0 0 1 0 0,1 1-1 0 0,1 0 1 0 0,0 0-1 0 0,1 1 0 0 0,1 0 1 0 0,0 0-1 0 0,1 0 1 0 0,-1 32-1 0 0,3-46-2 0 0,1 1 0 0 0,0-1 1 0 0,0 0-1 0 0,0 0 0 0 0,0 1 0 0 0,0-1 1 0 0,1 0-1 0 0,-1 0 0 0 0,1 0 0 0 0,-1 1 0 0 0,1-1 1 0 0,0 0-1 0 0,0 0 0 0 0,0 0 0 0 0,0 0 0 0 0,0 0 1 0 0,0 0-1 0 0,1 0 0 0 0,-1-1 0 0 0,0 1 1 0 0,1 0-1 0 0,0-1 0 0 0,-1 1 0 0 0,1-1 0 0 0,0 0 1 0 0,0 1-1 0 0,0-1 0 0 0,0 0 0 0 0,0 0 1 0 0,0 0-1 0 0,0 0 0 0 0,0-1 0 0 0,0 1 0 0 0,0 0 1 0 0,4 0-1 0 0,0-1 4 0 0,1 0 1 0 0,0-1-1 0 0,-1 0 0 0 0,1 0 0 0 0,-1 0 1 0 0,1 0-1 0 0,-1-1 0 0 0,1 0 1 0 0,-1-1-1 0 0,11-5 0 0 0,12-9 10 0 0,-2 0-1 0 0,0-2 0 0 0,-1-1 0 0 0,-1-1 1 0 0,-1-2-1 0 0,-1 0 0 0 0,-1-1 1 0 0,-1-1-1 0 0,-1-1 0 0 0,28-49 0 0 0,-43 67-13 0 0,-5 7 5 0 0,1 0-1 0 0,-1 0 0 0 0,1 0 1 0 0,0 0-1 0 0,-1 0 0 0 0,1 0 1 0 0,0 0-1 0 0,0 0 0 0 0,-1 0 1 0 0,1 0-1 0 0,0 1 0 0 0,0-1 1 0 0,0 0-1 0 0,0 0 0 0 0,0 1 1 0 0,0-1-1 0 0,1 1 0 0 0,-1-1 1 0 0,0 1-1 0 0,0-1 0 0 0,0 1 1 0 0,0 0-1 0 0,1-1 0 0 0,-1 1 1 0 0,0 0-1 0 0,0 0 0 0 0,2 0 1 0 0,-1 1 7 0 0,-1 1 0 0 0,0-1 1 0 0,1 1-1 0 0,-1-1 0 0 0,0 1 1 0 0,0 0-1 0 0,0-1 0 0 0,0 1 1 0 0,0 0-1 0 0,-1-1 1 0 0,1 1-1 0 0,0 3 0 0 0,0-4-15 0 0,4 16 166 0 0,-1 0 0 0 0,3 28 0 0 0,6 21 151 0 0,46 129 556 0 0,32 116 412 0 0,-89-304-1255 0 0,0 0 0 0 0,-1 0-1 0 0,0 1 1 0 0,-1-1 0 0 0,1 0 0 0 0,-2 1 0 0 0,1-1-1 0 0,-1 0 1 0 0,0 0 0 0 0,0 1 0 0 0,-1-1 0 0 0,0 0 0 0 0,0 0-1 0 0,-6 12 1 0 0,3-9-11 0 0,-2 0-1 0 0,1-1 1 0 0,-1 0-1 0 0,0 0 1 0 0,-1 0-1 0 0,0-1 1 0 0,-1 0-1 0 0,-14 11 1 0 0,-6 0-58 0 0,-1-1 0 0 0,0-1 0 0 0,-2-2 1 0 0,1-1-1 0 0,-44 12 0 0 0,52-19-12 0 0,1-1-1 0 0,-1-1 1 0 0,0-1-1 0 0,-43 2 1 0 0,62-5 44 0 0,0-1 1 0 0,1 0 0 0 0,-1 0-1 0 0,0-1 1 0 0,0 1 0 0 0,1-1 0 0 0,-1 0-1 0 0,0 0 1 0 0,1 0 0 0 0,-1 0-1 0 0,1 0 1 0 0,-1-1 0 0 0,1 0 0 0 0,-1 0-1 0 0,1 0 1 0 0,0 0 0 0 0,0 0-1 0 0,0 0 1 0 0,0-1 0 0 0,1 0-1 0 0,-1 1 1 0 0,1-1 0 0 0,-1 0 0 0 0,1 0-1 0 0,0-1 1 0 0,0 1 0 0 0,-2-6-1 0 0,2 2-2 0 0,0 0-1 0 0,1 0 1 0 0,0 0-1 0 0,0 0 1 0 0,1 0-1 0 0,0 0 0 0 0,0 0 1 0 0,0 0-1 0 0,1 0 1 0 0,0 1-1 0 0,1-1 1 0 0,-1 0-1 0 0,5-10 1 0 0,8-16-15 0 0,0 2 1 0 0,3-1 0 0 0,0 2 0 0 0,2 0 0 0 0,25-30 0 0 0,124-131-70 0 0,-157 179 91 0 0,101-107-25 0 0,216-248-116 0 0,-308 342 110 0 0,-10 14 32 0 0,-1 0 0 0 0,0 0 0 0 0,-1-1-1 0 0,0 0 1 0 0,-1-1 0 0 0,0 1 0 0 0,-1-2 0 0 0,4-13 0 0 0,-9 26 1 0 0,-1 0 1 0 0,0 0-1 0 0,1 0 1 0 0,-1 0-1 0 0,0 0 1 0 0,0 0-1 0 0,0 0 0 0 0,0 0 1 0 0,0 0-1 0 0,0 0 1 0 0,0 0-1 0 0,0 0 1 0 0,0 0-1 0 0,0 0 0 0 0,-1 0 1 0 0,1 0-1 0 0,0 0 1 0 0,-1 0-1 0 0,1 0 1 0 0,-1 0-1 0 0,1 0 1 0 0,-1 0-1 0 0,1 0 0 0 0,-1 0 1 0 0,0 0-1 0 0,1 1 1 0 0,-1-1-1 0 0,0 0 1 0 0,0 1-1 0 0,0-1 0 0 0,1 0 1 0 0,-1 1-1 0 0,0-1 1 0 0,0 1-1 0 0,0-1 1 0 0,0 1-1 0 0,0 0 1 0 0,0-1-1 0 0,-2 1 0 0 0,-16-1 9 0 0,9 2-12 0 0,1 1 0 0 0,0 0 0 0 0,-1 1-1 0 0,1-1 1 0 0,1 2 0 0 0,-1-1 0 0 0,0 1-1 0 0,1 1 1 0 0,0 0 0 0 0,-12 8 0 0 0,10-6 0 0 0,3-3 0 0 0,2 0 0 0 0,-1 1 0 0 0,0-1 0 0 0,1 1 1 0 0,0 1-1 0 0,0-1 0 0 0,0 1 0 0 0,1 0 0 0 0,0 0 0 0 0,0 0 0 0 0,0 0 0 0 0,1 1 0 0 0,0-1 0 0 0,-4 15 0 0 0,4-11-2 0 0,1 1 1 0 0,0 0-1 0 0,1 0 0 0 0,0 0 0 0 0,1 0 0 0 0,0 0 0 0 0,1 0 1 0 0,0 0-1 0 0,4 15 0 0 0,-2-12 9 0 0,1 0 0 0 0,0 0 0 0 0,1-1 0 0 0,1 1 0 0 0,0-1 0 0 0,1-1 0 0 0,0 1 0 0 0,1-1-1 0 0,1 0 1 0 0,-1-1 0 0 0,2 0 0 0 0,0 0 0 0 0,0-1 0 0 0,1 0 0 0 0,17 12 0 0 0,-22-19-73 0 0,1 0 0 0 0,-1 0 0 0 0,0 0-1 0 0,1-1 1 0 0,0 0 0 0 0,0 0 0 0 0,-1-1 0 0 0,1 0 0 0 0,0 0-1 0 0,0-1 1 0 0,0 1 0 0 0,0-2 0 0 0,0 1 0 0 0,0-1-1 0 0,0 0 1 0 0,10-3 0 0 0,-4 0-814 0 0,0 0 1 0 0,-1-1-1 0 0,1-1 0 0 0,-1 0 1 0 0,0 0-1 0 0,-1-2 0 0 0,16-11 0 0 0,-7 2-2306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 3688 0 0,'0'0'-211'0'0,"1"4"225"0"0,-1-4-6 0 0,0 0-1 0 0,0 1 1 0 0,0-1 0 0 0,0 0-1 0 0,0 1 1 0 0,-1-1 0 0 0,1 0-1 0 0,0 1 1 0 0,0-1 0 0 0,0 0-1 0 0,1 1 1 0 0,-1-1 0 0 0,0 0-1 0 0,0 1 1 0 0,0-1 0 0 0,0 0-1 0 0,0 1 1 0 0,0-1 0 0 0,0 0-1 0 0,1 1 1 0 0,-1-1-1 0 0,0 0 1 0 0,0 0 0 0 0,0 1-1 0 0,1-1 1 0 0,-1 0 0 0 0,0 0-1 0 0,0 1 1 0 0,1-1 0 0 0,-1 0-1 0 0,0 0 1 0 0,0 0 0 0 0,1 0-1 0 0,-1 1 1 0 0,0-1 0 0 0,1 0-1 0 0,-1 0 1 0 0,0 0 0 0 0,1 0-1 0 0,-1 0 1 0 0,0 0 0 0 0,1 0-1 0 0,-1 0 1 0 0,0 0 0 0 0,1 0-1 0 0,-1 0 1 0 0,1 0 0 0 0,8-18 81 0 0,1-37 149 0 0,-10 54-236 0 0,-1 1 0 0 0,1 0 0 0 0,0-1 0 0 0,-1 1 1 0 0,1 0-1 0 0,-1 0 0 0 0,1-1 0 0 0,0 1 0 0 0,-1 0 0 0 0,1 0 1 0 0,-1-1-1 0 0,1 1 0 0 0,-1 0 0 0 0,1 0 0 0 0,-1 0 0 0 0,1 0 0 0 0,-1 0 1 0 0,1 0-1 0 0,-1 0 0 0 0,1 0 0 0 0,-1 0 0 0 0,1 0 0 0 0,-1 0 1 0 0,1 0-1 0 0,-1 0 0 0 0,1 0 0 0 0,-1 0 0 0 0,1 1 0 0 0,-1-1 1 0 0,1 0-1 0 0,-1 0 0 0 0,1 0 0 0 0,-1 1 0 0 0,1-1 0 0 0,0 0 1 0 0,-1 1-1 0 0,1-1 0 0 0,0 0 0 0 0,-1 2 0 0 0,-24 15-14 0 0,22-12 19 0 0,0 0-1 0 0,0 0 1 0 0,1 0 0 0 0,0 0 0 0 0,0 1 0 0 0,0-1 0 0 0,1 1-1 0 0,0-1 1 0 0,0 1 0 0 0,0-1 0 0 0,1 1 0 0 0,0 0 0 0 0,0 0 0 0 0,1 7-1 0 0,-1-13-5 0 0,1 1 0 0 0,0 0 0 0 0,-1-1-1 0 0,1 1 1 0 0,0-1 0 0 0,-1 1 0 0 0,1-1-1 0 0,0 1 1 0 0,0-1 0 0 0,0 1 0 0 0,-1-1-1 0 0,1 0 1 0 0,0 1 0 0 0,0-1 0 0 0,0 0-1 0 0,0 0 1 0 0,0 0 0 0 0,0 0 0 0 0,-1 1-1 0 0,1-1 1 0 0,0-1 0 0 0,0 1 0 0 0,0 0-1 0 0,0 0 1 0 0,0 0 0 0 0,0 0 0 0 0,0-1-1 0 0,-1 1 1 0 0,1 0 0 0 0,1-1 0 0 0,-1 1-52 0 0,0-1 0 0 0,0 1 0 0 0,0 0 0 0 0,-1-1 0 0 0,1 1 0 0 0,0-1 0 0 0,0 1 0 0 0,0-1 0 0 0,-1 1 0 0 0,1-1 0 0 0,0 0 0 0 0,-1 1 1 0 0,1-1-1 0 0,-1 0 0 0 0,1 1 0 0 0,-1-1 0 0 0,1 0 0 0 0,-1 0 0 0 0,1 0 0 0 0,-1 0 0 0 0,0 1 0 0 0,1-1 0 0 0,-1 0 0 0 0,0 0 0 0 0,0 0 0 0 0,1 0 0 0 0,-1 0 0 0 0,0 0 1 0 0,0 0-1 0 0,0 1 0 0 0,0-1 0 0 0,0 0 0 0 0,-1 0 0 0 0,1 0 0 0 0,0 0 0 0 0,0 0 0 0 0,-1 0 0 0 0,1 0 0 0 0,0 1 0 0 0,-1-1 0 0 0,1 0 0 0 0,-1 0 0 0 0,1 0 0 0 0,-2-1 1 0 0,0 1-188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51 6665 0 0,'1'-2'-18'0'0,"0"1"1"0"0,0-1 0 0 0,-1 1 0 0 0,1-1 0 0 0,-1 1-1 0 0,1-1 1 0 0,-1 0 0 0 0,1 1 0 0 0,-1-1 0 0 0,0 0-1 0 0,0 1 1 0 0,0-1 0 0 0,0 0 0 0 0,0 1 0 0 0,0-1-1 0 0,-1 0 1 0 0,1 1 0 0 0,0-1 0 0 0,-1 1-1 0 0,1-1 1 0 0,-1 0 0 0 0,0 1 0 0 0,1-1 0 0 0,-1 1-1 0 0,0 0 1 0 0,0-1 0 0 0,0 1 0 0 0,0 0 0 0 0,0-1-1 0 0,-2 0 1 0 0,2 0 713 0 0,-25 10 360 0 0,10 8-739 0 0,1 0 0 0 0,1 1 0 0 0,0 0 0 0 0,1 1 0 0 0,1 0 0 0 0,1 1 0 0 0,1 1 0 0 0,-12 28 0 0 0,17-34-224 0 0,0-1-1 0 0,0 2 0 0 0,2-1 0 0 0,0 0 0 0 0,0 1 0 0 0,1 0 0 0 0,1-1 1 0 0,1 1-1 0 0,0 0 0 0 0,0 0 0 0 0,2-1 0 0 0,0 1 0 0 0,7 26 0 0 0,-8-37-74 0 0,1 1 0 0 0,-1 0 0 0 0,1-1 0 0 0,0 1 0 0 0,1-1 0 0 0,-1 0 0 0 0,1 0 0 0 0,-1 0 0 0 0,1 0 0 0 0,1 0 0 0 0,-1 0 0 0 0,0-1 0 0 0,1 0 0 0 0,0 0 0 0 0,-1 0 0 0 0,1 0-1 0 0,1 0 1 0 0,-1-1 0 0 0,0 1 0 0 0,1-1 0 0 0,-1 0 0 0 0,5 1 0 0 0,-1-2-5 0 0,-1-1 0 0 0,0 1 0 0 0,0-1-1 0 0,0 0 1 0 0,1-1 0 0 0,-1 0 0 0 0,0 0 0 0 0,0 0 0 0 0,0-1 0 0 0,0 0-1 0 0,0-1 1 0 0,-1 1 0 0 0,1-1 0 0 0,10-6 0 0 0,-6 3-7 0 0,0-1 0 0 0,-1 0 0 0 0,1 0 0 0 0,-1-1 0 0 0,-1 0 1 0 0,0-1-1 0 0,0 0 0 0 0,0 0 0 0 0,-1-1 0 0 0,13-21 0 0 0,-17 24-4 0 0,-1 0-1 0 0,0-1 1 0 0,0 1-1 0 0,0-1 1 0 0,-1 0-1 0 0,0 1 1 0 0,-1-1 0 0 0,0 0-1 0 0,0 0 1 0 0,-1 0-1 0 0,0 0 1 0 0,0 0-1 0 0,0-1 1 0 0,-1 2-1 0 0,-1-1 1 0 0,1 0-1 0 0,-1 0 1 0 0,-5-10 0 0 0,5 10-1 0 0,1 5-2 0 0,1 0 0 0 0,-1 1 0 0 0,0-1 0 0 0,0 0 0 0 0,0 0 0 0 0,0 1 0 0 0,0-1 0 0 0,0 0 0 0 0,-1 1 0 0 0,1 0 0 0 0,-1-1 0 0 0,0 1 0 0 0,0 0 0 0 0,0 0 0 0 0,0 0-1 0 0,0 0 1 0 0,0 0 0 0 0,-1 0 0 0 0,1 0 0 0 0,0 1 0 0 0,-1-1 0 0 0,0 1 0 0 0,1 0 0 0 0,-1 0 0 0 0,0 0 0 0 0,1 0 0 0 0,-1 0 0 0 0,-6 0 0 0 0,-4 2-33 0 0,1 0 1 0 0,-1 0 0 0 0,0 2-1 0 0,1-1 1 0 0,-1 2 0 0 0,1 0-1 0 0,-18 8 1 0 0,22-8-435 0 0,-1 1 0 0 0,0 0 0 0 0,1 0 1 0 0,0 1-1 0 0,0 0 0 0 0,-10 10 0 0 0,9-2-3743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69 265 6317 0 0,'0'-3'-160'0'0,"-5"-61"-1604"0"0,4 60 1951 0 0,0 0 1 0 0,-1 0 0 0 0,0-1 0 0 0,0 1 0 0 0,0 1 0 0 0,0-1 0 0 0,0 0 0 0 0,-1 0 0 0 0,0 1 0 0 0,0 0 0 0 0,0-1 0 0 0,-4-2 0 0 0,6 4 680 0 0,-4 2-528 0 0,5-1-325 0 0,-1 1 1 0 0,1 0-1 0 0,0 0 0 0 0,0 0 0 0 0,-1 0 0 0 0,1-1 1 0 0,0 1-1 0 0,0 0 0 0 0,-1 0 0 0 0,1 0 0 0 0,0 0 1 0 0,-1 0-1 0 0,1 0 0 0 0,0 0 0 0 0,0 0 0 0 0,-1 0 0 0 0,1 0 1 0 0,0 0-1 0 0,-1 0 0 0 0,1 0 0 0 0,0 0 0 0 0,0 0 1 0 0,-1 0-1 0 0,1 0 0 0 0,0 0 0 0 0,-1 0 0 0 0,1 0 1 0 0,0 1-1 0 0,0-1 0 0 0,-1 0 0 0 0,1 0 0 0 0,0 0 1 0 0,0 0-1 0 0,0 1 0 0 0,-1-1 0 0 0,1 0 0 0 0,0 0 1 0 0,0 1-1 0 0,-6 26 342 0 0,2 0-1 0 0,1 0 1 0 0,2 0 0 0 0,0 1 0 0 0,2-1-1 0 0,6 47 1 0 0,0 10 171 0 0,-3-19 191 0 0,15 70 1 0 0,-19-133-360 0 0,5-6-280 0 0,4-7-39 0 0,0 0 0 0 0,-1 0 0 0 0,-1-1 0 0 0,1 0 0 0 0,-2 0 0 0 0,9-23-1 0 0,22-38 34 0 0,-9 29-47 0 0,1 1 0 0 0,2 1 0 0 0,2 2-1 0 0,44-42 1 0 0,-31 54-82 0 0,-38 25 36 0 0,17 3-11 0 0,-23 0 28 0 0,0 0 0 0 0,1 1 0 0 0,-1-1 0 0 0,0 1 0 0 0,0-1 0 0 0,1 1 0 0 0,-1 0 0 0 0,0-1-1 0 0,0 1 1 0 0,0 0 0 0 0,0 1 0 0 0,0-1 0 0 0,0 0 0 0 0,0 1 0 0 0,0-1 0 0 0,-1 1 0 0 0,1-1 0 0 0,-1 1 0 0 0,1 0 0 0 0,-1-1 0 0 0,1 1 0 0 0,-1 0 0 0 0,2 3 0 0 0,21 46-2 0 0,17 108 73 0 0,-41-158-71 0 0,0-1 1 0 0,0 1-1 0 0,0-1 1 0 0,0 1-1 0 0,0-1 1 0 0,1 1 0 0 0,-1-1-1 0 0,0 1 1 0 0,1-1-1 0 0,-1 1 1 0 0,0-1-1 0 0,1 1 1 0 0,-1-1 0 0 0,0 1-1 0 0,1-1 1 0 0,-1 1-1 0 0,1-1 1 0 0,-1 0-1 0 0,1 1 1 0 0,-1-1 0 0 0,1 0-1 0 0,-1 0 1 0 0,1 1-1 0 0,-1-1 1 0 0,1 0-1 0 0,-1 0 1 0 0,1 0 0 0 0,0 0-1 0 0,-1 1 1 0 0,1-1-1 0 0,-1 0 1 0 0,1 0-1 0 0,0 0 1 0 0,-1 0 0 0 0,1 0-1 0 0,-1-1 1 0 0,2 1-1 0 0,18-9-19 0 0,-16 7 23 0 0,11-9-9 0 0,-1 1-1 0 0,1-2 1 0 0,-2 1-1 0 0,0-2 1 0 0,0 0-1 0 0,20-27 1 0 0,19-20-10 0 0,31-29-245 0 0,-82 88 197 0 0,4 13-185 0 0,-4-11 249 0 0,-1 0 0 0 0,1-1 0 0 0,-1 1 0 0 0,1 0 0 0 0,-1-1 0 0 0,0 1-1 0 0,1 0 1 0 0,-1-1 0 0 0,0 1 0 0 0,0 0 0 0 0,0 0 0 0 0,1-1 0 0 0,-1 1-1 0 0,0 0 1 0 0,0 0 0 0 0,0 0 0 0 0,0-1 0 0 0,0 1 0 0 0,0 0 0 0 0,0 0 0 0 0,-1-1-1 0 0,1 2 1 0 0,-3 13-15 0 0,1-1 0 0 0,0 0 0 0 0,1 1 0 0 0,1 0 0 0 0,0-1 1 0 0,1 1-1 0 0,1-1 0 0 0,0 0 0 0 0,1 1 0 0 0,0-1 0 0 0,8 18 0 0 0,-10-27 14 0 0,1 0 0 0 0,0 1 1 0 0,1-1-1 0 0,-1 0 0 0 0,1 0 1 0 0,0 0-1 0 0,1 0 0 0 0,-1-1 0 0 0,1 1 1 0 0,0-1-1 0 0,0 0 0 0 0,0 0 1 0 0,0-1-1 0 0,1 1 0 0 0,-1-1 1 0 0,1 0-1 0 0,0 0 0 0 0,0 0 0 0 0,0-1 1 0 0,1 1-1 0 0,-1-1 0 0 0,0-1 1 0 0,1 1-1 0 0,0-1 0 0 0,-1 0 0 0 0,1 0 1 0 0,0-1-1 0 0,-1 1 0 0 0,1-1 1 0 0,0-1-1 0 0,6 0 0 0 0,11-3 1 0 0,0-2 0 0 0,0 0 0 0 0,-1-1 0 0 0,0-1 0 0 0,-1-2 0 0 0,0 0-1 0 0,0-1 1 0 0,-1-1 0 0 0,0 0 0 0 0,-1-2 0 0 0,26-24 0 0 0,-33 26-4 0 0,0 0 0 0 0,0 0 0 0 0,-2-1 1 0 0,1 0-1 0 0,-2-1 0 0 0,0 0 0 0 0,0-1 0 0 0,-2 1 0 0 0,0-2 1 0 0,0 1-1 0 0,-1-1 0 0 0,-1 0 0 0 0,-1 0 0 0 0,0 0 1 0 0,-2-1-1 0 0,3-29 0 0 0,-9-19-13 0 0,1 56 23 0 0,-3 1-12 0 0,5 7 5 0 0,-2 1 2 0 0,1 0 1 0 0,-1 1 0 0 0,1-1-1 0 0,0 1 1 0 0,-1 0 0 0 0,1 0-1 0 0,0-1 1 0 0,0 2-1 0 0,-1-1 1 0 0,1 0 0 0 0,0 0-1 0 0,0 1 1 0 0,0-1 0 0 0,0 1-1 0 0,1-1 1 0 0,-1 1-1 0 0,0 0 1 0 0,1 0 0 0 0,-1 0-1 0 0,1 0 1 0 0,-3 4 0 0 0,-22 53 84 0 0,17-36-11 0 0,2-6-10 0 0,1 1-1 0 0,0 0 0 0 0,1 0 1 0 0,1 0-1 0 0,1 0 1 0 0,1 1-1 0 0,-1 33 0 0 0,4-41-41 0 0,-1 0-1 0 0,2 0 0 0 0,-1 0 1 0 0,1 0-1 0 0,1-1 0 0 0,0 1 1 0 0,0 0-1 0 0,1-1 0 0 0,1 0 1 0 0,0 0-1 0 0,0 0 1 0 0,1-1-1 0 0,0 1 0 0 0,10 11 1 0 0,-13-18-93 0 0,-1 0 0 0 0,1-1 0 0 0,0 1 1 0 0,0-1-1 0 0,0 0 0 0 0,1 1 0 0 0,-1-1 0 0 0,0-1 1 0 0,1 1-1 0 0,-1 0 0 0 0,1-1 0 0 0,0 0 1 0 0,-1 0-1 0 0,1 0 0 0 0,0 0 0 0 0,0 0 0 0 0,-1-1 1 0 0,1 0-1 0 0,0 0 0 0 0,0 0 0 0 0,0 0 1 0 0,0 0-1 0 0,0-1 0 0 0,-1 0 0 0 0,1 0 0 0 0,0 0 1 0 0,0 0-1 0 0,-1 0 0 0 0,1-1 0 0 0,-1 0 1 0 0,1 0-1 0 0,2-2 0 0 0,8-5-903 0 0,-1 0 0 0 0,0-2 0 0 0,0 1 0 0 0,-1-2 1 0 0,-1 0-1 0 0,13-16 0 0 0,0-7-1856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0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190 118 6101 0 0,'-29'-48'-1568'0'0,"26"42"1892"0"0,0 0 0 0 0,0 0 0 0 0,-1 0 1 0 0,0 0-1 0 0,0 0 0 0 0,0 1 0 0 0,0 0 0 0 0,-1 0 0 0 0,-9-8 0 0 0,12 12 51 0 0,2 1-348 0 0,0-1-1 0 0,0 1 1 0 0,0 0 0 0 0,0 0 0 0 0,0-1 0 0 0,0 1-1 0 0,-1 0 1 0 0,1 0 0 0 0,0-1 0 0 0,0 1 0 0 0,0 0 0 0 0,-1 0-1 0 0,1 0 1 0 0,0-1 0 0 0,0 1 0 0 0,0 0 0 0 0,-1 0-1 0 0,1 0 1 0 0,0 0 0 0 0,0 0 0 0 0,-1 0 0 0 0,1-1 0 0 0,0 1-1 0 0,0 0 1 0 0,-1 0 0 0 0,1 0 0 0 0,0 0 0 0 0,0 0 0 0 0,-1 0-1 0 0,1 0 1 0 0,0 0 0 0 0,-1 0 0 0 0,1 0 0 0 0,0 0-1 0 0,0 0 1 0 0,-1 0 0 0 0,1 1 0 0 0,0-1 0 0 0,0 0 0 0 0,-1 0-1 0 0,1 0 1 0 0,0 0 0 0 0,0 0 0 0 0,-1 0 0 0 0,1 1-1 0 0,0-1 1 0 0,0 0 0 0 0,0 0 0 0 0,0 0 0 0 0,-1 1 0 0 0,-13 8 603 0 0,14-9-735 0 0,-5 6 200 0 0,2 0 0 0 0,-1 0 1 0 0,1 0-1 0 0,-1 0 1 0 0,2 1-1 0 0,-1 0 1 0 0,1-1-1 0 0,0 1 1 0 0,0 0-1 0 0,1 0 0 0 0,-1 12 1 0 0,-2 4 105 0 0,-12 51 83 0 0,3 0 0 0 0,3 0 0 0 0,4 1 0 0 0,3 1 1 0 0,3-1-1 0 0,4 0 0 0 0,3 0 0 0 0,19 91 0 0 0,-19-137-231 0 0,-5-14-168 0 0,1 0-1 0 0,1-1 1 0 0,1 0 0 0 0,8 19-1 0 0,-13-32-269 0 0,-1-15-2201 0 0,1 11 2380 0 0,-1-1 0 0 0,1 1 0 0 0,-1 0 0 0 0,1-1 0 0 0,-1 1 0 0 0,0 0 0 0 0,0 0 0 0 0,0 0 0 0 0,-1-1 1 0 0,1 1-1 0 0,-1 1 0 0 0,0-1 0 0 0,0 0 0 0 0,-2-3 0 0 0,-13-16-2249 0 0,-2 0-595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21 255 6333 0 0,'-1'0'-31'0'0,"0"-1"1"0"0,0 1-1 0 0,1 0 1 0 0,-1 0-1 0 0,0 0 1 0 0,0-1-1 0 0,0 1 1 0 0,0 0-1 0 0,0-1 1 0 0,1 1-1 0 0,-1 0 1 0 0,0-1-1 0 0,0 1 1 0 0,0-1-1 0 0,1 0 1 0 0,-1 1-1 0 0,0-1 1 0 0,1 1-1 0 0,-1-1 1 0 0,1 0-1 0 0,-1 0 1 0 0,1 1-1 0 0,-1-1 1 0 0,1 0-1 0 0,-1 0 1 0 0,1 0-1 0 0,0 0 1 0 0,-1-1-1 0 0,1 0 52 0 0,0 1-1 0 0,1-1 0 0 0,-1 0 1 0 0,0 1-1 0 0,1-1 0 0 0,-1 0 1 0 0,1 1-1 0 0,0-1 0 0 0,0 1 0 0 0,-1-1 1 0 0,1 1-1 0 0,0-1 0 0 0,0 1 1 0 0,2-2-1 0 0,3-4 212 0 0,0 0 0 0 0,1 1 0 0 0,0 0 0 0 0,13-9 0 0 0,1 3 57 0 0,1 1 0 0 0,0 1 0 0 0,0 1 0 0 0,1 0 0 0 0,0 2 0 0 0,1 1 0 0 0,0 1 0 0 0,0 1 0 0 0,0 1 0 0 0,26 0 0 0 0,-9 4-30 0 0,-1 0 0 0 0,0 3-1 0 0,0 1 1 0 0,0 2 0 0 0,50 16-1 0 0,-62-13-112 0 0,0 1-1 0 0,-1 2 0 0 0,-1 0 0 0 0,0 2 1 0 0,0 0-1 0 0,45 39 0 0 0,-64-48-103 0 0,1 1 0 0 0,-1 0 0 0 0,-1 0 0 0 0,1 1-1 0 0,-1-1 1 0 0,-1 1 0 0 0,1 1 0 0 0,7 16 0 0 0,-16-24 95 0 0,-6-10-118 0 0,7 7-23 0 0,1 0 1 0 0,0-1-1 0 0,-1 1 1 0 0,1 0-1 0 0,0 0 1 0 0,0 0-1 0 0,0-1 1 0 0,1 1-1 0 0,-1 0 1 0 0,0-1-1 0 0,1 1 1 0 0,0-1-1 0 0,-1 1 1 0 0,1-5-1 0 0,3-4-5 0 0,-1 1 0 0 0,1 0 0 0 0,1-1 0 0 0,0 1 0 0 0,0 0 0 0 0,1 1-1 0 0,0-1 1 0 0,1 1 0 0 0,0 0 0 0 0,0 0 0 0 0,1 1 0 0 0,0 0 0 0 0,1 0 0 0 0,0 1-1 0 0,11-9 1 0 0,12-8-32 0 0,1 1-1 0 0,63-33 0 0 0,-79 47 71 0 0,1 2 1 0 0,0 0 0 0 0,0 1-1 0 0,0 0 1 0 0,19-3-1 0 0,-33 9-11 0 0,3 2 10 0 0,1 0 0 0 0,-1 0 1 0 0,0 0-1 0 0,0 1 0 0 0,0 0 1 0 0,0 0-1 0 0,-1 1 0 0 0,1-1 1 0 0,-1 1-1 0 0,0 1 1 0 0,0-1-1 0 0,0 1 0 0 0,0-1 1 0 0,7 12-1 0 0,8 11 373 0 0,27 49 0 0 0,-33-52-213 0 0,53 108 634 0 0,-67-132-848 0 0,0 0 0 0 0,0 0-1 0 0,0 0 1 0 0,0 0 0 0 0,0-1 0 0 0,1 1-1 0 0,-1 0 1 0 0,0 0 0 0 0,0 0 0 0 0,0 0-1 0 0,0 0 1 0 0,0 0 0 0 0,0 0 0 0 0,0-1-1 0 0,1 1 1 0 0,-1 0 0 0 0,0 0 0 0 0,0 0-1 0 0,0 0 1 0 0,0 0 0 0 0,0 0 0 0 0,1 0-1 0 0,-1 0 1 0 0,0 0 0 0 0,0 0 0 0 0,0 0-1 0 0,0 0 1 0 0,0 0 0 0 0,1 0 0 0 0,-1 0-1 0 0,0 0 1 0 0,0 0 0 0 0,0 0 0 0 0,0 0-1 0 0,1 0 1 0 0,-1 0 0 0 0,0 0 0 0 0,0 0-1 0 0,0 0 1 0 0,0 0 0 0 0,0 0 0 0 0,0 0-1 0 0,1 0 1 0 0,-1 0 0 0 0,0 1 0 0 0,0-1-1 0 0,0 0 1 0 0,0 0 0 0 0,0 0 0 0 0,0 0 0 0 0,0 0-1 0 0,1 0 1 0 0,-1 1 0 0 0,0-1 0 0 0,0 0-1 0 0,0 0 1 0 0,0 0 0 0 0,0 0 0 0 0,0 0-1 0 0,0 1 1 0 0,0-1 0 0 0,0 0 0 0 0,0 0-1 0 0,0 0 1 0 0,1-24-1610 0 0,-8-51-2429 0 0,5 48 1312 0 0,-1-8-533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85 6741 0 0,'-11'-20'-967'0'0,"10"15"1174"0"0,-2 0 0 0 0,1 0 0 0 0,0 1-1 0 0,-1-1 1 0 0,0 1 0 0 0,0 0 0 0 0,0 0-1 0 0,-1 0 1 0 0,1 0 0 0 0,-5-4 0 0 0,6 7 155 0 0,-8-5 682 0 0,0 1-1528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84 6553 0 0,'-36'-34'-3015'0'0,"-5"6"2625"0"0,40 27 403 0 0,-48-19 658 0 0,32 20-484 0 0,13 0 16 0 0,-1 0 13 0 0,-8 3 22 0 0,0 0 0 0 0,-1 1 0 0 0,1 0 0 0 0,0 1 0 0 0,1 1 0 0 0,-1 0 0 0 0,1 0 0 0 0,1 2 0 0 0,-1-1 0 0 0,1 1-1 0 0,0 1 1 0 0,-15 15 0 0 0,8-5 111 0 0,0 0 1 0 0,1 1-1 0 0,1 0 0 0 0,1 2 0 0 0,-24 44 0 0 0,35-58-284 0 0,1-1-1 0 0,1 1 1 0 0,-1 0-1 0 0,1 0 1 0 0,1 0-1 0 0,0 0 1 0 0,0 0-1 0 0,0 0 1 0 0,1 0-1 0 0,0 0 1 0 0,0 1-1 0 0,1-1 1 0 0,0 0-1 0 0,1 0 0 0 0,0 0 1 0 0,0 0-1 0 0,1-1 1 0 0,0 1-1 0 0,0-1 1 0 0,0 1-1 0 0,1-1 1 0 0,1 0-1 0 0,-1 0 1 0 0,1-1-1 0 0,0 1 1 0 0,0-1-1 0 0,1 0 1 0 0,0 0-1 0 0,0-1 1 0 0,0 0-1 0 0,1 0 1 0 0,-1 0-1 0 0,1-1 1 0 0,0 0-1 0 0,1-1 1 0 0,-1 1-1 0 0,1-1 1 0 0,0-1-1 0 0,-1 1 1 0 0,1-1-1 0 0,0-1 1 0 0,0 1-1 0 0,0-1 1 0 0,1-1-1 0 0,12 0 0 0 0,4-2-592 0 0,0-1-1 0 0,-1-1 0 0 0,1-1 1 0 0,28-10-1 0 0,43-21-4341 0 0,-58 21 1647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6477 0 0,'16'-34'-1675'0'0,"-15"32"2139"0"0,0 4-435 0 0,0 0 0 0 0,0-1-1 0 0,0 1 1 0 0,1 0-1 0 0,-1-1 1 0 0,1 0-1 0 0,-1 1 1 0 0,1-1 0 0 0,-1 0-1 0 0,1 0 1 0 0,0 0-1 0 0,0 0 1 0 0,2 1-1 0 0,5 4 199 0 0,7 8 188 0 0,-1 1-1 0 0,0 0 1 0 0,-1 1 0 0 0,17 26-1 0 0,-11-15 36 0 0,35 52 1044 0 0,52 98-1 0 0,-103-168-1295 0 0,-3-6-100 0 0,0 0-1 0 0,0 0 0 0 0,0 0 0 0 0,0-1 0 0 0,1 1 1 0 0,0 0-1 0 0,-1-1 0 0 0,1 1 0 0 0,0-1 1 0 0,0 1-1 0 0,0-1 0 0 0,0 0 0 0 0,5 3 1 0 0,-6-5-89 0 0,1-1 0 0 0,-1 1 1 0 0,0-1-1 0 0,1 0 1 0 0,-1 1-1 0 0,0-1 0 0 0,1 0 1 0 0,-1 0-1 0 0,0 0 1 0 0,0 0-1 0 0,0 0 1 0 0,0 0-1 0 0,0 0 0 0 0,0 0 1 0 0,0 0-1 0 0,0 0 1 0 0,0-1-1 0 0,0 1 0 0 0,-1 0 1 0 0,1-1-1 0 0,0 1 1 0 0,0-2-1 0 0,14-40 144 0 0,-10 29-97 0 0,10-27 26 0 0,-8 18-64 0 0,0 0 1 0 0,2 1-1 0 0,1 1 0 0 0,1-1 0 0 0,0 2 0 0 0,2-1 0 0 0,20-25 0 0 0,-19 30-31 0 0,-12 12 6 0 0,1 1 0 0 0,0-1 1 0 0,0 0-1 0 0,0 1 0 0 0,0 0 0 0 0,0 0 0 0 0,1 0 0 0 0,-1 0 1 0 0,1 0-1 0 0,0 0 0 0 0,0 1 0 0 0,0 0 0 0 0,0 0 1 0 0,0 0-1 0 0,0 0 0 0 0,1 1 0 0 0,4-1 0 0 0,-7 2-11 0 0,1 1 5 0 0,2 2 9 0 0,0 1 0 0 0,-1-1 0 0 0,1 1 0 0 0,-1 0 0 0 0,0 0 0 0 0,0 0 0 0 0,0 0 0 0 0,0 1 0 0 0,5 9 0 0 0,28 58 68 0 0,-9-18 36 0 0,2 2 54 0 0,-14-26 161 0 0,25 36 1 0 0,-40-64-189 0 0,14-10-94 0 0,-1-1 0 0 0,-1 0 0 0 0,0-1 0 0 0,0-1 0 0 0,19-18 0 0 0,52-70-24 0 0,-27 30-23 0 0,-34 40 20 0 0,-15 19-32 0 0,-1 1 0 0 0,1 0-1 0 0,0 0 1 0 0,1 1-1 0 0,0 0 1 0 0,12-8 0 0 0,-19 15-12 0 0,1 2 9 0 0,1-1 19 0 0,-1 1 0 0 0,0 0 1 0 0,1 1-1 0 0,-1-1 1 0 0,0 0-1 0 0,0 1 0 0 0,0 0 1 0 0,0 0-1 0 0,-1 0 0 0 0,1 0 1 0 0,0 0-1 0 0,-1 1 1 0 0,1-1-1 0 0,-1 1 0 0 0,0-1 1 0 0,3 6-1 0 0,33 52 9 0 0,-34-54 16 0 0,28 57 84 0 0,-19-36-32 0 0,1 0-1 0 0,2-1 1 0 0,30 40-1 0 0,-42-62-50 0 0,1-1 0 0 0,-1 1 0 0 0,1-1 0 0 0,0 0 0 0 0,0 0 0 0 0,0-1 1 0 0,1 1-1 0 0,-1-1 0 0 0,0 0 0 0 0,1 0 0 0 0,0-1 0 0 0,-1 0 0 0 0,1 0 0 0 0,0 0 0 0 0,-1-1 0 0 0,1 0 0 0 0,0 0 0 0 0,9-1 0 0 0,10-2 37 0 0,1 0 1 0 0,41-12-1 0 0,-43 8-59 0 0,-1 0 0 0 0,0-2 0 0 0,-1 0 1 0 0,0-2-1 0 0,0 0 0 0 0,21-16 0 0 0,-35 22-15 0 0,-1-1 1 0 0,-1 1-1 0 0,1-2 0 0 0,-1 1 1 0 0,0-1-1 0 0,0 0 0 0 0,-1 0 0 0 0,9-15 1 0 0,-12 17-7 0 0,0 0-1 0 0,0 0 1 0 0,0 0 0 0 0,-1-1 0 0 0,0 1 0 0 0,0 0 0 0 0,0-1 0 0 0,0 1 0 0 0,-1-1 0 0 0,0 1 0 0 0,0-1 0 0 0,-1 1 0 0 0,1-1-1 0 0,-1 1 1 0 0,-3-9 0 0 0,2 7-2 0 0,-1 0 0 0 0,0 0 0 0 0,0 1 0 0 0,-1-1 0 0 0,0 1 0 0 0,0 0 0 0 0,0 0 0 0 0,-1 0 0 0 0,1 1 0 0 0,-2 0 0 0 0,1 0 0 0 0,0 0 0 0 0,-1 0 0 0 0,0 1 0 0 0,0 0 0 0 0,0 0 0 0 0,-1 1 0 0 0,1-1 0 0 0,-1 1 0 0 0,0 1 0 0 0,-13-4 0 0 0,18 6 19 0 0,-1-1 1 0 0,1 1-1 0 0,-1 0 1 0 0,1 0 0 0 0,-1 0-1 0 0,1 0 1 0 0,-1 0 0 0 0,1 1-1 0 0,-1-1 1 0 0,1 1-1 0 0,-1-1 1 0 0,1 1 0 0 0,-1 0-1 0 0,1 0 1 0 0,0 0 0 0 0,-1 1-1 0 0,1-1 1 0 0,0 0-1 0 0,-3 4 1 0 0,1-2 8 0 0,1 1-1 0 0,0 0 1 0 0,0 0-1 0 0,0 0 1 0 0,0 0 0 0 0,1 0-1 0 0,0 1 1 0 0,0-1 0 0 0,-3 8-1 0 0,1 3 61 0 0,0 1 0 0 0,1 0 0 0 0,1 0-1 0 0,0 0 1 0 0,1 17 0 0 0,1-14 13 0 0,1 0 0 0 0,0 0-1 0 0,2 0 1 0 0,0-1 0 0 0,1 1 0 0 0,10 25 0 0 0,-12-37-74 0 0,1 0 1 0 0,0 0 0 0 0,1 0-1 0 0,0 0 1 0 0,0-1 0 0 0,0 0-1 0 0,1 0 1 0 0,0 0-1 0 0,0 0 1 0 0,0-1 0 0 0,1 0-1 0 0,0 0 1 0 0,0 0 0 0 0,0-1-1 0 0,0 0 1 0 0,1 0-1 0 0,0-1 1 0 0,0 1 0 0 0,7 1-1 0 0,-4-2-230 0 0,1 0 1 0 0,0-1-1 0 0,-1-1 0 0 0,1 0 0 0 0,0 0 0 0 0,0-1 0 0 0,-1 0 0 0 0,1-1 1 0 0,0 0-1 0 0,0-1 0 0 0,17-5 0 0 0,-13 2-632 0 0,-1 0 1 0 0,1-1-1 0 0,-1-1 1 0 0,-1-1-1 0 0,0 0 1 0 0,0 0-1 0 0,20-18 0 0 0,-2-1-2028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6353 0 0,'41'-91'1367'0'0,"-39"85"2952"0"0,-8 20-3537 0 0,-8 38-852 0 0,5 75 535 0 0,2-50-296 0 0,3-1 0 0 0,4 1 0 0 0,9 77 0 0 0,-7-139-253 0 0,0-1-1 0 0,2 0 1 0 0,-1 0 0 0 0,7 14-1 0 0,-8-24-182 0 0,0 1 0 0 0,0-1 0 0 0,0 0-1 0 0,1 0 1 0 0,0 0 0 0 0,0 0 0 0 0,0-1-1 0 0,0 1 1 0 0,0-1 0 0 0,1 1 0 0 0,-1-1-1 0 0,1 0 1 0 0,0-1 0 0 0,0 1-1 0 0,6 2 1 0 0,1-4-3921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0 485 6557 0 0,'0'0'-370'0'0,"8"-3"-660"0"0,154-42 943 0 0,-82 25 89 0 0,-1-4 1 0 0,89-39-1 0 0,-155 58-7 0 0,-1-2 0 0 0,0 0 0 0 0,0 0 0 0 0,-1-1 0 0 0,0 0 0 0 0,0-1 0 0 0,-1-1 1 0 0,0 1-1 0 0,12-17 0 0 0,-18 21 2 0 0,-1-1 0 0 0,1 1 1 0 0,-1-1-1 0 0,-1 0 0 0 0,1 0 1 0 0,-1 0-1 0 0,0 0 1 0 0,0 0-1 0 0,-1 0 0 0 0,1-1 1 0 0,-1 1-1 0 0,-1 0 0 0 0,1-1 1 0 0,-1 1-1 0 0,-1-1 1 0 0,1 1-1 0 0,-1-1 0 0 0,0 1 1 0 0,0 0-1 0 0,-1-1 0 0 0,0 1 1 0 0,-3-7-1 0 0,-33-71 895 0 0,37 83 338 0 0,-2 5-850 0 0,-3 7-104 0 0,1-1-1 0 0,1 1 1 0 0,0-1 0 0 0,0 1 0 0 0,1 1 0 0 0,1-1-1 0 0,0 0 1 0 0,-1 19 0 0 0,-3 101 1301 0 0,6-40-701 0 0,5-1 0 0 0,29 169 0 0 0,-34-258-866 0 0,0 1-1 0 0,1-1 1 0 0,-1 1-1 0 0,0-1 1 0 0,0 1 0 0 0,1-1-1 0 0,-1 1 1 0 0,1-1 0 0 0,-1 0-1 0 0,1 1 1 0 0,0-1-1 0 0,-1 0 1 0 0,1 1 0 0 0,0-1-1 0 0,0 0 1 0 0,0 0-1 0 0,0 0 1 0 0,0 0 0 0 0,0 0-1 0 0,0 0 1 0 0,1 0 0 0 0,-1 0-1 0 0,0 0 1 0 0,0 0-1 0 0,1-1 1 0 0,-1 1 0 0 0,0-1-1 0 0,1 1 1 0 0,-1-1-1 0 0,1 1 1 0 0,-1-1 0 0 0,1 0-1 0 0,-1 0 1 0 0,1 1 0 0 0,-1-1-1 0 0,1 0 1 0 0,1-1-1 0 0,3 0-11 0 0,-1-1 0 0 0,1 0 0 0 0,0 0 0 0 0,-1-1 0 0 0,0 0 0 0 0,1 0 0 0 0,-1 0 0 0 0,5-5 0 0 0,138-120-434 0 0,-90 75 265 0 0,-57 51 165 0 0,0 1 0 0 0,0 0 0 0 0,0 0-1 0 0,1 0 1 0 0,-1-1 0 0 0,0 1 0 0 0,0 0 0 0 0,1 1 0 0 0,-1-1 0 0 0,0 0-1 0 0,1 0 1 0 0,-1 1 0 0 0,1-1 0 0 0,-1 0 0 0 0,1 1 0 0 0,-1 0 0 0 0,1-1-1 0 0,0 1 1 0 0,-1 0 0 0 0,1 0 0 0 0,-1 0 0 0 0,1 0 0 0 0,0 0 0 0 0,-1 0 0 0 0,1 0-1 0 0,-1 1 1 0 0,1-1 0 0 0,-1 0 0 0 0,4 2 0 0 0,-1 1 9 0 0,-1 1-1 0 0,1 0 1 0 0,0 0 0 0 0,-1 0 0 0 0,0 0-1 0 0,0 0 1 0 0,0 1 0 0 0,2 4 0 0 0,-3-6 10 0 0,8 14 31 0 0,1-1 1 0 0,0 0-1 0 0,1-1 1 0 0,1 0 0 0 0,22 20-1 0 0,-26-28-28 0 0,0 0 1 0 0,1-1-1 0 0,-1 0 0 0 0,1 0 1 0 0,1-1-1 0 0,-1-1 0 0 0,1 0 0 0 0,-1 0 1 0 0,1-1-1 0 0,0 0 0 0 0,12 1 1 0 0,2 0-38 0 0,0-2 1 0 0,0 0-1 0 0,1-2 1 0 0,-1-1-1 0 0,0-1 1 0 0,0-1-1 0 0,36-9 1 0 0,-50 9-36 0 0,0 0 1 0 0,-1-1-1 0 0,1 0 0 0 0,-1-1 1 0 0,0 0-1 0 0,0-1 1 0 0,-1 0-1 0 0,0 0 1 0 0,0-1-1 0 0,0 0 1 0 0,-1-1-1 0 0,0 0 1 0 0,-1 0-1 0 0,1-1 1 0 0,-2 0-1 0 0,1 0 0 0 0,-1-1 1 0 0,-1 1-1 0 0,6-13 1 0 0,6-16-147 0 0,1-4-147 0 0,16-53 1 0 0,-34 94 313 0 0,2-6-37 0 0,-2 7 88 0 0,0 0 0 0 0,0 0 1 0 0,0 1-1 0 0,0-1 0 0 0,0 0 0 0 0,-1 0 1 0 0,1 0-1 0 0,0 0 0 0 0,0 0 1 0 0,0 0-1 0 0,0 0 0 0 0,0 0 1 0 0,0 0-1 0 0,0 0 0 0 0,0 0 1 0 0,0 0-1 0 0,0 0 0 0 0,0 0 0 0 0,-1 0 1 0 0,1 0-1 0 0,0 0 0 0 0,0 0 1 0 0,0 0-1 0 0,0 0 0 0 0,0 0 1 0 0,0 0-1 0 0,0 0 0 0 0,0 0 1 0 0,0 0-1 0 0,0 0 0 0 0,-1 0 0 0 0,1 0 1 0 0,0 0-1 0 0,0 0 0 0 0,0 0 1 0 0,0 0-1 0 0,0-1 0 0 0,0 1 1 0 0,0 0-1 0 0,0 0 0 0 0,0 0 0 0 0,-9 13 147 0 0,1 1-1 0 0,1 0 1 0 0,1 0-1 0 0,0 1 1 0 0,0 0-1 0 0,1 0 0 0 0,-4 27 1 0 0,7-30-58 0 0,0 1 0 0 0,1-1 0 0 0,0 1 0 0 0,1-1 0 0 0,0 1 0 0 0,1-1 0 0 0,1 0 0 0 0,0 1 0 0 0,0-1 0 0 0,9 23 0 0 0,-9-30-77 0 0,1 0-1 0 0,-1-1 1 0 0,1 1-1 0 0,0-1 1 0 0,0 1-1 0 0,1-1 1 0 0,-1 0-1 0 0,1 0 1 0 0,0-1-1 0 0,0 1 0 0 0,0-1 1 0 0,0 0-1 0 0,1 0 1 0 0,5 3-1 0 0,-1-2 1 0 0,0 0-1 0 0,1-1 0 0 0,-1 0 0 0 0,1 0 0 0 0,0-1 1 0 0,20 1-1 0 0,4-2 2 0 0,0-1 0 0 0,0-3 0 0 0,44-7 0 0 0,-74 9-25 0 0,13-1 13 0 0,0-2 0 0 0,0 0 0 0 0,-1 0-1 0 0,0-2 1 0 0,0 0 0 0 0,21-11 0 0 0,-34 15-18 0 0,0 1 1 0 0,0-1-1 0 0,-1 1 1 0 0,1-1-1 0 0,-1 0 1 0 0,1 0-1 0 0,-1 0 1 0 0,1-1-1 0 0,-1 1 0 0 0,0 0 1 0 0,0-1-1 0 0,0 1 1 0 0,0-1-1 0 0,-1 0 1 0 0,1 0-1 0 0,-1 0 1 0 0,0 0-1 0 0,1 0 0 0 0,-1 0 1 0 0,-1 0-1 0 0,1 0 1 0 0,0 0-1 0 0,-1 0 1 0 0,1 0-1 0 0,-1-1 1 0 0,0 1-1 0 0,0 0 1 0 0,-1 0-1 0 0,1 0 0 0 0,0-1 1 0 0,-1 1-1 0 0,0 0 1 0 0,0 0-1 0 0,0 0 1 0 0,0 0-1 0 0,0 0 1 0 0,-1 0-1 0 0,1 0 0 0 0,-1 1 1 0 0,0-1-1 0 0,-2-2 1 0 0,-6-9-12 0 0,0 0 0 0 0,-1 1 0 0 0,-1 0 0 0 0,0 1 0 0 0,-1 0 0 0 0,0 1 1 0 0,0 0-1 0 0,-2 1 0 0 0,1 1 0 0 0,-30-14 0 0 0,19 12-13 0 0,1 2 0 0 0,-2 1 1 0 0,1 1-1 0 0,-1 2 0 0 0,0 0 1 0 0,-41-2-1 0 0,57 7-184 0 0,-1 0 0 0 0,1 0 0 0 0,-1 1 0 0 0,-12 2-1 0 0,19-2-29 0 0,0 0-1 0 0,1 0 1 0 0,-1 0-1 0 0,0 1 0 0 0,1-1 1 0 0,-1 1-1 0 0,1 0 0 0 0,-1 0 1 0 0,1 0-1 0 0,0 0 1 0 0,0 0-1 0 0,0 1 0 0 0,0 0 1 0 0,-3 2-1 0 0,6-4 96 0 0,0-1-1 0 0,0 0 1 0 0,0 1 0 0 0,-1-1-1 0 0,1 0 1 0 0,0 1 0 0 0,0-1-1 0 0,0 0 1 0 0,0 1 0 0 0,0-1 0 0 0,0 0-1 0 0,-1 1 1 0 0,1-1 0 0 0,0 0-1 0 0,0 1 1 0 0,0-1 0 0 0,0 0-1 0 0,0 1 1 0 0,1-1 0 0 0,-1 1-1 0 0,0-1 1 0 0,0 0 0 0 0,0 1-1 0 0,0-1 1 0 0,0 0 0 0 0,0 1 0 0 0,1-1-1 0 0,-1 0 1 0 0,0 1 0 0 0,0-1-1 0 0,0 0 1 0 0,1 0 0 0 0,-1 1-1 0 0,0-1 1 0 0,0 0 0 0 0,1 0-1 0 0,-1 1 1 0 0,0-1 0 0 0,1 0-1 0 0,-1 0 1 0 0,1 0 0 0 0,20 9-2884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64 708 6717 0 0,'32'29'473'0'0,"-25"-27"-315"0"0,1 0 0 0 0,-1-1 0 0 0,0 1 0 0 0,0-1 0 0 0,0-1 0 0 0,1 0 0 0 0,-1 0 1 0 0,0 0-1 0 0,1-1 0 0 0,-1 0 0 0 0,0 0 0 0 0,0-1 0 0 0,0 0 0 0 0,0 0 0 0 0,9-5 0 0 0,2 0-37 0 0,-1-1 1 0 0,0-1-1 0 0,-1 0 1 0 0,0-1-1 0 0,15-13 1 0 0,-26 19-106 0 0,0 0 1 0 0,0-1 0 0 0,-1 1 0 0 0,1-1 0 0 0,-1 0-1 0 0,0 0 1 0 0,0-1 0 0 0,-1 1 0 0 0,1-1 0 0 0,-1 0-1 0 0,-1 0 1 0 0,1 0 0 0 0,-1 0 0 0 0,0 0 0 0 0,0 0-1 0 0,-1-1 1 0 0,0 1 0 0 0,0-1 0 0 0,0 1 0 0 0,-1-1-1 0 0,0 1 1 0 0,-1-1 0 0 0,1 1 0 0 0,-1-1 0 0 0,0 1-1 0 0,-1-1 1 0 0,1 1 0 0 0,-1 0 0 0 0,-1-1 0 0 0,1 1-1 0 0,-1 1 1 0 0,0-1 0 0 0,0 0 0 0 0,-6-7 0 0 0,6 10-12 0 0,-1 1 0 0 0,1-1 0 0 0,-1 0 0 0 0,0 1 0 0 0,0 0 0 0 0,0 0 0 0 0,0 0 0 0 0,0 0 1 0 0,-1 1-1 0 0,1 0 0 0 0,0-1 0 0 0,-1 2 0 0 0,1-1 0 0 0,-1 0 0 0 0,1 1 0 0 0,-1 0 0 0 0,1 0 0 0 0,-1 0 1 0 0,1 1-1 0 0,-1 0 0 0 0,1-1 0 0 0,-1 1 0 0 0,1 1 0 0 0,-5 1 0 0 0,-12 4 33 0 0,0 0-1 0 0,0 2 1 0 0,-28 16 0 0 0,37-17 32 0 0,-1 0 0 0 0,1 2 0 0 0,1-1 0 0 0,0 2 0 0 0,1-1 0 0 0,0 1 0 0 0,0 1 0 0 0,1 0 0 0 0,0 0 0 0 0,-9 20 0 0 0,15-27-28 0 0,1 1 1 0 0,-1 0-1 0 0,1-1 1 0 0,0 1-1 0 0,1 0 0 0 0,-1 1 1 0 0,1-1-1 0 0,0 0 1 0 0,1 0-1 0 0,-1 0 1 0 0,1 1-1 0 0,1 6 0 0 0,0-9-18 0 0,0 0-1 0 0,1 0 1 0 0,-1 0-1 0 0,0-1 0 0 0,1 1 1 0 0,0 0-1 0 0,0-1 1 0 0,0 1-1 0 0,1-1 0 0 0,-1 0 1 0 0,1 1-1 0 0,0-1 0 0 0,-1 0 1 0 0,1-1-1 0 0,1 1 1 0 0,-1-1-1 0 0,0 1 0 0 0,1-1 1 0 0,-1 0-1 0 0,5 2 1 0 0,2 0 6 0 0,-1-1 1 0 0,1 0-1 0 0,-1 0 1 0 0,1-1-1 0 0,0-1 1 0 0,0 1-1 0 0,0-1 1 0 0,0-1-1 0 0,0 0 1 0 0,0-1-1 0 0,0 0 1 0 0,0 0-1 0 0,0-1 1 0 0,0 0-1 0 0,0-1 1 0 0,-1 0-1 0 0,17-7 1 0 0,-11 3-6 0 0,1-1 1 0 0,-1 0-1 0 0,0-1 0 0 0,0-1 1 0 0,-1 0-1 0 0,-1-1 1 0 0,0 0-1 0 0,0-1 1 0 0,17-21-1 0 0,-16 13-13 0 0,-1-2-1 0 0,0 1 1 0 0,-2-1 0 0 0,0-1 0 0 0,-2 0-1 0 0,10-37 1 0 0,-9 21-9 0 0,-2 0 0 0 0,-1-1 0 0 0,1-50 0 0 0,-8 78 9 0 0,-1 0 0 0 0,0-1 1 0 0,-1 1-1 0 0,0 0 0 0 0,-1 0 1 0 0,-1 0-1 0 0,1 1 0 0 0,-2-1 0 0 0,0 1 1 0 0,0 0-1 0 0,-1 0 0 0 0,0 1 1 0 0,-1-1-1 0 0,0 1 0 0 0,0 1 0 0 0,-1-1 1 0 0,-1 1-1 0 0,0 1 0 0 0,0 0 0 0 0,0 0 1 0 0,-12-7-1 0 0,16 13-6 0 0,-4-2-3 0 0,7 3 19 0 0,-3 3-4 0 0,1 0-7 0 0,0 0 1 0 0,1-1 0 0 0,-1 2 0 0 0,1-1 0 0 0,0 0-1 0 0,0 1 1 0 0,-1-1 0 0 0,2 1 0 0 0,-1 0 0 0 0,0 0-1 0 0,1 0 1 0 0,-1 1 0 0 0,1-1 0 0 0,0 0-1 0 0,0 1 1 0 0,0 0 0 0 0,1-1 0 0 0,-1 1 0 0 0,1 0-1 0 0,0 0 1 0 0,-1 7 0 0 0,-7 24 102 0 0,2 1 1 0 0,2 1-1 0 0,1-1 1 0 0,2 1-1 0 0,2 0 1 0 0,1-1-1 0 0,2 1 1 0 0,1-1-1 0 0,2 0 1 0 0,1 0-1 0 0,3 0 1 0 0,19 50-1 0 0,-22-72-41 0 0,0 0-1 0 0,1-1 0 0 0,1 0 1 0 0,0-1-1 0 0,0 0 1 0 0,2 0-1 0 0,-1-1 1 0 0,2 0-1 0 0,-1-1 0 0 0,1 0 1 0 0,1-1-1 0 0,0-1 1 0 0,16 9-1 0 0,-20-13-324 0 0,0 0-1 0 0,1 0 1 0 0,0-1 0 0 0,0 0-1 0 0,0-1 1 0 0,0 0 0 0 0,0 0-1 0 0,20-1 1 0 0,-22-1-604 0 0,1-1-1 0 0,-1 0 1 0 0,1 0 0 0 0,-1-1-1 0 0,0-1 1 0 0,0 1 0 0 0,0-1-1 0 0,0 0 1 0 0,0-1 0 0 0,0 0-1 0 0,11-8 1 0 0,-7 2-1845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76 3876 0 0,'0'0'-270'0'0,"23"-4"-628"0"0,-10 2 554 0 0,-14 2 347 0 0,1 0 0 0 0,0 0 0 0 0,0-1 1 0 0,0 1-1 0 0,0 0 0 0 0,0 0 0 0 0,0 0 0 0 0,0 0 0 0 0,0 0 0 0 0,0 0 0 0 0,0 0 0 0 0,0 0 0 0 0,0 0 0 0 0,0 0 0 0 0,0 0 1 0 0,0 0-1 0 0,0 0 0 0 0,0 0 0 0 0,0 0 0 0 0,0-1 0 0 0,0 1 0 0 0,0 0 0 0 0,0 0 0 0 0,0 0 0 0 0,0 0 0 0 0,0 0 1 0 0,0 0-1 0 0,0 0 0 0 0,0 0 0 0 0,0 0 0 0 0,0 0 0 0 0,0 0 0 0 0,0 0 0 0 0,0 0 0 0 0,1 0 0 0 0,-1 0 0 0 0,0 0 0 0 0,0 0 1 0 0,0 0-1 0 0,0-1 0 0 0,0 1 0 0 0,0 0 0 0 0,-164-21 109 0 0,19 11-110 0 0,21 4 18 0 0,91 4 9 0 0,-60-2 146 0 0,91 3-136 0 0,-50-3 2 0 0,-39-8 379 0 0,89 12-379 0 0,-33-3 213 0 0,35 3-258 0 0,-21-3 163 0 0,20 3-158 0 0,1 0 0 0 0,-1 0-1 0 0,0 0 1 0 0,1 0-1 0 0,-1 0 1 0 0,1 0 0 0 0,-1 0-1 0 0,0 0 1 0 0,1 0 0 0 0,-1 0-1 0 0,1 0 1 0 0,-1 0-1 0 0,0 0 1 0 0,1 0 0 0 0,-1 1-1 0 0,1-1 1 0 0,-1 0-1 0 0,1 0 1 0 0,-1 1 0 0 0,0-1-1 0 0,1 0 1 0 0,-1 1 0 0 0,1-1-1 0 0,0 1 1 0 0,-1-1-1 0 0,1 0 1 0 0,-1 1 0 0 0,1-1-1 0 0,0 1 1 0 0,-1-1-1 0 0,1 1 1 0 0,-1 0 0 0 0,3 17-1 0 0,0-1 1 0 0,2 1 0 0 0,0-1 0 0 0,0 0-1 0 0,9 20 1 0 0,8 29 8 0 0,94 686 818 0 0,-109-660-578 0 0,-5-1 0 0 0,-4 1 0 0 0,-19 118 0 0 0,-10 20-4332 0 0,25-180 2664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6509 0 0,'38'-2'4234'0'0,"-34"1"-831"0"0,35-11 464 0 0,-30 10-6538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15 1580 0 0,'8'-6'104'0'0,"7"-2"3554"0"0,-14 8-3604 0 0,-1 0 0 0 0,1 1 0 0 0,-1-1 1 0 0,1 0-1 0 0,-1 0 0 0 0,1 1 0 0 0,-1-1 0 0 0,1 0 0 0 0,-1 1 1 0 0,0-1-1 0 0,1 1 0 0 0,-1-1 0 0 0,1 1 0 0 0,-1-1 0 0 0,0 1 1 0 0,1-1-1 0 0,-1 1 0 0 0,0-1 0 0 0,0 1 0 0 0,0-1 0 0 0,1 1 1 0 0,-1-1-1 0 0,0 1 0 0 0,0 0 0 0 0,0-1 0 0 0,0 1 0 0 0,0-1 1 0 0,0 1-1 0 0,0-1 0 0 0,0 1 0 0 0,0 0 0 0 0,0-1 0 0 0,0 1 1 0 0,0-1-1 0 0,-1 2 0 0 0,-2 46 846 0 0,-2 0 0 0 0,-15 60 0 0 0,1-2-258 0 0,-15 185 707 0 0,12-91-391 0 0,-9 10 1702 0 0,31-210-2639 0 0,0 0 0 0 0,0 1 0 0 0,0-1 0 0 0,0 0 0 0 0,0 0 0 0 0,0 1 0 0 0,0-1 0 0 0,-1 0 0 0 0,1 0 0 0 0,0 1 0 0 0,0-1 0 0 0,0 0 0 0 0,0 0 0 0 0,-1 0 0 0 0,1 1 0 0 0,0-1 0 0 0,0 0 0 0 0,0 0 0 0 0,-1 0 0 0 0,1 0 0 0 0,0 1 0 0 0,0-1 0 0 0,0 0 0 0 0,-1 0 0 0 0,1 0-1 0 0,0 0 1 0 0,0 0 0 0 0,-1 0 0 0 0,1 0 0 0 0,0 0 0 0 0,-1 0 0 0 0,1 0 0 0 0,0 0 0 0 0,0 0 0 0 0,-1 0 0 0 0,1 0 0 0 0,0 0 0 0 0,0 0 0 0 0,-1 0 0 0 0,1 0 0 0 0,0 0 0 0 0,0 0 0 0 0,-1 0 0 0 0,1 0 0 0 0,0-1 0 0 0,0 1 0 0 0,-1 0 0 0 0,1 0 0 0 0,0 0 0 0 0,0 0 0 0 0,0-1 0 0 0,0 1 0 0 0,-1 0 0 0 0,1 0 0 0 0,0 0 0 0 0,0-1 0 0 0,0 1 0 0 0,0 0 0 0 0,0 0 0 0 0,-1-1 0 0 0,1 1 0 0 0,0 0 0 0 0,0 0 0 0 0,0-1 0 0 0,0 1 0 0 0,0-1 0 0 0,-11-15-123 0 0,10 15 172 0 0,-2-5-32 0 0,0-1 1 0 0,0 0-1 0 0,1 0 0 0 0,-1 0 1 0 0,1 0-1 0 0,1 0 1 0 0,0 0-1 0 0,-1-15 0 0 0,3-60 40 0 0,1 62-72 0 0,2-34-25 0 0,3 1 0 0 0,3 0 0 0 0,17-59 0 0 0,61-150-21 0 0,-86 256 42 0 0,7-18-10 0 0,-2 0-16 0 0,1 1-1 0 0,1 0 0 0 0,1 1 1 0 0,1 0-1 0 0,1 0 0 0 0,1 1 1 0 0,27-33-1 0 0,-38 52 19 0 0,0 0 0 0 0,0 1-1 0 0,0-1 1 0 0,1 0 0 0 0,-1 1 0 0 0,0 0 0 0 0,1-1-1 0 0,-1 1 1 0 0,1 0 0 0 0,0 0 0 0 0,-1 0 0 0 0,1 1-1 0 0,0-1 1 0 0,0 1 0 0 0,0-1 0 0 0,-1 1 0 0 0,1 0-1 0 0,0 0 1 0 0,0 0 0 0 0,0 1 0 0 0,-1-1 0 0 0,1 1 0 0 0,0-1-1 0 0,0 1 1 0 0,-1 0 0 0 0,1 0 0 0 0,-1 0 0 0 0,1 0-1 0 0,-1 1 1 0 0,5 2 0 0 0,2 2-6 0 0,0 0 1 0 0,-1 1-1 0 0,0-1 0 0 0,0 2 1 0 0,-1-1-1 0 0,13 17 1 0 0,-3 1 0 0 0,-1 1 0 0 0,-2 0 1 0 0,0 1-1 0 0,15 47 0 0 0,30 123 35 0 0,-26-75 11 0 0,115 324-1450 0 0,-148-446 1235 0 0,0 1 0 0 0,1-1 0 0 0,-1 1 0 0 0,0-1 0 0 0,0 0 0 0 0,1 1 0 0 0,-1-1 0 0 0,0 1 0 0 0,0-1 0 0 0,0 1 0 0 0,0-1 0 0 0,0 1 0 0 0,0-1 0 0 0,0 1 0 0 0,0-1 0 0 0,0 1 0 0 0,0-1 0 0 0,0 1 0 0 0,0-1 0 0 0,0 1 1 0 0,0-1-1 0 0,0 1 0 0 0,-1-1 0 0 0,1 1 0 0 0,0-1 0 0 0,0 1 0 0 0,-1-1 0 0 0,1 1 0 0 0,0-1 0 0 0,0 0 0 0 0,-1 1 0 0 0,1-1 0 0 0,-1 0 0 0 0,1 1 0 0 0,-1 0 0 0 0,-19 1-3334 0 0,16-2 2839 0 0,-16 0-2203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1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6121 0 0,'10'-18'36'0'0,"0"1"0"0"0,1-1 1 0 0,0 2-1 0 0,1 0 1 0 0,1 0-1 0 0,1 1 1 0 0,28-24-1 0 0,-14 11 293 0 0,-18 20-213 0 0,-1 0-1 0 0,1 0 1 0 0,1 1-1 0 0,0 0 0 0 0,0 1 1 0 0,22-9-1 0 0,77-22-575 0 0,-57 21-358 0 0,40-16-1812 0 0,-43 17 845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 4812 0 0,'0'0'-72'0'0,"-8"-27"2368"0"0,10 25-2242 0 0,0 0 0 0 0,-1 0 0 0 0,1 0 0 0 0,0 0 0 0 0,0 0 0 0 0,0 0 0 0 0,0 1 0 0 0,0-1 0 0 0,1 1 1 0 0,-1-1-1 0 0,0 1 0 0 0,1 0 0 0 0,-1 0 0 0 0,1 0 0 0 0,-1 0 0 0 0,1 1 0 0 0,0-1 0 0 0,-1 1 0 0 0,5-1 0 0 0,0 0-789 0 0,0 1 0 0 0,1 0 0 0 0,-1 0 0 0 0,0 1 0 0 0,12 2 0 0 0</inkml:trace>
  <inkml:trace contextRef="#ctx0" brushRef="#br0" timeOffset="1">61 281 4664 0 0,'-1'4'-226'0'0,"-5"20"536"0"0,7-23-291 0 0,-1 0 0 0 0,1-1 1 0 0,-1 1-1 0 0,0 0 0 0 0,1-1 0 0 0,-1 1 0 0 0,1-1 1 0 0,0 1-1 0 0,-1-1 0 0 0,1 1 0 0 0,-1-1 0 0 0,1 0 1 0 0,0 1-1 0 0,-1-1 0 0 0,1 1 0 0 0,0-1 0 0 0,-1 0 1 0 0,1 0-1 0 0,0 0 0 0 0,0 1 0 0 0,-1-1 0 0 0,1 0 0 0 0,0 0 1 0 0,0 0-1 0 0,-1 0 0 0 0,1 0 0 0 0,0 0 0 0 0,0 0 1 0 0,-1 0-1 0 0,1-1 0 0 0,0 1 0 0 0,-1 0 0 0 0,1 0 1 0 0,0-1-1 0 0,0 1 0 0 0,-1 0 0 0 0,1-1 0 0 0,0 0 1 0 0,35-10-1228 0 0,47-24 1 0 0,-59 25-19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464 117 3860 0 0,'6'-12'-267'0'0,"-3"7"456"0"0,-1 0 0 0 0,0 0 0 0 0,0-1 0 0 0,0 1 0 0 0,0-1 0 0 0,-1 1 0 0 0,0-1 0 0 0,1-7 0 0 0,-2 11 234 0 0,-1-1-200 0 0,0 1 1 0 0,0 0-1 0 0,0-1 1 0 0,0 1 0 0 0,-1 0-1 0 0,1-1 1 0 0,-1 1-1 0 0,1 0 1 0 0,-1 0 0 0 0,0 0-1 0 0,1 0 1 0 0,-5-3-1 0 0,-1 2-88 0 0,-1 1-1 0 0,1-1 0 0 0,-1 1 0 0 0,1 1 1 0 0,-1-1-1 0 0,0 1 0 0 0,-14 0 0 0 0,-65 4 225 0 0,61-2-244 0 0,-193 19 527 0 0,217-20-627 0 0,-30 12 37 0 0,26 8 7 0 0,1-1 1 0 0,1 1-1 0 0,0-1 0 0 0,2 1 0 0 0,0 0 0 0 0,2 0 0 0 0,0 0 0 0 0,3 21 0 0 0,-2 19 96 0 0,20 502 1225 0 0,-2-133-56 0 0,2-100-341 0 0,-9-187-479 0 0,-12-140-488 0 0,3 38 284 0 0,10 46-1 0 0,-11-76-235 0 0,0 0 0 0 0,1-1 0 0 0,0 1 0 0 0,0-1 0 0 0,1 0 0 0 0,0 0-1 0 0,1 0 1 0 0,0-1 0 0 0,1 1 0 0 0,9 10 0 0 0,-13-16-46 0 0,1 0 0 0 0,0 0 0 0 0,1-1 0 0 0,-1 0 0 0 0,0 1 0 0 0,1-1 0 0 0,-1 0 1 0 0,1 0-1 0 0,-1-1 0 0 0,1 1 0 0 0,0-1 0 0 0,0 0 0 0 0,0 0 0 0 0,0 0 0 0 0,0-1 0 0 0,0 1 0 0 0,5-1 0 0 0,-1 0-189 0 0,-1-1-1 0 0,-1 0 1 0 0,1-1 0 0 0,0 0-1 0 0,0 0 1 0 0,0 0 0 0 0,-1-1-1 0 0,1 0 1 0 0,6-4 0 0 0,9-7-1246 0 0,-1-1 0 0 0,0-2 0 0 0,-1 0 0 0 0,20-23 0 0 0,27-32-2795 0 0,-36 34 1677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86 5797 0 0,'0'-28'-863'0'0,"0"-6"1041"0"0,1 10 2455 0 0,-4 44-1503 0 0,1 15-596 0 0,1-1 0 0 0,3 1 0 0 0,7 54 0 0 0,2 16 75 0 0,-10-24-165 0 0,-2-42-668 0 0,10 75 0 0 0,-8-109-274 0 0,0-1 1 0 0,0 1 0 0 0,1 0-1 0 0,0-1 1 0 0,0 1-1 0 0,0-1 1 0 0,0 0 0 0 0,1 0-1 0 0,0 0 1 0 0,-1 0 0 0 0,2 0-1 0 0,-1 0 1 0 0,5 4-1 0 0,5 4-2298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42 189 6017 0 0,'-16'-14'-1470'0'0,"14"12"1545"0"0,0 1 1 0 0,0-1-1 0 0,0 0 0 0 0,0 0 1 0 0,0 0-1 0 0,1 0 0 0 0,-1-1 0 0 0,1 1 1 0 0,-1 0-1 0 0,1-1 0 0 0,0 1 1 0 0,0-1-1 0 0,0 1 0 0 0,0-1 0 0 0,0 1 1 0 0,1-1-1 0 0,-1 0 0 0 0,1 0 1 0 0,0 1-1 0 0,-1-1 0 0 0,1 0 1 0 0,1 1-1 0 0,-1-1 0 0 0,0 0 0 0 0,1 1 1 0 0,-1-1-1 0 0,1 0 0 0 0,0 1 1 0 0,0-1-1 0 0,0 1 0 0 0,0-1 0 0 0,0 1 1 0 0,0-1-1 0 0,1 1 0 0 0,-1 0 1 0 0,1 0-1 0 0,0 0 0 0 0,0 0 0 0 0,0 0 1 0 0,0 0-1 0 0,4-3 0 0 0,13-11 312 0 0,-12 9-204 0 0,1 1 1 0 0,-1 0-1 0 0,1 0 0 0 0,0 1 0 0 0,1 0 0 0 0,-1 0 1 0 0,1 1-1 0 0,0 0 0 0 0,14-4 0 0 0,-21 7-79 0 0,2 2-4 0 0,-1 0-77 0 0,-1-1 0 0 0,1 1 0 0 0,-1 0 0 0 0,1 0 0 0 0,-1 0 0 0 0,1 0 0 0 0,-1 0-1 0 0,0 1 1 0 0,0-1 0 0 0,0 1 0 0 0,0 0 0 0 0,0-1 0 0 0,0 1 0 0 0,0 0 0 0 0,0 0 0 0 0,-1 0-1 0 0,1 0 1 0 0,-1 1 0 0 0,1-1 0 0 0,-1 0 0 0 0,0 0 0 0 0,2 5 0 0 0,-1 0 14 0 0,-1 0-1 0 0,0-1 1 0 0,0 1 0 0 0,0 0 0 0 0,-1 0 0 0 0,0 0 0 0 0,-1 0-1 0 0,-1 11 1 0 0,-4 11 33 0 0,-2 0 0 0 0,0 0 0 0 0,-14 28 0 0 0,21-55-67 0 0,-88 220 816 0 0,88-221-810 0 0,1 0 0 0 0,-1 0 0 0 0,1 0 0 0 0,-1 0 0 0 0,1 0 0 0 0,0 0 0 0 0,-1 0 0 0 0,1 1 0 0 0,0-1-1 0 0,0 0 1 0 0,0 0 0 0 0,0 0 0 0 0,0 0 0 0 0,0 1 0 0 0,0-1 0 0 0,1 0 0 0 0,-1 0 0 0 0,0 0 0 0 0,1 0 0 0 0,-1 0 0 0 0,0 0 0 0 0,1 1 0 0 0,0-1 0 0 0,-1 0 0 0 0,1 0 0 0 0,-1-1 0 0 0,1 1 0 0 0,1 1 0 0 0,0 0 1 0 0,0-1-1 0 0,0 0 1 0 0,1 0 0 0 0,-1 0-1 0 0,0 0 1 0 0,1-1 0 0 0,-1 1-1 0 0,0 0 1 0 0,1-1 0 0 0,-1 0-1 0 0,1 0 1 0 0,4 0 0 0 0,6 0-68 0 0,0-2 1 0 0,0 0-1 0 0,0 0 0 0 0,13-5 1 0 0,18-7-1568 0 0,-1-2-1 0 0,0-2 1 0 0,-2-1 0 0 0,75-48 0 0 0,-70 35-583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30 313 5428 0 0,'0'-8'-22'0'0,"-1"1"-1"0"0,0-1 0 0 0,-1 0 0 0 0,0 1 0 0 0,0 0 1 0 0,-5-10-1 0 0,4 9 312 0 0,0 1 1 0 0,1 0 0 0 0,0-1 0 0 0,-2-14-1 0 0,4 19-235 0 0,0 0 1 0 0,0-1-1 0 0,0 1 0 0 0,1 0 0 0 0,-1 0 0 0 0,1 0 0 0 0,0 0 0 0 0,-1 0 0 0 0,2 1 1 0 0,-1-1-1 0 0,0 0 0 0 0,1 0 0 0 0,-1 1 0 0 0,1-1 0 0 0,-1 0 0 0 0,5-3 0 0 0,5-7 110 0 0,0 0 0 0 0,1 1 0 0 0,1 0-1 0 0,0 0 1 0 0,0 2 0 0 0,1 0 0 0 0,1 0 0 0 0,0 1-1 0 0,0 1 1 0 0,0 1 0 0 0,1 0 0 0 0,0 1-1 0 0,31-8 1 0 0,-41 13-125 0 0,1 0 0 0 0,-1 1 0 0 0,1 0 0 0 0,-1 0 1 0 0,1 0-1 0 0,-1 0 0 0 0,1 1 0 0 0,-1 0 0 0 0,1 1 0 0 0,-1-1 0 0 0,0 1 0 0 0,0 1 0 0 0,0-1 0 0 0,0 1 0 0 0,0 0 0 0 0,0 0 0 0 0,-1 1 0 0 0,1-1 0 0 0,-1 1 0 0 0,6 6 0 0 0,-8-6-22 0 0,1 0-1 0 0,-1 1 1 0 0,-1-1-1 0 0,1 1 1 0 0,0-1-1 0 0,-1 1 0 0 0,0 0 1 0 0,0 0-1 0 0,-1 0 1 0 0,1 0-1 0 0,-1 0 1 0 0,0 0-1 0 0,0 0 0 0 0,-1 1 1 0 0,0-1-1 0 0,0 0 1 0 0,0 1-1 0 0,0-1 0 0 0,-1 0 1 0 0,0 0-1 0 0,0 0 1 0 0,0 1-1 0 0,-1-1 1 0 0,-3 8-1 0 0,-31 62 133 0 0,23-52-68 0 0,-17 49 0 0 0,29-68-77 0 0,0 0 1 0 0,0-1-1 0 0,1 1 1 0 0,0 0 0 0 0,0 0-1 0 0,0 0 1 0 0,0-1-1 0 0,0 1 1 0 0,1 0-1 0 0,0 0 1 0 0,0 0 0 0 0,0-1-1 0 0,0 1 1 0 0,0-1-1 0 0,1 1 1 0 0,0-1-1 0 0,-1 1 1 0 0,1-1 0 0 0,5 6-1 0 0,4 4 11 0 0,0 0 1 0 0,1 0-1 0 0,16 12 0 0 0,4 6 32 0 0,-26-24-8 0 0,0 0 0 0 0,0 0 0 0 0,-1 0 1 0 0,0 1-1 0 0,-1 0 0 0 0,1 0 0 0 0,-1 0 0 0 0,-1 0 0 0 0,4 14 0 0 0,-6-17-21 0 0,0 0-1 0 0,-1 0 1 0 0,0 0-1 0 0,0 0 1 0 0,0 0-1 0 0,-1 0 1 0 0,0 0-1 0 0,0 0 1 0 0,0 0-1 0 0,0 0 1 0 0,-1 0-1 0 0,0-1 1 0 0,0 1-1 0 0,0 0 1 0 0,0-1-1 0 0,-1 0 1 0 0,0 1-1 0 0,-5 5 0 0 0,-12 14-70 0 0,-1-1 0 0 0,-26 21 0 0 0,3-3-1934 0 0,3 4-3429 0 0,27-26 2440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6713 0 0,'87'-89'4393'0'0,"-86"89"-4373"0"0,0 1 0 0 0,0-1 1 0 0,0 0-1 0 0,-1 0 0 0 0,1 0 0 0 0,0 1 0 0 0,0-1 0 0 0,0 0 0 0 0,-1 1 0 0 0,1-1 0 0 0,0 1 0 0 0,-1-1 0 0 0,1 1 0 0 0,0-1 0 0 0,-1 1 1 0 0,1-1-1 0 0,0 1 0 0 0,-1 0 0 0 0,1-1 0 0 0,-1 1 0 0 0,1 0 0 0 0,-1-1 0 0 0,0 1 0 0 0,1 0 0 0 0,-1 0 0 0 0,0 0 0 0 0,1-1 0 0 0,-1 1 0 0 0,0 0 1 0 0,0 0-1 0 0,0 0 0 0 0,0 0 0 0 0,0-1 0 0 0,0 1 0 0 0,0 0 0 0 0,0 0 0 0 0,0 0 0 0 0,0 1 0 0 0,-7 30 531 0 0,-26 33 217 0 0,-6 12-190 0 0,36-70-527 0 0,0 0 1 0 0,1 0-1 0 0,0-1 1 0 0,1 1-1 0 0,0 1 1 0 0,0-1-1 0 0,0 0 1 0 0,1 0-1 0 0,0 8 1 0 0,1-12-48 0 0,-1 0 1 0 0,1-1 0 0 0,0 1-1 0 0,0 0 1 0 0,0-1 0 0 0,0 1 0 0 0,0-1-1 0 0,1 0 1 0 0,-1 1 0 0 0,1-1-1 0 0,-1 0 1 0 0,1 0 0 0 0,0 0 0 0 0,0 0-1 0 0,0 0 1 0 0,0 0 0 0 0,0-1-1 0 0,1 1 1 0 0,-1-1 0 0 0,0 1 0 0 0,1-1-1 0 0,-1 0 1 0 0,1 0 0 0 0,-1 0-1 0 0,1 0 1 0 0,0 0 0 0 0,-1-1-1 0 0,1 1 1 0 0,0-1 0 0 0,-1 0 0 0 0,5 0-1 0 0,7 1-70 0 0,1-1 0 0 0,0-1-1 0 0,-1 0 1 0 0,26-5 0 0 0,-19 1-126 0 0,0 0 0 0 0,-1-1 1 0 0,0-1-1 0 0,0-1 0 0 0,0-1 0 0 0,-1 0 1 0 0,-1-2-1 0 0,1 0 0 0 0,28-24 0 0 0,-40 28 163 0 0,0 0-1 0 0,-1 0 1 0 0,0-1-1 0 0,7-12 0 0 0,-12 19 959 0 0,0 6-769 0 0,11 79 469 0 0,-11-59-754 0 0,11 48 0 0 0,-10-65-510 0 0,0 0 0 0 0,1-1 1 0 0,0 1-1 0 0,0-1 0 0 0,1 1 0 0 0,0-1 0 0 0,0 0 0 0 0,1-1 0 0 0,-1 1 0 0 0,9 7 1 0 0,-3-4-1591 0 0,-4-2-233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45 369 5765 0 0,'-5'-5'25'0'0,"0"-1"0"0"0,1 1 1 0 0,0-1-1 0 0,0 0 1 0 0,1 0-1 0 0,0 0 1 0 0,0 0-1 0 0,0 0 0 0 0,1-1 1 0 0,0 1-1 0 0,0-1 1 0 0,0 0-1 0 0,0-7 1 0 0,2 10 120 0 0,0-1 1 0 0,0 1 0 0 0,1-1 0 0 0,-1 1 0 0 0,1-1-1 0 0,0 1 1 0 0,1 0 0 0 0,-1-1 0 0 0,1 1-1 0 0,-1 0 1 0 0,1 0 0 0 0,0 0 0 0 0,1 0-1 0 0,-1 1 1 0 0,1-1 0 0 0,0 0 0 0 0,0 1 0 0 0,0 0-1 0 0,0 0 1 0 0,7-6 0 0 0,8-4 83 0 0,0 1 0 0 0,1 1 0 0 0,1 0 0 0 0,0 1-1 0 0,22-7 1 0 0,109-30 430 0 0,-117 38-508 0 0,102-24 409 0 0,-89 24-81 0 0,1 2 0 0 0,63 0 0 0 0,-107 6-428 0 0,0 1 0 0 0,0 0 1 0 0,0 0-1 0 0,0 1 1 0 0,0-1-1 0 0,0 1 0 0 0,-1 0 1 0 0,1 0-1 0 0,0 0 1 0 0,0 0-1 0 0,-1 1 0 0 0,1-1 1 0 0,0 1-1 0 0,2 2 1 0 0,-3-1-13 0 0,-1 0 1 0 0,0 0 0 0 0,0 0 0 0 0,0 0-1 0 0,0 0 1 0 0,-1 0 0 0 0,1 0-1 0 0,-1 1 1 0 0,0-1 0 0 0,0 1 0 0 0,0-1-1 0 0,0 1 1 0 0,-1-1 0 0 0,1 7-1 0 0,1 29 212 0 0,-2 0-1 0 0,-1-1 0 0 0,-2 1 1 0 0,-9 41-1 0 0,3-14 31 0 0,-8 69 159 0 0,-24 222 541 0 0,35-254-468 0 0,9 154-1 0 0,11-111 220 0 0,66 275 0 0 0,-76-408-722 0 0,-1 0 59 0 0,0 0 0 0 0,0 0 0 0 0,-1 0 0 0 0,0 17 0 0 0,-2-26-75 0 0,0 0 0 0 0,-1 0 0 0 0,0 0 0 0 0,1 0 0 0 0,-1-1 0 0 0,0 1-1 0 0,-1 0 1 0 0,1 0 0 0 0,-1 0 0 0 0,0-1 0 0 0,1 1 0 0 0,-2-1 0 0 0,1 0 0 0 0,0 1-1 0 0,-1-1 1 0 0,1 0 0 0 0,-1 0 0 0 0,-4 3 0 0 0,-24 15-1117 0 0,0-1 0 0 0,-1-2 0 0 0,0-1 0 0 0,-61 22 0 0 0,18-7-1612 0 0,-79 36-3106 0 0,68-29 1370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6065 0 0,'2'-29'-4793'0'0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6:20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1516,'-3'12'-140,"0"-5"76,1-3-172,-1-1 88,0-1-52,3 1-48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47 8201 0 0,'0'0'-610'0'0,"-1"-3"-740"0"0,-7-12 4741 0 0,6 39-3128 0 0,2 67 1247 0 0,-9 339 1184 0 0,8-423-2663 0 0,-2 47 361 0 0,-3 0-1 0 0,-17 75 1 0 0,23-128-379 0 0,0 0 0 0 0,0 0 0 0 0,-1 0 0 0 0,1 1 0 0 0,0-1 0 0 0,-1 0 0 0 0,1 0 0 0 0,-1 0 0 0 0,0 0 0 0 0,1 0 1 0 0,-1 0-1 0 0,0 0 0 0 0,1 0 0 0 0,-1 0 0 0 0,0 0 0 0 0,0 0 0 0 0,0 0 0 0 0,0 0 0 0 0,0 0 0 0 0,0-1 0 0 0,0 1 0 0 0,0-1 0 0 0,0 1 0 0 0,0 0 1 0 0,-1-1-1 0 0,1 0 0 0 0,-1 1 0 0 0,0-1-1 0 0,-1 0 1 0 0,1-1 0 0 0,0 1-1 0 0,0 0 1 0 0,0-1-1 0 0,0 0 1 0 0,0 1 0 0 0,0-1-1 0 0,0 0 1 0 0,0 0-1 0 0,0 0 1 0 0,0-1-1 0 0,0 1 1 0 0,-2-2 0 0 0,-4-4-1 0 0,-1-1 1 0 0,1 0 0 0 0,0-1 0 0 0,-12-17-1 0 0,9 9-59 0 0,0-1 0 0 0,2-1 0 0 0,0 0 0 0 0,1 0 0 0 0,1-1 0 0 0,0 1 0 0 0,2-1-1 0 0,1-1 1 0 0,0 1 0 0 0,1-1 0 0 0,1 0 0 0 0,2-28 0 0 0,1 22-22 0 0,2 0 1 0 0,2 0-1 0 0,0 1 1 0 0,1-1 0 0 0,2 1-1 0 0,1 0 1 0 0,1 1-1 0 0,24-46 1 0 0,-23 50 7 0 0,0 1 0 0 0,1 0 0 0 0,1 1 0 0 0,1 1-1 0 0,0 0 1 0 0,2 0 0 0 0,0 2 0 0 0,34-28 0 0 0,-47 42 52 0 0,0 0 1 0 0,0 1-1 0 0,1-1 0 0 0,-1 1 0 0 0,0 0 0 0 0,1 0 1 0 0,-1 0-1 0 0,1 1 0 0 0,-1-1 0 0 0,1 1 0 0 0,-1 0 1 0 0,1 0-1 0 0,-1 0 0 0 0,1 0 0 0 0,0 0 0 0 0,-1 1 0 0 0,0 0 1 0 0,1 0-1 0 0,-1 0 0 0 0,1 0 0 0 0,-1 0 0 0 0,0 1 1 0 0,0-1-1 0 0,0 1 0 0 0,4 3 0 0 0,7 5 18 0 0,0 1 0 0 0,0 0-1 0 0,22 25 1 0 0,-17-16 7 0 0,47 52 231 0 0,94 131 0 0 0,-37-42 91 0 0,-55-64-151 0 0,-35-48-370 0 0,-32-48 145 0 0,-1 0 0 0 0,1-1 0 0 0,0 1-1 0 0,-1 0 1 0 0,1 0 0 0 0,-1-1 0 0 0,1 1 0 0 0,-1 0-1 0 0,0 0 1 0 0,1 0 0 0 0,-1 0 0 0 0,0 0-1 0 0,0 0 1 0 0,1 0 0 0 0,-1-1 0 0 0,0 1 0 0 0,0 0-1 0 0,0 0 1 0 0,0 0 0 0 0,0 0 0 0 0,0 0-1 0 0,-1 0 1 0 0,1 0 0 0 0,0 0 0 0 0,0 0-1 0 0,-1-1 1 0 0,1 1 0 0 0,0 0 0 0 0,-1 0 0 0 0,0 1-1 0 0,-1-1-135 0 0,0 1 0 0 0,1-1 0 0 0,-1 1 1 0 0,0-1-1 0 0,0 0 0 0 0,0 0 0 0 0,0 0 0 0 0,0 0 0 0 0,-1-1 0 0 0,1 1 0 0 0,0 0 0 0 0,-3-1 0 0 0,-12 3-1717 0 0,1-2 0 0 0,-29 0 0 0 0,38-1 925 0 0,-24 0-1896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6305 0 0,'0'-2'59'0'0,"0"0"0"0"0,1 0 0 0 0,-1 0 0 0 0,0 1 1 0 0,1-1-1 0 0,0 0 0 0 0,-1 0 0 0 0,1 0 1 0 0,0 1-1 0 0,0-1 0 0 0,1-1 0 0 0,251-57 3044 0 0,24-23-8815 0 0,-225 70 3162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5769 0 0,'0'0'-123'0'0,"1"-2"444"0"0,0 0 1 0 0,1 0-1 0 0,-1 0 1 0 0,1 0 0 0 0,-1 0-1 0 0,1 1 1 0 0,0-1-1 0 0,0 1 1 0 0,0-1-1 0 0,3-1 1 0 0,260-60-65 0 0,-131 29-4799 0 0,-101 26 1500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27 6493 0 0,'-33'-23'-964'0'0,"33"23"1016"0"0,-1-1 0 0 0,0 1 0 0 0,0-1 0 0 0,0 1 0 0 0,0 0 0 0 0,0-1 0 0 0,0 1 0 0 0,0 0 0 0 0,0 0 0 0 0,0 0 0 0 0,0 0 0 0 0,0 0 0 0 0,0 0 0 0 0,0 0 0 0 0,0 0 1 0 0,0 0-1 0 0,0 0 0 0 0,0 0 0 0 0,0 1 0 0 0,0-1 0 0 0,0 0 0 0 0,0 1 0 0 0,0-1 0 0 0,0 1 0 0 0,0-1 0 0 0,1 1 0 0 0,-1-1 0 0 0,0 1 0 0 0,0-1 0 0 0,0 1 1 0 0,1 0-1 0 0,-1 0 0 0 0,0-1 0 0 0,1 1 0 0 0,-1 0 0 0 0,1 0 0 0 0,-1 0 0 0 0,1 0 0 0 0,-1 0 0 0 0,1 0 0 0 0,0 0 0 0 0,-1 0 0 0 0,1 0 0 0 0,0 0 0 0 0,0 0 0 0 0,-1 0 1 0 0,1 0-1 0 0,0 0 0 0 0,0 0 0 0 0,0 0 0 0 0,1 0 0 0 0,-1 0 0 0 0,0 0 0 0 0,0 0 0 0 0,0 0 0 0 0,1 0 0 0 0,-1 0 0 0 0,0 0 0 0 0,1-1 0 0 0,0 3 0 0 0,4 11 324 0 0,1 0 0 0 0,0 0 1 0 0,11 16-1 0 0,-10-18-41 0 0,2 6-67 0 0,173 296 3078 0 0,-158-279-3075 0 0,1-2 1 0 0,2 0-1 0 0,1-2 0 0 0,1-1 1 0 0,2-1-1 0 0,54 39 0 0 0,-76-64-1008 0 0,-9-9 204 0 0,-18-25-111 0 0,-36-36-318 0 0,48 58 856 0 0,-1 1 0 0 0,0 0 1 0 0,0 1-1 0 0,0-1 1 0 0,-1 1-1 0 0,0 1 0 0 0,0 0 1 0 0,-1 0-1 0 0,-14-6 1 0 0,15 9 119 0 0,0 0-1 0 0,1 1 1 0 0,-1-1 0 0 0,0 2 0 0 0,0-1 0 0 0,1 1-1 0 0,-1 1 1 0 0,0-1 0 0 0,0 1 0 0 0,1 1 0 0 0,-1-1 0 0 0,-12 5-1 0 0,-34 13 215 0 0,1 1 0 0 0,0 3 0 0 0,2 2-1 0 0,1 2 1 0 0,-56 40 0 0 0,57-32-2000 0 0,2 3 1 0 0,-64 65 0 0 0,74-57-2316 0 0,28-28 1673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49 150 5545 0 0,'-15'-40'-865'0'0,"12"32"1094"0"0,-1-1 0 0 0,2 1 0 0 0,-1 0 0 0 0,1-1 0 0 0,0 0 0 0 0,-1-17 0 0 0,0 1 1422 0 0,2 17 2527 0 0,-2 20-3927 0 0,0 1 0 0 0,1-1 0 0 0,1 1 1 0 0,0-1-1 0 0,1 1 0 0 0,2 23 0 0 0,17 87 966 0 0,-6-50-745 0 0,1 46 211 0 0,-11-71-367 0 0,3-1 1 0 0,1-1 0 0 0,27 87 0 0 0,-30-116-343 0 0,-4-14-26 0 0,1 0 1 0 0,-1 0-1 0 0,1-1 1 0 0,0 1-1 0 0,-1-1 1 0 0,1 1-1 0 0,1-1 1 0 0,-1 1-1 0 0,0-1 1 0 0,3 4-1 0 0,-3-5-398 0 0,-2-6-4156 0 0,-5-10 3322 0 0,0 0 1 0 0,-1 1 0 0 0,-1 0-1 0 0,0 0 1 0 0,-14-18 0 0 0,-1-3-1021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7 279 5669 0 0,'-2'-3'3'0'0,"1"0"1"0"0,0-1 0 0 0,0 1-1 0 0,1 0 1 0 0,-1-1 0 0 0,1 1-1 0 0,0-1 1 0 0,0 1 0 0 0,0-1-1 0 0,0 1 1 0 0,0-1 0 0 0,1 1-1 0 0,-1-1 1 0 0,1 1 0 0 0,0 0-1 0 0,0-1 1 0 0,1 1 0 0 0,-1 0-1 0 0,1 0 1 0 0,-1 0 0 0 0,1 0-1 0 0,0 0 1 0 0,0 0 0 0 0,0 0-1 0 0,5-4 1 0 0,4-5 260 0 0,1-1 0 0 0,0 2-1 0 0,26-20 1 0 0,-9 10 324 0 0,2 2-1 0 0,48-24 0 0 0,-64 36-415 0 0,0 0 0 0 0,1 2 0 0 0,-1 0-1 0 0,1 0 1 0 0,0 2 0 0 0,1 0 0 0 0,28-2 0 0 0,-36 6-211 0 0,0 0 1 0 0,-1 0 0 0 0,1 0-1 0 0,-1 1 1 0 0,0 1 0 0 0,1-1-1 0 0,-1 1 1 0 0,0 1 0 0 0,0-1-1 0 0,-1 1 1 0 0,1 1 0 0 0,-1-1 0 0 0,0 1-1 0 0,0 1 1 0 0,0-1 0 0 0,-1 1-1 0 0,6 7 1 0 0,-6-6-308 0 0,1 1 1 0 0,-1 0-1 0 0,-1 0 1 0 0,1 1-1 0 0,-2-1 1 0 0,1 1-1 0 0,-1 0 0 0 0,0 0 1 0 0,-1 1-1 0 0,0-1 1 0 0,-1 1-1 0 0,0 0 1 0 0,0 0-1 0 0,0 16 0 0 0,-4 7-1880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53 5364 0 0,'-4'5'-40'0'0,"1"1"-1"0"0,0-1 0 0 0,0 0 0 0 0,0 1 1 0 0,0-1-1 0 0,1 1 0 0 0,-3 9 0 0 0,5-13 87 0 0,0-1 0 0 0,0 1-1 0 0,0-1 1 0 0,0 1 0 0 0,0-1-1 0 0,0 1 1 0 0,0-1 0 0 0,0 1 0 0 0,1-1-1 0 0,-1 1 1 0 0,1-1 0 0 0,-1 0-1 0 0,1 1 1 0 0,0-1 0 0 0,-1 0-1 0 0,1 1 1 0 0,0-1 0 0 0,0 0-1 0 0,0 0 1 0 0,0 0 0 0 0,0 0 0 0 0,0 0-1 0 0,0 0 1 0 0,0 0 0 0 0,1 0-1 0 0,-1 0 1 0 0,0 0 0 0 0,1-1-1 0 0,-1 1 1 0 0,0 0 0 0 0,1-1-1 0 0,-1 1 1 0 0,1-1 0 0 0,-1 0 0 0 0,3 1-1 0 0,12 3 293 0 0,1-1-1 0 0,-1 0 0 0 0,1-1 1 0 0,0-1-1 0 0,-1-1 0 0 0,1 0 1 0 0,19-3-1 0 0,120-27 614 0 0,-122 22-782 0 0,18-5-730 0 0,63-27 0 0 0,-5-5-3839 0 0,-65 26 1276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7041 0 0,'7'-5'182'0'0,"-1"0"1"0"0,1 0 0 0 0,0 1 0 0 0,0 0-1 0 0,1 0 1 0 0,-1 0 0 0 0,1 1 0 0 0,0 1-1 0 0,0-1 1 0 0,9-1 0 0 0,-12 3-309 0 0,1 0 1 0 0,-1 0-1 0 0,0 1 1 0 0,1 0-1 0 0,-1 0 1 0 0,0 0-1 0 0,1 1 1 0 0,-1 0-1 0 0,0 0 1 0 0,1 0-1 0 0,-1 0 1 0 0,0 1-1 0 0,0 0 1 0 0,0 0-1 0 0,0 0 1 0 0,8 6-1 0 0,-6-1-2127 0 0,-2 1-555 0 0</inkml:trace>
  <inkml:trace contextRef="#ctx0" brushRef="#br0" timeOffset="1">107 311 6137 0 0,'-14'53'1134'0'0,"14"-50"-581"0"0,3 2 328 0 0,-3-4-818 0 0,0 0 0 0 0,0-1 0 0 0,0 1 0 0 0,0 0 0 0 0,0-1 0 0 0,1 1 0 0 0,-1 0 0 0 0,0-1-1 0 0,0 1 1 0 0,1-1 0 0 0,-1 1 0 0 0,1-1 0 0 0,-1 1 0 0 0,0 0 0 0 0,1-1 0 0 0,-1 1 0 0 0,1-1-1 0 0,-1 0 1 0 0,1 1 0 0 0,-1-1 0 0 0,1 1 0 0 0,0-1 0 0 0,-1 0 0 0 0,1 1 0 0 0,-1-1 0 0 0,1 0-1 0 0,0 0 1 0 0,-1 1 0 0 0,1-1 0 0 0,1 0 0 0 0,20-1 197 0 0,0-1 0 0 0,0-1 1 0 0,-1-1-1 0 0,1 0 0 0 0,24-10 1 0 0,-10 1-2811 0 0,0-2 0 0 0,39-22 1 0 0,-50 24-163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479 115 5873 0 0,'50'-43'-843'0'0,"-45"37"1371"0"0,0 0 0 0 0,0 0 0 0 0,0 0 1 0 0,-1 0-1 0 0,0-1 0 0 0,5-10 0 0 0,-9 15-112 0 0,-1-2 124 0 0,1 4-526 0 0,0 0 0 0 0,0-1 0 0 0,0 1-1 0 0,0 0 1 0 0,0-1 0 0 0,0 1 0 0 0,0 0 0 0 0,0 0 0 0 0,0-1 0 0 0,0 1 0 0 0,0 0 0 0 0,0-1 0 0 0,0 1 0 0 0,0 0 0 0 0,0-1 0 0 0,0 1 0 0 0,0 0 0 0 0,0 0 0 0 0,-1-1 0 0 0,1 1 0 0 0,0 0 0 0 0,0 0 0 0 0,0-1-1 0 0,-1 1 1 0 0,1 0 0 0 0,0 0 0 0 0,0 0 0 0 0,0-1 0 0 0,-1 1 0 0 0,1 0 0 0 0,0 0 0 0 0,-1 0 0 0 0,1 0 0 0 0,0-1 0 0 0,-26 0 295 0 0,1 0-1 0 0,-1 1 1 0 0,1 2-1 0 0,-35 6 1 0 0,-39 3 23 0 0,-147 1 317 0 0,244-12-646 0 0,0 0 0 0 0,-1 0 0 0 0,1 0 0 0 0,0 1 0 0 0,0-1 0 0 0,0 1 1 0 0,0-1-1 0 0,0 1 0 0 0,0 0 0 0 0,0 0 0 0 0,0 0 0 0 0,0 0 0 0 0,0 0 0 0 0,0 0 0 0 0,0 0 0 0 0,1 1 0 0 0,-1-1 0 0 0,0 1 0 0 0,1-1 0 0 0,-1 1 0 0 0,1 0 0 0 0,0-1 0 0 0,-1 1 0 0 0,1 0 1 0 0,0 0-1 0 0,0 0 0 0 0,0 0 0 0 0,1 0 0 0 0,-1 0 0 0 0,0 0 0 0 0,1 0 0 0 0,-1 1 0 0 0,1-1 0 0 0,0 0 0 0 0,0 3 0 0 0,-1 10 56 0 0,1 1 0 0 0,0-1 0 0 0,2 0-1 0 0,3 18 1 0 0,-1-2 17 0 0,6 49 249 0 0,33 123 1 0 0,-12-64-48 0 0,48 318 817 0 0,-64-321-490 0 0,-3 191 1 0 0,-14-235-178 0 0,5 0 1 0 0,26 165 0 0 0,-26-239-328 0 0,1 0 0 0 0,1 0 0 0 0,1-1 0 0 0,0 1-1 0 0,1-1 1 0 0,12 19 0 0 0,-16-31-80 0 0,0-1 0 0 0,0 1 0 0 0,1 0-1 0 0,-1-1 1 0 0,1 0 0 0 0,0 0 0 0 0,0 0 0 0 0,1 0 0 0 0,-1-1 0 0 0,1 0 0 0 0,0 1 0 0 0,0-2-1 0 0,0 1 1 0 0,0-1 0 0 0,1 1 0 0 0,-1-2 0 0 0,0 1 0 0 0,1 0 0 0 0,0-1 0 0 0,-1 0-1 0 0,1 0 1 0 0,0-1 0 0 0,9 0 0 0 0,4-2-306 0 0,-1 0-1 0 0,1-2 1 0 0,-1 0-1 0 0,0-1 1 0 0,0-1-1 0 0,-1 0 1 0 0,0-2-1 0 0,31-17 1 0 0,-26 11-792 0 0,-1 0 1 0 0,-1-1-1 0 0,0-1 1 0 0,-1-1-1 0 0,33-38 1 0 0,-33 29-1320 0 0,33-56 0 0 0,-19 24-831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 6757 0 0,'0'-1'29'0'0,"-1"0"0"0"0,0 0 0 0 0,0 0 0 0 0,0 0 0 0 0,0 0 1 0 0,0 0-1 0 0,0 0 0 0 0,0 1 0 0 0,0-1 0 0 0,0 0 0 0 0,0 0 1 0 0,0 1-1 0 0,0-1 0 0 0,0 1 0 0 0,-1-1 0 0 0,1 1 0 0 0,0 0 1 0 0,-1-1-1 0 0,1 1 0 0 0,0 0 0 0 0,0 0 0 0 0,-1 0 1 0 0,1 0-1 0 0,0 0 0 0 0,-2 0 0 0 0,1 2 94 0 0,1 0 1 0 0,-1 0-1 0 0,1 0 1 0 0,0 1-1 0 0,-1-1 1 0 0,1 0-1 0 0,0 1 1 0 0,1-1-1 0 0,-1 1 1 0 0,0-1-1 0 0,1 0 1 0 0,-1 5-1 0 0,-4 20 246 0 0,2 1-1 0 0,1-1 1 0 0,1 1-1 0 0,1 0 0 0 0,2-1 1 0 0,8 46-1 0 0,-4-26-649 0 0,1 48 0 0 0,-7-91 72 0 0,0 1 1 0 0,0-1-1 0 0,0 1 1 0 0,1-1-1 0 0,0 1 0 0 0,0-1 1 0 0,0 0-1 0 0,4 8 1 0 0,-4-9-174 0 0,1-1 0 0 0,-1 0 1 0 0,0 0-1 0 0,1 0 0 0 0,0 0 0 0 0,-1-1 1 0 0,1 1-1 0 0,0 0 0 0 0,0-1 1 0 0,4 4-1 0 0,7 0-2823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1 620 0 0,'0'0'744'0'0,"-2"3"-707"0"0,0 1-43 0 0,1-1 30 0 0,-1 0 0 0 0,1-1 0 0 0,-1 1 0 0 0,1 0 0 0 0,0 0 0 0 0,0 0 0 0 0,0 0 0 0 0,-1 6 0 0 0,2-8-10 0 0,-8 29 56 0 0,6-21-60 0 0,2 2 1 0 0,0-3-14 0 0,0 6 16 0 0,-1 1 1 0 0,-1-1 0 0 0,-4 20-1 0 0,-3 16-27 0 0,-23 96 83 0 0,6-49-53 0 0,25-95-7 0 0,1 0-2 0 0,-2 4 0 0 0,2-5-11 0 0,-8 28 601 0 0,9-28-562 0 0,0 0 0 0 0,-1 0-1 0 0,1 0 1 0 0,0 0 0 0 0,0 0 0 0 0,0 0-1 0 0,0 0 1 0 0,0 0 0 0 0,0 0 0 0 0,0 0-1 0 0,0 0 1 0 0,0-1 0 0 0,0 1 0 0 0,0 0-1 0 0,1-1 1 0 0,-1 1 0 0 0,0-1 0 0 0,0 1-1 0 0,3 0 1 0 0,38 8 463 0 0,-17-3-339 0 0,13 0 92 0 0,-1-2 0 0 0,1-1 1 0 0,74-4-1 0 0,-45 0-66 0 0,-38 0-71 0 0,24 4 2 0 0,-50-3-112 0 0,7 9-413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2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6601 0 0,'1'-4'33'0'0,"1"0"0"0"0,0 1 0 0 0,0-1 0 0 0,0 1 0 0 0,1-1 1 0 0,-1 1-1 0 0,1 0 0 0 0,0-1 0 0 0,0 2 0 0 0,0-1 0 0 0,0 0 1 0 0,1 0-1 0 0,-1 1 0 0 0,1 0 0 0 0,-1 0 0 0 0,1 0 0 0 0,0 0 0 0 0,0 1 1 0 0,0-1-1 0 0,7-1 0 0 0,14-3 523 0 0,1 0 0 0 0,34-2-1 0 0,-14 1-280 0 0,66-8-95 0 0,2 0-4925 0 0,-89 10 1927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10 6213 0 0,'7'-9'-704'0'0,"1"9"3446"0"0,51 59-1777 0 0,-2 2 0 0 0,-3 3-1 0 0,78 121 1 0 0,-64-101-552 0 0,-3-4-266 0 0,-65-80-161 0 0,0 0 0 0 0,0-1 0 0 0,0 1-1 0 0,0 0 1 0 0,0 0 0 0 0,0 0 0 0 0,0 0-1 0 0,0 0 1 0 0,0 0 0 0 0,0 0 0 0 0,0 0-1 0 0,0 0 1 0 0,0 0 0 0 0,0-1-1 0 0,0 1 1 0 0,0 0 0 0 0,0 0 0 0 0,0 0-1 0 0,0 0 1 0 0,0 0 0 0 0,1 0 0 0 0,-1 0-1 0 0,0 0 1 0 0,0 0 0 0 0,0 0 0 0 0,0 0-1 0 0,0-1 1 0 0,0 1 0 0 0,0 0-1 0 0,0 0 1 0 0,0 0 0 0 0,0 0 0 0 0,0 0-1 0 0,0 0 1 0 0,0 0 0 0 0,0 0 0 0 0,1 0-1 0 0,-1 0 1 0 0,0 0 0 0 0,0 0 0 0 0,0 0-1 0 0,0 0 1 0 0,0 0 0 0 0,0 0-1 0 0,0 0 1 0 0,0 0 0 0 0,0 0 0 0 0,0 0-1 0 0,1 0 1 0 0,-1 0 0 0 0,0 0 0 0 0,0 0-1 0 0,0 0 1 0 0,0 0 0 0 0,0 0 0 0 0,0 0-1 0 0,0 0 1 0 0,0 0 0 0 0,0 0-1 0 0,0 0 1 0 0,1 0 0 0 0,-1 0 0 0 0,0 0-1 0 0,0 1 1 0 0,1-16-217 0 0,-4-17 151 0 0,-3 9 14 0 0,3 9-9 0 0,0 0 0 0 0,-1 1 0 0 0,-11-26-1 0 0,13 37 85 0 0,1-1-1 0 0,0 0 0 0 0,-1 1 1 0 0,0-1-1 0 0,0 1 1 0 0,1 0-1 0 0,-1-1 0 0 0,-1 1 1 0 0,1 0-1 0 0,0 0 0 0 0,0 0 1 0 0,-1 0-1 0 0,1 1 0 0 0,-1-1 1 0 0,0 1-1 0 0,1-1 0 0 0,-1 1 1 0 0,0 0-1 0 0,0 0 1 0 0,0 0-1 0 0,0 1 0 0 0,1-1 1 0 0,-1 1-1 0 0,-4-1 0 0 0,-28 3 141 0 0,0 2 0 0 0,0 1 1 0 0,1 1-1 0 0,0 2 0 0 0,0 2 0 0 0,1 1 0 0 0,1 1 0 0 0,-32 18 0 0 0,-16 11-2420 0 0,-143 101 0 0 0,206-131 941 0 0,1 1-1 0 0,-21 21 1 0 0,18-10-897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5152 0 0,'11'-13'-206'0'0,"1"-1"-1"0"0,0 1 0 0 0,1 1 0 0 0,0 0 0 0 0,17-11 0 0 0,-6 7 777 0 0,0 2 1 0 0,1 0-1 0 0,0 2 1 0 0,43-15-1 0 0,-62 26-504 0 0,1 1 0 0 0,0-1 0 0 0,0 1 0 0 0,0 1 0 0 0,0-1 0 0 0,0 1 0 0 0,0 0 0 0 0,0 1 0 0 0,12 4 0 0 0,-13-4-31 0 0,0 0 0 0 0,0 0 0 0 0,0 1 0 0 0,0 0 0 0 0,0 0 1 0 0,-1 0-1 0 0,0 1 0 0 0,1-1 0 0 0,-1 1 0 0 0,-1 1 0 0 0,1-1 0 0 0,-1 1 1 0 0,1-1-1 0 0,5 11 0 0 0,-7-11-17 0 0,-1 1 0 0 0,0 0 0 0 0,-1 0 1 0 0,1 0-1 0 0,-1 0 0 0 0,0 0 0 0 0,0 0 0 0 0,0 0 1 0 0,-1 1-1 0 0,0-1 0 0 0,0 0 0 0 0,0 0 0 0 0,-1 1 0 0 0,1-1 1 0 0,-1 0-1 0 0,-1 0 0 0 0,1 0 0 0 0,-3 5 0 0 0,-14 30 67 0 0,14-34-69 0 0,1 1 1 0 0,-1-1-1 0 0,1 1 1 0 0,1 0-1 0 0,-1 0 1 0 0,1 0-1 0 0,0 0 0 0 0,1 0 1 0 0,0 0-1 0 0,-1 12 1 0 0,4-13-8 0 0,0 1 0 0 0,1-2 0 0 0,-1 1 1 0 0,2 0-1 0 0,-1 0 0 0 0,0-1 0 0 0,1 0 0 0 0,0 0 1 0 0,0 0-1 0 0,1 0 0 0 0,-1 0 0 0 0,11 7 0 0 0,8 5 62 0 0,40 23 0 0 0,-35-24-10 0 0,-20-11-38 0 0,0 0 0 0 0,-1 1 0 0 0,1 0 0 0 0,-1 0 1 0 0,0 0-1 0 0,-1 1 0 0 0,0 0 0 0 0,0 0 0 0 0,7 12 0 0 0,-11-16-5 0 0,0 0-1 0 0,-1 1 1 0 0,0-1-1 0 0,1 1 0 0 0,-1-1 1 0 0,0 1-1 0 0,-1 0 1 0 0,1 0-1 0 0,-1-1 0 0 0,0 1 1 0 0,1 0-1 0 0,-2 0 1 0 0,1 0-1 0 0,0-1 0 0 0,-1 1 1 0 0,0 0-1 0 0,0-1 1 0 0,0 1-1 0 0,0 0 0 0 0,0-1 1 0 0,-1 1-1 0 0,1-1 1 0 0,-1 0-1 0 0,0 1 0 0 0,-4 3 1 0 0,-11 16-3 0 0,-2-1 0 0 0,0-1 0 0 0,-42 35-1 0 0,-73 45-5120 0 0,103-82 2442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217 122 5753 0 0,'0'0'-421'0'0,"-4"-2"-660"0"0,-9-5 1898 0 0,1-2-1 0 0,-1 0 1 0 0,-19-18-1 0 0,31 26-434 0 0,1-1-292 0 0,0 0 0 0 0,0 0 0 0 0,1 1 0 0 0,-1-1 0 0 0,1 0 1 0 0,-1 0-1 0 0,1 1 0 0 0,0-1 0 0 0,-1 0 0 0 0,1 1 0 0 0,0-1 0 0 0,0 1 0 0 0,0-1 1 0 0,0 1-1 0 0,1 0 0 0 0,-1-1 0 0 0,0 1 0 0 0,0 0 0 0 0,1 0 0 0 0,-1 0 1 0 0,1 0-1 0 0,1-1 0 0 0,41-17 408 0 0,-22 11-152 0 0,-20 7-327 0 0,0 0 0 0 0,0 1 0 0 0,0-1-1 0 0,0 1 1 0 0,0-1 0 0 0,0 1 0 0 0,0 0 0 0 0,0 0-1 0 0,0 0 1 0 0,0 0 0 0 0,0 0 0 0 0,0 1-1 0 0,0-1 1 0 0,0 1 0 0 0,1-1 0 0 0,-2 1 0 0 0,1 0-1 0 0,0 0 1 0 0,0 0 0 0 0,0 0 0 0 0,0 0-1 0 0,0 0 1 0 0,-1 0 0 0 0,1 0 0 0 0,0 1 0 0 0,-1-1-1 0 0,0 1 1 0 0,1-1 0 0 0,-1 1 0 0 0,0 0 0 0 0,1-1-1 0 0,-1 1 1 0 0,0 0 0 0 0,0 0 0 0 0,-1 0-1 0 0,1 0 1 0 0,1 4 0 0 0,2 4 32 0 0,0 0 0 0 0,-1 1 0 0 0,0 0-1 0 0,-1 0 1 0 0,2 17 0 0 0,-4-11-19 0 0,0 1 1 0 0,-1 0-1 0 0,-1 0 0 0 0,0-1 1 0 0,-2 1-1 0 0,0-1 0 0 0,-1 0 0 0 0,0 0 1 0 0,-2-1-1 0 0,0 1 0 0 0,-15 25 1 0 0,-11 8 57 0 0,-1-1 1 0 0,-47 51 0 0 0,-22 30 242 0 0,103-130-332 0 0,-1 0 1 0 0,1 1-1 0 0,0-1 1 0 0,-1 1-1 0 0,1-1 0 0 0,0 1 1 0 0,-1-1-1 0 0,1 1 1 0 0,0-1-1 0 0,-1 1 0 0 0,1-1 1 0 0,0 1-1 0 0,0-1 1 0 0,0 1-1 0 0,0 0 1 0 0,0-1-1 0 0,0 1 0 0 0,-1-1 1 0 0,1 1-1 0 0,0 0 1 0 0,1-1-1 0 0,-1 1 1 0 0,0-1-1 0 0,0 1 0 0 0,0-1 1 0 0,0 1-1 0 0,0 0 1 0 0,1-1-1 0 0,-1 1 0 0 0,0-1 1 0 0,0 1-1 0 0,1-1 1 0 0,-1 1-1 0 0,0-1 1 0 0,1 1-1 0 0,-1-1 0 0 0,0 0 1 0 0,1 1-1 0 0,0 0 1 0 0,28 6 97 0 0,36-10 37 0 0,329-30-9019 0 0,-337 29 6502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308 101 5473 0 0,'0'0'-353'0'0,"-3"-3"82"0"0,-23-31 462 0 0,21 24 810 0 0,0 0 0 0 0,0 0 0 0 0,1 0 0 0 0,-3-12 0 0 0,6 20 182 0 0,-35 35-341 0 0,-6 29 55 0 0,4 1 0 0 0,2 2 1 0 0,-49 125-1 0 0,82-182-863 0 0,0 1 0 0 0,1-1 0 0 0,0 1 0 0 0,0-1 0 0 0,1 1 0 0 0,0 0 0 0 0,1 0 0 0 0,0 0 0 0 0,1 12 0 0 0,0-18-27 0 0,-1 1 0 0 0,1-1 1 0 0,1 1-1 0 0,-1-1 0 0 0,0 0 0 0 0,1 1 0 0 0,0-1 1 0 0,-1 0-1 0 0,1 0 0 0 0,0 0 0 0 0,1 0 0 0 0,-1 0 1 0 0,1-1-1 0 0,-1 1 0 0 0,1-1 0 0 0,0 0 0 0 0,0 1 1 0 0,0-1-1 0 0,0-1 0 0 0,0 1 0 0 0,0 0 0 0 0,0-1 1 0 0,1 1-1 0 0,-1-1 0 0 0,5 1 0 0 0,7 2-280 0 0,1-1 0 0 0,-1 0 0 0 0,1-1-1 0 0,0-1 1 0 0,0 0 0 0 0,-1-1 0 0 0,1-1 0 0 0,0-1 0 0 0,0 0-1 0 0,17-5 1 0 0,-7 0-2481 0 0,0-1-1 0 0,44-21 0 0 0,-47 19-306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6409 0 0,'-36'-5'-240'0'0,"29"9"489"0"0,0 0 1 0 0,1 0 0 0 0,0 0 0 0 0,-1 1 0 0 0,1 0 0 0 0,1 0-1 0 0,-1 0 1 0 0,1 1 0 0 0,0 0 0 0 0,0 0 0 0 0,1 0 0 0 0,-1 0-1 0 0,2 1 1 0 0,-1 0 0 0 0,1 0 0 0 0,0 0 0 0 0,0 0 0 0 0,0 0 0 0 0,-1 14-1 0 0,-4 12 205 0 0,2 0 0 0 0,2 0 0 0 0,-1 41 0 0 0,0-1-46 0 0,2-43-357 0 0,1 0-1 0 0,1 0 1 0 0,2 1 0 0 0,0-1 0 0 0,3 0 0 0 0,6 30 0 0 0,-8-55-200 0 0,-1-1 0 0 0,1 1 1 0 0,0-1-1 0 0,0 0 1 0 0,0 0-1 0 0,1 0 1 0 0,-1 0-1 0 0,1 0 1 0 0,0 0-1 0 0,0-1 1 0 0,0 1-1 0 0,5 2 0 0 0,-4-3-396 0 0,0 0-1 0 0,0 0 0 0 0,0-1 0 0 0,0 0 1 0 0,1 0-1 0 0,-1 0 0 0 0,1-1 0 0 0,-1 1 1 0 0,1-1-1 0 0,-1 0 0 0 0,1 0 0 0 0,5 0 0 0 0,9-1-2316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6369 0 0,'0'0'-260'0'0,"0"-4"494"0"0,0 1 0 0 0,1-1 1 0 0,0 0-1 0 0,0 1 1 0 0,0-1-1 0 0,0 1 1 0 0,2-6-1 0 0,37-5 68 0 0,0 2 1 0 0,0 1-1 0 0,1 3 0 0 0,76-7 0 0 0,-40 6-4715 0 0,-60 6 1187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8 200 6745 0 0,'-4'-15'-900'0'0,"3"8"1092"0"0,0 0 1 0 0,0 0 0 0 0,1-1 0 0 0,-1 1 0 0 0,2 0 0 0 0,-1 0-1 0 0,1 0 1 0 0,0 0 0 0 0,0 0 0 0 0,1 0 0 0 0,0 0 0 0 0,0 1 0 0 0,1-1-1 0 0,-1 0 1 0 0,1 1 0 0 0,1 0 0 0 0,0 0 0 0 0,-1 0 0 0 0,9-9 0 0 0,19-25 5038 0 0,-6 63-4623 0 0,71 152 558 0 0,10 19-567 0 0,-97-177-571 0 0,0-1 0 0 0,1 0 1 0 0,22 26-1 0 0,-27-35-266 0 0,1-1 1 0 0,0 0 0 0 0,0 0-1 0 0,0 0 1 0 0,1-1 0 0 0,0 0-1 0 0,0 0 1 0 0,0-1 0 0 0,1 0-1 0 0,11 5 1 0 0,-18-9-626 0 0,13-13-8021 0 0,-14-1 5679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4 6653 0 0,'-38'-3'-382'0'0,"16"12"821"0"0,0 2 0 0 0,0 0 1 0 0,1 1-1 0 0,0 2 0 0 0,1 0 1 0 0,-20 19-1 0 0,-14 8-6 0 0,-321 225 264 0 0,362-257-1790 0 0,1 1 1 0 0,0 0-1 0 0,1 0 1 0 0,-19 22-1 0 0,18-14-2064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597 173 6461 0 0,'-7'-4'-363'0'0,"-43"-35"-504"0"0,48 37 946 0 0,0-1-1 0 0,0 1 1 0 0,-1-1 0 0 0,1 0 0 0 0,1 1-1 0 0,-1-1 1 0 0,0 0 0 0 0,1 0-1 0 0,-1 0 1 0 0,1 0 0 0 0,0-1 0 0 0,0 1-1 0 0,0 0 1 0 0,1 0 0 0 0,-1-1 0 0 0,1-3-1 0 0,0 5-24 0 0,0 1 0 0 0,1-1 0 0 0,-1 0 1 0 0,1 0-1 0 0,0 0 0 0 0,-1 0 0 0 0,1 0 0 0 0,0 0 0 0 0,0 1 0 0 0,0-1 0 0 0,1 0 0 0 0,-1 1 0 0 0,0-1 0 0 0,0 1 0 0 0,1-1 0 0 0,-1 1 0 0 0,1 0 1 0 0,-1 0-1 0 0,1-1 0 0 0,0 1 0 0 0,0 0 0 0 0,-1 1 0 0 0,4-3 0 0 0,46-14 779 0 0,-45 16-724 0 0,40-7 273 0 0,1 2-1 0 0,0 2 0 0 0,0 2 1 0 0,91 8-1 0 0,-125-5-315 0 0,52 2 221 0 0,0 3 0 0 0,0 2 0 0 0,-1 4 0 0 0,0 2 0 0 0,80 29 0 0 0,-136-39-252 0 0,1 0 1 0 0,0 1-1 0 0,-1 0 1 0 0,0 0-1 0 0,0 1 1 0 0,0 0-1 0 0,-1 1 1 0 0,0-1-1 0 0,0 1 1 0 0,-1 1-1 0 0,0-1 1 0 0,0 1-1 0 0,-1 0 1 0 0,0 1-1 0 0,0-1 1 0 0,-1 1-1 0 0,0 0 1 0 0,0 0-1 0 0,-1 0 1 0 0,-1 1 0 0 0,1-1-1 0 0,-1 1 1 0 0,1 17-1 0 0,-1 16 64 0 0,-2 1 1 0 0,-1-1-1 0 0,-2 1 0 0 0,-10 45 0 0 0,6-43 30 0 0,-13 104 292 0 0,7 0-1 0 0,7 222 1 0 0,75 256 1691 0 0,-59-572-1874 0 0,6 40 443 0 0,55 174-1 0 0,38 88 1237 0 0,-107-351-1853 0 0,9 45 402 0 0,-10-49-441 0 0,-1-1 1 0 0,1 1-1 0 0,-1 0 0 0 0,0 0 1 0 0,0 0-1 0 0,-1 0 1 0 0,1 0-1 0 0,0-1 1 0 0,-1 1-1 0 0,0 0 1 0 0,0 0-1 0 0,1-1 1 0 0,-2 1-1 0 0,-1 4 1 0 0,-2-3-40 0 0,-1 1 1 0 0,1-1-1 0 0,-1-1 1 0 0,0 1 0 0 0,0-1-1 0 0,0 0 1 0 0,0-1-1 0 0,-1 1 1 0 0,1-1-1 0 0,-1 0 1 0 0,-8 1 0 0 0,1 1-54 0 0,-56 11-530 0 0,-1-3 1 0 0,0-3-1 0 0,-77 1 0 0 0,43-4-273 0 0,-748 33-9588 0 0,695-34 8168 0 0,-35 2-1404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2672 0 0,'0'0'-202'0'0,"34"17"-342"0"0,-9-7 743 0 0,1-1 0 0 0,1-1 1 0 0,-1-1-1 0 0,46 4 0 0 0,114 3 883 0 0,-144-12-875 0 0,132 17 324 0 0,-171-19-533 0 0,42 11 35 0 0,-43-10-26 0 0,36 10 13 0 0,-36-10-23 0 0,-1 25 32 0 0,-2 30 19 0 0,-28 66 19 0 0,-58 160 0 0 0,5-27 0 0 0,29-9 56 0 0,22-89-102 0 0,23-112 13 0 0,-5 77 0 0 0,12-105-30 0 0,2 0-1 0 0,0 1 1 0 0,8 32-1 0 0,-4-26-18 0 0,-4-20 4 0 0,23 77-16 0 0,-14-55 5 0 0,-7-16 24 0 0,0-1-1 0 0,0 0 1 0 0,1 0 0 0 0,0-1 0 0 0,1 1 0 0 0,6 8-1 0 0,10 17 41 0 0,-20-32 20 0 0,-1-2-49 0 0,0 0 0 0 0,0 0 0 0 0,1 0-1 0 0,-1 0 1 0 0,0 0 0 0 0,0 0 0 0 0,0 0-1 0 0,0 0 1 0 0,1 0 0 0 0,-1 0 0 0 0,0 0-1 0 0,0 1 1 0 0,0-1 0 0 0,0 0-1 0 0,0 0 1 0 0,1 0 0 0 0,-1 0 0 0 0,0 0-1 0 0,0 0 1 0 0,0 0 0 0 0,0 1 0 0 0,0-1-1 0 0,0 0 1 0 0,0 0 0 0 0,0 0-1 0 0,0 0 1 0 0,1 1 0 0 0,-1-1 0 0 0,0 0-1 0 0,0 0 1 0 0,0 0 0 0 0,0 0 0 0 0,0 0-1 0 0,0 1 1 0 0,0-1 0 0 0,0 0 0 0 0,0 0-1 0 0,0 0 1 0 0,0 0 0 0 0,0 1-1 0 0,0-1 1 0 0,0 0 0 0 0,-1 0 0 0 0,1 0-1 0 0,0 0 1 0 0,0 1 0 0 0,0-1 0 0 0,0 0-1 0 0,0 0 1 0 0,0 0 0 0 0,0 0-1 0 0,0 0 1 0 0,0 1 0 0 0,-1-1 0 0 0,1 0-1 0 0,0 0 1 0 0,0 0 0 0 0,0 0 0 0 0,0 0-1 0 0,0 0 1 0 0,-1 0 0 0 0,1 0 0 0 0,0 0-1 0 0,-41 5 69 0 0,21-1-144 0 0,-145 23 138 0 0,141-24-1276 0 0,0-2 1 0 0,-34-3-1 0 0,54 2 409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7429 0 0,'1'0'-52'0'0,"-1"-1"0"0"0,0 1 1 0 0,1-1-1 0 0,-1 1 0 0 0,1 0 0 0 0,-1-1 1 0 0,1 1-1 0 0,-1 0 0 0 0,1-1 1 0 0,-1 1-1 0 0,1 0 0 0 0,-1 0 1 0 0,1-1-1 0 0,-1 1 0 0 0,1 0 1 0 0,-1 0-1 0 0,1 0 0 0 0,0 0 0 0 0,-1 0 1 0 0,1 0-1 0 0,-1 0 0 0 0,1 0 1 0 0,-1 0-1 0 0,1 0 0 0 0,0 0 1 0 0,2 3 148 0 0,0 0 0 0 0,0 0 0 0 0,-1 0 0 0 0,1 0 0 0 0,-1 1 1 0 0,0-1-1 0 0,0 1 0 0 0,0-1 0 0 0,-1 1 0 0 0,1 0 1 0 0,-1 0-1 0 0,0-1 0 0 0,0 1 0 0 0,0 0 0 0 0,-1 0 1 0 0,1 8-1 0 0,-3 81 1055 0 0,0-42-795 0 0,44 895 2003 0 0,-40-922-2511 0 0,9 51-317 0 0,6-33-2974 0 0,-14-39 895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18 6465 0 0,'0'0'-442'0'0,"0"-11"-510"0"0,0 5 685 0 0,-3 6 804 0 0,-5 20-288 0 0,0-1 1 0 0,1 1-1 0 0,2 0 0 0 0,0 0 1 0 0,0 1-1 0 0,2 0 0 0 0,-1 21 0 0 0,-4 22 165 0 0,-18 162 692 0 0,-1 13 26 0 0,24-224-1032 0 0,-8 77 852 0 0,11-91-693 0 0,10-26-148 0 0,3-6-61 0 0,-3 0 1 0 0,11-47-1 0 0,6-21-106 0 0,-13 59 30 0 0,72-182-67 0 0,-72 193 65 0 0,0 1 1 0 0,2 1 0 0 0,1 0-1 0 0,1 1 1 0 0,31-33-1 0 0,-47 57 24 0 0,-1 1 1 0 0,1-1-1 0 0,-1 1 0 0 0,1-1 0 0 0,0 1 0 0 0,-1 0 0 0 0,1-1 0 0 0,0 1 0 0 0,0 0 0 0 0,0 0 1 0 0,0 0-1 0 0,0 1 0 0 0,0-1 0 0 0,0 1 0 0 0,0-1 0 0 0,0 1 0 0 0,0-1 0 0 0,1 1 0 0 0,-1 0 1 0 0,0 0-1 0 0,0 0 0 0 0,4 1 0 0 0,-3 0 4 0 0,1 0 1 0 0,0 1-1 0 0,-1-1 0 0 0,1 1 1 0 0,-1 0-1 0 0,0 0 0 0 0,1 0 1 0 0,-1 1-1 0 0,0-1 1 0 0,0 1-1 0 0,4 4 0 0 0,4 7 26 0 0,0 1 0 0 0,-1-1 0 0 0,0 2 0 0 0,8 19 0 0 0,56 135 180 0 0,3 7-30 0 0,-57-137-372 0 0,44 63 1 0 0,-19-53-3938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16 184 6577 0 0,'-2'0'-198'0'0,"-8"-2"117"0"0,8 2 153 0 0,2-1-51 0 0,-1 1 0 0 0,1-1-1 0 0,0 1 1 0 0,0 0 0 0 0,0-1 0 0 0,0 1 0 0 0,0-1-1 0 0,-1 1 1 0 0,1-1 0 0 0,0 1 0 0 0,0 0 0 0 0,0-1-1 0 0,0 1 1 0 0,0-1 0 0 0,0 1 0 0 0,1-1 0 0 0,-1 1-1 0 0,0-1 1 0 0,0 1 0 0 0,0 0 0 0 0,0-1 0 0 0,0 1-1 0 0,1-1 1 0 0,-1 1 0 0 0,0 0 0 0 0,0-1 0 0 0,1 1-1 0 0,-1 0 1 0 0,0-1 0 0 0,1 1 0 0 0,-1 0 0 0 0,0-1-1 0 0,1 1 1 0 0,-1 0 0 0 0,0 0 0 0 0,1-1 0 0 0,0 1-1 0 0,14-16 430 0 0,11-2-240 0 0,0 2 0 0 0,36-18 0 0 0,61-20-3140 0 0,-103 45 1949 0 0,28-11-1492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73 101 6045 0 0,'-6'3'-72'0'0,"3"-1"140"0"0,-3 1 146 0 0,0-1-1 0 0,0 0 1 0 0,0 0 0 0 0,0 0-1 0 0,-1 0 1 0 0,1-1 0 0 0,0 0-1 0 0,-8 0 1 0 0,18-6-71 0 0,7-6-102 0 0,1 1 1 0 0,1 0-1 0 0,0 1 0 0 0,0 1 1 0 0,0 0-1 0 0,17-7 0 0 0,50-21-4086 0 0,-60 27 1550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483 102 5729 0 0,'-3'-8'137'0'0,"-1"0"1"0"0,1 0 0 0 0,-2 1 0 0 0,1-1 0 0 0,-1 1 0 0 0,0 0 0 0 0,-1 0 0 0 0,1 1 0 0 0,-1-1-1 0 0,-14-9 1 0 0,19 14 235 0 0,-24-8 2995 0 0,24 10-3337 0 0,1 0-1 0 0,-1-1 1 0 0,1 1-1 0 0,-1 0 1 0 0,0 0-1 0 0,1 0 1 0 0,-1 0-1 0 0,1 0 1 0 0,-1 1-1 0 0,0-1 0 0 0,1 0 1 0 0,-1 0-1 0 0,1 0 1 0 0,-1 0-1 0 0,1 1 1 0 0,-1-1-1 0 0,1 0 1 0 0,-1 0-1 0 0,1 1 1 0 0,-1-1-1 0 0,1 0 1 0 0,-1 1-1 0 0,1-1 0 0 0,0 1 1 0 0,-1-1-1 0 0,1 1 1 0 0,-1-1-1 0 0,1 1 1 0 0,0-1-1 0 0,0 1 1 0 0,-1-1-1 0 0,1 1 1 0 0,0-1-1 0 0,0 1 1 0 0,0-1-1 0 0,-1 1 0 0 0,1-1 1 0 0,0 1-1 0 0,0 0 1 0 0,0-1-1 0 0,0 1 1 0 0,0-1-1 0 0,0 1 1 0 0,0-1-1 0 0,0 1 1 0 0,0 0-1 0 0,1-1 1 0 0,-1 1-1 0 0,0-1 0 0 0,0 1 1 0 0,0-1-1 0 0,1 1 1 0 0,-1-1-1 0 0,0 1 1 0 0,1 0-1 0 0,18 44 92 0 0,-13-34 32 0 0,54 112 271 0 0,5-2 0 0 0,143 200 0 0 0,-194-304-628 0 0,1-1 0 0 0,32 26 0 0 0,-20-19-592 0 0,-26-22 529 0 0,-9-4-1218 0 0,-19-12 1011 0 0,-48-32 1 0 0,49 29 154 0 0,-1 0 1 0 0,-49-22 0 0 0,68 38 347 0 0,-1 0 1 0 0,1 0 0 0 0,-1 1 0 0 0,0 0 0 0 0,0 1 0 0 0,1 0 0 0 0,-1 0 0 0 0,0 1 0 0 0,0 0-1 0 0,1 1 1 0 0,-1-1 0 0 0,1 2 0 0 0,-1-1 0 0 0,1 1 0 0 0,-12 6 0 0 0,-14 7 146 0 0,1 1 0 0 0,-36 26 0 0 0,13-7-109 0 0,13-10-206 0 0,1 1 1 0 0,2 3 0 0 0,1 1-1 0 0,-40 40 1 0 0,78-69 134 0 0,0-1-156 0 0,0 0-1 0 0,-1-1 0 0 0,1 1 1 0 0,1 0-1 0 0,-1 0 0 0 0,0 0 0 0 0,0 0 1 0 0,0 0-1 0 0,0 0 0 0 0,1 0 0 0 0,-1 0 1 0 0,0 1-1 0 0,1-1 0 0 0,-1 0 0 0 0,1 0 1 0 0,0 0-1 0 0,-1 1 0 0 0,1-1 0 0 0,0 0 1 0 0,0 1-1 0 0,-1-1 0 0 0,1 0 0 0 0,0 0 1 0 0,0 1-1 0 0,1-1 0 0 0,-1 0 0 0 0,0 1 1 0 0,0-1-1 0 0,1 0 0 0 0,-1 0 0 0 0,1 2 1 0 0,9 4-2469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5901 0 0,'10'-55'-510'0'0,"0"1"6631"0"0,-9 61-5761 0 0,22 107 1394 0 0,-18-76-1202 0 0,19 66-1 0 0,61 129 393 0 0,-82-226-1162 0 0,-1 0 85 0 0,1 0-1 0 0,-1 0 1 0 0,0 0 0 0 0,0 0-1 0 0,1 13 1 0 0,-3-18-88 0 0,0-1 1 0 0,0 1-1 0 0,0 0 0 0 0,-1-1 1 0 0,1 1-1 0 0,0 0 1 0 0,-1-1-1 0 0,1 1 1 0 0,-1-1-1 0 0,1 1 0 0 0,-1-1 1 0 0,0 1-1 0 0,0-1 1 0 0,0 1-1 0 0,0-1 1 0 0,0 0-1 0 0,0 1 0 0 0,0-1 1 0 0,0 0-1 0 0,0 0 1 0 0,0 0-1 0 0,-1 0 1 0 0,1 0-1 0 0,0 0 1 0 0,-1 0-1 0 0,1 0 0 0 0,-1 0 1 0 0,1-1-1 0 0,-1 1 1 0 0,1-1-1 0 0,-1 1 1 0 0,-2-1-1 0 0,-9 4-2315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6577 0 0,'1'-14'203'0'0,"1"0"1"0"0,0 0-1 0 0,1 0 1 0 0,0 0-1 0 0,1 0 1 0 0,1 1-1 0 0,0-1 1 0 0,1 1-1 0 0,1 1 1 0 0,0-1-1 0 0,0 1 1 0 0,1 0-1 0 0,1 1 1 0 0,0 0-1 0 0,0 0 1 0 0,1 1-1 0 0,0 0 1 0 0,1 1-1 0 0,0 0 1 0 0,1 0-1 0 0,0 2 1 0 0,0-1 0 0 0,27-10-1 0 0,-33 15-207 0 0,1 1 0 0 0,-1 0 0 0 0,1 0 0 0 0,0 1 0 0 0,0 0 0 0 0,0 0 0 0 0,0 0-1 0 0,-1 1 1 0 0,1 0 0 0 0,0 1 0 0 0,0-1 0 0 0,0 1 0 0 0,0 1 0 0 0,0-1 0 0 0,-1 1 0 0 0,1 0 0 0 0,0 1 0 0 0,-1-1 0 0 0,0 1-1 0 0,10 6 1 0 0,-11-5-135 0 0,-1-1-1 0 0,1 1 0 0 0,-1 0 1 0 0,1 1-1 0 0,-1-1 0 0 0,0 1 1 0 0,-1-1-1 0 0,1 1 1 0 0,-1 0-1 0 0,0 1 0 0 0,0-1 1 0 0,-1 0-1 0 0,1 1 0 0 0,-1 0 1 0 0,0-1-1 0 0,-1 1 0 0 0,0 0 1 0 0,1 0-1 0 0,-2 0 0 0 0,1 0 1 0 0,-1 0-1 0 0,0 0 0 0 0,0 0 1 0 0,-1 6-1 0 0,-17 73-3279 0 0,0-35 810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39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31 5865 0 0,'-10'31'-634'0'0,"8"-28"790"0"0,1 0 0 0 0,-1 1-1 0 0,1-1 1 0 0,0 0-1 0 0,0 1 1 0 0,0-1 0 0 0,1 1-1 0 0,-1-1 1 0 0,1 1 0 0 0,0-1-1 0 0,0 1 1 0 0,0-1 0 0 0,0 1-1 0 0,0-1 1 0 0,1 1-1 0 0,0-1 1 0 0,2 7 0 0 0,-3-9-119 0 0,1 0 1 0 0,0 0 0 0 0,0 0 0 0 0,0 0-1 0 0,0 0 1 0 0,0 0 0 0 0,0-1-1 0 0,0 1 1 0 0,0 0 0 0 0,0-1 0 0 0,0 1-1 0 0,1-1 1 0 0,-1 1 0 0 0,0-1-1 0 0,0 1 1 0 0,0-1 0 0 0,1 0 0 0 0,-1 0-1 0 0,0 1 1 0 0,1-1 0 0 0,-1 0-1 0 0,2-1 1 0 0,32-3 240 0 0,-26 3-214 0 0,16-4-193 0 0,-1-1-1 0 0,0-1 0 0 0,0 0 1 0 0,-1-2-1 0 0,22-12 0 0 0,55-37-3847 0 0,-66 35 1346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42 5769 0 0,'-4'-4'-19'0'0,"-1"0"1"0"0,0 0 0 0 0,0 1-1 0 0,-1 0 1 0 0,1 0 0 0 0,-1 0-1 0 0,1 1 1 0 0,-1 0 0 0 0,0 0-1 0 0,0 0 1 0 0,0 1 0 0 0,0 0-1 0 0,0 0 1 0 0,-8 0 0 0 0,4-1 403 0 0,8 2 567 0 0,-18-4 530 0 0,8 6 2750 0 0,10 11-4114 0 0,0 0 0 0 0,1 0 1 0 0,1 1-1 0 0,0-1 0 0 0,1 0 0 0 0,0 1 0 0 0,4 15 0 0 0,0 16 69 0 0,27 159 363 0 0,-5-38-196 0 0,50 316 665 0 0,-68-432-812 0 0,-1-1-1 0 0,0 77 1 0 0,-8-122-384 0 0,0-1-8 0 0,0-1-1 0 0,0 1 1 0 0,0-1 0 0 0,0 0-1 0 0,0 1 1 0 0,0-1-1 0 0,-1 0 1 0 0,1 1-1 0 0,-1-1 1 0 0,0 0-1 0 0,0 1 1 0 0,-2 3 0 0 0,0-42-11592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21 5949 0 0,'-59'-4'-366'0'0,"20"3"3173"0"0,94-13-2164 0 0,-45 13-809 0 0,0 1 0 0 0,0 0 0 0 0,0 1-1 0 0,0 0 1 0 0,0 0 0 0 0,17 6-1 0 0,-23-6-219 0 0,1 1-1 0 0,-1 0 0 0 0,0 0 1 0 0,0 0-1 0 0,0 0 0 0 0,-1 1 1 0 0,1-1-1 0 0,-1 1 0 0 0,1 0 0 0 0,4 6 1 0 0,-1 1-1374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44 552 0 0,'0'0'13'0'0,"-31"-17"185"0"0,-31 1 10 0 0,60 15-158 0 0,-48-6-58 0 0,1 5 132 0 0,45 2-92 0 0,3 1-27 0 0,-6 4-6 0 0,5-4 15 0 0,-9 24-8 0 0,11-24-4 0 0,0 1-3 0 0,0 10 4 0 0,0-9 2 0 0,0 1 1 0 0,0 0-1 0 0,0-1 0 0 0,1 1 0 0 0,-1 0 0 0 0,1-1 0 0 0,0 1 0 0 0,0-1 0 0 0,0 1 0 0 0,1-1 0 0 0,-1 1 0 0 0,1-1 0 0 0,4 6 0 0 0,0-3 10 0 0,0 0 1 0 0,0 0-1 0 0,0-1 0 0 0,1 0 0 0 0,9 5 1 0 0,-4-2-11 0 0,-11-7 2 0 0,1 0 0 0 0,-1 0 0 0 0,0 0 1 0 0,1 0-1 0 0,-1 0 0 0 0,1 0 0 0 0,-1-1 0 0 0,1 1 1 0 0,-1-1-1 0 0,1 1 0 0 0,0-1 0 0 0,-1 0 0 0 0,1 1 1 0 0,-1-1-1 0 0,1 0 0 0 0,0 0 0 0 0,-1 0 0 0 0,1 0 1 0 0,0-1-1 0 0,-1 1 0 0 0,1 0 0 0 0,0-1 1 0 0,-1 1-1 0 0,1-1 0 0 0,-1 1 0 0 0,1-1 0 0 0,-1 0 1 0 0,1 1-1 0 0,-1-1 0 0 0,3-2 0 0 0,-2 1-11 0 0,20-34-71 0 0,-23 38 63 0 0,0 1 11 0 0,0-1 0 0 0,0 0 1 0 0,0 1-1 0 0,0-1 0 0 0,1 1 1 0 0,-1-1-1 0 0,1 0 0 0 0,0 1 0 0 0,-1-1 1 0 0,1 1-1 0 0,0-1 0 0 0,1 1 1 0 0,-1 2-1 0 0,1-3 11 0 0,1-2-16 0 0,9 2 11 0 0,-8-2-1 0 0,-3 1-3 0 0,1-1 0 0 0,0 0 0 0 0,0 1 0 0 0,-1-1 0 0 0,1 0 0 0 0,0 1 0 0 0,0-1 0 0 0,0 0 0 0 0,-1 0 0 0 0,1 0 0 0 0,0 1 0 0 0,0-1 0 0 0,0 0 0 0 0,0 0 0 0 0,0 0 0 0 0,-1-1 0 0 0,1 1 0 0 0,0 0 0 0 0,0 0 0 0 0,0 0 0 0 0,0-1 0 0 0,-1 1 0 0 0,1 0 0 0 0,0-1 0 0 0,0 1 0 0 0,-1-1 0 0 0,1 1 0 0 0,0-1 0 0 0,0 1 1 0 0,-1-1-1 0 0,2-1 0 0 0,21-16 38 0 0,-22 16-21 0 0,-1 2-17 0 0,0 0 0 0 0,1 0 0 0 0,-1-1 0 0 0,0 1 0 0 0,1 0 0 0 0,-1-1 0 0 0,0 1 0 0 0,1-1 0 0 0,-1 1 0 0 0,0 0-1 0 0,0-1 1 0 0,0 1 0 0 0,1-1 0 0 0,-1 1 0 0 0,0-1 0 0 0,0 1 0 0 0,0-1 0 0 0,0 1 0 0 0,0-1 0 0 0,0 1 0 0 0,0-1 0 0 0,0 1 0 0 0,0 0 0 0 0,0-1 0 0 0,0 1 0 0 0,0-1 0 0 0,0 1-1 0 0,0-1 1 0 0,0 1 0 0 0,-1-1 0 0 0,1 1 0 0 0,0-1 0 0 0,0 1 0 0 0,0 0 0 0 0,-1-1 0 0 0,1 1 0 0 0,0-1 0 0 0,-1 1 0 0 0,1 0 0 0 0,0-1 0 0 0,-1 1 0 0 0,1 0 0 0 0,-1-1-1 0 0,-57 12 20 0 0,56-11-16 0 0,-31 16-12 0 0,30-12 5 0 0,3-3 5 0 0,0-1 0 0 0,0 0 1 0 0,0 0-1 0 0,-1 0 0 0 0,1 0 0 0 0,0 1 0 0 0,0-1 0 0 0,0 0 1 0 0,0 0-1 0 0,0 0 0 0 0,0 0 0 0 0,0 1 0 0 0,0-1 0 0 0,0 0 1 0 0,0 0-1 0 0,0 0 0 0 0,0 0 0 0 0,0 1 0 0 0,0-1 0 0 0,0 0 0 0 0,0 0 1 0 0,0 0-1 0 0,0 0 0 0 0,0 1 0 0 0,1-1 0 0 0,-1 0 0 0 0,0 0 1 0 0,0 0-1 0 0,0 0 0 0 0,0 0 0 0 0,0 1 0 0 0,0-1 0 0 0,0 0 1 0 0,0 0-1 0 0,1 0 0 0 0,-1 0 0 0 0,0 0 0 0 0,0 0 0 0 0,0 0 1 0 0,0 0-1 0 0,0 1 0 0 0,1-1 0 0 0,-1 0 0 0 0,0 0 0 0 0,0 0 0 0 0,0 0 1 0 0,0 0-1 0 0,1 0 0 0 0,-1 0 0 0 0,0 0 0 0 0,0 0 0 0 0,0 0 1 0 0,1 0-1 0 0,-1 0 0 0 0,0 0 0 0 0,0 0 0 0 0,0 0 0 0 0,0 0 1 0 0,1 0-1 0 0,-1-1 0 0 0,0 1 0 0 0,0 0 0 0 0,0 0 0 0 0,0 0 0 0 0,0 0 1 0 0,1 0-1 0 0,1-1-2 0 0,-1 0 0 0 0,1 0 0 0 0,0 0 0 0 0,0 0 0 0 0,-1-1 0 0 0,1 1 0 0 0,0 0-1 0 0,-1-1 1 0 0,1 1 0 0 0,-1-1 0 0 0,0 1 0 0 0,0-1 0 0 0,1 0 0 0 0,0-2 0 0 0,-2 4 1 0 0,1 0 0 0 0,-1-1 0 0 0,0 1 0 0 0,1 0-1 0 0,-1-1 1 0 0,0 1 0 0 0,1 0 0 0 0,-1-1 0 0 0,0 1 0 0 0,0 0 0 0 0,1-1-1 0 0,-1 1 1 0 0,0-1 0 0 0,0 1 0 0 0,0 0 0 0 0,0-1 0 0 0,1 1 0 0 0,-1-1-1 0 0,0 1 1 0 0,0-1 0 0 0,0 1 0 0 0,0-1 0 0 0,0 1 0 0 0,0-1 0 0 0,0 1-1 0 0,0 0 1 0 0,0-1 0 0 0,0 1 0 0 0,-1-1 0 0 0,1 1 0 0 0,0-1 0 0 0,0 1-1 0 0,0 0 1 0 0,0-1 0 0 0,-1 1 0 0 0,1-1 0 0 0,0 1 0 0 0,0 0 0 0 0,-1-1-1 0 0,1 1 1 0 0,0 0 0 0 0,-1-1 0 0 0,1 1 0 0 0,0 0 0 0 0,-1-1 0 0 0,1 1-1 0 0,-1 0 1 0 0,1 0 0 0 0,0 0 0 0 0,-1-1 0 0 0,1 1 0 0 0,-1 0 0 0 0,1 0-1 0 0,-1 0 1 0 0,1 0 0 0 0,0 0 0 0 0,-1 0 0 0 0,1 0 0 0 0,-1 0 0 0 0,1 0 0 0 0,-1 0-1 0 0,1 0 1 0 0,-1 0 0 0 0,1 0 0 0 0,-1 0 0 0 0,-2 0-8 0 0,0 0 42 0 0,-2 1-9 0 0,-25 11-41 0 0,28-11 10 0 0,-6 5 11 0 0,-1 17 19 0 0,8-20-23 0 0,0-2-6 0 0,3 6-128 0 0,1 9-285 0 0,-3-16 410 0 0,0 0-1 0 0,0 0 1 0 0,0 1-1 0 0,0-1 1 0 0,0 0-1 0 0,0 0 1 0 0,0 1 0 0 0,1-1-1 0 0,-1 0 1 0 0,0 0-1 0 0,0 0 1 0 0,0 1 0 0 0,0-1-1 0 0,1 0 1 0 0,-1 0-1 0 0,0 0 1 0 0,0 1-1 0 0,0-1 1 0 0,0 0 0 0 0,1 0-1 0 0,-1 0 1 0 0,0 0-1 0 0,0 0 1 0 0,1 0 0 0 0,-1 0-1 0 0,0 1 1 0 0,0-1-1 0 0,1 0 1 0 0,-1 0-1 0 0,0 0 1 0 0,0 0 0 0 0,1 0-1 0 0,-1 0 1 0 0,0 0-1 0 0,0 0 1 0 0,1 0-1 0 0,-1 0 1 0 0,0 0 0 0 0,0 0-1 0 0,1-1 1 0 0,-1 1-1 0 0,0 0 1 0 0,0 0 0 0 0,0 0-1 0 0,1 0 1 0 0,-1 0-1 0 0,0 0 1 0 0,1-1-1 0 0,13-8-303 0 0,-11 6 63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51 4724 0 0,'-47'48'3470'0'0,"52"-47"-3176"0"0,7-1-202 0 0,0-1 1 0 0,1 0-1 0 0,-1 0 0 0 0,0-1 0 0 0,0-1 1 0 0,15-5-1 0 0,83-32-1573 0 0,-51 16-1303 0 0,-9 5-229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21 6729 0 0,'0'-1'50'0'0,"1"1"0"0"0,-1-1 0 0 0,1 1 0 0 0,-1-1 0 0 0,0 1 0 0 0,1 0 0 0 0,-1-1 0 0 0,0 0 0 0 0,1 1 0 0 0,-1-1 0 0 0,0 1 1 0 0,0-1-1 0 0,0 1 0 0 0,1-1 0 0 0,-1 1 0 0 0,0-1 0 0 0,0 0 0 0 0,0 1 0 0 0,0-1 0 0 0,0 1 0 0 0,0-1 0 0 0,0 1 0 0 0,0-1 1 0 0,0 0-1 0 0,-1 1 0 0 0,1-1 0 0 0,0 1 0 0 0,0-1 0 0 0,0 1 0 0 0,-1-1 0 0 0,1 1 0 0 0,0-1 0 0 0,-1 1 0 0 0,1-1 0 0 0,0 1 0 0 0,-1-2 1 0 0,-20 16 656 0 0,12-5-395 0 0,0 0 1 0 0,0 1-1 0 0,-11 16 0 0 0,-71 160 2293 0 0,80-158-2360 0 0,1 1 1 0 0,1 0-1 0 0,2 1 1 0 0,-7 54-1 0 0,13-75-193 0 0,1 1 0 0 0,0-1 0 0 0,0 1 0 0 0,1 0 0 0 0,0-1 0 0 0,1 1 0 0 0,0-1 0 0 0,0 0 0 0 0,1 1 0 0 0,1-1 0 0 0,-1 0 0 0 0,1-1 0 0 0,6 11 0 0 0,-6-14-22 0 0,0 0 1 0 0,0 0-1 0 0,0 0 0 0 0,1 0 0 0 0,-1-1 0 0 0,1 1 1 0 0,1-1-1 0 0,-1 0 0 0 0,0-1 0 0 0,1 1 0 0 0,0-1 1 0 0,-1 0-1 0 0,1-1 0 0 0,1 1 0 0 0,-1-1 0 0 0,0-1 1 0 0,0 1-1 0 0,1-1 0 0 0,11 1 0 0 0,8-1 10 0 0,0-2 0 0 0,0-1 0 0 0,-1-1 0 0 0,1-1 0 0 0,0-1-1 0 0,-1-2 1 0 0,38-14 0 0 0,-10 0-3 0 0,-1-3 1 0 0,62-38-1 0 0,-90 48-27 0 0,-2-1 0 0 0,29-24 0 0 0,-45 33 3 0 0,0 1 0 0 0,0-1 0 0 0,0 0-1 0 0,-1-1 1 0 0,0 0 0 0 0,0 1 0 0 0,-1-1 0 0 0,0-1-1 0 0,0 1 1 0 0,-1-1 0 0 0,5-13 0 0 0,-8 17-15 0 0,1-1 1 0 0,-1 0-1 0 0,0 0 1 0 0,0 1-1 0 0,-1-1 0 0 0,1 0 1 0 0,-1 0-1 0 0,0 1 1 0 0,0-1-1 0 0,-1 0 1 0 0,1 1-1 0 0,-1-1 0 0 0,0 1 1 0 0,-1 0-1 0 0,1 0 1 0 0,-4-5-1 0 0,-4-5 1 0 0,0 0 0 0 0,-1 1 0 0 0,-13-13-1 0 0,4 8-50 0 0,-2 0-1 0 0,1 1 1 0 0,-2 1-1 0 0,-1 1 1 0 0,1 1-1 0 0,-2 2 1 0 0,0 0-1 0 0,-1 1 1 0 0,0 2-1 0 0,0 0 1 0 0,-1 2-1 0 0,0 1 1 0 0,0 1-1 0 0,-1 2 1 0 0,1 0-1 0 0,-1 2 1 0 0,0 1-1 0 0,1 1 1 0 0,-1 2-1 0 0,-35 7 1 0 0,28-1-599 0 0,0 2 1 0 0,1 2 0 0 0,-44 21 0 0 0,-93 62-4854 0 0,124-69 3637 0 0,-25 16-1488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6681 0 0,'15'-4'-883'0'0,"27"17"2968"0"0,-40-12-1959 0 0,2 1-109 0 0,-3-2-127 0 0,0 1-1 0 0,0-1 0 0 0,1 1 0 0 0,-1-1 1 0 0,0 1-1 0 0,0-1 0 0 0,0 1 0 0 0,0 0 1 0 0,0-1-1 0 0,0 1 0 0 0,0 0 0 0 0,-1 0 0 0 0,1-1 1 0 0,0 1-1 0 0,0 0 0 0 0,-1 0 0 0 0,1 0 1 0 0,1 2-1 0 0,0 7-1799 0 0,-2 1-246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5765 0 0,'0'1'30'0'0,"0"0"0"0"0,-1-1 0 0 0,1 1 0 0 0,0 0 0 0 0,0 0 0 0 0,0-1 0 0 0,1 1 0 0 0,-1 0 0 0 0,0 0 0 0 0,0-1 0 0 0,0 1 0 0 0,0 0 0 0 0,1-1 1 0 0,-1 1-1 0 0,0 0 0 0 0,1-1 0 0 0,-1 1 0 0 0,0 0 0 0 0,1-1 0 0 0,-1 1 0 0 0,1-1 0 0 0,-1 1 0 0 0,1 0 0 0 0,-1-1 0 0 0,1 0 0 0 0,0 1 0 0 0,-1-1 1 0 0,1 1-1 0 0,0-1 0 0 0,-1 0 0 0 0,1 1 0 0 0,0-1 0 0 0,-1 0 0 0 0,1 0 0 0 0,0 1 0 0 0,0-1 0 0 0,-1 0 0 0 0,1 0 0 0 0,0 0 0 0 0,0 0 1 0 0,-1 0-1 0 0,1 0 0 0 0,0 0 0 0 0,0 0 0 0 0,-1 0 0 0 0,1 0 0 0 0,0-1 0 0 0,-1 1 0 0 0,1 0 0 0 0,0 0 0 0 0,-1-1 0 0 0,2 0 0 0 0,49-26-2385 0 0,-31 15 1082 0 0,17-10-601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5340 0 0,'9'-4'-999'0'0,"1"2"3739"0"0,-10 2-2634 0 0,1 0 1 0 0,-1 0 0 0 0,0 0-1 0 0,1 0 1 0 0,-1 0-1 0 0,0 1 1 0 0,1-1 0 0 0,-1 0-1 0 0,0 0 1 0 0,0 0-1 0 0,1 1 1 0 0,-1-1 0 0 0,0 0-1 0 0,0 0 1 0 0,1 1-1 0 0,-1-1 1 0 0,0 0 0 0 0,0 0-1 0 0,0 1 1 0 0,1-1-1 0 0,-1 0 1 0 0,0 1-1 0 0,0-1 1 0 0,0 0 0 0 0,0 1-1 0 0,0-1 1 0 0,0 0-1 0 0,0 1 1 0 0,0-1 0 0 0,0 0-1 0 0,0 1 1 0 0,0-1-1 0 0,0 0 1 0 0,0 1 0 0 0,0 1-694 0 0,4-3-344 0 0,30-13-3243 0 0,-16 4 910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 6629 0 0,'0'0'-488'0'0,"-2"-14"-489"0"0,2 14 1018 0 0,0 0 1 0 0,1 0-1 0 0,-1-1 1 0 0,0 1-1 0 0,0 0 0 0 0,0 0 1 0 0,0-1-1 0 0,0 1 1 0 0,0 0-1 0 0,0 0 1 0 0,0 0-1 0 0,0-1 1 0 0,0 1-1 0 0,0 0 1 0 0,0 0-1 0 0,0-1 0 0 0,0 1 1 0 0,0 0-1 0 0,0 0 1 0 0,0 0-1 0 0,-1-1 1 0 0,1 1-1 0 0,0 0 1 0 0,0 0-1 0 0,0 0 1 0 0,0-1-1 0 0,0 1 0 0 0,0 0 1 0 0,-1 0-1 0 0,1 0 1 0 0,0 0-1 0 0,0-1 1 0 0,0 1-1 0 0,0 0 1 0 0,-1 0-1 0 0,1 0 1 0 0,0 0-1 0 0,0 0 0 0 0,0 0 1 0 0,-1 0-1 0 0,1-1 1 0 0,0 1-1 0 0,0 0 1 0 0,-1 0-1 0 0,1 0 1 0 0,0 0-1 0 0,0 0 1 0 0,0 0-1 0 0,-1 0 0 0 0,1 0 1 0 0,0 0-1 0 0,0 0 1 0 0,-1 0-1 0 0,1 0 1 0 0,0 1-1 0 0,0-1 1 0 0,-1 0-1 0 0,-3 7 151 0 0,1 0 0 0 0,-1 0 0 0 0,1 0 0 0 0,0 1-1 0 0,1-1 1 0 0,0 1 0 0 0,0-1 0 0 0,1 1 0 0 0,-2 16 0 0 0,1 84 1134 0 0,2-81-1137 0 0,51 766 4291 0 0,-22-483-3238 0 0,-17-167-385 0 0,7-1 0 0 0,5-1 0 0 0,72 232 0 0 0,1-66 1432 0 0,-96-304-2275 0 0,-1-3-41 0 0,0 1 0 0 0,1-1-1 0 0,-1 0 1 0 0,0 1 0 0 0,0-1-1 0 0,0 0 1 0 0,0 1 0 0 0,0-1-1 0 0,0 0 1 0 0,0 1 0 0 0,-1-1-1 0 0,1 0 1 0 0,0 0 0 0 0,0 1-1 0 0,0-1 1 0 0,0 0 0 0 0,0 1-1 0 0,0-1 1 0 0,-1 0 0 0 0,1 1-1 0 0,0-1 1 0 0,0 0 0 0 0,0 0-1 0 0,-1 1 1 0 0,1-1 0 0 0,0 0-1 0 0,0 0 1 0 0,-1 0 0 0 0,1 1-1 0 0,0-1 1 0 0,0 0 0 0 0,-1 0-1 0 0,1 0 1 0 0,0 0 0 0 0,-1 0-1 0 0,1 0 1 0 0,0 1 0 0 0,0-1-1 0 0,-1 0 1 0 0,1 0 0 0 0,0 0-1 0 0,-1 0 1 0 0,-5-1-378 0 0,0 0 0 0 0,0 0 0 0 0,0 0 0 0 0,1 0 1 0 0,-1-1-1 0 0,1 0 0 0 0,-1 0 0 0 0,1-1 0 0 0,0 0 0 0 0,-1 0 0 0 0,1 0 0 0 0,1 0 0 0 0,-1-1 1 0 0,0 0-1 0 0,-5-5 0 0 0,7 5-154 0 0,1 1 1 0 0,-1-1-1 0 0,1 0 1 0 0,0 0 0 0 0,0 0-1 0 0,0 0 1 0 0,0 0-1 0 0,1 0 1 0 0,0 0-1 0 0,0-1 1 0 0,0 1 0 0 0,0 0-1 0 0,0-1 1 0 0,1-6-1 0 0,2-19-4010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 8389 0 0,'-7'-1'27'0'0,"3"1"-286"0"0,-1 0 0 0 0,0 0-1 0 0,1 0 1 0 0,-1-1 0 0 0,0 0 0 0 0,1 0 0 0 0,-1 0 0 0 0,1-1 0 0 0,-1 0 0 0 0,1 1 0 0 0,-7-6-1 0 0,9 6 617 0 0,0-12 3522 0 0,-2 30-3051 0 0,-3 35-527 0 0,-2 101 897 0 0,-16 170 202 0 0,16-116-1396 0 0,9-206-74 0 0,1-1-1 0 0,-1 1 1 0 0,0-1 0 0 0,0 1-1 0 0,0-1 1 0 0,0 1 0 0 0,0-1-1 0 0,1 0 1 0 0,-1 1-1 0 0,0-1 1 0 0,0 1 0 0 0,1-1-1 0 0,-1 1 1 0 0,0-1 0 0 0,1 0-1 0 0,-1 1 1 0 0,0-1-1 0 0,1 0 1 0 0,-1 1 0 0 0,0-1-1 0 0,1 0 1 0 0,-1 0 0 0 0,1 1-1 0 0,-1-1 1 0 0,1 0-1 0 0,-1 0 1 0 0,1 0 0 0 0,-1 0-1 0 0,1 0 1 0 0,-1 1 0 0 0,1-1-1 0 0,-1 0 1 0 0,0 0-1 0 0,1 0 1 0 0,-1 0 0 0 0,1 0-1 0 0,-1 0 1 0 0,1-1-1 0 0,-1 1 1 0 0,1 0 0 0 0,-1 0-1 0 0,1 0 1 0 0,-1 0 0 0 0,2-1-1 0 0,21-7-2456 0 0,-21 7 2633 0 0,25-12-2749 0 0,7-10-543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42 113 6785 0 0,'0'0'-294'0'0,"-7"1"237"0"0,-21 1 312 0 0,21-2 2105 0 0,13-2-2035 0 0,244-69 940 0 0,-117 38-7476 0 0,-102 23 3639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37 5813 0 0,'-6'-37'50'0'0,"7"44"475"0"0,0-1 0 0 0,1 0-1 0 0,0 0 1 0 0,0 0 0 0 0,1 0-1 0 0,-1 0 1 0 0,1-1 0 0 0,1 1 0 0 0,6 9-1 0 0,52 66 132 0 0,-22-30 10 0 0,86 153 679 0 0,-87-135-1001 0 0,3-2 1 0 0,58 71-1 0 0,-97-134-445 0 0,0 0 0 0 0,1-1 0 0 0,-1 1 0 0 0,1-1 0 0 0,0 0 0 0 0,-1 0 0 0 0,2 0 0 0 0,-1 0 0 0 0,0-1 0 0 0,0 1 0 0 0,1-1-1 0 0,-1 0 1 0 0,1-1 0 0 0,-1 1 0 0 0,1-1 0 0 0,0 0 0 0 0,5 1 0 0 0,-7-2-389 0 0,7-18-1248 0 0,-16 2 1177 0 0,-1 1-1 0 0,0 0 1 0 0,-1 0-1 0 0,0 1 1 0 0,-14-18-1 0 0,-59-65-815 0 0,58 70 1217 0 0,20 23 288 0 0,0 1-1 0 0,0 0 0 0 0,0 0 1 0 0,-1 0-1 0 0,1 1 1 0 0,-1-1-1 0 0,1 1 0 0 0,-1 0 1 0 0,0 0-1 0 0,0 0 0 0 0,0 0 1 0 0,0 1-1 0 0,0 0 1 0 0,-1 0-1 0 0,1 0 0 0 0,0 0 1 0 0,-1 0-1 0 0,1 1 1 0 0,0 0-1 0 0,-1 0 0 0 0,-7 1 1 0 0,-4 2 200 0 0,1 1-1 0 0,0 0 1 0 0,-1 2 0 0 0,-22 10 0 0 0,8-3 5 0 0,-22 10 385 0 0,1 2-1 0 0,-87 57 1 0 0,-83 81 416 0 0,208-153-1072 0 0,-6 4-85 0 0,-51 44-84 0 0,65-53-98 0 0,-1 0 1 0 0,2 1-1 0 0,-1-1 1 0 0,0 1-1 0 0,1 0 1 0 0,0 0-1 0 0,1 1 1 0 0,-1-1-1 0 0,-3 11 1 0 0,7-15 17 0 0,-1-1 1 0 0,1 1-1 0 0,0-1 1 0 0,0 1-1 0 0,0 0 1 0 0,0-1-1 0 0,0 1 0 0 0,0 0 1 0 0,0-1-1 0 0,1 1 1 0 0,-1-1-1 0 0,0 1 1 0 0,1-1-1 0 0,0 1 1 0 0,-1-1-1 0 0,1 1 1 0 0,0-1-1 0 0,0 1 1 0 0,-1-1-1 0 0,1 0 1 0 0,0 1-1 0 0,0-1 0 0 0,1 0 1 0 0,-1 0-1 0 0,0 0 1 0 0,0 0-1 0 0,1 0 1 0 0,-1 0-1 0 0,0 0 1 0 0,1 0-1 0 0,-1-1 1 0 0,1 1-1 0 0,-1 0 1 0 0,1-1-1 0 0,2 1 0 0 0,21 7-3047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6437 0 0,'0'0'-532'0'0,"17"15"-681"0"0,-9-10 3966 0 0,12-2-2063 0 0,11 0-55 0 0,-1 1 1 0 0,0 2 0 0 0,0 1 0 0 0,30 12-1 0 0,-51-16-580 0 0,0 1-1 0 0,0 0 1 0 0,-1 1-1 0 0,0 0 1 0 0,0 1-1 0 0,0-1 1 0 0,-1 1-1 0 0,0 1 1 0 0,0-1-1 0 0,0 1 1 0 0,-1 1-1 0 0,0-1 1 0 0,-1 1-1 0 0,0 0 1 0 0,0 0-1 0 0,0 1 1 0 0,6 15-1 0 0,-8-13-4 0 0,0 0-1 0 0,0-1 0 0 0,-1 1 1 0 0,-1 0-1 0 0,0 0 0 0 0,0 0 0 0 0,-1 1 1 0 0,0-1-1 0 0,-1 0 0 0 0,0 0 1 0 0,-5 17-1 0 0,-4 7 92 0 0,-1-2-1 0 0,-21 43 1 0 0,10-25-14 0 0,-2 2 24 0 0,14-33 89 0 0,1 1-1 0 0,-11 36 1 0 0,20-55-233 0 0,1-1 1 0 0,0 0-1 0 0,0 0 0 0 0,0 0 1 0 0,0 0-1 0 0,0 0 1 0 0,0 0-1 0 0,0 0 1 0 0,0-1-1 0 0,0 1 1 0 0,1 0-1 0 0,-1-1 0 0 0,0 1 1 0 0,0 0-1 0 0,1-1 1 0 0,-1 0-1 0 0,0 1 1 0 0,1-1-1 0 0,-1 0 0 0 0,1 1 1 0 0,-1-1-1 0 0,0 0 1 0 0,1 0-1 0 0,-1 0 1 0 0,0 0-1 0 0,1-1 1 0 0,-1 1-1 0 0,1 0 0 0 0,-1-1 1 0 0,2 0-1 0 0,1 1-9 0 0,278-38-2002 0 0,132-63-6398 0 0,-311 69 6131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47 940 0 0,'-40'-23'1027'0'0,"38"22"-662"0"0,2 1-333 0 0,0-1-1 0 0,0 0 1 0 0,0 0-1 0 0,0 0 1 0 0,1 1-1 0 0,-1-1 1 0 0,0 0-1 0 0,0 0 1 0 0,1 1-1 0 0,-1-1 0 0 0,0 0 1 0 0,1 0-1 0 0,-1 1 1 0 0,0-1-1 0 0,1 0 1 0 0,-1 1-1 0 0,1-1 1 0 0,-1 1-1 0 0,1-1 1 0 0,0 0-1 0 0,-1 1 1 0 0,1-1-1 0 0,0 1 1 0 0,-1 0-1 0 0,1-1 1 0 0,0 1-1 0 0,-1-1 1 0 0,1 1-1 0 0,0 0 1 0 0,0 0-1 0 0,-1-1 0 0 0,3 1 1 0 0,10-2-3 0 0,0 1 0 0 0,0 1 0 0 0,0 0 0 0 0,0 1 0 0 0,0 0-1 0 0,0 1 1 0 0,0 0 0 0 0,0 1 0 0 0,0 0 0 0 0,16 7 0 0 0,-25-7-26 0 0,0 0 1 0 0,0-1-1 0 0,0 1 1 0 0,-1 0-1 0 0,1 1 1 0 0,-1-1-1 0 0,1 1 1 0 0,-1-1-1 0 0,0 1 1 0 0,0 0-1 0 0,-1 0 1 0 0,1 1-1 0 0,-1-1 1 0 0,0 0-1 0 0,0 1 1 0 0,-1-1-1 0 0,1 1 1 0 0,-1 0-1 0 0,0-1 1 0 0,0 1-1 0 0,-1 0 1 0 0,1 0-1 0 0,-1 0 0 0 0,0 8 1 0 0,-1-2 4 0 0,0-1-1 0 0,-1 0 1 0 0,0 0-1 0 0,0 0 1 0 0,-1 0-1 0 0,0-1 1 0 0,-1 1-1 0 0,0-1 1 0 0,0 0-1 0 0,-9 13 1 0 0,-29 33 110 0 0,41-54-117 0 0,3 1-63 0 0,-2 3 34 0 0,14 3 14 0 0,4-3 7 0 0,-15-4 3 0 0,1 0 0 0 0,-1 0 0 0 0,1 0 0 0 0,-1 0-1 0 0,1 0 1 0 0,-1 1 0 0 0,0 0 0 0 0,0-1 0 0 0,0 1 0 0 0,0 0-1 0 0,0 1 1 0 0,0-1 0 0 0,0 0 0 0 0,-1 1 0 0 0,1 0 0 0 0,-1-1 0 0 0,0 1-1 0 0,1 0 1 0 0,-1 0 0 0 0,-1 0 0 0 0,1 1 0 0 0,1 3 0 0 0,-1-5 4 0 0,-1 1 1 0 0,0-1 0 0 0,0 1 0 0 0,-1-1-1 0 0,1 1 1 0 0,0 0 0 0 0,-1-1 0 0 0,0 1 0 0 0,1 0-1 0 0,-1-1 1 0 0,0 1 0 0 0,-1 0 0 0 0,1-1-1 0 0,0 1 1 0 0,-1 0 0 0 0,1-1 0 0 0,-1 1-1 0 0,-1 3 1 0 0,0-4 0 0 0,0 1 0 0 0,-1-1 1 0 0,1 1-1 0 0,-1-1 0 0 0,1 0 0 0 0,-1 0 0 0 0,0 0 0 0 0,0 0 0 0 0,0 0 0 0 0,0-1 0 0 0,0 1 0 0 0,0-1 1 0 0,-6 2-1 0 0,-74 22-101 0 0,81-24 36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398 134 6581 0 0,'0'0'-473'0'0,"-7"-32"484"0"0,-32-15 5292 0 0,37 45-4899 0 0,17-22 863 0 0,-7 20-1151 0 0,2 0 1 0 0,-1 0-1 0 0,0 1 1 0 0,1 0-1 0 0,0 0 1 0 0,-1 1-1 0 0,1 0 1 0 0,0 1-1 0 0,13 0 1 0 0,-7 0 42 0 0,-13 1-144 0 0,0 0 0 0 0,-1 0 1 0 0,1 0-1 0 0,0 1 0 0 0,0 0 0 0 0,0-1 0 0 0,0 1 0 0 0,0 0 0 0 0,-1 0 0 0 0,1 1 0 0 0,0-1 0 0 0,-1 0 0 0 0,1 1 0 0 0,-1 0 1 0 0,1 0-1 0 0,-1-1 0 0 0,0 1 0 0 0,0 1 0 0 0,0-1 0 0 0,0 0 0 0 0,0 0 0 0 0,2 5 0 0 0,2 3 28 0 0,0-1 0 0 0,-1 2 0 0 0,9 20 0 0 0,-12-24-30 0 0,0 0 0 0 0,0 1-1 0 0,0-1 1 0 0,-1 1 0 0 0,0-1 0 0 0,0 1 0 0 0,-1-1-1 0 0,0 1 1 0 0,0-1 0 0 0,-1 1 0 0 0,0 0-1 0 0,0-1 1 0 0,-5 15 0 0 0,-1-4 4 0 0,-1 1-1 0 0,-1-2 1 0 0,-20 30-1 0 0,18-31-23 0 0,1 1-1 0 0,1-1 0 0 0,1 1 0 0 0,-12 31 1 0 0,20-46-3 0 0,0 0 0 0 0,-1 0 1 0 0,1 0-1 0 0,0 0 0 0 0,0 0 1 0 0,0 0-1 0 0,0 0 0 0 0,1 0 1 0 0,-1 0-1 0 0,0 0 0 0 0,1 0 1 0 0,-1 0-1 0 0,1 0 0 0 0,0 0 1 0 0,0 0-1 0 0,0 0 0 0 0,0 0 1 0 0,0-1-1 0 0,0 1 0 0 0,0 0 1 0 0,0-1-1 0 0,1 1 0 0 0,2 2 1 0 0,48 32-94 0 0,-44-32 84 0 0,-1 1 0 0 0,0-1 0 0 0,0 1-1 0 0,0 1 1 0 0,8 8 0 0 0,-12-11 6 0 0,0 1-1 0 0,-1 1 0 0 0,1-1 0 0 0,-1 0 1 0 0,0 0-1 0 0,0 1 0 0 0,-1-1 0 0 0,1 1 1 0 0,-1 0-1 0 0,0-1 0 0 0,0 1 0 0 0,-1 0 1 0 0,1 0-1 0 0,-1 0 0 0 0,0-1 0 0 0,0 1 1 0 0,-1 0-1 0 0,1 0 0 0 0,-1-1 0 0 0,0 1 1 0 0,-1 0-1 0 0,1-1 0 0 0,-1 1 0 0 0,0-1 1 0 0,0 1-1 0 0,0-1 0 0 0,-1 0 0 0 0,1 0 1 0 0,-1 0-1 0 0,0 0 0 0 0,-4 3 0 0 0,-7 10-218 0 0,-1-1 0 0 0,-1-1 0 0 0,0-1 0 0 0,-1 0 0 0 0,-30 18 0 0 0,-9-1-1529 0 0,-1-3 0 0 0,-2-2 0 0 0,-112 32 0 0 0,149-50 1004 0 0,-70 21-2447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14 5228 0 0,'-39'-12'-170'0'0,"35"11"347"0"0,0 1-1 0 0,0-1 1 0 0,0 1 0 0 0,1 0-1 0 0,-1 0 1 0 0,0 1 0 0 0,0-1 0 0 0,1 1-1 0 0,-1 0 1 0 0,0 0 0 0 0,1 0 0 0 0,-1 1-1 0 0,0-1 1 0 0,1 1 0 0 0,0 0-1 0 0,-1 0 1 0 0,1 0 0 0 0,0 0 0 0 0,0 0-1 0 0,0 1 1 0 0,1 0 0 0 0,-1-1 0 0 0,0 1-1 0 0,1 0 1 0 0,0 0 0 0 0,0 0 0 0 0,-4 6-1 0 0,-24 47 1567 0 0,-42 104 0 0 0,65-141-1589 0 0,0 0 0 0 0,2 0 0 0 0,1 1-1 0 0,0 0 1 0 0,1 0 0 0 0,1 0 0 0 0,1 0 0 0 0,1 0-1 0 0,4 35 1 0 0,-3-48-154 0 0,0 0 1 0 0,1-1-1 0 0,-1 0 0 0 0,2 1 1 0 0,-1-1-1 0 0,0 0 0 0 0,1 0 1 0 0,1 0-1 0 0,-1-1 0 0 0,1 1 0 0 0,-1-1 1 0 0,2 1-1 0 0,-1-1 0 0 0,0-1 1 0 0,1 1-1 0 0,0 0 0 0 0,0-1 1 0 0,1 0-1 0 0,-1-1 0 0 0,7 4 1 0 0,-3-3-335 0 0,0-1 0 0 0,0 0 0 0 0,0 0 0 0 0,0-1 0 0 0,0 0 0 0 0,1-1 0 0 0,-1 0 0 0 0,1 0 0 0 0,-1-1 0 0 0,1-1 0 0 0,-1 1 0 0 0,1-1 0 0 0,13-4 0 0 0,77-23-5757 0 0,-66 16 3677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 5709 0 0,'0'0'65'0'0,"0"-1"1"0"0,0 1 0 0 0,0-1-1 0 0,0 1 1 0 0,-1-1-1 0 0,1 1 1 0 0,0-1 0 0 0,0 1-1 0 0,-1-1 1 0 0,1 1 0 0 0,0 0-1 0 0,-1-1 1 0 0,1 1 0 0 0,0 0-1 0 0,-1-1 1 0 0,1 1 0 0 0,0 0-1 0 0,-1-1 1 0 0,1 1 0 0 0,-1 0-1 0 0,1 0 1 0 0,-1 0 0 0 0,1-1-1 0 0,-1 1 1 0 0,1 0 0 0 0,-1 0-1 0 0,1 0 1 0 0,-1 0 0 0 0,1 0-1 0 0,-1 0 1 0 0,1 0 0 0 0,-1 0-1 0 0,1 0 1 0 0,-1 0 0 0 0,1 0-1 0 0,-1 0 1 0 0,1 0 0 0 0,0 0-1 0 0,-1 1 1 0 0,1-1 0 0 0,-1 0-1 0 0,1 0 1 0 0,-1 0 0 0 0,1 1-1 0 0,-1-1 1 0 0,1 0 0 0 0,0 1-1 0 0,-1-1 1 0 0,1 0-1 0 0,0 1 1 0 0,-1 0 0 0 0,-11 38 1709 0 0,5 57-13 0 0,8-66-1762 0 0,1-1-1 0 0,1 0 0 0 0,10 42 0 0 0,-10-56-1191 0 0,2 0 0 0 0,0 0 0 0 0,1-1 0 0 0,13 25 0 0 0,-9-27-1092 0 0,2-1-273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5969 0 0,'29'-28'46'0'0,"-5"13"553"0"0,1 2 1 0 0,0 1 0 0 0,1 1 0 0 0,50-14-1 0 0,112-16 238 0 0,-44 13-6333 0 0,-124 24 2998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174 122 5617 0 0,'18'-16'-793'0'0,"-9"9"651"0"0,-1 0 0 0 0,0-1 0 0 0,0 1 0 0 0,-1-2 0 0 0,12-16 0 0 0,9-6 2403 0 0,-21 25 681 0 0,-5 5-2316 0 0,8-4 5420 0 0,-5 8-5950 0 0,-1 0 0 0 0,1 0-1 0 0,-1 1 1 0 0,0-1-1 0 0,0 1 1 0 0,0 0-1 0 0,0 0 1 0 0,-1 0 0 0 0,0 1-1 0 0,0-1 1 0 0,5 9-1 0 0,32 68 526 0 0,-26-51-432 0 0,16 29-198 0 0,4-1 0 0 0,1-2 0 0 0,3-1 0 0 0,89 97 0 0 0,-112-139-2209 0 0,-16-29-680 0 0,-2-6 2959 0 0,2 14-195 0 0,-1 0 0 0 0,0 1 0 0 0,-1-1 1 0 0,1 1-1 0 0,-1 0 0 0 0,0 0 0 0 0,-1 0 0 0 0,0 0 1 0 0,0 1-1 0 0,-1-1 0 0 0,1 1 0 0 0,-1 0 0 0 0,-1 1 1 0 0,1-1-1 0 0,-1 1 0 0 0,0 0 0 0 0,0 0 0 0 0,-9-5 0 0 0,7 5 144 0 0,1 1 0 0 0,0 0 0 0 0,-1 1-1 0 0,0-1 1 0 0,0 1 0 0 0,0 1 0 0 0,0-1-1 0 0,0 1 1 0 0,-1 1 0 0 0,1 0 0 0 0,0 0-1 0 0,-1 0 1 0 0,1 1 0 0 0,-1 1-1 0 0,1-1 1 0 0,-16 4 0 0 0,-40 16 326 0 0,1 3 0 0 0,1 3 0 0 0,1 2 0 0 0,-62 39 0 0 0,81-38-445 0 0,40-27-163 0 0,0-1 0 0 0,0 1-1 0 0,0 0 1 0 0,1 0-1 0 0,-1 0 1 0 0,0 0-1 0 0,1 0 1 0 0,-1 0 0 0 0,1 0-1 0 0,0 0 1 0 0,0 1-1 0 0,0-1 1 0 0,0 0 0 0 0,0 1-1 0 0,0-1 1 0 0,0 5-1 0 0,4-4-2220 0 0,14 8-425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4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6049 0 0,'0'0'-500'0'0,"-4"4"47"0"0,3-3 371 0 0,-1 0 0 0 0,1 1 0 0 0,-1-1 0 0 0,1 0 0 0 0,-1 1 0 0 0,1-1 0 0 0,0 1 0 0 0,0-1 0 0 0,0 1 0 0 0,-2 3 0 0 0,5 0 214 0 0,0-1 0 0 0,0 1 0 0 0,0-1 0 0 0,1 1 0 0 0,0-1 0 0 0,0 0 0 0 0,7 8 0 0 0,4 8 718 0 0,13 36 894 0 0,-2 2-1 0 0,-4 1 1 0 0,16 64-1 0 0,-12-38-1016 0 0,30 115 239 0 0,-10 3-1 0 0,-8 1 1 0 0,-9 2-1 0 0,0 209 1 0 0,-28-168 142 0 0,-42 318 0 0 0,26-329-450 0 0,16-203-673 0 0,2 1-1 0 0,1 0 0 0 0,1 0 0 0 0,17 63 0 0 0,-22-119-6635 0 0,10-62-1109 0 0,-8 80 7142 0 0,4-46-3921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8497 0 0,'11'3'183'0'0,"0"-1"1"0"0,0 0-1 0 0,1-1 1 0 0,-1 0 0 0 0,0-1-1 0 0,0 0 1 0 0,0-1-1 0 0,1 0 1 0 0,11-3-1 0 0,24-1 233 0 0,133 0 66 0 0,-63 4-7611 0 0,-114 1 4884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71 5805 0 0,'-33'4'840'0'0,"45"-5"463"0"0,64-7-494 0 0,174-37-3766 0 0,-205 36 1008 0 0,2-3-46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955 25 5032 0 0,'0'-1'16'0'0,"0"0"-1"0"0,-1 0 0 0 0,1 0 1 0 0,0 0-1 0 0,0 0 0 0 0,-1 0 1 0 0,1 0-1 0 0,0 0 0 0 0,-1 0 0 0 0,0 0 1 0 0,1 0-1 0 0,-1 0 0 0 0,1 0 1 0 0,-1 0-1 0 0,0 0 0 0 0,0 0 1 0 0,1 1-1 0 0,-1-1 0 0 0,0 0 0 0 0,0 0 1 0 0,0 1-1 0 0,0-1 0 0 0,0 1 1 0 0,0-1-1 0 0,0 1 0 0 0,0-1 0 0 0,0 1 1 0 0,0 0-1 0 0,0-1 0 0 0,0 1 1 0 0,0 0-1 0 0,-1 0 0 0 0,1 0 1 0 0,-2 0-1 0 0,0-1 626 0 0,-3 3-281 0 0,-1 1-134 0 0,-1 1-1 0 0,1 0 1 0 0,0 0-1 0 0,0 1 1 0 0,0 0 0 0 0,1 0-1 0 0,-1 0 1 0 0,1 1-1 0 0,0 0 1 0 0,1 0-1 0 0,-10 14 1 0 0,-9 16 886 0 0,-21 39-1 0 0,32-51-812 0 0,8-16-164 0 0,-29 49 779 0 0,3 1-1 0 0,2 1 1 0 0,-42 124-1 0 0,66-163-766 0 0,1 0 0 0 0,1 0 0 0 0,0 0-1 0 0,2 0 1 0 0,0 0 0 0 0,1 0-1 0 0,5 29 1 0 0,-3-35-67 0 0,2 1-1 0 0,0 0 1 0 0,0-1-1 0 0,1 0 1 0 0,1 0-1 0 0,1-1 1 0 0,0 1-1 0 0,0-1 1 0 0,2-1-1 0 0,-1 0 0 0 0,13 14 1 0 0,1-4 19 0 0,0-1 0 0 0,2-1 0 0 0,0-1 0 0 0,1-1 0 0 0,1-1 0 0 0,1-1 0 0 0,0-1 0 0 0,46 16 0 0 0,-27-14 31 0 0,0-2 0 0 0,1-2 1 0 0,1-2-1 0 0,85 8 0 0 0,-96-17-41 0 0,0-1-1 0 0,1-2 1 0 0,65-9-1 0 0,-88 8-62 0 0,-1-1 0 0 0,1-1-1 0 0,-1 0 1 0 0,0-1 0 0 0,-1 0-1 0 0,1-1 1 0 0,-1 0 0 0 0,0-1-1 0 0,0-1 1 0 0,-1 0 0 0 0,0-1-1 0 0,16-15 1 0 0,-20 14-10 0 0,0-1 1 0 0,-1 0-1 0 0,-1 0 0 0 0,1-1 0 0 0,-2 0 0 0 0,1 0 1 0 0,-2 0-1 0 0,0-1 0 0 0,0 1 0 0 0,-1-1 0 0 0,-1 0 1 0 0,0 0-1 0 0,0 0 0 0 0,-2-19 0 0 0,0-11 9 0 0,-3 1-1 0 0,-1 0 0 0 0,-12-48 1 0 0,7 37-11 0 0,-3 1 1 0 0,-2 0-1 0 0,-2 2 1 0 0,-34-75-1 0 0,43 111-31 0 0,-1 1 0 0 0,0 0-1 0 0,0 0 1 0 0,-1 1-1 0 0,-1 0 1 0 0,0 0-1 0 0,-1 1 1 0 0,0 0 0 0 0,-1 1-1 0 0,0 1 1 0 0,0-1-1 0 0,-1 2 1 0 0,0 0-1 0 0,-1 1 1 0 0,1 0 0 0 0,-2 1-1 0 0,1 0 1 0 0,-1 1-1 0 0,1 1 1 0 0,-23-4 0 0 0,5 5-137 0 0,-1 1 1 0 0,0 1 0 0 0,1 2-1 0 0,-1 1 1 0 0,1 2 0 0 0,-1 1-1 0 0,-39 12 1 0 0,-19 10-1027 0 0,-104 46 0 0 0,-305 144-7120 0 0,404-174 6012 0 0,-45 19-1674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7553 0 0,'-7'19'-1426'0'0,"0"8"4063"0"0,7-25-2175 0 0,8 13 793 0 0,2-9-1070 0 0,1 0 0 0 0,-1 0 0 0 0,1-1 0 0 0,0-1 0 0 0,1 0 0 0 0,-1 0 0 0 0,1-1 0 0 0,-1-1 0 0 0,1 1 1 0 0,20-1-1 0 0,12 0-3048 0 0,69-8 0 0 0,-85 4 283 0 0,-11 1 225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69 2556 0 0,'0'0'-100'0'0,"-7"-20"480"0"0,-10 15-354 0 0,0 1-1 0 0,-1 1 1 0 0,1 0-1 0 0,-24 0 1 0 0,-66-9-9 0 0,62 9 3 0 0,-48-8 5 0 0,91 11-29 0 0,-2-1 4 0 0,-1 0 0 0 0,1 0 0 0 0,0 0 1 0 0,0 1-1 0 0,-1 0 0 0 0,1 0 0 0 0,0 0 0 0 0,-1 0 1 0 0,1 1-1 0 0,0 0 0 0 0,0 0 0 0 0,0 0 1 0 0,0 0-1 0 0,0 1 0 0 0,0-1 0 0 0,0 1 1 0 0,0 0-1 0 0,0 0 0 0 0,-3 3 0 0 0,6-4 9 0 0,-1 9-5 0 0,0-1 0 0 0,1 1 0 0 0,0-1 0 0 0,1 15 1 0 0,8 136 256 0 0,35 205 0 0 0,-41-354-237 0 0,11 179 453 0 0,-7-58-198 0 0,-1 4-70 0 0,16-44-52 0 0,-20-90-140 0 0,1 0 0 0 0,0 0-1 0 0,0 0 1 0 0,0 0-1 0 0,0-1 1 0 0,0 1-1 0 0,1 0 1 0 0,-1-1-1 0 0,0 0 1 0 0,1 1-1 0 0,-1-1 1 0 0,1 0 0 0 0,0 0-1 0 0,-1 0 1 0 0,6 0-1 0 0,-7 0-6 0 0,13 1-55 0 0,0 0 0 0 0,1 0 1 0 0,-1-2-1 0 0,0 1 0 0 0,1-2 0 0 0,-1 0 0 0 0,18-4 0 0 0,-22 3-433 0 0,-8 2 349 0 0,1 0 0 0 0,0-1 0 0 0,-1 1 0 0 0,1-1 0 0 0,-1 0 0 0 0,1 0 1 0 0,-1 0-1 0 0,1 0 0 0 0,-1-1 0 0 0,0 1 0 0 0,1-1 0 0 0,1-1 0 0 0,5-4-501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2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6133 0 0,'1'4'308'0'0,"-1"-1"0"0"0,1 1 0 0 0,-1-1 0 0 0,1 1 0 0 0,0-1 0 0 0,0 1 0 0 0,3 6 0 0 0,3-7-77 0 0,-1 1 0 0 0,0-1-1 0 0,1 0 1 0 0,0 0 0 0 0,0-1 0 0 0,0 1 0 0 0,0-2 0 0 0,0 1 0 0 0,0-1-1 0 0,0 0 1 0 0,0-1 0 0 0,13 0 0 0 0,11-1 31 0 0,49-9 0 0 0,3-8-3870 0 0,147-52 0 0 0,-157 45 558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5312 0 0,'1'-1'10'0'0,"36"-35"-415"0"0,-22 12 4403 0 0,2 88-2231 0 0,-16 73-1276 0 0,7 0 1 0 0,29 154-1 0 0,-31-234-2353 0 0,-6-53 1503 0 0,0-1 1 0 0,0 0 0 0 0,-1 1 0 0 0,1-1 0 0 0,-1 0-1 0 0,0 1 1 0 0,0-1 0 0 0,0 0 0 0 0,0 0 0 0 0,0 0-1 0 0,-1 0 1 0 0,1 0 0 0 0,-1 0 0 0 0,-3 4-1 0 0,-11 6-2705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6289 0 0,'0'0'-502'0'0,"-3"4"-925"0"0,-16 23 2011 0 0,19-25-314 0 0,7 19 736 0 0,50 161 2949 0 0,-43-128-3201 0 0,2-1 0 0 0,32 69 0 0 0,7-15 55 0 0,31 67-278 0 0,-70-149-1576 0 0,-29-45-7017 0 0,-2 2 5248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823 129 5905 0 0,'-14'-31'-1082'0'0,"11"22"1100"0"0,-1-1 1 0 0,0 1-1 0 0,-1 0 0 0 0,0 0 0 0 0,-1 0 0 0 0,-7-9 0 0 0,10 15 74 0 0,0 1 0 0 0,1 0 0 0 0,-1 0 0 0 0,0 0-1 0 0,0 0 1 0 0,0 0 0 0 0,0 0 0 0 0,-1 1 0 0 0,1 0 0 0 0,0-1-1 0 0,-1 1 1 0 0,1 1 0 0 0,-1-1 0 0 0,1 0 0 0 0,-1 1 0 0 0,1 0 0 0 0,-1-1-1 0 0,1 1 1 0 0,-1 1 0 0 0,1-1 0 0 0,-1 1 0 0 0,-5 1 0 0 0,-19 5 215 0 0,0 1 1 0 0,1 2-1 0 0,0 0 1 0 0,1 2-1 0 0,-37 23 1 0 0,-118 87 610 0 0,132-86-891 0 0,1 2 0 0 0,2 2 0 0 0,2 2 0 0 0,-43 54 0 0 0,60-55-1132 0 0,26-39 897 0 0,0 0 0 0 0,0 0-1 0 0,0 0 1 0 0,1 0-1 0 0,-1 0 1 0 0,0 0 0 0 0,1 0-1 0 0,0 0 1 0 0,0 1 0 0 0,-1-1-1 0 0,1 0 1 0 0,0 0 0 0 0,1 1-1 0 0,-1-1 1 0 0,0 0 0 0 0,1 0-1 0 0,-1 0 1 0 0,1 0-1 0 0,1 3 1 0 0,10 9-2625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7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6 152 6069 0 0,'-3'-23'-752'0'0,"0"-5"3430"0"0,6 26-2610 0 0,0 0 0 0 0,0 1 0 0 0,0-1 0 0 0,0 0-1 0 0,0 1 1 0 0,1 0 0 0 0,-1 0 0 0 0,6-2-1 0 0,259-57 796 0 0,-85 37-6260 0 0,-153 21 3182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0 6285 0 0,'-34'5'-462'0'0,"1"2"1"0"0,0 0 0 0 0,-62 25-1 0 0,78-24 589 0 0,0 0-1 0 0,0 2 1 0 0,1 0-1 0 0,-18 14 1 0 0,20-12-7 0 0,0 0 0 0 0,-17 23 0 0 0,11-10 45 0 0,1 2 0 0 0,1 0 1 0 0,2 1-1 0 0,1 0 0 0 0,1 2 0 0 0,1-1 1 0 0,2 2-1 0 0,1 0 0 0 0,1 0 0 0 0,2 0 1 0 0,1 1-1 0 0,2 0 0 0 0,-1 45 1 0 0,4-48-109 0 0,2-1 1 0 0,1 0-1 0 0,2 1 1 0 0,0-1-1 0 0,2 0 1 0 0,1-1-1 0 0,2 1 1 0 0,0-1-1 0 0,2-1 1 0 0,0 0-1 0 0,2-1 1 0 0,1 0 0 0 0,1-1-1 0 0,1 0 1 0 0,28 30-1 0 0,-9-19-47 0 0,2-1 0 0 0,1-2 1 0 0,2-1-1 0 0,1-2 0 0 0,1-3 0 0 0,2-1 0 0 0,86 37 1 0 0,-56-34-874 0 0,0-4 1 0 0,2-2-1 0 0,0-4 1 0 0,104 11 0 0 0,-58-17-1718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5569 0 0,'0'0'-483'0'0,"5"-7"-213"0"0,-5 7 706 0 0,0 0 0 0 0,0 0 0 0 0,0 0 0 0 0,0 1 0 0 0,0-1 0 0 0,0 0 0 0 0,0 0 0 0 0,0 0 0 0 0,0 0 0 0 0,0 0 0 0 0,0 0 0 0 0,0 0 1 0 0,0 0-1 0 0,0 1 0 0 0,0-1 0 0 0,0 0 0 0 0,0 0 0 0 0,0 0 0 0 0,0 0 0 0 0,1 0 0 0 0,-1 0 0 0 0,0 0 0 0 0,0 0 0 0 0,0 0 0 0 0,0 0 0 0 0,0 0 0 0 0,0 0 0 0 0,0 0 0 0 0,0 0 0 0 0,0 0 0 0 0,0 0 0 0 0,1 0 0 0 0,-1 1 0 0 0,0-1 0 0 0,0 0 0 0 0,0 0 0 0 0,0 0 0 0 0,0 0 0 0 0,0 0 0 0 0,0 0 0 0 0,0 0 0 0 0,1 0 0 0 0,-1-1 0 0 0,0 1 0 0 0,-1 7 113 0 0,1-1-1 0 0,0 0 1 0 0,0 0-1 0 0,1 0 1 0 0,0 0-1 0 0,0 0 1 0 0,0 0-1 0 0,1 0 1 0 0,0 0-1 0 0,0 0 1 0 0,0-1-1 0 0,1 1 1 0 0,0-1 0 0 0,0 0-1 0 0,0 1 1 0 0,1-1-1 0 0,4 5 1 0 0,58 73 1195 0 0,-3 3 0 0 0,74 134 0 0 0,-116-179-1196 0 0,-2 0 0 0 0,-1 2 1 0 0,-2 0-1 0 0,-3 0 0 0 0,-1 1 0 0 0,-2 1 0 0 0,-2 0 0 0 0,3 61 0 0 0,-11-98-315 0 0,0 1-1 0 0,-1 0 0 0 0,1 0 1 0 0,-2-1-1 0 0,1 1 0 0 0,-1 0 1 0 0,0-1-1 0 0,-1 1 0 0 0,0-1 1 0 0,-1 0-1 0 0,1 0 0 0 0,-1 0 0 0 0,-10 14 1 0 0,5-12-355 0 0,-1 1 1 0 0,0-1-1 0 0,0-1 1 0 0,-1 0 0 0 0,0 0-1 0 0,0-1 1 0 0,-1-1-1 0 0,-13 7 1 0 0,-43 19-2059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1:5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71 5677 0 0,'0'-4'-28'0'0,"-2"0"1"0"0,1 1 0 0 0,0-1-1 0 0,-1 1 1 0 0,1-1 0 0 0,-1 1 0 0 0,0 0-1 0 0,0 0 1 0 0,-1 0 0 0 0,1 0-1 0 0,0 0 1 0 0,-1 0 0 0 0,0 1 0 0 0,0-1-1 0 0,0 1 1 0 0,0 0 0 0 0,0-1-1 0 0,0 2 1 0 0,0-1 0 0 0,-5-2 0 0 0,2 2 136 0 0,-1 0 1 0 0,0 1 0 0 0,0 0 0 0 0,0 0-1 0 0,0 0 1 0 0,0 1 0 0 0,0 0 0 0 0,0 0 0 0 0,0 1-1 0 0,-8 1 1 0 0,-7 3 195 0 0,1 0-1 0 0,1 2 1 0 0,-1 0-1 0 0,1 1 1 0 0,1 1-1 0 0,-21 13 1 0 0,5 3-31 0 0,2 1 0 0 0,0 2 0 0 0,2 1 1 0 0,1 2-1 0 0,2 1 0 0 0,1 1 0 0 0,-33 52 0 0 0,46-64-197 0 0,2 0 0 0 0,0 1 0 0 0,1 0 0 0 0,2 1 0 0 0,0 0 0 0 0,1 0 0 0 0,1 1 0 0 0,2 0 0 0 0,0 0 0 0 0,2 0 0 0 0,0 1-1 0 0,2-1 1 0 0,0 1 0 0 0,2-1 0 0 0,1 1 0 0 0,1-1 0 0 0,1 1 0 0 0,1-1 0 0 0,1-1 0 0 0,1 1 0 0 0,1-1 0 0 0,1 0 0 0 0,1 0 0 0 0,1-1 0 0 0,1-1 0 0 0,1 0-1 0 0,1-1 1 0 0,0 0 0 0 0,2-1 0 0 0,23 22 0 0 0,-12-15-194 0 0,1-2 1 0 0,2-1-1 0 0,0-1 0 0 0,1-2 0 0 0,2-1 1 0 0,58 26-1 0 0,-39-25-1691 0 0,1-2 0 0 0,0-2 0 0 0,104 16 0 0 0,-100-25-1308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6397 0 0,'4'-11'-174'0'0,"0"1"1"0"0,0 0 0 0 0,1 0-1 0 0,1 1 1 0 0,9-13-1 0 0,-15 22 205 0 0,0 0 0 0 0,0-1 0 0 0,1 1-1 0 0,-1 0 1 0 0,0-1 0 0 0,0 1-1 0 0,1 0 1 0 0,-1 0 0 0 0,0-1-1 0 0,1 1 1 0 0,-1 0 0 0 0,0 0-1 0 0,1 0 1 0 0,-1 0 0 0 0,0-1-1 0 0,1 1 1 0 0,-1 0 0 0 0,0 0 0 0 0,1 0-1 0 0,-1 0 1 0 0,1 0 0 0 0,-1 0-1 0 0,0 0 1 0 0,1 0 0 0 0,-1 0-1 0 0,1 0 1 0 0,-1 0 0 0 0,0 0-1 0 0,1 0 1 0 0,-1 0 0 0 0,0 0-1 0 0,1 1 1 0 0,-1-1 0 0 0,0 0-1 0 0,1 0 1 0 0,-1 0 0 0 0,0 1 0 0 0,1-1-1 0 0,-1 0 1 0 0,1 1 0 0 0,11 7 271 0 0,1 2 1 0 0,-1 0-1 0 0,-1 0 0 0 0,0 1 1 0 0,0 0-1 0 0,-1 1 1 0 0,10 15-1 0 0,61 105 889 0 0,-38-59-690 0 0,58 103 431 0 0,36 54-317 0 0,-97-175-3107 0 0,-57-80-5433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51 6157 0 0,'0'-2'-15'0'0,"1"1"0"0"0,-1-1 1 0 0,0 0-1 0 0,0 0 0 0 0,0 0 0 0 0,0 0 1 0 0,0 1-1 0 0,0-1 0 0 0,-1 0 1 0 0,1 0-1 0 0,-1 0 0 0 0,1 1 1 0 0,-1-1-1 0 0,1 0 0 0 0,-1 1 1 0 0,0-1-1 0 0,0 0 0 0 0,0 1 0 0 0,0-1 1 0 0,0 1-1 0 0,0 0 0 0 0,-1-1 1 0 0,1 1-1 0 0,0 0 0 0 0,-1-1 1 0 0,1 1-1 0 0,-1 0 0 0 0,1 0 1 0 0,-1 0-1 0 0,0 1 0 0 0,1-1 1 0 0,-3-1-1 0 0,1 2 280 0 0,-4 1 21 0 0,-35 8 133 0 0,0 2 0 0 0,1 2 1 0 0,-76 35-1 0 0,-114 74 224 0 0,213-111-579 0 0,1 0-1 0 0,-27 22 0 0 0,39-28-144 0 0,0-1-1 0 0,0 1 0 0 0,0 0 0 0 0,1 0 0 0 0,0 1 1 0 0,0-1-1 0 0,0 1 0 0 0,1 0 0 0 0,0 0 1 0 0,0 0-1 0 0,-4 13 0 0 0,6-17-107 0 0,1 0 0 0 0,0-1 1 0 0,0 1-1 0 0,0 0 0 0 0,0 0 0 0 0,0 0 0 0 0,0 0 1 0 0,0-1-1 0 0,0 1 0 0 0,1 0 0 0 0,-1 0 0 0 0,1 0 1 0 0,-1-1-1 0 0,1 1 0 0 0,0 0 0 0 0,1 2 0 0 0,11 11-2497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3024 0 0,'6'-7'-781'0'0,"0"4"925"0"0,-4 6 1013 0 0,0 14-1117 0 0,0 0-1 0 0,-1-1 1 0 0,-1 1 0 0 0,0 0 0 0 0,-6 29 0 0 0,0 33 62 0 0,3-34-48 0 0,2-35-37 0 0,0 1 1 0 0,0-1-1 0 0,1 1 0 0 0,0 0 0 0 0,1-1 0 0 0,0 1 0 0 0,3 11 0 0 0,-6-1 12 0 0,2-19-97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12 162 5985 0 0,'-1'-1'-51'0'0,"0"-1"0"0"0,-1 1 0 0 0,1-1 0 0 0,0 1 0 0 0,0-1 0 0 0,0 0 0 0 0,0 1 0 0 0,1-1 1 0 0,-1 0-1 0 0,0 0 0 0 0,0-2 0 0 0,9-2 141 0 0,0 0-1 0 0,0 1 1 0 0,1 0 0 0 0,0 1 0 0 0,0-1 0 0 0,0 2 0 0 0,17-6-1 0 0,78-14 258 0 0,-77 18-279 0 0,197-33 28 0 0,-73 15-3231 0 0,-98 16 1523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86 4456 0 0,'46'-86'1163'0'0,"-45"105"2472"0"0,-6 18-3429 0 0,-16 24 584 0 0,-3-1 1 0 0,-33 59-1 0 0,25-55-122 0 0,-29 81 0 0 0,59-137-621 0 0,-1 0 0 0 0,1 0 0 0 0,1 0 0 0 0,-1 1 0 0 0,1-1 0 0 0,1 0-1 0 0,0 0 1 0 0,0 1 0 0 0,0-1 0 0 0,1 0 0 0 0,1 0 0 0 0,-1 1 0 0 0,1-1 0 0 0,0 0 0 0 0,1 0 0 0 0,7 14-1 0 0,-4-12-1 0 0,0 0-1 0 0,1-1 0 0 0,0 1 0 0 0,1-1 0 0 0,0 0 0 0 0,1-1 1 0 0,0 0-1 0 0,0 0 0 0 0,0-1 0 0 0,21 11 0 0 0,-14-9-385 0 0,-1-1 1 0 0,2-1-1 0 0,-1 0 0 0 0,1-1 0 0 0,0-1 1 0 0,1-1-1 0 0,-1 0 0 0 0,1-1 0 0 0,-1-1 1 0 0,1-1-1 0 0,0 0 0 0 0,0-1 0 0 0,0-1 1 0 0,-1-1-1 0 0,32-7 0 0 0,14-16-3935 0 0,-39 10 1410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 6193 0 0,'-13'-11'1646'0'0,"9"22"-833"0"0,9 46-348 0 0,-1-20 74 0 0,-1-5-517 0 0,1-1-1 0 0,2 0 1 0 0,16 53 0 0 0,21 30-5032 0 0,-29-87 2133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6121 0 0,'4'-7'3'0'0,"1"1"1"0"0,0 1 0 0 0,0-1 0 0 0,1 1-1 0 0,0 0 1 0 0,-1 0 0 0 0,2 0 0 0 0,-1 1-1 0 0,0 0 1 0 0,1 0 0 0 0,0 1 0 0 0,0-1-1 0 0,0 2 1 0 0,0-1 0 0 0,14-2 0 0 0,-7 3 266 0 0,0 1 1 0 0,-1 1-1 0 0,1 0 1 0 0,0 1-1 0 0,0 0 0 0 0,0 1 1 0 0,0 0-1 0 0,13 5 1 0 0,3 3 5 0 0,-1 1 0 0 0,0 1 0 0 0,-1 1 0 0 0,-1 2 0 0 0,0 0 0 0 0,-1 2 0 0 0,0 1 0 0 0,36 34 0 0 0,18 24 426 0 0,72 90 1 0 0,-129-141-592 0 0,-3-2-25 0 0,205 252 924 0 0,-201-242-885 0 0,-2 1 0 0 0,-2 1 0 0 0,-1 1 1 0 0,-2 1-1 0 0,-1 1 0 0 0,17 62 0 0 0,-29-86-90 0 0,-1 1-1 0 0,-1 0 0 0 0,-1 0 1 0 0,0 0-1 0 0,0 0 1 0 0,-2 0-1 0 0,0 0 0 0 0,0 0 1 0 0,-2-1-1 0 0,0 1 0 0 0,0 0 1 0 0,-1-1-1 0 0,-7 15 0 0 0,2-12-44 0 0,0 0 0 0 0,0-1 0 0 0,-2 0 0 0 0,0 0 0 0 0,-1-2 0 0 0,0 1 0 0 0,-1-1 0 0 0,-1-1 0 0 0,-18 14 0 0 0,-11 2-404 0 0,-1-1 1 0 0,-1-2-1 0 0,-1-2 1 0 0,-2-2 0 0 0,0-2-1 0 0,-78 20 1 0 0,34-14-3026 0 0,-169 24 0 0 0,156-39 99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6665 0 0,'-42'8'-1571'0'0,"6"-1"5538"0"0,40-3-3643 0 0,5 1-219 0 0,1 0 1 0 0,-1 0 0 0 0,1 0-1 0 0,0-1 1 0 0,0-1-1 0 0,0 0 1 0 0,0 0-1 0 0,0-1 1 0 0,1 0 0 0 0,13 0-1 0 0,122 3-501 0 0,-122-5 54 0 0,194-12-4722 0 0,-206 11 4597 0 0,51-4-1954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46 5529 0 0,'-1'-3'3'0'0,"0"1"0"0"0,1 0 0 0 0,-1-1 0 0 0,0 1 0 0 0,0 0 1 0 0,0 0-1 0 0,-1-1 0 0 0,1 1 0 0 0,0 0 0 0 0,-1 0 0 0 0,1 0 1 0 0,-1 1-1 0 0,0-1 0 0 0,0 0 0 0 0,0 1 0 0 0,0-1 0 0 0,0 1 1 0 0,0-1-1 0 0,0 1 0 0 0,0 0 0 0 0,0 0 0 0 0,-3-1 0 0 0,1 1 109 0 0,-1 0-1 0 0,1 1 0 0 0,-1-1 0 0 0,1 1 1 0 0,-1 0-1 0 0,0 0 0 0 0,1 1 1 0 0,-1-1-1 0 0,1 1 0 0 0,-1 0 0 0 0,-5 2 1 0 0,-2 1 162 0 0,1 1 1 0 0,-1 0-1 0 0,1 0 1 0 0,0 1 0 0 0,1 1-1 0 0,-1 0 1 0 0,1 0 0 0 0,-12 12-1 0 0,-4 14 286 0 0,0 0-1 0 0,2 2 0 0 0,2 1 1 0 0,-35 77-1 0 0,23-46-96 0 0,3-6 146 0 0,3 1 0 0 0,-36 113 0 0 0,57-149-460 0 0,0 0-1 0 0,2 1 0 0 0,1 0 1 0 0,1 0-1 0 0,1-1 0 0 0,1 1 1 0 0,2 0-1 0 0,1 0 0 0 0,9 49 1 0 0,-8-65-102 0 0,1 0 1 0 0,0-1-1 0 0,0 0 1 0 0,1 1-1 0 0,0-2 1 0 0,1 1-1 0 0,0-1 1 0 0,1 0-1 0 0,0 0 1 0 0,0 0-1 0 0,1-1 1 0 0,9 8-1 0 0,-5-6 0 0 0,1-1 0 0 0,1 0 0 0 0,-1-1 0 0 0,1 0 0 0 0,1-1 0 0 0,-1 0 0 0 0,1-2 0 0 0,16 5 0 0 0,-12-5-10 0 0,0-1 0 0 0,-1-1 0 0 0,1 0 0 0 0,0-1 1 0 0,0-2-1 0 0,0 0 0 0 0,0 0 0 0 0,0-2 0 0 0,0-1 0 0 0,0 0 1 0 0,0-1-1 0 0,-1-1 0 0 0,0-1 0 0 0,31-14 0 0 0,-44 18-38 0 0,0-1-1 0 0,0 0 0 0 0,0 0 0 0 0,-1-1 1 0 0,0 1-1 0 0,1-1 0 0 0,-2 0 0 0 0,1 0 1 0 0,0 0-1 0 0,-1-1 0 0 0,1 1 0 0 0,-1-1 1 0 0,-1 0-1 0 0,1 0 0 0 0,-1 0 0 0 0,1 0 1 0 0,-2 0-1 0 0,1-1 0 0 0,2-10 0 0 0,-4 11-8 0 0,0 1-1 0 0,0-1 1 0 0,0 0 0 0 0,-1 0-1 0 0,1 0 1 0 0,-1 0-1 0 0,-1 1 1 0 0,1-1-1 0 0,0 1 1 0 0,-1-1-1 0 0,0 1 1 0 0,0-1-1 0 0,-1 1 1 0 0,1 0-1 0 0,-1 0 1 0 0,0 0-1 0 0,0 0 1 0 0,0 0-1 0 0,0 1 1 0 0,-1 0-1 0 0,1-1 1 0 0,-1 1-1 0 0,-7-4 1 0 0,-2 0-9 0 0,1 0 1 0 0,-1 1 0 0 0,-1 0 0 0 0,1 2 0 0 0,-1-1 0 0 0,1 2 0 0 0,-1-1 0 0 0,-1 2 0 0 0,1 0 0 0 0,0 1-1 0 0,-18 0 1 0 0,-15 2-10 0 0,0 3 0 0 0,-49 9 0 0 0,75-10-48 0 0,-83 17-254 0 0,96-18 137 0 0,1 1 1 0 0,-1-1 0 0 0,0 1 0 0 0,1 0-1 0 0,0 1 1 0 0,0 0 0 0 0,0 0-1 0 0,0 0 1 0 0,1 1 0 0 0,-9 8 0 0 0,15-13 89 0 0,-1 1 1 0 0,1-1 0 0 0,-1 1-1 0 0,1-1 1 0 0,0 1 0 0 0,-1-1-1 0 0,1 1 1 0 0,0-1 0 0 0,-1 1-1 0 0,1 0 1 0 0,0-1 0 0 0,0 1 0 0 0,0-1-1 0 0,-1 1 1 0 0,1 0 0 0 0,0-1-1 0 0,0 1 1 0 0,0 0 0 0 0,0-1-1 0 0,0 1 1 0 0,0 0 0 0 0,0-1-1 0 0,0 1 1 0 0,0-1 0 0 0,1 1-1 0 0,-1 0 1 0 0,0-1 0 0 0,0 1-1 0 0,1-1 1 0 0,-1 1 0 0 0,1 1 0 0 0,21 14-2284 0 0,40 4-936 0 0,-54-18 2695 0 0,44 13-2375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6665 0 0,'4'-5'250'0'0,"-1"0"0"0"0,1 1 0 0 0,1-1 0 0 0,-1 1 0 0 0,0 0 1 0 0,1 1-1 0 0,0-1 0 0 0,0 1 0 0 0,0 0 0 0 0,0 0 0 0 0,1 0 1 0 0,-1 1-1 0 0,1 0 0 0 0,-1 0 0 0 0,1 0 0 0 0,0 1 0 0 0,11-2 0 0 0,13-1-39 0 0,0 1 0 0 0,37 2 0 0 0,-58 1-139 0 0,105 5-1136 0 0,-98-2-863 0 0,-1-1 0 0 0,29 11 0 0 0,-32-8-1244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6365 0 0,'-3'1'-100'0'0,"0"1"57"0"0,-1-1 1 0 0,1 1-1 0 0,-1 0 0 0 0,1 0 0 0 0,-1 0 1 0 0,1 1-1 0 0,0-1 0 0 0,0 1 1 0 0,0 0-1 0 0,-3 4 0 0 0,7-6 65 0 0,-1 1 0 0 0,1-1-1 0 0,0 1 1 0 0,-1-1 0 0 0,1 1 0 0 0,0-1-1 0 0,0 0 1 0 0,0 0 0 0 0,0 1 0 0 0,0-1-1 0 0,0 0 1 0 0,0 0 0 0 0,1 0 0 0 0,-1 0-1 0 0,0 0 1 0 0,1-1 0 0 0,-1 1 0 0 0,1 0-1 0 0,-1-1 1 0 0,0 1 0 0 0,1-1 0 0 0,-1 1-1 0 0,1-1 1 0 0,0 1 0 0 0,2-1 0 0 0,47 9 283 0 0,-43-8-262 0 0,28 2-1079 0 0,-1-1 0 0 0,50-4 0 0 0,-78 1 599 0 0,21-1-871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78 3896 0 0,'8'-68'4787'0'0,"-11"64"-4164"0"0,3 4-590 0 0,0 0-1 0 0,0-1 1 0 0,0 1 0 0 0,0 0-1 0 0,0 0 1 0 0,0-1-1 0 0,0 1 1 0 0,0 0-1 0 0,-1 0 1 0 0,1-1 0 0 0,0 1-1 0 0,0 0 1 0 0,0 0-1 0 0,0 0 1 0 0,-1-1-1 0 0,1 1 1 0 0,0 0-1 0 0,0 0 1 0 0,0 0 0 0 0,-1 0-1 0 0,1-1 1 0 0,0 1-1 0 0,0 0 1 0 0,-1 0-1 0 0,1 0 1 0 0,0 0 0 0 0,0 0-1 0 0,-1 0 1 0 0,1 0-1 0 0,0 0 1 0 0,-1 0-1 0 0,1 0 1 0 0,0 0-1 0 0,0 0 1 0 0,-1 0 0 0 0,1 0-1 0 0,0 0 1 0 0,0 0-1 0 0,-1 0 1 0 0,1 0-1 0 0,0 0 1 0 0,0 0 0 0 0,-1 0-1 0 0,1 1 1 0 0,0-1-1 0 0,0 0 1 0 0,-1 0-1 0 0,1 0 1 0 0,0 0-1 0 0,0 1 1 0 0,-32 21 369 0 0,1 2 0 0 0,1 1 1 0 0,1 2-1 0 0,1 0 0 0 0,2 2 0 0 0,1 1 0 0 0,1 1 0 0 0,2 1 1 0 0,-36 70-1 0 0,53-94-368 0 0,2 1 1 0 0,0 0 0 0 0,0-1-1 0 0,0 1 1 0 0,1 0 0 0 0,0 1 0 0 0,1-1-1 0 0,0 0 1 0 0,1 0 0 0 0,0 1-1 0 0,0-1 1 0 0,1 0 0 0 0,0 1-1 0 0,0-1 1 0 0,1 0 0 0 0,0 0-1 0 0,1 0 1 0 0,0 0 0 0 0,1-1-1 0 0,0 1 1 0 0,0-1 0 0 0,0 0 0 0 0,1 0-1 0 0,1 0 1 0 0,-1-1 0 0 0,1 0-1 0 0,0 0 1 0 0,1 0 0 0 0,0-1-1 0 0,0 0 1 0 0,0 0 0 0 0,1-1-1 0 0,-1 1 1 0 0,1-2 0 0 0,1 1-1 0 0,-1-1 1 0 0,15 5 0 0 0,0-2 4 0 0,0 0 0 0 0,0-2 0 0 0,1 0-1 0 0,-1-1 1 0 0,1-2 0 0 0,0-1 0 0 0,0 0 0 0 0,0-2 0 0 0,26-3 0 0 0,-33 2-21 0 0,0-1 1 0 0,0-1-1 0 0,-1 0 0 0 0,0-1 1 0 0,0 0-1 0 0,0-2 0 0 0,0 0 1 0 0,-1 0-1 0 0,0-2 0 0 0,-1 0 1 0 0,0 0-1 0 0,0-1 1 0 0,19-19-1 0 0,-26 20-9 0 0,1 0 0 0 0,-1-1-1 0 0,-1 0 1 0 0,0 0 0 0 0,0 0 0 0 0,-1-1 0 0 0,0 0 0 0 0,-1 0 0 0 0,0 0-1 0 0,-1-1 1 0 0,-1 1 0 0 0,1-1 0 0 0,-2 0 0 0 0,1 1 0 0 0,-2-23-1 0 0,0 25-2 0 0,-1 0 0 0 0,0 0 0 0 0,-1 1 0 0 0,1-1 0 0 0,-2 0-1 0 0,1 1 1 0 0,-1 0 0 0 0,-1-1 0 0 0,1 1 0 0 0,-1 0 0 0 0,-1 1 0 0 0,1-1-1 0 0,-1 1 1 0 0,-1 0 0 0 0,1 0 0 0 0,-1 0 0 0 0,-1 1 0 0 0,1 0-1 0 0,-1 0 1 0 0,0 1 0 0 0,-12-8 0 0 0,1 4-101 0 0,-1 0 1 0 0,0 2-1 0 0,0 0 0 0 0,-1 1 0 0 0,0 1 1 0 0,0 1-1 0 0,-1 0 0 0 0,1 2 1 0 0,-1 0-1 0 0,-31 2 0 0 0,13 2-1285 0 0,-53 10 0 0 0,-33 16-4891 0 0,92-18 3821 0 0,4 5-394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5176 0 0,'-33'104'-1936'0'0,"24"-54"4203"0"0,9-48-1935 0 0,-8 38 7404 0 0,15-24-7364 0 0,1 0 0 0 0,0-1 0 0 0,0-1 0 0 0,2 1 0 0 0,0-1 0 0 0,0-1 0 0 0,15 15 0 0 0,98 83 206 0 0,-20-18-115 0 0,-80-70-374 0 0,68 71 422 0 0,148 117 1 0 0,-228-204-457 0 0,0 1 0 0 0,-1 1 0 0 0,-1 0 0 0 0,0 0 0 0 0,16 20 0 0 0,-21-20-55 0 0,-1 0 1 0 0,0 1 0 0 0,0-1-1 0 0,-1 0 1 0 0,0 1-1 0 0,-1 0 1 0 0,0-1 0 0 0,-1 1-1 0 0,0 0 1 0 0,0-1 0 0 0,-1 1-1 0 0,0 0 1 0 0,-4 13-1 0 0,-3 12-474 0 0,-2 0-1 0 0,-17 40 0 0 0,17-49-750 0 0,-1-1 0 0 0,-2 0 1 0 0,-18 27-1 0 0,21-38-538 0 0,0 0 1 0 0,-2 0-1 0 0,-19 17 0 0 0,11-13-2049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4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2684 0 0,'0'0'-128'0'0,"0"0"79"0"0,1 0 86 0 0,-1 0 1 0 0,0 0-1 0 0,0 0 1 0 0,0 0 0 0 0,0 0-1 0 0,0 0 1 0 0,1 0 0 0 0,-1 0-1 0 0,0 1 1 0 0,0-1 0 0 0,0 0-1 0 0,0 0 1 0 0,0 0-1 0 0,0 0 1 0 0,0 0 0 0 0,1 0-1 0 0,-1 1 1 0 0,0-1 0 0 0,0 0-1 0 0,0 0 1 0 0,0 0 0 0 0,0 0-1 0 0,0 0 1 0 0,0 1-1 0 0,0-1 1 0 0,0 0 0 0 0,0 0-1 0 0,0 0 1 0 0,0 0 0 0 0,0 1-1 0 0,0-1 1 0 0,0 0 0 0 0,0 0-1 0 0,0 0 1 0 0,0 0-1 0 0,0 1 1 0 0,0-1 0 0 0,0 0-1 0 0,0 0 1 0 0,0 0 0 0 0,0 0-1 0 0,0 0 1 0 0,0 1-1 0 0,-1-1 1 0 0,1 0 0 0 0,0 0-1 0 0,0 0 1 0 0,0 0 0 0 0,0 0-1 0 0,0 0 1 0 0,0 0 0 0 0,-1 1-1 0 0,1-1 1 0 0,0 0-1 0 0,0 0 1 0 0,0 0 0 0 0,23-10 5 0 0,-18 8-5 0 0,42-4 225 0 0,-42 8-261 0 0,-1 0 1 0 0,1 0-1 0 0,-1 0 0 0 0,0 1 0 0 0,0 0 0 0 0,0 0 0 0 0,-1 0 0 0 0,1 0 0 0 0,-1 0 0 0 0,1 1 0 0 0,-1 0 0 0 0,0-1 0 0 0,0 1 0 0 0,-1 1 0 0 0,1-1 0 0 0,-1 0 0 0 0,0 0 0 0 0,0 1 0 0 0,0-1 0 0 0,-1 1 0 0 0,0 0 0 0 0,2 7 0 0 0,-2-2-3 0 0,0-1 0 0 0,0 1 0 0 0,-1 0 0 0 0,0 0 1 0 0,-1-1-1 0 0,0 1 0 0 0,-1 0 0 0 0,0-1 0 0 0,0 0 0 0 0,-6 16 0 0 0,-49 95 43 0 0,57-119-23 0 0,-1 2 8 0 0,1-3-23 0 0,-1 1-1 0 0,1-1 0 0 0,0 0 0 0 0,-1 1 0 0 0,1-1 0 0 0,0 1 0 0 0,-1-1 0 0 0,1 1 0 0 0,0-1 0 0 0,0 1 0 0 0,0-1 1 0 0,0 1-1 0 0,-1-1 0 0 0,1 1 0 0 0,0-1 0 0 0,0 1 0 0 0,0-1 0 0 0,0 1 0 0 0,0-1 0 0 0,0 1 0 0 0,0-1 0 0 0,0 1 1 0 0,1-1-1 0 0,-1 1 0 0 0,0-1 0 0 0,0 1 0 0 0,0-1 0 0 0,0 1 0 0 0,1-1 0 0 0,-1 1 0 0 0,0-1 0 0 0,1 0 1 0 0,-1 1-1 0 0,0-1 0 0 0,1 1 0 0 0,-1-1 0 0 0,0 0 0 0 0,1 1 0 0 0,-1-1 0 0 0,0 0 0 0 0,1 1 0 0 0,-1-1 0 0 0,1 0 1 0 0,-1 0-1 0 0,1 0 0 0 0,-1 1 0 0 0,1-1 0 0 0,-1 0 0 0 0,1 0 0 0 0,-1 0 0 0 0,1 0 0 0 0,-1 0 0 0 0,2 0 0 0 0,5 0 13 0 0,93-9 80 0 0,-90 9-241 0 0,1 0 0 0 0,-1-1 0 0 0,1-1 0 0 0,-1 0 0 0 0,0 0 1 0 0,11-4-1 0 0,-7-3-1912 0 0,-7 1 1584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108 116 5336 0 0,'0'0'-390'0'0,"6"-32"-434"0"0,-5 15 1505 0 0,-2-18 2264 0 0,1 34-2614 0 0,-1-18 171 0 0,2 8-69 0 0,2 10 411 0 0,260 355 645 0 0,-146-204-1033 0 0,108 103 378 0 0,-195-222-664 0 0,-29-29-153 0 0,0-1-1 0 0,0 0 0 0 0,0 0 1 0 0,0 0-1 0 0,0 0 1 0 0,0 0-1 0 0,1 0 1 0 0,-1 0-1 0 0,0 0 0 0 0,1 0 1 0 0,-1 0-1 0 0,1-1 1 0 0,-1 1-1 0 0,3 0 1 0 0,-3-1-13 0 0,-1 0 1 0 0,0 0 0 0 0,1-1-1 0 0,-1 1 1 0 0,0 0 0 0 0,1 0 0 0 0,-1-1-1 0 0,0 1 1 0 0,0 0 0 0 0,1 0-1 0 0,-1-1 1 0 0,0 1 0 0 0,0 0 0 0 0,1-1-1 0 0,-1 1 1 0 0,0 0 0 0 0,0-1-1 0 0,0 1 1 0 0,1 0 0 0 0,-1-1 0 0 0,0 1-1 0 0,0-1 1 0 0,0 1 0 0 0,0 0-1 0 0,0-1 1 0 0,0 1 0 0 0,0 0 0 0 0,0-1-1 0 0,0 1 1 0 0,0-1 0 0 0,0 1-1 0 0,0 0 1 0 0,0-1 0 0 0,-1 0 0 0 0,1-3 1 0 0,-1 0 1 0 0,0 0 0 0 0,0 0-1 0 0,0 0 1 0 0,0 1 0 0 0,-1-1-1 0 0,0 0 1 0 0,0 0 0 0 0,-4-6-1 0 0,-9-8 7 0 0,-1 1 0 0 0,-1 0-1 0 0,-1 1 1 0 0,0 1 0 0 0,0 0-1 0 0,-33-17 1 0 0,39 25-13 0 0,-1 1-1 0 0,0 0 1 0 0,0 1-1 0 0,0 1 1 0 0,-1 0-1 0 0,1 1 1 0 0,-1 0 0 0 0,0 1-1 0 0,0 1 1 0 0,0 0-1 0 0,0 1 1 0 0,-16 1 0 0 0,1 3-1 0 0,1 1 0 0 0,0 2 1 0 0,0 1-1 0 0,1 1 0 0 0,-46 21 0 0 0,55-21-230 0 0,1 0-1 0 0,-1 2 0 0 0,2 0 0 0 0,-1 0 0 0 0,2 2 0 0 0,-1 0 0 0 0,2 1 1 0 0,-26 30-1 0 0,36-39-219 0 0,0 1-1 0 0,1 0 1 0 0,-1 0 0 0 0,1 0 0 0 0,1 0 0 0 0,-1 0 0 0 0,1 1 0 0 0,0-1-1 0 0,0 1 1 0 0,1-1 0 0 0,0 1 0 0 0,0 0 0 0 0,0 8 0 0 0,6 6-2655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95 6345 0 0,'-24'-16'-1494'0'0,"-34"-17"4366"0"0,56 32-2347 0 0,1 0-411 0 0,1 1-64 0 0,-1 0-1 0 0,0 0 1 0 0,1 0-1 0 0,-1 0 0 0 0,0 0 1 0 0,1-1-1 0 0,-1 1 1 0 0,0 0-1 0 0,1 0 1 0 0,-1-1-1 0 0,1 1 0 0 0,-1-1 1 0 0,1 1-1 0 0,-1 0 1 0 0,1-1-1 0 0,-1 1 1 0 0,1-1-1 0 0,-1 1 1 0 0,1-1-1 0 0,0 1 0 0 0,-1-1 1 0 0,1 1-1 0 0,0-1 1 0 0,-1 0-1 0 0,1 1 1 0 0,0-1-1 0 0,0 0 1 0 0,0 1-1 0 0,-1-1 0 0 0,1 1 1 0 0,0-2-1 0 0,4-1-48 0 0,0 0 1 0 0,0 0-1 0 0,0 1 0 0 0,0 0 0 0 0,0-1 1 0 0,1 2-1 0 0,-1-1 0 0 0,1 0 0 0 0,-1 1 0 0 0,1 0 1 0 0,0 0-1 0 0,7 0 0 0 0,1-1-12 0 0,-1 1 1 0 0,1 0-1 0 0,24 2 1 0 0,-34 0 9 0 0,0-1 1 0 0,0 1 0 0 0,0 0-1 0 0,0 1 1 0 0,-1-1 0 0 0,1 0-1 0 0,0 1 1 0 0,-1 0-1 0 0,1-1 1 0 0,-1 1 0 0 0,0 0-1 0 0,0 0 1 0 0,1 0 0 0 0,-1 1-1 0 0,0-1 1 0 0,-1 0 0 0 0,1 1-1 0 0,0-1 1 0 0,-1 1 0 0 0,1 0-1 0 0,-1-1 1 0 0,0 1 0 0 0,1 4-1 0 0,3 3 7 0 0,-3-5-4 0 0,0-1 0 0 0,-1 1 0 0 0,1 0 1 0 0,-1-1-1 0 0,0 1 0 0 0,0 0 0 0 0,0 0 0 0 0,-1 0 0 0 0,0-1 1 0 0,0 1-1 0 0,0 0 0 0 0,0 0 0 0 0,-1 0 0 0 0,0 0 1 0 0,0-1-1 0 0,0 1 0 0 0,-1 0 0 0 0,0-1 0 0 0,1 1 0 0 0,-5 6 1 0 0,-6 10 4 0 0,-1 0 1 0 0,-1-1-1 0 0,-16 19 1 0 0,-1 1 19 0 0,26-35-32 0 0,3-4 2 0 0,1 1 1 0 0,-1-1 0 0 0,1 0-1 0 0,0 0 1 0 0,0 1 0 0 0,0-1 0 0 0,0 1-1 0 0,0-1 1 0 0,0 1 0 0 0,0-1-1 0 0,0 1 1 0 0,0 0 0 0 0,1-1 0 0 0,-1 4-1 0 0,1-4 3 0 0,1 0 1 0 0,-1 0-1 0 0,1 1 0 0 0,0-1 0 0 0,0 0 1 0 0,-1 0-1 0 0,1 0 0 0 0,0 0 0 0 0,0 0 1 0 0,0 0-1 0 0,0 0 0 0 0,0 0 0 0 0,1-1 1 0 0,-1 1-1 0 0,0 0 0 0 0,0-1 0 0 0,0 1 1 0 0,1-1-1 0 0,-1 1 0 0 0,0-1 0 0 0,1 1 1 0 0,-1-1-1 0 0,0 0 0 0 0,1 0 0 0 0,2 0 1 0 0,26-1 7 0 0,-29 1-7 0 0,54-1-130 0 0,55-10 0 0 0,-1-5-5025 0 0,-109 16 5096 0 0,25-5-2610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81 5929 0 0,'0'0'-310'0'0,"-3"2"-71"0"0,2-1 475 0 0,0-1 0 0 0,1 0-1 0 0,-1 1 1 0 0,1-1 0 0 0,-1 0-1 0 0,0 1 1 0 0,1-1-1 0 0,-1 1 1 0 0,1-1 0 0 0,-1 0-1 0 0,1 1 1 0 0,-1 0 0 0 0,1-1-1 0 0,-1 1 1 0 0,1-1-1 0 0,0 1 1 0 0,-1-1 0 0 0,1 1-1 0 0,0 0 1 0 0,-1-1 0 0 0,1 1-1 0 0,0 0 1 0 0,0-1-1 0 0,0 1 1 0 0,0 0 0 0 0,0 1-1 0 0,16 0 496 0 0,33-11-509 0 0,258-55-1225 0 0,-202 44-2004 0 0,-61 12 864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385 109 5296 0 0,'-1'-6'80'0'0,"0"1"-1"0"0,0 0 0 0 0,-1-1 0 0 0,0 1 1 0 0,0 0-1 0 0,0 0 0 0 0,0 0 0 0 0,-1 0 0 0 0,0 1 1 0 0,0-1-1 0 0,0 1 0 0 0,-1 0 0 0 0,1 0 0 0 0,-1 0 1 0 0,0 0-1 0 0,0 0 0 0 0,0 1 0 0 0,-1 0 0 0 0,1 0 1 0 0,-1 0-1 0 0,0 0 0 0 0,0 1 0 0 0,0 0 0 0 0,0 0 1 0 0,0 0-1 0 0,0 0 0 0 0,-1 1 0 0 0,1 0 0 0 0,-1 0 1 0 0,1 1-1 0 0,0-1 0 0 0,-1 1 0 0 0,-6 1 0 0 0,-1 0 2 0 0,-1 0 0 0 0,1 1-1 0 0,0 1 1 0 0,1 0 0 0 0,-1 1-1 0 0,0 0 1 0 0,1 1 0 0 0,0 0-1 0 0,0 1 1 0 0,0 1-1 0 0,1-1 1 0 0,0 2 0 0 0,0 0-1 0 0,1 0 1 0 0,0 1 0 0 0,1 0-1 0 0,0 1 1 0 0,-15 19 0 0 0,21-24-60 0 0,1-1 1 0 0,1 1-1 0 0,-1-1 1 0 0,1 1-1 0 0,-1 0 1 0 0,1 0-1 0 0,1 0 1 0 0,-1-1-1 0 0,1 1 1 0 0,0 0-1 0 0,0 0 1 0 0,0 0-1 0 0,1 0 1 0 0,-1 0 0 0 0,1 0-1 0 0,0-1 1 0 0,1 1-1 0 0,-1 0 1 0 0,1-1-1 0 0,0 1 1 0 0,0-1-1 0 0,0 1 1 0 0,1-1-1 0 0,0 0 1 0 0,0 0-1 0 0,6 7 1 0 0,9 10 55 0 0,2 0-1 0 0,0-2 1 0 0,34 27 0 0 0,-27-24-30 0 0,27 21 45 0 0,52 48 76 0 0,-97-82-146 0 0,-1 0 0 0 0,1 0 0 0 0,-2 1 0 0 0,1 1 0 0 0,-1-1 0 0 0,-1 1 0 0 0,0 0 1 0 0,6 17-1 0 0,-11-25-14 0 0,0 1 0 0 0,-1-1 0 0 0,1 0 0 0 0,-1 0 0 0 0,0 1 0 0 0,0-1 0 0 0,0 0 0 0 0,-1 1 0 0 0,1-1 0 0 0,-1 0 0 0 0,0 1 0 0 0,1-1 0 0 0,-1 0 0 0 0,-1 0 0 0 0,1 0 0 0 0,0 0 0 0 0,-1 0 0 0 0,0 0 0 0 0,0 0 0 0 0,1 0 0 0 0,-2-1 0 0 0,1 1 0 0 0,0-1 0 0 0,0 1 0 0 0,-1-1 0 0 0,1 0 0 0 0,-1 0 0 0 0,0 0 0 0 0,0 0 0 0 0,0-1 0 0 0,0 1 0 0 0,-5 1 0 0 0,-1 1-67 0 0,1 0-1 0 0,0-1 1 0 0,-1 0-1 0 0,1 0 0 0 0,-1-1 1 0 0,0-1-1 0 0,0 1 0 0 0,0-1 1 0 0,0-1-1 0 0,0 0 1 0 0,-11-1-1 0 0,13 0-291 0 0,-1-1 0 0 0,1-1 0 0 0,-1 1 0 0 0,1-1 0 0 0,0 0 0 0 0,0-1 0 0 0,0 0 0 0 0,1 0 0 0 0,-1-1 0 0 0,1 1 0 0 0,0-1 0 0 0,0 0 0 0 0,1-1 0 0 0,0 0 0 0 0,0 0 0 0 0,-8-12 0 0 0,-7-15-2291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14 205 5957 0 0,'-14'-25'1272'0'0,"15"22"-1199"0"0,0 0-1 0 0,0 0 0 0 0,0 0 0 0 0,0 0 0 0 0,0 1 1 0 0,1-1-1 0 0,-1 0 0 0 0,1 1 0 0 0,-1-1 1 0 0,1 1-1 0 0,0-1 0 0 0,0 1 0 0 0,0 0 0 0 0,1 0 1 0 0,-1 0-1 0 0,0 0 0 0 0,1 0 0 0 0,0 1 1 0 0,-1-1-1 0 0,1 1 0 0 0,4-2 0 0 0,70-29 313 0 0,-66 28-290 0 0,68-23 169 0 0,0 3 0 0 0,88-13 0 0 0,-151 35-551 0 0,-1 1 0 0 0,1 0 0 0 0,0 2-1 0 0,25 3 1 0 0,27 7-3847 0 0,-40-6 1470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28 5985 0 0,'0'0'-306'0'0,"0"-19"1260"0"0,-1 11 3281 0 0,77 122-2688 0 0,-34-54-1333 0 0,193 304 574 0 0,-214-330-721 0 0,-16-24-72 0 0,0-1 1 0 0,1 0-1 0 0,0 0 1 0 0,0-1-1 0 0,1 0 1 0 0,0 0-1 0 0,0 0 1 0 0,17 12-1 0 0,-22-19-97 0 0,1-5-304 0 0,1-3 343 0 0,0 0 0 0 0,-1 0 0 0 0,1 0 0 0 0,-2-1 0 0 0,1 1 0 0 0,-1-1 0 0 0,0 0 0 0 0,0 1 0 0 0,-1-1 0 0 0,0 0 0 0 0,-1 0 0 0 0,1 0 0 0 0,-2-12 0 0 0,-2-18-86 0 0,-12-56 1 0 0,13 82 156 0 0,1 10-1 0 0,1 0 1 0 0,0 0 0 0 0,-1 0-1 0 0,0 0 1 0 0,1 0 0 0 0,-1 0 0 0 0,0 0-1 0 0,0 0 1 0 0,0 1 0 0 0,0-1-1 0 0,0 0 1 0 0,-1 0 0 0 0,1 1-1 0 0,0-1 1 0 0,-1 1 0 0 0,1-1-1 0 0,-1 1 1 0 0,0 0 0 0 0,1 0-1 0 0,-1 0 1 0 0,0 0 0 0 0,0 0-1 0 0,0 0 1 0 0,0 0 0 0 0,0 0-1 0 0,0 1 1 0 0,-2-1 0 0 0,-3 0 17 0 0,-1 0 0 0 0,0 0 0 0 0,1 1 0 0 0,-1 1 0 0 0,-12 1 0 0 0,13-1-17 0 0,-27 5 47 0 0,1 1-1 0 0,0 2 0 0 0,0 2 1 0 0,1 0-1 0 0,1 3 1 0 0,0 0-1 0 0,0 2 1 0 0,-50 36-1 0 0,35-17-263 0 0,2 3 0 0 0,2 1 0 0 0,1 2 0 0 0,2 2 0 0 0,3 2 0 0 0,-39 58 0 0 0,61-71-1484 0 0,14-31 1515 0 0,-1 0-1 0 0,1 0 1 0 0,0 0-1 0 0,0 0 0 0 0,0 0 1 0 0,0 0-1 0 0,0 0 1 0 0,0 1-1 0 0,0-1 0 0 0,1 0 1 0 0,-1 0-1 0 0,0 0 1 0 0,0 0-1 0 0,1 0 0 0 0,-1 0 1 0 0,1 0-1 0 0,-1 0 1 0 0,1 0-1 0 0,-1 0 0 0 0,1 0 1 0 0,0-1-1 0 0,-1 1 1 0 0,1 0-1 0 0,0 0 0 0 0,0-1 1 0 0,1 2-1 0 0,9 6-2614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44 5953 0 0,'0'0'-414'0'0,"-19"-28"3766"0"0,18 28-3330 0 0,1-1 0 0 0,0 1 0 0 0,0-1 0 0 0,0 1 0 0 0,0-1 0 0 0,0 1 0 0 0,0-1 0 0 0,0 1-1 0 0,0-1 1 0 0,0 1 0 0 0,0-1 0 0 0,0 1 0 0 0,0-1 0 0 0,0 1 0 0 0,0-1 0 0 0,1 1-1 0 0,-1 0 1 0 0,0-1 0 0 0,0 1 0 0 0,1-1 0 0 0,-1 1 0 0 0,0-1 0 0 0,0 1 0 0 0,1 0-1 0 0,-1-1 1 0 0,0 1 0 0 0,1 0 0 0 0,-1-1 0 0 0,1 1 0 0 0,-1 0 0 0 0,0-1 0 0 0,1 1-1 0 0,-1 0 1 0 0,1 0 0 0 0,-1 0 0 0 0,1-1 0 0 0,-1 1 0 0 0,1 0 0 0 0,-1 0 0 0 0,1 0-1 0 0,-1 0 1 0 0,1 0 0 0 0,-1 0 0 0 0,1 0 0 0 0,-1 0 0 0 0,1 0 0 0 0,19 10 1013 0 0,-16-8-1023 0 0,58 8 198 0 0,-22-4-8 0 0,0-1-1 0 0,1-3 1 0 0,-1-1 0 0 0,53-6 0 0 0,16 1 148 0 0,-107 5-538 0 0,1-1 0 0 0,-1 0 0 0 0,0 0 0 0 0,0 0 0 0 0,0 0 0 0 0,0-1 0 0 0,0 1 0 0 0,0-1 0 0 0,0 1 0 0 0,0-1 0 0 0,0 0 0 0 0,0 1 0 0 0,0-1 0 0 0,0 0 0 0 0,0 0 0 0 0,0-1 0 0 0,2-1 0 0 0,-3 2-657 0 0,-18-12-5606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104 120 6133 0 0,'-12'-12'-1091'0'0,"2"-3"1325"0"0,1-1 0 0 0,1 0-1 0 0,-8-22 1 0 0,16 37-139 0 0,0 0-1 0 0,-1 0 0 0 0,1 0 1 0 0,0 0-1 0 0,0 0 0 0 0,0 0 1 0 0,-1 0-1 0 0,1 0 1 0 0,-1 0-1 0 0,1 0 0 0 0,-1 0 1 0 0,1 0-1 0 0,-1 0 1 0 0,1 1-1 0 0,-1-1 0 0 0,0 0 1 0 0,1 0-1 0 0,-1 0 0 0 0,0 1 1 0 0,0-1-1 0 0,0 0 1 0 0,0 1-1 0 0,1-1 0 0 0,-1 1 1 0 0,0-1-1 0 0,0 1 0 0 0,-2-1 1 0 0,2 2-53 0 0,0 0 0 0 0,0 0 0 0 0,0 1 1 0 0,0-1-1 0 0,0 0 0 0 0,0 0 0 0 0,1 1 0 0 0,-1-1 0 0 0,0 1 1 0 0,1-1-1 0 0,-1 0 0 0 0,1 1 0 0 0,-1-1 0 0 0,1 1 0 0 0,-1 2 1 0 0,-10 81-183 0 0,10-78 354 0 0,-4 49-2 0 0,4 64 1 0 0,1-101-298 0 0,2 0 1 0 0,0 0-1 0 0,2 0 1 0 0,0 0-1 0 0,0 0 1 0 0,2-1 0 0 0,8 20-1 0 0,-12-34-167 0 0,0-1 0 0 0,0 0 0 0 0,-1 1-1 0 0,2-1 1 0 0,-1 0 0 0 0,0 0 0 0 0,1 0 0 0 0,-1 0 0 0 0,1-1-1 0 0,0 1 1 0 0,0-1 0 0 0,0 1 0 0 0,0-1 0 0 0,1 0 0 0 0,-1 0-1 0 0,0 0 1 0 0,7 1 0 0 0,9 1-2471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248 128 5965 0 0,'5'-17'404'0'0,"-2"-1"1"0"0,1 1 0 0 0,-2 0-1 0 0,1-31 1 0 0,-3 46-18 0 0,0 2-351 0 0,-1 0 0 0 0,1 0 0 0 0,0 1-1 0 0,0-1 1 0 0,0 0 0 0 0,-1 0 0 0 0,1 0-1 0 0,0 0 1 0 0,0 0 0 0 0,-1 0 0 0 0,1 0 0 0 0,0 0-1 0 0,0 0 1 0 0,0 0 0 0 0,-1 0 0 0 0,1 0-1 0 0,0 0 1 0 0,0 0 0 0 0,0 0 0 0 0,-1 0-1 0 0,1-1 1 0 0,0 1 0 0 0,0 0 0 0 0,0 0-1 0 0,-1 0 1 0 0,1 0 0 0 0,0 0 0 0 0,0 0-1 0 0,0-1 1 0 0,0 1 0 0 0,-1 0 0 0 0,1 0-1 0 0,0 0 1 0 0,0 0 0 0 0,0-1 0 0 0,0 1-1 0 0,0 0 1 0 0,0 0 0 0 0,0 0 0 0 0,0 0-1 0 0,-1-1 1 0 0,1 1 0 0 0,0 0 0 0 0,0 0-1 0 0,0-1 1 0 0,0 1 0 0 0,0 0 0 0 0,0 0-1 0 0,0 0 1 0 0,0-1 0 0 0,0 1 0 0 0,0 0-1 0 0,0 0 1 0 0,0 0 0 0 0,1-1 0 0 0,-1 1 0 0 0,0 0-1 0 0,0 0 1 0 0,0 0 0 0 0,0-1 0 0 0,0 1-1 0 0,0 0 1 0 0,0 0 0 0 0,1 0 0 0 0,-1 0-1 0 0,0-1 1 0 0,0 1 0 0 0,0 0 0 0 0,1 0-1 0 0,-22 18 162 0 0,2 2-1 0 0,1 0 1 0 0,0 1-1 0 0,2 1 1 0 0,0 1-1 0 0,1 0 0 0 0,-18 40 1 0 0,10-11 98 0 0,1 1 0 0 0,-24 95 0 0 0,42-132-222 0 0,1 1 0 0 0,0-1 0 0 0,1 0-1 0 0,1 1 1 0 0,1 21 0 0 0,0-34-78 0 0,0 0-1 0 0,1 0 1 0 0,-1 0-1 0 0,1 0 1 0 0,0 0-1 0 0,0 0 1 0 0,0 0 0 0 0,0-1-1 0 0,1 1 1 0 0,-1 0-1 0 0,1-1 1 0 0,0 1 0 0 0,0-1-1 0 0,0 0 1 0 0,1 1-1 0 0,-1-1 1 0 0,1 0 0 0 0,0 0-1 0 0,0-1 1 0 0,0 1-1 0 0,0-1 1 0 0,0 1 0 0 0,1-1-1 0 0,-1 0 1 0 0,1 0-1 0 0,6 2 1 0 0,8 1-189 0 0,-1-2 1 0 0,1 0-1 0 0,0-1 1 0 0,0-1 0 0 0,-1-1-1 0 0,31-2 1 0 0,107-24-1639 0 0,-153 26 1802 0 0,24-5-671 0 0,1 0 1 0 0,-1-2 0 0 0,0-1 0 0 0,0-1-1 0 0,-1-1 1 0 0,38-21 0 0 0,-60 28 644 0 0,0 0 0 0 0,0 1 0 0 0,-1-1 0 0 0,1 0 0 0 0,-1 0 0 0 0,0-1 0 0 0,0 1 0 0 0,0 0 0 0 0,0-1 0 0 0,0 1 0 0 0,-1-1 0 0 0,1 1 0 0 0,-1-1 0 0 0,0 0 0 0 0,0 0 0 0 0,-1 0 0 0 0,1 1 0 0 0,-1-1 0 0 0,0 0 0 0 0,0-4 0 0 0,0 0 479 0 0,-1 0 1 0 0,1 0 0 0 0,-1 1-1 0 0,-1-1 1 0 0,0 0 0 0 0,0 1-1 0 0,0-1 1 0 0,-1 1-1 0 0,-4-8 1 0 0,6 13 8 0 0,1 1-298 0 0,0 1 1 0 0,-1-1-1 0 0,1 0 0 0 0,-1 0 1 0 0,1 0-1 0 0,-1 0 0 0 0,1 0 1 0 0,-1 1-1 0 0,1-1 0 0 0,-1 0 0 0 0,0 0 1 0 0,1 1-1 0 0,-1-1 0 0 0,0 1 1 0 0,0-1-1 0 0,0 1 0 0 0,0-1 1 0 0,1 1-1 0 0,-1-1 0 0 0,0 1 1 0 0,0-1-1 0 0,-1 1 0 0 0,-3 10-12 0 0,0 0-1 0 0,2 0 1 0 0,-1 0-1 0 0,1 0 1 0 0,1 1-1 0 0,0-1 1 0 0,-2 22-1 0 0,1 86 425 0 0,4-86-439 0 0,-1-16-199 0 0,0 0 0 0 0,1-1 0 0 0,1 0-1 0 0,1 1 1 0 0,0-1 0 0 0,8 21 0 0 0,-10-31-254 0 0,1 0 0 0 0,1 0 0 0 0,-1 0 0 0 0,1-1-1 0 0,0 1 1 0 0,0-1 0 0 0,0 0 0 0 0,0 0 0 0 0,1 0 0 0 0,0 0 0 0 0,-1 0 0 0 0,1-1 0 0 0,1 0-1 0 0,-1 0 1 0 0,0 0 0 0 0,1 0 0 0 0,0-1 0 0 0,0 1 0 0 0,-1-1 0 0 0,1 0 0 0 0,0-1 0 0 0,7 2-1 0 0,17 0-2905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6837 0 0,'0'0'-252'0'0,"5"-21"1162"0"0,11 13-734 0 0,1 1-1 0 0,0 1 1 0 0,0 1-1 0 0,1 0 1 0 0,31-4-1 0 0,97-4-42 0 0,-97 10-227 0 0,120-11-4281 0 0,-138 10 2019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2728 0 0,'20'-23'-870'0'0,"-17"20"1024"0"0,0-1 0 0 0,1 1 0 0 0,-1 0 1 0 0,1 0-1 0 0,0 0 0 0 0,0 0 1 0 0,0 1-1 0 0,0-1 0 0 0,1 1 0 0 0,-1 0 1 0 0,1 1-1 0 0,-1-1 0 0 0,1 1 1 0 0,0 0-1 0 0,-1 0 0 0 0,1 0 1 0 0,0 0-1 0 0,7 1 0 0 0,19-4-33 0 0,-21 3-95 0 0,1-1 0 0 0,-1 2 0 0 0,0-1 0 0 0,0 1 0 0 0,20 3 0 0 0,-28-2-34 0 0,0 0 9 0 0,0 0 0 0 0,-1 1 0 0 0,1-1 0 0 0,-1 1 0 0 0,1 0 0 0 0,-1-1 0 0 0,0 1 0 0 0,0 0 0 0 0,0 0 0 0 0,0 0 0 0 0,0 0 0 0 0,0 0 0 0 0,0 0 0 0 0,-1 0 0 0 0,1 0 0 0 0,-1 0 0 0 0,1 0 0 0 0,-1 1 0 0 0,0-1 0 0 0,0 0 0 0 0,0 0 0 0 0,0 0 0 0 0,0 0 0 0 0,-1 4 0 0 0,-12 61 33 0 0,10-52-31 0 0,-2 6-2 0 0,-8 30 19 0 0,2 1-1 0 0,3 0 0 0 0,2 0 0 0 0,1 86 0 0 0,9-60-3 0 0,-3-27-7 0 0,3-2-1 0 0,11 57 0 0 0,12 48 69 0 0,-24-139-70 0 0,0 0-1 0 0,1 0 1 0 0,0 0-1 0 0,1-1 1 0 0,1 0 0 0 0,10 18-1 0 0,-15-30 9 0 0,0-1-19 0 0,2 5-11 0 0,-2-5 16 0 0,-1 0 0 0 0,1 0 0 0 0,-1 0 0 0 0,0 0-1 0 0,1 0 1 0 0,-1 1 0 0 0,0-1 0 0 0,0 0 0 0 0,0 0 0 0 0,0 0-1 0 0,0 0 1 0 0,0 0 0 0 0,0 0 0 0 0,0 0 0 0 0,0 0 0 0 0,0 0-1 0 0,-1 0 1 0 0,1 0 0 0 0,0 0 0 0 0,-1 0 0 0 0,1 0 0 0 0,-1 0-1 0 0,1 0 1 0 0,-1 0 0 0 0,0 0 0 0 0,1 0 0 0 0,-1 0 0 0 0,0-1 0 0 0,1 1-1 0 0,-1 0 1 0 0,0-1 0 0 0,0 1 0 0 0,0 0 0 0 0,0-1 0 0 0,0 1-1 0 0,0-1 1 0 0,1 1 0 0 0,-1-1 0 0 0,0 1 0 0 0,-1-1 0 0 0,1 0-1 0 0,0 0 1 0 0,0 1 0 0 0,0-1 0 0 0,0 0 0 0 0,-1 0 0 0 0,-64 9-1779 0 0,55-8 935 0 0,-15 2-97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448 126 5561 0 0,'5'-2'154'0'0,"1"0"0"0"0,0-1 1 0 0,-1 1-1 0 0,0-1 0 0 0,0-1 1 0 0,0 1-1 0 0,0-1 0 0 0,0 0 1 0 0,-1 0-1 0 0,1 0 1 0 0,-1 0-1 0 0,0-1 0 0 0,-1 0 1 0 0,1 1-1 0 0,-1-2 0 0 0,5-8 1 0 0,-2 1 864 0 0,-5 11-846 0 0,0 0 0 0 0,0 0 0 0 0,0-1 0 0 0,-1 1 0 0 0,1 0-1 0 0,0 0 1 0 0,-1-1 0 0 0,0 1 0 0 0,1 0 0 0 0,-1-4 0 0 0,0 4 808 0 0,0 2-960 0 0,-1-1 0 0 0,1 0 0 0 0,0 1 0 0 0,-1-1 0 0 0,1 1 0 0 0,-1-1 0 0 0,1 1 0 0 0,-1-1 0 0 0,1 1 1 0 0,-1-1-1 0 0,1 1 0 0 0,-1-1 0 0 0,1 1 0 0 0,-1 0 0 0 0,1-1 0 0 0,-1 1 0 0 0,0 0 0 0 0,1-1 0 0 0,-1 1 0 0 0,0 0 0 0 0,1 0 0 0 0,-1 0 0 0 0,0 0 0 0 0,1 0 0 0 0,-1 0 0 0 0,0 0 0 0 0,1 0 0 0 0,-1 0 0 0 0,0 0 0 0 0,1 0 0 0 0,-1 0 0 0 0,0 0 1 0 0,1 0-1 0 0,-1 1 0 0 0,0-1 0 0 0,1 0 0 0 0,-1 0 0 0 0,0 1 0 0 0,1-1 0 0 0,-1 1 0 0 0,-34 14 68 0 0,0 1-1 0 0,2 2 1 0 0,0 2 0 0 0,1 1 0 0 0,1 1 0 0 0,1 1-1 0 0,2 2 1 0 0,0 1 0 0 0,1 2 0 0 0,2 0-1 0 0,1 1 1 0 0,1 2 0 0 0,2 0 0 0 0,1 2 0 0 0,1 0-1 0 0,2 1 1 0 0,1 1 0 0 0,-14 47 0 0 0,27-71-63 0 0,0 1 0 0 0,1 0 0 0 0,0 0 0 0 0,1 0 0 0 0,0 0 0 0 0,1 0 0 0 0,1 0 0 0 0,0 0 1 0 0,0 0-1 0 0,1 0 0 0 0,5 18 0 0 0,-4-23-11 0 0,0 1 0 0 0,0-1 0 0 0,1 0 0 0 0,0 0 0 0 0,0 0 1 0 0,1 0-1 0 0,-1-1 0 0 0,2 0 0 0 0,-1 0 0 0 0,1 0 0 0 0,-1 0 0 0 0,2-1 0 0 0,-1 0 1 0 0,0 0-1 0 0,1-1 0 0 0,0 0 0 0 0,14 6 0 0 0,-5-4-1 0 0,1 0 0 0 0,-1-1 0 0 0,1-1 0 0 0,0-1 0 0 0,0 0 0 0 0,0-1 0 0 0,25-1 0 0 0,-29-1-5 0 0,0-1 0 0 0,0 0 0 0 0,0-1-1 0 0,0-1 1 0 0,0 0 0 0 0,0 0 0 0 0,-1-1 0 0 0,0-1 0 0 0,0 0 0 0 0,18-10-1 0 0,-26 12-7 0 0,0 1 0 0 0,-1-1 1 0 0,1 0-1 0 0,0 0 0 0 0,-1-1 0 0 0,0 1 0 0 0,0 0 0 0 0,0-1 0 0 0,0 0 0 0 0,0 0 0 0 0,-1 0 0 0 0,0 0 0 0 0,0 0 0 0 0,0 0 0 0 0,0-1 0 0 0,-1 1 0 0 0,2-8 0 0 0,-2 8-2 0 0,-1 1 0 0 0,0 0 0 0 0,-1 0 0 0 0,1 0 1 0 0,0 0-1 0 0,-1 0 0 0 0,0 0 0 0 0,1 0 0 0 0,-1 0 0 0 0,0 1 0 0 0,-1-1 0 0 0,1 0 1 0 0,0 0-1 0 0,-1 1 0 0 0,0-1 0 0 0,1 1 0 0 0,-1-1 0 0 0,0 1 0 0 0,0 0 0 0 0,-1-1 1 0 0,1 1-1 0 0,0 1 0 0 0,-1-1 0 0 0,1 0 0 0 0,-1 0 0 0 0,0 1 0 0 0,-3-2 0 0 0,-15-6 35 0 0,0 0 0 0 0,0 2 1 0 0,-1 1-1 0 0,1 0 0 0 0,-1 2 0 0 0,-1 0 0 0 0,-35 0 0 0 0,-54 6-1327 0 0,10 14-4465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54 5889 0 0,'-5'-2'-122'0'0,"0"0"1"0"0,0 0-1 0 0,0 0 1 0 0,0-1-1 0 0,0 0 1 0 0,0 0 0 0 0,1 0-1 0 0,0-1 1 0 0,-5-3-1 0 0,8 5 311 0 0,1 2-158 0 0,0 0 0 0 0,-1 0 0 0 0,1 0 0 0 0,0 0 1 0 0,0 0-1 0 0,0 0 0 0 0,-1 0 0 0 0,1 0 0 0 0,0 0 0 0 0,0 0 0 0 0,0 0 0 0 0,0 0 0 0 0,-1 0 0 0 0,1 0 0 0 0,0 0 1 0 0,0-1-1 0 0,0 1 0 0 0,0 0 0 0 0,-1 0 0 0 0,1 0 0 0 0,0 0 0 0 0,0 0 0 0 0,0-1 0 0 0,0 1 0 0 0,0 0 0 0 0,0 0 1 0 0,0 0-1 0 0,-1 0 0 0 0,1-1 0 0 0,0 1 0 0 0,0 0 0 0 0,0 0 0 0 0,0 0 0 0 0,0-1 0 0 0,0 1 0 0 0,0 0 0 0 0,0 0 0 0 0,0 0 1 0 0,0-1-1 0 0,0 1 0 0 0,0 0 0 0 0,0 0 0 0 0,0 0 0 0 0,0 0 0 0 0,0-1 0 0 0,0 1 0 0 0,1 0 0 0 0,-1 0 0 0 0,0 0 1 0 0,0-1-1 0 0,0 1 0 0 0,0 0 0 0 0,0 0 0 0 0,0 0 0 0 0,0 0 0 0 0,1 0 0 0 0,-1-1 0 0 0,0 1 0 0 0,0 0 0 0 0,0 0 1 0 0,1 0-1 0 0,159-12 112 0 0,-49 14-3774 0 0,-92-1 2184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4368 0 0,'-17'8'-232'0'0,"6"-3"32"0"0,2 0 8 0 0,1 0-56 0 0,27 8 192 0 0,-2-13 44 0 0,3 0 8 0 0,11 0-16 0 0,2 0-56 0 0,6 0-120 0 0,6 0-120 0 0,17-3-644 0 0,-4-2 328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846 210 2940 0 0,'-27'-34'2112'0'0,"24"32"-1988"0"0,0 1 1 0 0,0-1-1 0 0,0 1 0 0 0,0 0 1 0 0,0 0-1 0 0,0 0 1 0 0,0 0-1 0 0,-1 0 0 0 0,1 1 1 0 0,0 0-1 0 0,-1 0 1 0 0,1-1-1 0 0,0 2 0 0 0,-1-1 1 0 0,1 0-1 0 0,0 1 1 0 0,-1 0-1 0 0,-4 1 0 0 0,-5 1 106 0 0,0 1 0 0 0,0 1-1 0 0,-15 7 1 0 0,8 0-84 0 0,1 0-1 0 0,0 1 0 0 0,0 1 1 0 0,1 1-1 0 0,1 0 1 0 0,1 2-1 0 0,0 0 1 0 0,-26 37-1 0 0,24-28-37 0 0,1 1 0 0 0,2 0 0 0 0,0 1 0 0 0,2 1 0 0 0,2 0 0 0 0,-9 33 0 0 0,17-51-69 0 0,1 0-1 0 0,0 0 1 0 0,1 0 0 0 0,0 0 0 0 0,0 0-1 0 0,2 0 1 0 0,-1 0 0 0 0,1 0 0 0 0,1 0-1 0 0,5 21 1 0 0,-4-25-20 0 0,0 1 1 0 0,0-1-1 0 0,0 0 0 0 0,1 0 1 0 0,0 0-1 0 0,0 0 0 0 0,1-1 0 0 0,0 0 1 0 0,0 0-1 0 0,0 0 0 0 0,1 0 1 0 0,0-1-1 0 0,0 0 0 0 0,0 0 0 0 0,13 7 1 0 0,-3-5 4 0 0,0 0 0 0 0,0-1 1 0 0,1 0-1 0 0,-1-2 1 0 0,1 0-1 0 0,1-1 0 0 0,-1 0 1 0 0,0-1-1 0 0,1-2 1 0 0,-1 1-1 0 0,1-2 0 0 0,-1 0 1 0 0,34-8-1 0 0,-18 1 40 0 0,0-1-1 0 0,0-2 1 0 0,-1-1 0 0 0,0-2-1 0 0,-1-1 1 0 0,32-21-1 0 0,-50 29-14 0 0,-2-1 0 0 0,1-1 0 0 0,-1 0 0 0 0,0 0 0 0 0,-1-1 0 0 0,0 0 0 0 0,0-1 0 0 0,-1 0 0 0 0,-1-1 0 0 0,0 0 0 0 0,0 0 0 0 0,-1-1 0 0 0,-1 1 0 0 0,0-2 0 0 0,-1 1 0 0 0,0 0 0 0 0,-1-1 1 0 0,-1 0-1 0 0,0 0 0 0 0,-1 0 0 0 0,0-1 0 0 0,-1 1 0 0 0,-1 0 0 0 0,0-1 0 0 0,-1 1 0 0 0,-1 0 0 0 0,0 0 0 0 0,0 0 0 0 0,-2 0 0 0 0,0 0 0 0 0,0 0 0 0 0,-2 1 0 0 0,-6-15 0 0 0,3 10-19 0 0,-1 0 1 0 0,0 1 0 0 0,-2 0 0 0 0,0 1 0 0 0,0 0 0 0 0,-2 1 0 0 0,0 0 0 0 0,0 1 0 0 0,-26-19 0 0 0,17 17-141 0 0,-2 1 0 0 0,1 1 0 0 0,-2 1-1 0 0,1 2 1 0 0,-2 0 0 0 0,-30-7 0 0 0,-15 1-1075 0 0,-2 4-1 0 0,1 3 0 0 0,-2 3 1 0 0,-97 4-1 0 0,28 3-1285 0 0,-26 2-399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73 2164 0 0,'0'0'270'0'0,"-10"6"2658"0"0,10-6-2885 0 0,0 0 0 0 0,0 0 0 0 0,0 0 0 0 0,0 0 0 0 0,-1 0 1 0 0,1 0-1 0 0,0 0 0 0 0,0 0 0 0 0,0 0 0 0 0,0 0 0 0 0,-1 0 0 0 0,1 1 1 0 0,0-1-1 0 0,0 0 0 0 0,0 0 0 0 0,0 0 0 0 0,0 0 0 0 0,-1 0 0 0 0,1 0 1 0 0,0 0-1 0 0,0 0 0 0 0,0 0 0 0 0,0 1 0 0 0,0-1 0 0 0,0 0 0 0 0,-1 0 1 0 0,1 0-1 0 0,0 0 0 0 0,0 0 0 0 0,0 1 0 0 0,0-1 0 0 0,0 0 0 0 0,0 0 1 0 0,0 0-1 0 0,0 0 0 0 0,0 1 0 0 0,0-1 0 0 0,0 0 0 0 0,0 0 0 0 0,0 0 1 0 0,0 0-1 0 0,0 1 0 0 0,0-1 0 0 0,0 0 0 0 0,0 0 0 0 0,0 0 0 0 0,0 0 1 0 0,0 1-1 0 0,0-1 0 0 0,0 0 0 0 0,0 0 0 0 0,0 0 0 0 0,1 0 0 0 0,-1 1 0 0 0,0-1 1 0 0,0 0-1 0 0,0 0 0 0 0,0 0 0 0 0,0 0 0 0 0,0 0 0 0 0,0 0 0 0 0,1 0 1 0 0,-1 1-1 0 0,14 0 71 0 0,1 0 0 0 0,0 0-1 0 0,-1-2 1 0 0,1 0 0 0 0,26-5 0 0 0,83-23 76 0 0,-46 9-323 0 0,2 2-704 0 0,-25 5-3412 0 0,-46 11 2328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3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44 5320 0 0,'-6'43'1189'0'0,"6"-41"-866"0"0,31 5 1556 0 0,4-16-2467 0 0,-1-1-1 0 0,0-2 0 0 0,35-16 1 0 0,-26 10-1525 0 0,0 0-275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5388 0 0,'0'0'-372'0'0,"-5"0"-432"0"0,1 0 867 0 0,0 0 0 0 0,0 0 0 0 0,0 0-1 0 0,0 1 1 0 0,0 0 0 0 0,1 0 0 0 0,-1 0 0 0 0,0 0-1 0 0,0 1 1 0 0,0-1 0 0 0,1 1 0 0 0,-1 0-1 0 0,1 0 1 0 0,0 0 0 0 0,-1 1 0 0 0,1-1-1 0 0,0 1 1 0 0,0 0 0 0 0,0 0 0 0 0,1 0 0 0 0,-1 0-1 0 0,1 0 1 0 0,0 0 0 0 0,0 1 0 0 0,0-1-1 0 0,0 1 1 0 0,0 0 0 0 0,1-1 0 0 0,0 1 0 0 0,-1 0-1 0 0,2 0 1 0 0,-2 4 0 0 0,1 2 78 0 0,-1 0 0 0 0,2 0 0 0 0,-1 0 0 0 0,2 0 0 0 0,-1 0 0 0 0,1 0 0 0 0,1-1 0 0 0,0 1 0 0 0,0 0 0 0 0,1 0 0 0 0,0-1 0 0 0,7 14 0 0 0,16 22 173 0 0,2-1-1 0 0,3-2 1 0 0,1-1-1 0 0,56 56 1 0 0,38 48 227 0 0,-119-136-504 0 0,-1 1-1 0 0,0 0 0 0 0,-1 0 1 0 0,0 1-1 0 0,-1-1 0 0 0,0 1 1 0 0,0 0-1 0 0,-2 0 0 0 0,1 0 1 0 0,-1 1-1 0 0,-1-1 0 0 0,1 22 1 0 0,-3 8-133 0 0,-2-1 0 0 0,-12 55 0 0 0,8-55-2621 0 0,-4 72-1 0 0,11-76-402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6281 0 0,'39'19'-413'0'0,"-29"-10"517"0"0,0-1 0 0 0,1-1 1 0 0,0 1-1 0 0,1-2 0 0 0,0 0 0 0 0,0 0 0 0 0,0-1 1 0 0,0 0-1 0 0,1-2 0 0 0,0 1 0 0 0,0-1 1 0 0,0-1-1 0 0,0 0 0 0 0,0-1 0 0 0,1 0 0 0 0,-1-1 1 0 0,0-1-1 0 0,14-2 0 0 0,-23 3-498 0 0,0 0 0 0 0,1 0 0 0 0,-1 0 0 0 0,0 1 0 0 0,0-1 0 0 0,0 1 0 0 0,7 2 0 0 0,-5-1-363 0 0,4 1-1326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5208 0 0,'0'0'-279'0'0,"16"36"3167"0"0,-11-35-2616 0 0,0 0 0 0 0,0 0 0 0 0,0 0 0 0 0,0-1 0 0 0,0 1 0 0 0,0-1 0 0 0,0-1 0 0 0,0 1 0 0 0,8-2 0 0 0,55-13-295 0 0,-44 10-1440 0 0,43-13-3376 0 0,-42 10 2483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4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26 6569 0 0,'-11'-26'196'0'0,"4"44"3004"0"0,7-17-3247 0 0,0 0 68 0 0,0 0 1 0 0,0 0 0 0 0,0 1-1 0 0,0-1 1 0 0,0 0 0 0 0,1 0 0 0 0,-1 0-1 0 0,0 0 1 0 0,1 1 0 0 0,-1-1-1 0 0,1 0 1 0 0,-1 0 0 0 0,1 0 0 0 0,0 0-1 0 0,-1 0 1 0 0,1 0 0 0 0,0 0-1 0 0,0-1 1 0 0,0 1 0 0 0,0 0-1 0 0,0 0 1 0 0,1 1 0 0 0,0-1 41 0 0,159 160 1598 0 0,-126-128-1490 0 0,104 89 432 0 0,-69-62-39 0 0,90 98 0 0 0,-157-154-544 0 0,0 0 0 0 0,-1 0 0 0 0,0 0 0 0 0,0 1 1 0 0,0-1-1 0 0,0 1 0 0 0,0-1 0 0 0,-1 1 1 0 0,0 0-1 0 0,0 0 0 0 0,0 0 0 0 0,-1 0 0 0 0,0-1 1 0 0,0 1-1 0 0,0 0 0 0 0,0 0 0 0 0,-1 0 0 0 0,0 0 1 0 0,0 0-1 0 0,0-1 0 0 0,0 1 0 0 0,-4 6 1 0 0,-5 14-128 0 0,-1-1 0 0 0,-1 0 0 0 0,-15 22 0 0 0,4-6-586 0 0,21-38 643 0 0,-8 16-2157 0 0,1 1 0 0 0,1 0 0 0 0,-9 25 0 0 0,14-31-446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0 996 0 0,'0'0'568'0'0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20 1428 0 0,'0'0'211'0'0,"0"-1"-4"0"0,0-1 0 0 0,0 1-1 0 0,0 0 1 0 0,0 0 0 0 0,0 0-1 0 0,1 0 1 0 0,-1 0 0 0 0,0 0-1 0 0,0-1 1 0 0,1 1 0 0 0,-1 0-1 0 0,1 0 1 0 0,-1 0-1 0 0,1 0 1 0 0,1-1 0 0 0,1 2-94 0 0,1-1 0 0 0,0 1-1 0 0,0 0 1 0 0,0 0 0 0 0,0 0 0 0 0,-1 1 0 0 0,1 0 0 0 0,0-1 0 0 0,0 1-1 0 0,-1 0 1 0 0,1 1 0 0 0,0-1 0 0 0,-1 1 0 0 0,0-1 0 0 0,6 4 0 0 0,58 42 708 0 0,-38-26-555 0 0,274 174 1293 0 0,-47-31-733 0 0,-196-120-627 0 0,-35-24 89 0 0,41 24 0 0 0,-63-43 91 0 0,-10-5-339 0 0,-3-3-19 0 0,0 1 0 0 0,-1 0-1 0 0,0 0 1 0 0,0 2 0 0 0,0-1-1 0 0,0 1 1 0 0,-1 1 0 0 0,-12-3-1 0 0,-16 2-14 0 0,0 1-1 0 0,0 2 1 0 0,0 1-1 0 0,0 3 1 0 0,1 1-1 0 0,-1 1 1 0 0,1 3-1 0 0,0 1 1 0 0,0 2-1 0 0,1 1 1 0 0,1 3-1 0 0,0 0 1 0 0,-57 35-1 0 0,-79 54-1706 0 0,62-30-4023 0 0,93-63 3324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18 127 5733 0 0,'0'0'-220'0'0,"0"-2"292"0"0,0 0 127 0 0,0 0-1 0 0,0 0 0 0 0,0 0 0 0 0,0 0 1 0 0,0 0-1 0 0,0 0 0 0 0,0 0 0 0 0,-1 0 1 0 0,1 0-1 0 0,-2-3 0 0 0,1 5-102 0 0,0 0 1 0 0,0 0-1 0 0,1-1 1 0 0,-1 1-1 0 0,0 0 1 0 0,1-1-1 0 0,-1 1 1 0 0,0-1-1 0 0,1 1 0 0 0,-1-1 1 0 0,0 1-1 0 0,1-1 1 0 0,-1 1-1 0 0,1-1 1 0 0,-1 0-1 0 0,1 1 0 0 0,-1-1 1 0 0,1 0-1 0 0,0 1 1 0 0,-1-1-1 0 0,1 0 1 0 0,0 0-1 0 0,-1 1 1 0 0,1-1-1 0 0,0 0 0 0 0,0 0 1 0 0,0 0-1 0 0,0-1 181 0 0,2-1-31 0 0,2-4-154 0 0,1 1 0 0 0,1 0 0 0 0,-1 0 0 0 0,1 0 0 0 0,0 1 0 0 0,0 0 0 0 0,1 0-1 0 0,-1 0 1 0 0,1 1 0 0 0,0 0 0 0 0,0 1 0 0 0,1-1 0 0 0,-1 1 0 0 0,1 1 0 0 0,0-1 0 0 0,9-1 0 0 0,-13 4-56 0 0,-2 1-32 0 0,-1-1 1 0 0,1 1-1 0 0,0-1 0 0 0,0 1 1 0 0,0-1-1 0 0,0 0 1 0 0,0 1-1 0 0,0-1 0 0 0,0 0 1 0 0,0 0-1 0 0,3-1 1 0 0,-2 1 2 0 0,3 1 2 0 0,0 0-1 0 0,0 1 0 0 0,0 0 0 0 0,-1 0 0 0 0,1 1 1 0 0,-1 0-1 0 0,1 0 0 0 0,-1 0 0 0 0,0 0 0 0 0,0 1 1 0 0,0 0-1 0 0,-1 0 0 0 0,1 0 0 0 0,-1 0 0 0 0,0 1 1 0 0,0 0-1 0 0,-1-1 0 0 0,1 2 0 0 0,3 7 0 0 0,-3-5 4 0 0,-1 0-1 0 0,0 0 0 0 0,0 1 1 0 0,-1-1-1 0 0,0 0 0 0 0,0 1 1 0 0,-1 0-1 0 0,0-1 0 0 0,-1 1 1 0 0,0 0-1 0 0,0-1 1 0 0,-2 14-1 0 0,-36 124 97 0 0,20-85-59 0 0,17-59-47 0 0,2-2-2 0 0,-1 1 1 0 0,1 0-1 0 0,0 0 0 0 0,-1-1 0 0 0,1 1 1 0 0,0 0-1 0 0,0-1 0 0 0,0 1 0 0 0,-1-1 1 0 0,1 1-1 0 0,0-1 0 0 0,0 1 0 0 0,0-1 1 0 0,0 1-1 0 0,0-1 0 0 0,0 0 0 0 0,0 0 1 0 0,0 1-1 0 0,0-1 0 0 0,0 0 0 0 0,0 0 1 0 0,0 0-1 0 0,0 0 0 0 0,0 0 0 0 0,0 0 1 0 0,1-1-1 0 0,34-7-5 0 0,-22 4 1 0 0,51-13-320 0 0,103-22-173 0 0,-144 35-994 0 0,1 1 0 0 0,0 1 0 0 0,0 1 0 0 0,43 4-1 0 0,-39 2-1492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71 6301 0 0,'-3'1'-16'0'0,"-1"0"0"0"0,1 1 0 0 0,-1 0 1 0 0,1 0-1 0 0,0 0 0 0 0,0 0 1 0 0,0 0-1 0 0,0 0 0 0 0,0 1 0 0 0,0 0 1 0 0,-4 5-1 0 0,30-4 689 0 0,-1-2-406 0 0,0-1 0 0 0,0-1 1 0 0,-1-1-1 0 0,1-1 1 0 0,0-1-1 0 0,-1-1 0 0 0,22-7 1 0 0,2 1-233 0 0,267-59-4868 0 0,-268 61 2563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69 5473 0 0,'0'-2'7'0'0,"0"0"0"0"0,0 0 1 0 0,0-1-1 0 0,-1 1 1 0 0,1 0-1 0 0,-1 0 1 0 0,0-1-1 0 0,1 1 1 0 0,-1 0-1 0 0,0 0 1 0 0,0 0-1 0 0,-1 0 1 0 0,1 0-1 0 0,0 0 1 0 0,-1 0-1 0 0,1 1 0 0 0,-1-1 1 0 0,1 0-1 0 0,-1 1 1 0 0,-3-3-1 0 0,0 1 63 0 0,0 0-1 0 0,0 0 0 0 0,0 1 0 0 0,-1 0 0 0 0,1 0 0 0 0,-1 0 0 0 0,0 1 0 0 0,-6-2 1 0 0,-6 1 104 0 0,1 1 0 0 0,-1 0 1 0 0,0 1-1 0 0,-30 4 0 0 0,32-1-109 0 0,0 0 0 0 0,0 2 0 0 0,0-1 1 0 0,1 2-1 0 0,0 0 0 0 0,0 1 0 0 0,0 0 0 0 0,1 1 0 0 0,-16 12 0 0 0,25-17-44 0 0,1 0 0 0 0,1 0 0 0 0,-1 0 0 0 0,0 1 0 0 0,1 0 0 0 0,0-1 0 0 0,0 1-1 0 0,0 0 1 0 0,0 0 0 0 0,1 1 0 0 0,-1-1 0 0 0,1 1 0 0 0,0-1 0 0 0,0 1 0 0 0,1 0 0 0 0,0-1 0 0 0,-1 1 0 0 0,1 0 0 0 0,1 0 0 0 0,-1 0 0 0 0,1 0 0 0 0,0 0 0 0 0,0 0 0 0 0,1 0 0 0 0,-1 0 0 0 0,1 0 0 0 0,0-1 0 0 0,0 1 0 0 0,1 0 0 0 0,-1 0 0 0 0,1-1 0 0 0,0 1 0 0 0,0-1-1 0 0,5 8 1 0 0,5 5 55 0 0,0 0 0 0 0,1 0-1 0 0,0-2 1 0 0,1 1-1 0 0,1-2 1 0 0,1 0-1 0 0,21 15 1 0 0,132 76 435 0 0,-113-74-280 0 0,57 43-1 0 0,-109-71-209 0 0,-1 0-1 0 0,1 0 0 0 0,0 0 0 0 0,-1 1 1 0 0,0-1-1 0 0,0 1 0 0 0,0 0 0 0 0,0 0 1 0 0,-1 0-1 0 0,1 0 0 0 0,-1 0 0 0 0,0 1 1 0 0,0-1-1 0 0,1 8 0 0 0,-2-9-11 0 0,-1 0 0 0 0,0 0-1 0 0,0-1 1 0 0,0 1 0 0 0,0 0 0 0 0,-1 0-1 0 0,1 0 1 0 0,-1-1 0 0 0,0 1-1 0 0,0 0 1 0 0,0-1 0 0 0,0 1 0 0 0,0-1-1 0 0,0 1 1 0 0,-1-1 0 0 0,1 1-1 0 0,-1-1 1 0 0,0 0 0 0 0,1 0 0 0 0,-1 0-1 0 0,0 0 1 0 0,0 0 0 0 0,-1 0-1 0 0,1 0 1 0 0,0-1 0 0 0,-5 3 0 0 0,-6 4 5 0 0,-1-1 0 0 0,1-1-1 0 0,-2 0 1 0 0,1-1 0 0 0,-1 0 0 0 0,0-1 0 0 0,-18 2 0 0 0,2-2-256 0 0,-1-1 0 0 0,-49-2 0 0 0,73-1-125 0 0,-1 0 0 0 0,1-1 0 0 0,-1-1 0 0 0,1 0 0 0 0,0 0-1 0 0,-1 0 1 0 0,1-1 0 0 0,0 0 0 0 0,1-1 0 0 0,-1 1 0 0 0,1-2 0 0 0,-1 1 0 0 0,-8-7 0 0 0,-2-9-2647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7 275 6269 0 0,'-6'-45'-1049'0'0,"6"40"1126"0"0,0 0-1 0 0,0 0 0 0 0,1 1 0 0 0,0-1 0 0 0,0 0 0 0 0,0 1 0 0 0,0-1 0 0 0,1 1 0 0 0,0-1 0 0 0,0 1 1 0 0,0 0-1 0 0,0 0 0 0 0,4-6 0 0 0,-1 4-26 0 0,1 1 1 0 0,-1-1 0 0 0,1 1-1 0 0,0 0 1 0 0,1 0-1 0 0,-1 1 1 0 0,1 0 0 0 0,7-4-1 0 0,31-15 66 0 0,1 2-1 0 0,64-20 0 0 0,-85 33-1008 0 0,1 2 1 0 0,-1 1-1 0 0,43-3 0 0 0,-43 8-767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4732 0 0,'0'0'2811'0'0,"-1"4"-2655"0"0,1-1-124 0 0,0-1-1 0 0,0 1 0 0 0,1-1 0 0 0,-1 1 0 0 0,1-1 0 0 0,-1 1 0 0 0,1-1 0 0 0,0 0 1 0 0,0 1-1 0 0,0-1 0 0 0,0 0 0 0 0,1 0 0 0 0,-1 1 0 0 0,3 2 0 0 0,30 33 357 0 0,-15-18-272 0 0,191 263 1116 0 0,-53-65-544 0 0,-132-189-404 0 0,53 47 0 0 0,-77-75-112 0 0,-4-6-156 0 0,-3-8-2 0 0,-2 1 0 0 0,1 0 1 0 0,-2 0-1 0 0,1 1 0 0 0,-2 0 0 0 0,1 0 0 0 0,-1 1 0 0 0,-17-13 0 0 0,19 17-6 0 0,-1 1 0 0 0,1 0 0 0 0,-1 0 0 0 0,0 1 0 0 0,0 0 0 0 0,0 0 0 0 0,0 1 0 0 0,-1 1 0 0 0,1-1 0 0 0,-1 2 0 0 0,0-1 0 0 0,0 1 0 0 0,0 1 0 0 0,-11 0 0 0 0,-57 7 26 0 0,-132 29 1 0 0,-77 38-134 0 0,287-73 98 0 0,-21 4-170 0 0,10-3-116 0 0,0 0 0 0 0,0 1 0 0 0,1 0 0 0 0,0 1 0 0 0,-1 0 0 0 0,2 1 0 0 0,-1 0 0 0 0,0 1-1 0 0,1-1 1 0 0,-9 9 0 0 0,17-13 121 0 0,1-1-1 0 0,-1 1 0 0 0,1 0 1 0 0,-1-1-1 0 0,1 1 0 0 0,-1 0 1 0 0,1 0-1 0 0,0-1 0 0 0,0 1 1 0 0,-1 0-1 0 0,1 0 0 0 0,0 0 1 0 0,0-1-1 0 0,0 1 0 0 0,0 0 1 0 0,0 0-1 0 0,0 0 0 0 0,0 0 0 0 0,0 0 1 0 0,0-1-1 0 0,0 1 0 0 0,0 0 1 0 0,1 1-1 0 0,6 8-2210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 5320 0 0,'0'0'-455'0'0,"-11"11"-18"0"0,11-11 540 0 0,-1 0 0 0 0,1 0-1 0 0,0 0 1 0 0,0 0 0 0 0,-1 1 0 0 0,1-1 0 0 0,0 0-1 0 0,0 0 1 0 0,-1 0 0 0 0,1 0 0 0 0,0 1 0 0 0,0-1-1 0 0,-1 0 1 0 0,1 0 0 0 0,0 0 0 0 0,0 1-1 0 0,0-1 1 0 0,0 0 0 0 0,-1 1 0 0 0,1-1 0 0 0,0 0-1 0 0,0 0 1 0 0,0 1 0 0 0,0-1 0 0 0,0 0 0 0 0,0 1-1 0 0,0-1 1 0 0,0 0 0 0 0,0 0 0 0 0,0 1 0 0 0,0-1-1 0 0,0 0 1 0 0,0 1 0 0 0,0-1 0 0 0,0 0 0 0 0,0 1-1 0 0,0-1 1 0 0,0 0 0 0 0,0 0 0 0 0,0 1-1 0 0,0-1 1 0 0,0 0 0 0 0,1 0 0 0 0,-1 1 0 0 0,0-1-1 0 0,0 0 1 0 0,1 1 0 0 0,59 2 230 0 0,0-3-1 0 0,-1-3 1 0 0,73-11-1 0 0,75-31-5318 0 0,-176 35 3116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74 117 4844 0 0,'0'0'-293'0'0,"-6"0"-8"0"0,-19-2 451 0 0,19 2 57 0 0,5 0-109 0 0,-1 0-1 0 0,1 0 0 0 0,-1 0 1 0 0,1-1-1 0 0,0 1 1 0 0,-1 0-1 0 0,1 0 1 0 0,-1-1-1 0 0,1 1 1 0 0,-1-1-1 0 0,1 1 0 0 0,0-1 1 0 0,0 0-1 0 0,-1 1 1 0 0,1-1-1 0 0,0 0 1 0 0,0 0-1 0 0,0 0 1 0 0,0 0-1 0 0,-1 0 0 0 0,2 0 1 0 0,-1 0-1 0 0,0-1 1 0 0,0 1-1 0 0,0 0 1 0 0,0 0-1 0 0,1-1 1 0 0,-1 1-1 0 0,1 0 0 0 0,-1-1 1 0 0,1 1-1 0 0,-1-3 1 0 0,1 2 242 0 0,20-30 1013 0 0,-12 25-1274 0 0,1 1 0 0 0,0 1 0 0 0,1 0 0 0 0,-1 0 0 0 0,1 1 0 0 0,0 0 0 0 0,1 0 0 0 0,-1 1 0 0 0,0 1 0 0 0,1 0 0 0 0,-1 0 0 0 0,1 1 0 0 0,0 0 0 0 0,0 1 0 0 0,13 1 0 0 0,1 1 3 0 0,-1 1 1 0 0,1 0-1 0 0,-1 2 0 0 0,0 1 0 0 0,40 15 0 0 0,-50-15-45 0 0,-1 0 0 0 0,0 1 0 0 0,0 0 0 0 0,-1 1 0 0 0,0 0 0 0 0,0 1 0 0 0,-1 0 0 0 0,0 1 0 0 0,12 14 0 0 0,-17-16-10 0 0,0 0-1 0 0,0 0 1 0 0,-1 1 0 0 0,0 0 0 0 0,-1 0 0 0 0,0 0 0 0 0,0 0 0 0 0,-1 1 0 0 0,0 0-1 0 0,0 0 1 0 0,-1-1 0 0 0,-1 1 0 0 0,0 0 0 0 0,0 13 0 0 0,-3 10 27 0 0,-2 1 1 0 0,-2-1-1 0 0,-1 0 1 0 0,-1-1 0 0 0,-2 0-1 0 0,-24 54 1 0 0,-18 61 115 0 0,51-145-164 0 0,1 0-1 0 0,-1 1 0 0 0,0-1 0 0 0,1 1 0 0 0,-1-1 0 0 0,1 0 0 0 0,0 1 0 0 0,0-1 0 0 0,0 1 1 0 0,0-1-1 0 0,0 1 0 0 0,0-1 0 0 0,1 1 0 0 0,-1-1 0 0 0,1 0 0 0 0,-1 1 0 0 0,1-1 0 0 0,0 0 0 0 0,2 5 1 0 0,0-5-4 0 0,-1 0 1 0 0,1 0 0 0 0,-1-1 0 0 0,1 1 0 0 0,-1-1 0 0 0,1 1-1 0 0,0-1 1 0 0,0 0 0 0 0,0 0 0 0 0,0 0 0 0 0,0 0 0 0 0,0-1-1 0 0,0 1 1 0 0,0-1 0 0 0,6 0 0 0 0,40 3-211 0 0,1-3 1 0 0,-1-2-1 0 0,66-11 0 0 0,144-39-6308 0 0,-253 51 6237 0 0,50-12-2985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6785 0 0,'12'-27'196'0'0,"-10"26"-149"0"0,-1-1 1 0 0,1 0-1 0 0,0 1 0 0 0,0-1 0 0 0,0 1 0 0 0,0 0 0 0 0,0-1 0 0 0,0 1 0 0 0,0 0 0 0 0,0 0 0 0 0,1 0 0 0 0,-1 1 1 0 0,0-1-1 0 0,4 0 0 0 0,37-7 200 0 0,33 2-585 0 0,-32 12-3430 0 0,-40-6 1795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4932 0 0,'-5'4'-46'0'0,"0"-1"0"0"0,1 1-1 0 0,-1 0 1 0 0,0 0-1 0 0,1 0 1 0 0,0 1-1 0 0,0-1 1 0 0,0 1-1 0 0,1 0 1 0 0,0 0 0 0 0,-3 7-1 0 0,6-12 69 0 0,0 1-1 0 0,0 0 1 0 0,1 0-1 0 0,-1 0 1 0 0,0-1 0 0 0,1 1-1 0 0,-1 0 1 0 0,1 0-1 0 0,-1-1 1 0 0,1 1 0 0 0,-1 0-1 0 0,1-1 1 0 0,0 1-1 0 0,-1-1 1 0 0,1 1 0 0 0,0-1-1 0 0,-1 1 1 0 0,1-1-1 0 0,0 1 1 0 0,-1-1 0 0 0,1 0-1 0 0,0 1 1 0 0,0-1-1 0 0,0 0 1 0 0,-1 0 0 0 0,2 1-1 0 0,22 5 229 0 0,22-1-503 0 0,0-2 0 0 0,1-2 0 0 0,-1-2 0 0 0,47-7-1 0 0,-40 3-682 0 0,31-2-214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40 1760 0 0,'0'0'5'0'0,"0"1"-11"0"0,2 4 10 0 0,-2-4 259 0 0,1 0-112 0 0,-1 0 0 0 0,0 1 0 0 0,0-1 0 0 0,0 0 1 0 0,0 0-1 0 0,0 0 0 0 0,0 1 0 0 0,-1-1 1 0 0,1 0-1 0 0,0 0 0 0 0,-1 0 0 0 0,1 1 1 0 0,0-1-1 0 0,-1 0 0 0 0,1 0 0 0 0,-1 0 0 0 0,0 0 1 0 0,1 0-1 0 0,-1 0 0 0 0,0 0 0 0 0,0 0 1 0 0,0 0-1 0 0,1-1 0 0 0,-3 2 0 0 0,-27 24-481 0 0,21-18 638 0 0,-27 24-145 0 0,1 2 0 0 0,2 2 1 0 0,1 1-1 0 0,2 2 0 0 0,1 0 0 0 0,-29 57 1 0 0,19-36 68 0 0,38-58-178 0 0,1-1 37 0 0,0-1-85 0 0,0 0 0 0 0,0 0-1 0 0,0 0 1 0 0,-1 1 0 0 0,1-1-1 0 0,0 0 1 0 0,0 0 0 0 0,0 0-1 0 0,0 0 1 0 0,0 0-1 0 0,0 1 1 0 0,0-1 0 0 0,0 0-1 0 0,0 0 1 0 0,0 0 0 0 0,0 0-1 0 0,0 0 1 0 0,0 0 0 0 0,0 1-1 0 0,-1-1 1 0 0,1 0 0 0 0,0 0-1 0 0,0 0 1 0 0,0 0-1 0 0,0 0 1 0 0,0 0 0 0 0,0 0-1 0 0,-1 0 1 0 0,1 0 0 0 0,0 0-1 0 0,0 0 1 0 0,0 0 0 0 0,0 1-1 0 0,-1-1 1 0 0,1 0 0 0 0,0 0-1 0 0,0 0 1 0 0,0 0-1 0 0,0 0 1 0 0,0 0 0 0 0,-1 0-1 0 0,1-1 1 0 0,0 1 0 0 0,0 0-1 0 0,0 0 1 0 0,0 0 0 0 0,0 0-1 0 0,-1 0 1 0 0,1 0 0 0 0,0 0-1 0 0,0 0 1 0 0,0 0-1 0 0,0 0 1 0 0,0 0 0 0 0,0 0-1 0 0,-1-1 1 0 0,1 1 0 0 0,0 0-1 0 0,0 0 1 0 0,0 0 0 0 0,0 0-1 0 0,0 0 1 0 0,0 0 0 0 0,0-1-1 0 0,0 1 1 0 0,0 0-1 0 0,0 0 1 0 0,0 0 0 0 0,0-1-1 0 0,1-10 6 0 0,1-1-1 0 0,0 1 1 0 0,1 0 0 0 0,0 0-1 0 0,1 0 1 0 0,0 0-1 0 0,1 0 1 0 0,0 1-1 0 0,0-1 1 0 0,13-16-1 0 0,-1 4-4 0 0,1 0 0 0 0,0 1 0 0 0,32-28 0 0 0,23-5-4 0 0,-50 40-15 0 0,-18 12 16 0 0,1 0-1 0 0,-1 1 1 0 0,1 0-1 0 0,0 0 1 0 0,0 1-1 0 0,11-2 1 0 0,15-5 37 0 0,25-16 525 0 0,-56 23-483 0 0,51-27 595 0 0,-4-12-359 0 0,-47 39-298 0 0,-1 0-14 0 0,1-1 0 0 0,-1 1 0 0 0,1 0 0 0 0,0-1-1 0 0,0 1 1 0 0,0 0 0 0 0,-1-1 0 0 0,1 1 0 0 0,1 0 0 0 0,-1 0-1 0 0,0 0 1 0 0,0 0 0 0 0,0 0 0 0 0,0 0 0 0 0,3-1 0 0 0,-3 1-7 0 0,32-20 452 0 0,-31 28-448 0 0,1 0 0 0 0,0 0 0 0 0,0-1 0 0 0,1 1 0 0 0,0-1 0 0 0,0 0 1 0 0,1 0-1 0 0,8 9 0 0 0,54 46 23 0 0,-7-7-18 0 0,-39-31-3 0 0,1-1 0 0 0,1-1 1 0 0,2-1-1 0 0,0-2 0 0 0,29 18 1 0 0,-51-35 2 0 0,19 12 273 0 0,-12-7-587 0 0,-20-30-8007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58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43 1868 0 0,'0'0'744'0'0,"-1"-5"-396"0"0,-1 0 0 0 0,0 1 0 0 0,0 0 0 0 0,0-1 0 0 0,-1 1 0 0 0,1 0 0 0 0,-7-7 0 0 0,1 29-314 0 0,0 0 1 0 0,1 1-1 0 0,1 0 1 0 0,1 0-1 0 0,1 0 0 0 0,0 1 1 0 0,0 21-1 0 0,-1-5 12 0 0,-61 540 1155 0 0,41-311-523 0 0,6 116 1119 0 0,19-381-1798 0 0,0 0 0 0 0,0 0 0 0 0,0 0 0 0 0,0 0 0 0 0,0 0 0 0 0,0 0 0 0 0,0 1 0 0 0,0-1 0 0 0,0 0 0 0 0,0 0 0 0 0,0 0 0 0 0,0 0 0 0 0,0 0 0 0 0,0 1 0 0 0,0-1 0 0 0,0 0 1 0 0,0 0-1 0 0,0 0 0 0 0,0 0 0 0 0,0 0 0 0 0,0 1 0 0 0,0-1 0 0 0,0 0 0 0 0,-1 0 0 0 0,1 0 0 0 0,0 0 0 0 0,0 0 0 0 0,0 0 0 0 0,0 1 0 0 0,0-1 0 0 0,0 0 0 0 0,0 0 0 0 0,0 0 0 0 0,-1 0 0 0 0,1 0 0 0 0,0 0 0 0 0,0 0 0 0 0,0 0 0 0 0,0 0 0 0 0,0 0 0 0 0,-1 0 1 0 0,1 0-1 0 0,0 0 0 0 0,0 0 0 0 0,0 0 0 0 0,0 0 0 0 0,0 0 0 0 0,-1 0 0 0 0,1 0 0 0 0,0 0 0 0 0,0 0 0 0 0,0 0 0 0 0,0 0 0 0 0,-1 0 0 0 0,-10-9-143 0 0,-22-32-254 0 0,1 1 117 0 0,-134-108-243 0 0,165 146 491 0 0,2 8-210 0 0,4 5 236 0 0,1-1 0 0 0,-1 1-1 0 0,2-1 1 0 0,-1 0 0 0 0,1-1 0 0 0,1 1 0 0 0,0-2 0 0 0,13 13 0 0 0,3 0 20 0 0,1-1 0 0 0,32 21 0 0 0,-52-37-27 0 0,0-1 52 0 0,-1 0-1 0 0,1 0 0 0 0,-1-1 1 0 0,1 1-1 0 0,0-1 0 0 0,0 0 0 0 0,0-1 1 0 0,5 2-1 0 0,-7-3-23 0 0,-1 0 1 0 0,1 0-1 0 0,-1 0 0 0 0,1-1 1 0 0,-1 1-1 0 0,1-1 0 0 0,-1 0 1 0 0,1 1-1 0 0,-1-1 0 0 0,1-1 1 0 0,-1 1-1 0 0,0 0 0 0 0,0 0 0 0 0,0-1 1 0 0,1 1-1 0 0,-1-1 0 0 0,-1 0 1 0 0,1 0-1 0 0,0 1 0 0 0,1-4 1 0 0,57-69 187 0 0,-4 4-1319 0 0,-7 28-3053 0 0,-40 36 2796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1406 230 4056 0 0,'1'-3'82'0'0,"0"1"0"0"0,0-1-1 0 0,0 0 1 0 0,0 0-1 0 0,0 0 1 0 0,-1 0 0 0 0,0 0-1 0 0,1 0 1 0 0,-1 0-1 0 0,0 0 1 0 0,0 0 0 0 0,-1 0-1 0 0,1 0 1 0 0,-1 0 0 0 0,1 0-1 0 0,-1 0 1 0 0,-1-3-1 0 0,1 4-12 0 0,0 0 0 0 0,-1 0-1 0 0,1 1 1 0 0,0-1-1 0 0,-1 0 1 0 0,1 1 0 0 0,-1-1-1 0 0,0 1 1 0 0,1 0 0 0 0,-1 0-1 0 0,0-1 1 0 0,0 1-1 0 0,0 0 1 0 0,0 0 0 0 0,0 1-1 0 0,0-1 1 0 0,0 0 0 0 0,0 1-1 0 0,0-1 1 0 0,0 1-1 0 0,-1 0 1 0 0,1-1 0 0 0,0 1-1 0 0,0 0 1 0 0,0 0-1 0 0,0 1 1 0 0,-1-1 0 0 0,-1 1-1 0 0,-7 1 60 0 0,1 1-1 0 0,0 0 0 0 0,0 0 0 0 0,0 1 0 0 0,0 1 1 0 0,1-1-1 0 0,0 2 0 0 0,0-1 0 0 0,0 1 1 0 0,1 0-1 0 0,-1 1 0 0 0,-11 12 0 0 0,-12 15 209 0 0,-42 57 0 0 0,58-70-223 0 0,0-2-7 0 0,2 1 0 0 0,0 1 1 0 0,2 0-1 0 0,0 1 0 0 0,1 0 1 0 0,2 1-1 0 0,0 0 0 0 0,-9 38 1 0 0,16-52-78 0 0,0 1-1 0 0,1-1 1 0 0,1 0 0 0 0,-1 1 0 0 0,1-1 0 0 0,1 0 0 0 0,0 1-1 0 0,0-1 1 0 0,1 0 0 0 0,0 0 0 0 0,1 0 0 0 0,0 0 0 0 0,0 0-1 0 0,1 0 1 0 0,0-1 0 0 0,0 0 0 0 0,1 0 0 0 0,0 0 0 0 0,0 0-1 0 0,1-1 1 0 0,0 0 0 0 0,1 0 0 0 0,0 0 0 0 0,0-1 0 0 0,10 7-1 0 0,-4-5 3 0 0,0 0-1 0 0,1-1 0 0 0,0-1 0 0 0,0 0 1 0 0,1-1-1 0 0,0-1 0 0 0,0 0 1 0 0,0-1-1 0 0,0 0 0 0 0,0-2 0 0 0,1 1 1 0 0,-1-2-1 0 0,0 0 0 0 0,1-1 0 0 0,26-5 1 0 0,-12 1 35 0 0,0-2 1 0 0,0 0-1 0 0,-1-3 0 0 0,0 0 1 0 0,-1-2-1 0 0,51-28 1 0 0,-58 27-6 0 0,-1-2 0 0 0,-1 0 1 0 0,0-1-1 0 0,-1-1 0 0 0,-1 0 1 0 0,-1-1-1 0 0,0-1 0 0 0,-1-1 1 0 0,-1 0-1 0 0,-1-1 0 0 0,-1 0 1 0 0,15-39-1 0 0,-21 46-32 0 0,-1-1-1 0 0,0 1 0 0 0,-2-1 1 0 0,1 0-1 0 0,-2 0 1 0 0,0 0-1 0 0,-1 0 1 0 0,0-1-1 0 0,-1 1 1 0 0,-1 0-1 0 0,-1 0 1 0 0,0-1-1 0 0,-1 1 1 0 0,0 0-1 0 0,-1 1 1 0 0,-1-1-1 0 0,0 1 1 0 0,-1 0-1 0 0,-1 0 1 0 0,0 1-1 0 0,-13-20 1 0 0,9 20-16 0 0,0-1 1 0 0,-1 1-1 0 0,0 1 0 0 0,-1 0 1 0 0,0 1-1 0 0,-1 0 1 0 0,0 1-1 0 0,-1 1 0 0 0,0 0 1 0 0,-1 1-1 0 0,1 0 0 0 0,-1 1 1 0 0,-20-5-1 0 0,10 6-43 0 0,0 0 0 0 0,0 2 0 0 0,0 1 0 0 0,-1 1 0 0 0,1 2 0 0 0,0 0 0 0 0,-1 1 0 0 0,-30 7 0 0 0,-14 6-364 0 0,0 2 0 0 0,1 4 1 0 0,-111 48-1 0 0,-189 114-2833 0 0,159-74 424 0 0,54-33 649 0 0,-7 0-182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2:5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5320 0 0,'0'0'557'0'0,"-1"5"-432"0"0,-4 90 693 0 0,10 128 0 0 0,25 102-180 0 0,-7-99-206 0 0,-2 25-53 0 0,63 664 726 0 0,-56-676-915 0 0,-26-233-253 0 0,4-46-8400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1006 925 6021 0 0,'0'0'-514'0'0,"-12"-6"-1140"0"0,12 6 1681 0 0,-1 0 0 0 0,1 0 0 0 0,0 0 0 0 0,0 0 0 0 0,-1 0 1 0 0,1 0-1 0 0,0-1 0 0 0,-1 1 0 0 0,1 0 0 0 0,0 0 0 0 0,-1 0 0 0 0,1 0 1 0 0,0-1-1 0 0,0 1 0 0 0,-1 0 0 0 0,1 0 0 0 0,0 0 0 0 0,0-1 1 0 0,-1 1-1 0 0,1 0 0 0 0,0 0 0 0 0,0-1 0 0 0,0 1 0 0 0,0 0 1 0 0,-1-1-1 0 0,1 1 0 0 0,0 0 0 0 0,0-1 0 0 0,0 1 0 0 0,0 0 1 0 0,0-1-1 0 0,0 1 0 0 0,0 0 0 0 0,0-1 0 0 0,0 1 0 0 0,0 0 0 0 0,0 0 1 0 0,0-1-1 0 0,22-13 220 0 0,1 2 0 0 0,0 1 0 0 0,1 1 0 0 0,0 1 0 0 0,47-12 0 0 0,-9 3-42 0 0,53-14 89 0 0,147-21-1 0 0,-149 33-165 0 0,1023-144 713 0 0,98 57-418 0 0,50-4-129 0 0,376-18-68 0 0,-632 56-92 0 0,-274 46-64 0 0,-400 20-49 0 0,-136 3-27 0 0,92-4 19 0 0,371-20 28 0 0,202-10 102 0 0,-494 24-96 0 0,280 34 93 0 0,-598-15-124 0 0,525 51 347 0 0,-398-44-229 0 0,557 54 486 0 0,-690-56-578 0 0,-1 2 0 0 0,121 42 0 0 0,-179-52-42 0 0,-1 1 1 0 0,0-1-1 0 0,0 1 0 0 0,0 1 1 0 0,-1-1-1 0 0,1 1 1 0 0,-1-1-1 0 0,0 1 1 0 0,0 1-1 0 0,0-1 1 0 0,0 0-1 0 0,-1 1 1 0 0,1 0-1 0 0,-1 0 1 0 0,-1 0-1 0 0,1 0 0 0 0,-1 0 1 0 0,0 1-1 0 0,0-1 1 0 0,0 1-1 0 0,-1 0 1 0 0,0-1-1 0 0,0 1 1 0 0,0 8-1 0 0,1 6 8 0 0,-2 1-1 0 0,-1 0 1 0 0,-1-1 0 0 0,0 1-1 0 0,-7 23 1 0 0,-8 26 23 0 0,-3-2 0 0 0,-44 101 0 0 0,-77 122 57 0 0,72-157-29 0 0,-55 157-1 0 0,-6 177 150 0 0,108-379-166 0 0,-37 213 447 0 0,24-103-212 0 0,15-107-82 0 0,19-90-176 0 0,1 1-10 0 0,-1 0 0 0 0,1 0 0 0 0,-1 0 1 0 0,0 0-1 0 0,1 0 0 0 0,-2 0 0 0 0,1 0 0 0 0,0 0 0 0 0,-1-1 0 0 0,-2 5 0 0 0,-12 1 2 0 0,0-1-1 0 0,-1-1 0 0 0,0-1 1 0 0,0 0-1 0 0,-1-1 1 0 0,1-1-1 0 0,-26 2 0 0 0,-2 1 7 0 0,-87 12 1 0 0,-140 1 0 0 0,-134-17-55 0 0,333-3 31 0 0,-224-3-13 0 0,-601 3-71 0 0,-37-20 3 0 0,5-53 49 0 0,476 26-21 0 0,-210 3 59 0 0,-157-6-59 0 0,-67 39 43 0 0,484 19-35 0 0,136-3 51 0 0,-366 52 0 0 0,423-24 31 0 0,-318 40 81 0 0,32-14-79 0 0,191-29-13 0 0,-244 29-11 0 0,66-24 72 0 0,117-12 11 0 0,-1409 182 4 0 0,1660-186-112 0 0,-296 31-210 0 0,402-48 127 0 0,-33 0-262 0 0,41-1 290 0 0,1 0 1 0 0,-1 0 0 0 0,1 0-1 0 0,-1 0 1 0 0,1 0 0 0 0,-1-1 0 0 0,1 1-1 0 0,-1 0 1 0 0,1-1 0 0 0,-1 1-1 0 0,1-1 1 0 0,0 0 0 0 0,-1 1 0 0 0,1-1-1 0 0,0 0 1 0 0,0 0 0 0 0,-1 0-1 0 0,1 0 1 0 0,0 0 0 0 0,0 0 0 0 0,-1-1-1 0 0,2 0-38 0 0,0 1 0 0 0,1-1 0 0 0,-1 1-1 0 0,1-1 1 0 0,-1 1 0 0 0,1-1 0 0 0,-1 1 0 0 0,1 0-1 0 0,0-1 1 0 0,0 1 0 0 0,0 0 0 0 0,-1-1 0 0 0,1 1-1 0 0,0 0 1 0 0,1 0 0 0 0,-1 0 0 0 0,0 0-1 0 0,0 0 1 0 0,0 0 0 0 0,1 0 0 0 0,-1 1 0 0 0,0-1-1 0 0,1 0 1 0 0,1 0 0 0 0,2-3-314 0 0,52-31-2114 0 0,11-5-461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12 333 704 0 0,'-3'-7'297'0'0,"1"0"0"0"0,0 1 0 0 0,1-2 0 0 0,-1 1 0 0 0,1 0 0 0 0,1 0 0 0 0,-1 0 0 0 0,1 0 0 0 0,2-12 1 0 0,-1-22 1758 0 0,-1 41-1995 0 0,0 0-1 0 0,0-1 0 0 0,0 1 1 0 0,0 0-1 0 0,-1-1 1 0 0,1 1-1 0 0,0 0 1 0 0,0 0-1 0 0,0-1 0 0 0,0 1 1 0 0,0 0-1 0 0,0-1 1 0 0,0 1-1 0 0,0 0 1 0 0,0-1-1 0 0,0 1 1 0 0,0 0-1 0 0,0-1 0 0 0,0 1 1 0 0,0 0-1 0 0,0-1 1 0 0,0 1-1 0 0,0 0 1 0 0,0 0-1 0 0,1-1 0 0 0,-1 1 1 0 0,0 0-1 0 0,0-1 1 0 0,0 1-1 0 0,0 0 1 0 0,1 0-1 0 0,-1-1 0 0 0,0 1 1 0 0,0 0-1 0 0,1 0 1 0 0,-1 0-1 0 0,0-1 1 0 0,0 1-1 0 0,1 0 0 0 0,-1 0 1 0 0,0 0-1 0 0,1 0 1 0 0,-1-1-1 0 0,0 1 1 0 0,0 0-1 0 0,1 0 0 0 0,-1 0 1 0 0,0 0-1 0 0,1 0 1 0 0,0 0-1 0 0,13 18 851 0 0,17 42-749 0 0,-29-55 122 0 0,34 76 317 0 0,-4 2 0 0 0,26 104 0 0 0,24 178 1070 0 0,-80-357-1620 0 0,8 32 329 0 0,-9-39 88 0 0,1-4-402 0 0,5-12-26 0 0,0 0-1 0 0,-2-1 0 0 0,0 1 0 0 0,0-1 1 0 0,-2 0-1 0 0,0-1 0 0 0,0 1 0 0 0,-1-23 1 0 0,5-20-38 0 0,-1 6-26 0 0,8-44-104 0 0,-12 90 107 0 0,0-1-1 0 0,0 0 1 0 0,1 1 0 0 0,0-1 0 0 0,0 1-1 0 0,1 0 1 0 0,0-1 0 0 0,0 2-1 0 0,7-9 1 0 0,-10 14 15 0 0,0 0 1 0 0,0 0-1 0 0,0 0 1 0 0,1 0-1 0 0,-1 0 0 0 0,0 0 1 0 0,0 1-1 0 0,1-1 1 0 0,-1 0-1 0 0,0 1 0 0 0,1-1 1 0 0,-1 1-1 0 0,1-1 1 0 0,-1 1-1 0 0,1 0 0 0 0,-1 0 1 0 0,1 0-1 0 0,-1-1 0 0 0,1 2 1 0 0,-1-1-1 0 0,1 0 1 0 0,1 0-1 0 0,2 2-3 0 0,0-1-1 0 0,-1 0 1 0 0,1 1-1 0 0,-1 0 1 0 0,0 0-1 0 0,1 1 1 0 0,4 3-1 0 0,6 5-7 0 0,0 1 0 0 0,20 22-1 0 0,-35-34 18 0 0,25 25-2 0 0,1-1 0 0 0,0-1 0 0 0,2-1 0 0 0,1-2-1 0 0,0 0 1 0 0,2-2 0 0 0,41 17 0 0 0,-57-28 12 0 0,0-1 1 0 0,1-1-1 0 0,-1-1 0 0 0,1 0 1 0 0,0-1-1 0 0,0-1 1 0 0,0 0-1 0 0,0-1 0 0 0,1-1 1 0 0,-1-1-1 0 0,0 0 1 0 0,0-1-1 0 0,0-1 0 0 0,0 0 1 0 0,0-1-1 0 0,-1-1 1 0 0,1 0-1 0 0,15-8 0 0 0,-25 10-6 0 0,0-1-1 0 0,0 1 0 0 0,-1-1 0 0 0,1 0 0 0 0,-1-1 1 0 0,0 1-1 0 0,0-1 0 0 0,0 0 0 0 0,-1 0 1 0 0,0-1-1 0 0,0 1 0 0 0,0-1 0 0 0,-1 0 0 0 0,6-11 1 0 0,-6 6 4 0 0,1 0 1 0 0,-2 0 0 0 0,1 0 0 0 0,-2 0 0 0 0,1 0-1 0 0,-2 0 1 0 0,1 0 0 0 0,-3-15 0 0 0,-3-12 12 0 0,-1 1 0 0 0,-3 1 1 0 0,0-1-1 0 0,-20-45 0 0 0,19 54-26 0 0,-1 1 1 0 0,-1 0-1 0 0,-1 0 0 0 0,-1 1 0 0 0,-1 1 0 0 0,-2 1 0 0 0,0 0 0 0 0,-2 1 1 0 0,0 1-1 0 0,-2 1 0 0 0,0 0 0 0 0,-41-29 0 0 0,39 35-26 0 0,-59-35-296 0 0,81 50 76 0 0,28 42-9086 0 0,-15-26 6445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36 190 6309 0 0,'2'-1'37'0'0,"-1"0"0"0"0,1 0 1 0 0,-1 0-1 0 0,1 0 0 0 0,0 1 0 0 0,0-1 1 0 0,0 0-1 0 0,-1 1 0 0 0,1-1 1 0 0,0 1-1 0 0,0-1 0 0 0,0 1 1 0 0,0 0-1 0 0,0 0 0 0 0,0 0 1 0 0,0 0-1 0 0,0 0 0 0 0,-1 1 0 0 0,1-1 1 0 0,0 0-1 0 0,0 1 0 0 0,0 0 1 0 0,0-1-1 0 0,-1 1 0 0 0,1 0 1 0 0,0 0-1 0 0,-1 0 0 0 0,1 0 1 0 0,0 0-1 0 0,-1 0 0 0 0,1 0 0 0 0,-1 1 1 0 0,0-1-1 0 0,1 0 0 0 0,1 3 1 0 0,26 17 217 0 0,-22-18-199 0 0,1 0 0 0 0,0-1 0 0 0,0 1-1 0 0,0-2 1 0 0,0 1 0 0 0,1-1 0 0 0,-1-1 0 0 0,0 1-1 0 0,0-1 1 0 0,1-1 0 0 0,-1 1 0 0 0,0-2-1 0 0,0 1 1 0 0,0-1 0 0 0,0 0 0 0 0,12-5 0 0 0,-9 3-10 0 0,0-1 0 0 0,0-1 1 0 0,0 1-1 0 0,-1-2 1 0 0,0 1-1 0 0,0-1 0 0 0,-1-1 1 0 0,0 0-1 0 0,0 0 1 0 0,14-18-1 0 0,-21 24-35 0 0,0 0 0 0 0,0-1 0 0 0,0 1 0 0 0,-1-1-1 0 0,1 0 1 0 0,0 0 0 0 0,-1 0 0 0 0,0 1 0 0 0,0-1 0 0 0,0-1 0 0 0,0 1-1 0 0,0 0 1 0 0,-1 0 0 0 0,1 0 0 0 0,-1 0 0 0 0,0 0 0 0 0,0-1 0 0 0,0 1-1 0 0,0 0 1 0 0,-1 0 0 0 0,1 0 0 0 0,-1 0 0 0 0,0 0 0 0 0,0 0-1 0 0,0 0 1 0 0,0 0 0 0 0,0 0 0 0 0,-1 0 0 0 0,1 0 0 0 0,-1 0 0 0 0,0 1-1 0 0,0-1 1 0 0,0 1 0 0 0,0-1 0 0 0,0 1 0 0 0,-4-3 0 0 0,2 2 2 0 0,0 0 0 0 0,0 1 0 0 0,-1-1 0 0 0,1 1 0 0 0,-1 0 0 0 0,0 0 0 0 0,1 1 0 0 0,-1-1 0 0 0,0 1 0 0 0,0 0 0 0 0,0 0 0 0 0,0 1 0 0 0,0-1 0 0 0,0 1 0 0 0,0 0 0 0 0,0 1 0 0 0,0-1 0 0 0,0 1 0 0 0,0 0 0 0 0,0 0 1 0 0,0 1-1 0 0,-7 2 0 0 0,-4 5 2 0 0,0 1 0 0 0,1 0 0 0 0,0 0 1 0 0,0 2-1 0 0,2 0 0 0 0,-1 1 1 0 0,2 0-1 0 0,-1 1 0 0 0,2 0 0 0 0,0 1 1 0 0,-16 27-1 0 0,10-10 33 0 0,0 1 0 0 0,2 0 0 0 0,2 2 0 0 0,-18 67 0 0 0,30-96-37 0 0,-1 0-1 0 0,1-1 1 0 0,0 1-1 0 0,1 0 1 0 0,-1 0-1 0 0,1 0 1 0 0,0 0 0 0 0,1 0-1 0 0,0-1 1 0 0,-1 1-1 0 0,2 0 1 0 0,-1 0-1 0 0,1-1 1 0 0,0 1 0 0 0,0-1-1 0 0,0 1 1 0 0,1-1-1 0 0,0 0 1 0 0,7 10-1 0 0,-5-10 4 0 0,0 0 0 0 0,1-1 0 0 0,-1 1 0 0 0,1-1 0 0 0,0 0 0 0 0,1 0 0 0 0,-1-1 0 0 0,1 0 0 0 0,-1 0 0 0 0,1-1-1 0 0,0 0 1 0 0,0 0 0 0 0,0 0 0 0 0,0-1 0 0 0,13 1 0 0 0,14 1-192 0 0,0-2-1 0 0,1-1 1 0 0,65-9 0 0 0,-80 6-1035 0 0,-1-2 1 0 0,1 0-1 0 0,-1-2 0 0 0,31-13 0 0 0,-23 5-1079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247 231 5452 0 0,'0'0'-290'0'0,"-19"22"-630"0"0,16-20 951 0 0,0 1-1 0 0,1 0 0 0 0,-1 0 0 0 0,1 0 0 0 0,0 0 0 0 0,-1 0 0 0 0,1 0 0 0 0,1 0 1 0 0,-1 1-1 0 0,0-1 0 0 0,1 1 0 0 0,0-1 0 0 0,-1 1 0 0 0,2 0 0 0 0,-1 0 1 0 0,0 4-1 0 0,1-5 28 0 0,0 0 0 0 0,0 0 0 0 0,1 0 1 0 0,-1 0-1 0 0,1 0 0 0 0,0-1 0 0 0,0 1 1 0 0,0 0-1 0 0,0-1 0 0 0,0 1 0 0 0,1 0 1 0 0,-1-1-1 0 0,1 0 0 0 0,0 1 0 0 0,-1-1 1 0 0,1 0-1 0 0,0 0 0 0 0,1 0 0 0 0,-1 0 1 0 0,0 0-1 0 0,0 0 0 0 0,1-1 0 0 0,3 3 1 0 0,2 0 30 0 0,1 0 0 0 0,-1 0 1 0 0,1 0-1 0 0,0-1 0 0 0,0 0 1 0 0,0-1-1 0 0,1 0 0 0 0,-1-1 1 0 0,0 0-1 0 0,1 0 0 0 0,-1-1 1 0 0,1 0-1 0 0,-1 0 0 0 0,1-1 1 0 0,-1-1-1 0 0,1 1 1 0 0,10-5-1 0 0,-5 1-41 0 0,-1 0-1 0 0,1-2 1 0 0,-1 1 0 0 0,0-2 0 0 0,0 0 0 0 0,-1-1-1 0 0,0 0 1 0 0,-1-1 0 0 0,19-19 0 0 0,-27 25-35 0 0,0 0 1 0 0,0 0-1 0 0,0 0 1 0 0,-1 0 0 0 0,0-1-1 0 0,0 0 1 0 0,0 1-1 0 0,-1-1 1 0 0,1 0-1 0 0,-1 0 1 0 0,0-1 0 0 0,-1 1-1 0 0,1 0 1 0 0,-1-1-1 0 0,0 1 1 0 0,-1-1-1 0 0,1 1 1 0 0,-1-1-1 0 0,0 1 1 0 0,0-1 0 0 0,-1 1-1 0 0,1-1 1 0 0,-1 1-1 0 0,-1-1 1 0 0,1 1-1 0 0,-1 0 1 0 0,0 0-1 0 0,0 0 1 0 0,0 0 0 0 0,-1 0-1 0 0,1 0 1 0 0,-5-5-1 0 0,2 3-3 0 0,-1 1-1 0 0,0-1 0 0 0,0 1 0 0 0,0 0 1 0 0,-1 1-1 0 0,0 0 0 0 0,0 0 1 0 0,0 0-1 0 0,-1 1 0 0 0,1 0 1 0 0,-1 0-1 0 0,0 1 0 0 0,0 0 0 0 0,0 0 1 0 0,-1 1-1 0 0,1 0 0 0 0,-1 1 1 0 0,1 0-1 0 0,-1 0 0 0 0,-10 1 0 0 0,-3 2 16 0 0,0 1-1 0 0,0 1 0 0 0,0 1 0 0 0,0 1 0 0 0,1 1 0 0 0,-1 0 0 0 0,2 2 0 0 0,-1 1 0 0 0,-30 19 1 0 0,38-21-9 0 0,-1 1 1 0 0,2 1 0 0 0,-1 0-1 0 0,1 0 1 0 0,0 2 0 0 0,1-1 0 0 0,1 1-1 0 0,0 1 1 0 0,0 0 0 0 0,2 0 0 0 0,-1 1-1 0 0,2 0 1 0 0,0 1 0 0 0,-7 17 0 0 0,11-19 5 0 0,1 0 0 0 0,0-1 0 0 0,1 1 0 0 0,0 0 1 0 0,0 0-1 0 0,2 0 0 0 0,0-1 0 0 0,0 1 1 0 0,1 0-1 0 0,1 0 0 0 0,5 16 0 0 0,-6-21 14 0 0,2 1-1 0 0,-1-1 0 0 0,1 0 1 0 0,0 1-1 0 0,0-2 0 0 0,1 1 1 0 0,0-1-1 0 0,1 1 0 0 0,0-1 1 0 0,0-1-1 0 0,0 1 0 0 0,1-1 1 0 0,0 0-1 0 0,0-1 0 0 0,0 1 1 0 0,16 7-1 0 0,-17-11-9 0 0,1-1 1 0 0,-1 1 0 0 0,0-1-1 0 0,1-1 1 0 0,-1 1-1 0 0,0-1 1 0 0,1 0-1 0 0,-1-1 1 0 0,1 0-1 0 0,-1 0 1 0 0,0 0 0 0 0,1 0-1 0 0,-1-1 1 0 0,0 0-1 0 0,0-1 1 0 0,0 1-1 0 0,-1-1 1 0 0,11-7-1 0 0,3-1 11 0 0,0-2 0 0 0,-1 0 0 0 0,-1-1-1 0 0,18-19 1 0 0,-17 14-5 0 0,-1 0-1 0 0,-1-2 1 0 0,-1 0 0 0 0,20-38-1 0 0,35-96 296 0 0,-57 126-210 0 0,-4 14 185 0 0,-5 28-186 0 0,-5 52-113 0 0,-1-30 75 0 0,4 15-21 0 0,2-1-1 0 0,2 1 1 0 0,2-1-1 0 0,28 90 1 0 0,87 182 166 0 0,-9-25-56 0 0,-103-263-144 0 0,5 13 45 0 0,17 86-1 0 0,-31-120-51 0 0,0-1 1 0 0,-1 1-1 0 0,-1-1 1 0 0,1 1 0 0 0,-2 0-1 0 0,0-1 1 0 0,0 1-1 0 0,-1 0 1 0 0,0-1-1 0 0,-1 0 1 0 0,0 1-1 0 0,-1-1 1 0 0,-6 11 0 0 0,5-14-9 0 0,-1 0 0 0 0,0 0 1 0 0,0-1-1 0 0,-1 0 1 0 0,0 0-1 0 0,0-1 1 0 0,-1 0-1 0 0,0 0 0 0 0,0-1 1 0 0,0 1-1 0 0,-1-2 1 0 0,0 1-1 0 0,1-1 1 0 0,-2-1-1 0 0,1 0 1 0 0,0 0-1 0 0,-1-1 0 0 0,1 0 1 0 0,-16 1-1 0 0,5-1 0 0 0,0 0-1 0 0,0-2 0 0 0,-1-1 0 0 0,1 0 1 0 0,0-2-1 0 0,0 0 0 0 0,0-1 0 0 0,-27-9 1 0 0,24 4-10 0 0,1 0 1 0 0,0-2 0 0 0,0-1 0 0 0,1 0 0 0 0,1-1 0 0 0,0-2 0 0 0,1 0 0 0 0,1-1 0 0 0,0 0 0 0 0,-22-27 0 0 0,31 31-18 0 0,0 1-1 0 0,1-1 1 0 0,0-1 0 0 0,1 1-1 0 0,1-1 1 0 0,-1-1 0 0 0,2 1 0 0 0,0-1-1 0 0,1 0 1 0 0,0 0 0 0 0,1 0-1 0 0,1-1 1 0 0,0 1 0 0 0,1-1 0 0 0,1 1-1 0 0,0-1 1 0 0,0 1 0 0 0,6-26 0 0 0,4 2-34 0 0,2 1 1 0 0,2 0 0 0 0,1 1 0 0 0,1 0 0 0 0,3 1 0 0 0,0 1 0 0 0,2 1 0 0 0,33-38 0 0 0,22-19-123 0 0,126-116 1 0 0,-117 129 93 0 0,85-86-105 0 0,-153 144 166 0 0,-1-1 1 0 0,-1 0-1 0 0,-1-1 1 0 0,0 0-1 0 0,-2-1 1 0 0,-1-1-1 0 0,10-25 1 0 0,-17 37 2 0 0,-1 1 0 0 0,-1-1 1 0 0,1 1-1 0 0,-1-1 0 0 0,-1 0 1 0 0,0 0-1 0 0,-1 0 0 0 0,0 0 1 0 0,-1 0-1 0 0,0 0 0 0 0,0 1 1 0 0,-1-1-1 0 0,-4-13 0 0 0,5 22 1 0 0,1 2 15 0 0,-1-1 0 0 0,1 1 1 0 0,0 0-1 0 0,0 0 0 0 0,0-1 1 0 0,-1 1-1 0 0,1 0 0 0 0,0 0 1 0 0,0 0-1 0 0,0-1 0 0 0,-1 1 1 0 0,1 0-1 0 0,0 0 0 0 0,0 0 1 0 0,-1 0-1 0 0,1 0 0 0 0,0 0 1 0 0,-1 0-1 0 0,1-1 0 0 0,0 1 1 0 0,0 0-1 0 0,-1 0 0 0 0,1 0 1 0 0,0 0-1 0 0,-1 0 0 0 0,1 0 1 0 0,0 0-1 0 0,0 0 0 0 0,-1 0 1 0 0,1 1-1 0 0,0-1 0 0 0,-1 0 1 0 0,1 0-1 0 0,0 0 0 0 0,0 0 1 0 0,-1 0-1 0 0,1 0 0 0 0,0 1 1 0 0,0-1-1 0 0,-1 0 0 0 0,1 0 1 0 0,0 0-1 0 0,0 0 0 0 0,0 1 1 0 0,-1-1-1 0 0,1 1 0 0 0,-17 10-31 0 0,14-10 32 0 0,-1 6-2 0 0,1 1 0 0 0,-1-1 0 0 0,1 1 0 0 0,1 0 1 0 0,-1 0-1 0 0,2 0 0 0 0,-1 0 0 0 0,1 1 0 0 0,0-1 1 0 0,0 15-1 0 0,-1 7 6 0 0,2 0 0 0 0,0 0 0 0 0,2 0 1 0 0,1 0-1 0 0,2-1 0 0 0,9 33 0 0 0,-12-54-4 0 0,1 0-1 0 0,0 0 0 0 0,1 0 1 0 0,-1 0-1 0 0,2 0 0 0 0,-1-1 1 0 0,1 0-1 0 0,0 0 1 0 0,0 0-1 0 0,1-1 0 0 0,0 0 1 0 0,0 0-1 0 0,1 0 0 0 0,-1-1 1 0 0,1 1-1 0 0,0-2 1 0 0,1 1-1 0 0,-1-1 0 0 0,1 0 1 0 0,0-1-1 0 0,0 0 1 0 0,0 0-1 0 0,0 0 0 0 0,1-1 1 0 0,15 1-1 0 0,0-2-360 0 0,0-1 1 0 0,-1-1-1 0 0,1-2 0 0 0,-1 0 1 0 0,1-2-1 0 0,-1 0 0 0 0,0-1 0 0 0,-1-2 1 0 0,0 0-1 0 0,0-2 0 0 0,0 0 1 0 0,-1-1-1 0 0,36-27 0 0 0,-35 20-1692 0 0,-6 1-375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5420 0 0,'6'-7'-476'0'0,"-1"-3"-340"0"0,-5-6-36 0 0,0 9-264 0 0,3-3 812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71 2784 0 0,'-6'-32'329'0'0,"6"31"-203"0"0,0-1 0 0 0,0 1 0 0 0,0-1 0 0 0,0 1 0 0 0,0-1 0 0 0,0 1 0 0 0,-1-1 0 0 0,1 1 0 0 0,0-1 0 0 0,-1 1 0 0 0,1 0 0 0 0,-1-1 0 0 0,0 1 0 0 0,1 0 0 0 0,-1-1 0 0 0,0 1 0 0 0,0 0 1 0 0,0 0-1 0 0,0 0 0 0 0,0 0 0 0 0,0 0 0 0 0,0 0 0 0 0,0 0 0 0 0,0 0 0 0 0,-1 0 0 0 0,1 0 0 0 0,0 0 0 0 0,-1 1 0 0 0,1-1 0 0 0,0 1 0 0 0,-1-1 0 0 0,1 1 0 0 0,-1-1 0 0 0,-2 1 0 0 0,3 0-90 0 0,-1 1 0 0 0,0-1 0 0 0,1 1 0 0 0,-1 0 1 0 0,1 0-1 0 0,-1-1 0 0 0,1 1 0 0 0,-1 0 0 0 0,1 0 0 0 0,0 1 0 0 0,-1-1 0 0 0,1 0 0 0 0,0 0 1 0 0,0 0-1 0 0,0 1 0 0 0,0-1 0 0 0,0 1 0 0 0,0-1 0 0 0,0 1 0 0 0,0-1 0 0 0,1 1 0 0 0,-1-1 1 0 0,1 1-1 0 0,-1 0 0 0 0,1-1 0 0 0,0 1 0 0 0,-1 0 0 0 0,1 2 0 0 0,-6 57 801 0 0,5-54-727 0 0,2 69 527 0 0,3 0 0 0 0,23 127 0 0 0,-12-107-358 0 0,-2-7-20 0 0,4-1 0 0 0,3-1-1 0 0,5-1 1 0 0,3 0 0 0 0,60 121 0 0 0,-88-205-286 0 0,1-1-1 0 0,0 1 1 0 0,-1-1 0 0 0,1 1-1 0 0,0-1 1 0 0,0 0-1 0 0,0 1 1 0 0,0-1-1 0 0,0 0 1 0 0,0 0 0 0 0,0 0-1 0 0,0 1 1 0 0,0-1-1 0 0,1-1 1 0 0,-1 1-1 0 0,0 0 1 0 0,1 0 0 0 0,-1 0-1 0 0,3 0 1 0 0,-4-1-42 0 0,1 0 1 0 0,0 0 0 0 0,0 0-1 0 0,0-1 1 0 0,0 1 0 0 0,0 0 0 0 0,-1-1-1 0 0,1 1 1 0 0,0 0 0 0 0,0-1-1 0 0,0 1 1 0 0,-1-1 0 0 0,1 1-1 0 0,0-1 1 0 0,-1 0 0 0 0,1 1-1 0 0,0-1 1 0 0,-1 0 0 0 0,1 1-1 0 0,-1-1 1 0 0,1 0 0 0 0,-1 0-1 0 0,0 1 1 0 0,1-2 0 0 0,2-4-356 0 0,0 0 0 0 0,-1 0 0 0 0,0 0 0 0 0,-1-1 0 0 0,1 1 1 0 0,-1 0-1 0 0,0-1 0 0 0,0-6 0 0 0,-4-15-1981 0 0,-4-4-524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6357 0 0,'0'0'-365'0'0,"5"-3"-394"0"0,191-80 157 0 0,148-71-1641 0 0,-296 129 1711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3072 0 0,'1'-7'141'0'0,"1"-1"-1"0"0,0 1 1 0 0,1 0-1 0 0,0 0 1 0 0,5-9 0 0 0,6-14 1956 0 0,-14 29-1745 0 0,0 1-323 0 0,0 0 1 0 0,0 0 0 0 0,1 0-1 0 0,-1 0 1 0 0,0 1 0 0 0,0-1-1 0 0,0 0 1 0 0,0 0 0 0 0,0 0-1 0 0,0 0 1 0 0,1 0 0 0 0,-1 0 0 0 0,0 0-1 0 0,0 1 1 0 0,0-1 0 0 0,0 0-1 0 0,1 0 1 0 0,-1 0 0 0 0,0 0-1 0 0,0 0 1 0 0,0 0 0 0 0,0 0-1 0 0,1 0 1 0 0,-1 0 0 0 0,0 0-1 0 0,0 0 1 0 0,0 0 0 0 0,0 0 0 0 0,1 0-1 0 0,-1 0 1 0 0,0 0 0 0 0,0 0-1 0 0,0 0 1 0 0,0 0 0 0 0,1-1-1 0 0,-1 1 1 0 0,0 0 0 0 0,0 0-1 0 0,0 0 1 0 0,0 0 0 0 0,0 0-1 0 0,1 0 1 0 0,-1 0 0 0 0,0 0 0 0 0,0-1-1 0 0,0 1 1 0 0,0 0 0 0 0,0 0-1 0 0,0 0 1 0 0,0 0 0 0 0,0-1-1 0 0,0 1 1 0 0,1 0 0 0 0,-1 0-1 0 0,0 0 1 0 0,8 13 441 0 0,-3 3-237 0 0,-1 0 0 0 0,0 1 0 0 0,-1 0-1 0 0,1 28 1 0 0,0 1 51 0 0,116 703 1573 0 0,-110-701-1734 0 0,21 68-1 0 0,-30-115-327 0 0,-6-37-7309 0 0,1 22 5029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0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4020 0 0,'5'-28'-1041'0'0,"-1"-8"2421"0"0,2 75-1097 0 0,17 56 0 0 0,-19-81-167 0 0,1-1-1 0 0,1 0 1 0 0,0 0 0 0 0,0 0 0 0 0,1-1 0 0 0,1 0 0 0 0,0 0-1 0 0,10 10 1 0 0,-15-19-91 0 0,0-1-1 0 0,0 0 1 0 0,0 0-1 0 0,0 0 1 0 0,0-1-1 0 0,1 1 1 0 0,-1-1 0 0 0,1 0-1 0 0,-1 0 1 0 0,1 0-1 0 0,-1 0 1 0 0,1-1-1 0 0,-1 1 1 0 0,1-1-1 0 0,0 0 1 0 0,-1 0-1 0 0,1 0 1 0 0,-1 0-1 0 0,1-1 1 0 0,0 0 0 0 0,-1 1-1 0 0,4-3 1 0 0,4 1 10 0 0,-1-2 1 0 0,0 1-1 0 0,0-1 1 0 0,0-1-1 0 0,17-11 1 0 0,-12 4-10 0 0,0 0 0 0 0,-1-2 0 0 0,-1 0 0 0 0,16-21 0 0 0,-18 21-58 0 0,1 0 0 0 0,0 1 1 0 0,1 0-1 0 0,23-18 1 0 0,-34 31 25 0 0,-1-1 1 0 0,0 1 0 0 0,1 0 0 0 0,-1-1 0 0 0,1 1-1 0 0,-1 0 1 0 0,1 0 0 0 0,-1 0 0 0 0,1 0 0 0 0,-1 0-1 0 0,1 0 1 0 0,-1 0 0 0 0,1 1 0 0 0,-1-1 0 0 0,1 1-1 0 0,-1-1 1 0 0,0 1 0 0 0,1-1 0 0 0,-1 1-1 0 0,0 0 1 0 0,1-1 0 0 0,-1 1 0 0 0,0 0 0 0 0,0 0-1 0 0,0 0 1 0 0,1 0 0 0 0,-1 0 0 0 0,1 2 0 0 0,33 37 25 0 0,-28-31-33 0 0,-3-3 15 0 0,0-1 0 0 0,1 1 1 0 0,-1-1-1 0 0,1 0 0 0 0,0 0 0 0 0,1 0 0 0 0,-1-1 0 0 0,1 0 0 0 0,0 0 0 0 0,0 0 0 0 0,0-1 0 0 0,1 0 0 0 0,-1 0 0 0 0,1 0 1 0 0,0-1-1 0 0,0 0 0 0 0,-1-1 0 0 0,1 1 0 0 0,0-1 0 0 0,0-1 0 0 0,1 1 0 0 0,9-2 0 0 0,9 1 14 0 0,0-2-1 0 0,40-7 0 0 0,-56 7-10 0 0,0 0 0 0 0,0-1 0 0 0,-1 0 0 0 0,1 0 0 0 0,-1-1 0 0 0,1-1 0 0 0,-2 1 0 0 0,1-2 0 0 0,12-8 0 0 0,-17 10-2 0 0,0 0 1 0 0,-1-1 0 0 0,1 1-1 0 0,-1-1 1 0 0,0 0 0 0 0,-1 0-1 0 0,1 0 1 0 0,-1 0 0 0 0,0 0 0 0 0,0 0-1 0 0,-1-1 1 0 0,1 1 0 0 0,0-10-1 0 0,0 4-2 0 0,-2-1 0 0 0,1 0 0 0 0,-1 1 0 0 0,-1-1-1 0 0,-3-15 1 0 0,3 23-26 0 0,-1 1-1 0 0,1 0 1 0 0,-1 0-1 0 0,0-1 1 0 0,0 1 0 0 0,0 1-1 0 0,-1-1 1 0 0,-4-4-1 0 0,-3 1-2524 0 0,13 3 1366 0 0,10-9 230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0 753 5665 0 0,'0'0'-335'0'0,"8"-3"-609"0"0,65-30 824 0 0,173-82 283 0 0,-198 90-303 0 0,-2-3 0 0 0,0-1 0 0 0,41-37 0 0 0,-77 59 75 0 0,-1-1 0 0 0,0-1 0 0 0,0 1 0 0 0,-1-1 0 0 0,0-1 1 0 0,-1 1-1 0 0,0-1 0 0 0,-1-1 0 0 0,0 1 0 0 0,0-1 0 0 0,-1 0 0 0 0,0 0 0 0 0,-1-1 0 0 0,-1 1 0 0 0,0-1 0 0 0,0 0 1 0 0,-1 0-1 0 0,0 0 0 0 0,-1 0 0 0 0,-1 0 0 0 0,0-1 0 0 0,-1 1 0 0 0,0 0 0 0 0,-3-15 0 0 0,-9-21 284 0 0,7 28 322 0 0,0 0 1 0 0,2-1-1 0 0,-4-39 0 0 0,8 58 617 0 0,2 7-919 0 0,14 45 491 0 0,-2 1 1 0 0,-2 0-1 0 0,7 86 1 0 0,0-8-48 0 0,-2-13-181 0 0,-10-54-27 0 0,31 111 0 0 0,-28-129-309 0 0,-7-30-100 0 0,0-1 1 0 0,1 0-1 0 0,0 1 0 0 0,7 12 1 0 0,-11-25-34 0 0,0-1-28 0 0,0 1 0 0 0,1-1 0 0 0,-1 1 0 0 0,0-1 0 0 0,0 1 0 0 0,1-1 1 0 0,-1 1-1 0 0,0-1 0 0 0,1 1 0 0 0,-1-1 0 0 0,0 0 0 0 0,1 1 1 0 0,-1-1-1 0 0,1 1 0 0 0,-1-1 0 0 0,0 0 0 0 0,1 0 0 0 0,-1 1 0 0 0,1-1 1 0 0,-1 0-1 0 0,1 0 0 0 0,-1 1 0 0 0,1-1 0 0 0,0 0 0 0 0,-1 0 1 0 0,1 0-1 0 0,-1 0 0 0 0,1 0 0 0 0,-1 0 0 0 0,1 0 0 0 0,-1 0 0 0 0,1 0 1 0 0,-1 0-1 0 0,1 0 0 0 0,-1 0 0 0 0,1 0 0 0 0,-1-1 0 0 0,1 1 0 0 0,-1 0 1 0 0,2-1-1 0 0,7-4 7 0 0,1-1 0 0 0,-1 0 1 0 0,0-1-1 0 0,-1 1 0 0 0,1-2 0 0 0,-1 1 1 0 0,-1-1-1 0 0,9-12 0 0 0,54-83 50 0 0,-52 73-66 0 0,1 0 1 0 0,31-34 0 0 0,-47 62-3 0 0,0 0 1 0 0,0 0 0 0 0,0 0-1 0 0,0 1 1 0 0,0-1 0 0 0,0 1-1 0 0,0 0 1 0 0,0 0 0 0 0,6-1-1 0 0,-3 3 10 0 0,13 8 16 0 0,-1 0 0 0 0,0 0 0 0 0,0 2 0 0 0,-1 0 0 0 0,-1 1 0 0 0,0 1 0 0 0,0 1 0 0 0,14 16 0 0 0,-10-10 15 0 0,0-2-1 0 0,1-1 1 0 0,1 0 0 0 0,36 20 0 0 0,-37-28-16 0 0,0-1 1 0 0,1-2 0 0 0,0 0-1 0 0,0-1 1 0 0,0-1 0 0 0,0-1-1 0 0,1-1 1 0 0,-1-1-1 0 0,1-1 1 0 0,-1-1 0 0 0,0-1-1 0 0,1 0 1 0 0,32-10 0 0 0,0-2 0 0 0,-1-3 1 0 0,-1-3 0 0 0,-1-1 0 0 0,59-34-1 0 0,-89 43-7 0 0,0 0 0 0 0,-1-1 0 0 0,36-32 0 0 0,-52 41-10 0 0,-1 0-1 0 0,0-1 1 0 0,0 0-1 0 0,0 1 1 0 0,0-2-1 0 0,-1 1 1 0 0,0 0-1 0 0,0-1 1 0 0,3-9-1 0 0,-5 12-2 0 0,0 0 1 0 0,0-1-1 0 0,-1 1 0 0 0,0 0 0 0 0,0-1 1 0 0,0 1-1 0 0,0 0 0 0 0,0-1 0 0 0,0 1 1 0 0,-1 0-1 0 0,0-1 0 0 0,1 1 1 0 0,-1 0-1 0 0,-1 0 0 0 0,1 0 0 0 0,0 0 1 0 0,-1 0-1 0 0,0 0 0 0 0,-1-3 1 0 0,0 3-3 0 0,1-1 0 0 0,-1 1 1 0 0,0 0-1 0 0,0 1 0 0 0,0-1 1 0 0,0 0-1 0 0,0 1 0 0 0,-1 0 1 0 0,1 0-1 0 0,-1 0 0 0 0,1 0 0 0 0,-1 0 1 0 0,0 1-1 0 0,0-1 0 0 0,0 1 1 0 0,1 0-1 0 0,-1 1 0 0 0,-1-1 1 0 0,-5 0-1 0 0,7 1 2 0 0,0 0 0 0 0,0 0-1 0 0,0 0 1 0 0,0 1 0 0 0,1-1-1 0 0,-1 1 1 0 0,0 0 0 0 0,0 0-1 0 0,0 0 1 0 0,1 0 0 0 0,-1 0-1 0 0,0 0 1 0 0,1 1 0 0 0,0-1 0 0 0,-1 1-1 0 0,1 0 1 0 0,0 0 0 0 0,-1 0-1 0 0,1 0 1 0 0,0 0 0 0 0,1 0-1 0 0,-1 0 1 0 0,0 1 0 0 0,1-1-1 0 0,-1 1 1 0 0,1-1 0 0 0,-2 5 0 0 0,0 2 14 0 0,1 0 0 0 0,0 0 1 0 0,0 0-1 0 0,1 0 0 0 0,1 1 1 0 0,-1-1-1 0 0,1 0 0 0 0,1 0 1 0 0,0 1-1 0 0,0-1 0 0 0,1 0 1 0 0,0 0-1 0 0,0 0 1 0 0,1 0-1 0 0,5 11 0 0 0,-5-14-115 0 0,0 0-1 0 0,1 0 1 0 0,-1-1-1 0 0,1 1 1 0 0,0-1-1 0 0,1 0 1 0 0,-1 0-1 0 0,1 0 1 0 0,9 6-1 0 0,-10-8-213 0 0,0 0 1 0 0,1-1-1 0 0,-1 1 1 0 0,1-1-1 0 0,0 0 0 0 0,-1-1 1 0 0,1 1-1 0 0,0-1 1 0 0,0 0-1 0 0,0 0 0 0 0,0 0 1 0 0,0-1-1 0 0,9 0 1 0 0,17-3-2271 0 0,6-4-495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333 200 6501 0 0,'131'-100'-1003'0'0,"-128"97"1078"0"0,1 0 0 0 0,-1 0 0 0 0,0-1 0 0 0,0 1 0 0 0,0-1 0 0 0,0 1 0 0 0,-1-1 0 0 0,0 0 0 0 0,0 0 0 0 0,0 0 0 0 0,0-1 0 0 0,0 1 0 0 0,0-5 0 0 0,-1 7-35 0 0,-1 1 1 0 0,0-1 0 0 0,0 1 0 0 0,0 0 0 0 0,0-1 0 0 0,0 1 0 0 0,-1 0 0 0 0,1-1 0 0 0,0 1 0 0 0,-1 0 0 0 0,1-1 0 0 0,-1 1 0 0 0,1 0-1 0 0,-1 0 1 0 0,1 0 0 0 0,-1-1 0 0 0,0 1 0 0 0,0 0 0 0 0,0 0 0 0 0,0 0 0 0 0,-1-1 0 0 0,-25-10 387 0 0,22 11-384 0 0,0 0-1 0 0,0 1 1 0 0,-1 0-1 0 0,1 0 1 0 0,0 1-1 0 0,0-1 1 0 0,0 1-1 0 0,0 0 1 0 0,-1 0-1 0 0,1 1 1 0 0,1 0-1 0 0,-1 0 1 0 0,0 0-1 0 0,0 0 1 0 0,-4 4-1 0 0,-9 5 79 0 0,2 1 0 0 0,-22 20-1 0 0,21-18-19 0 0,8-6-53 0 0,-1 0 1 0 0,1 0 0 0 0,1 1-1 0 0,0 1 1 0 0,0-1-1 0 0,1 1 1 0 0,-9 16 0 0 0,14-22-27 0 0,0 0 0 0 0,1 0 0 0 0,-1 0 0 0 0,1 0 0 0 0,0 0 0 0 0,0 0 1 0 0,0 0-1 0 0,1 0 0 0 0,-1 1 0 0 0,1-1 0 0 0,0 0 0 0 0,0 0 0 0 0,1 0 1 0 0,-1 1-1 0 0,1-1 0 0 0,0 0 0 0 0,0 0 0 0 0,0 0 0 0 0,1 0 1 0 0,-1 0-1 0 0,1 0 0 0 0,0 0 0 0 0,0-1 0 0 0,4 6 0 0 0,13 13 85 0 0,1-1-1 0 0,0-1 1 0 0,2-1-1 0 0,38 27 0 0 0,-28-22 55 0 0,45 43-1 0 0,-65-56-127 0 0,-3-2 20 0 0,0 0 0 0 0,-1 0 0 0 0,0 1 0 0 0,0 0 0 0 0,-1 0 0 0 0,7 15 0 0 0,-13-22-43 0 0,0-1 0 0 0,0 1-1 0 0,0 0 1 0 0,0 0 0 0 0,-1 0 0 0 0,1-1-1 0 0,-1 1 1 0 0,0 0 0 0 0,0 0-1 0 0,0 0 1 0 0,0 0 0 0 0,-1 0-1 0 0,1 0 1 0 0,-1-1 0 0 0,0 1-1 0 0,0 0 1 0 0,0 0 0 0 0,0-1-1 0 0,0 1 1 0 0,0 0 0 0 0,-1-1 0 0 0,1 1-1 0 0,-1-1 1 0 0,0 0 0 0 0,1 0-1 0 0,-1 1 1 0 0,0-1 0 0 0,-1 0-1 0 0,1 0 1 0 0,0-1 0 0 0,0 1-1 0 0,-1 0 1 0 0,-3 1 0 0 0,-15 9 14 0 0,0 0 0 0 0,0-1 1 0 0,-1-2-1 0 0,-1 0 0 0 0,0-1 1 0 0,-42 8-1 0 0,1-4 3 0 0,-85 3 1 0 0,143-14-79 0 0,1-1 0 0 0,-1 0 0 0 0,0 0 0 0 0,1-1 0 0 0,-1 1 0 0 0,0-1 0 0 0,1 0 0 0 0,-1-1 0 0 0,1 1 1 0 0,0-1-1 0 0,-1 0 0 0 0,-7-5 0 0 0,10 5-52 0 0,1 0 0 0 0,0 1 1 0 0,0-1-1 0 0,1-1 0 0 0,-1 1 0 0 0,0 0 1 0 0,1 0-1 0 0,-1-1 0 0 0,1 1 1 0 0,0 0-1 0 0,0-1 0 0 0,0 0 0 0 0,0 1 1 0 0,0-1-1 0 0,0 1 0 0 0,1-1 0 0 0,-1 0 1 0 0,1 0-1 0 0,0 1 0 0 0,0-1 1 0 0,0 0-1 0 0,0 0 0 0 0,0 1 0 0 0,1-1 1 0 0,-1 0-1 0 0,1 0 0 0 0,-1 1 0 0 0,2-4 1 0 0,3-7-565 0 0,-1 0 1 0 0,1 1 0 0 0,1-1-1 0 0,1 1 1 0 0,11-18-1 0 0,19-19-1770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0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124 306 5412 0 0,'58'47'-884'0'0,"-57"-46"929"0"0,1-1-1 0 0,-1 1 1 0 0,0-1 0 0 0,1 1 0 0 0,-1-1 0 0 0,1 1 0 0 0,-1-1 0 0 0,1 0-1 0 0,-1 1 1 0 0,1-1 0 0 0,-1 0 0 0 0,0 0 0 0 0,1 0 0 0 0,-1 0-1 0 0,1-1 1 0 0,-1 1 0 0 0,1 0 0 0 0,-1-1 0 0 0,1 1 0 0 0,-1-1-1 0 0,0 1 1 0 0,1-1 0 0 0,0 0 0 0 0,0 0-100 0 0,9-3 107 0 0,-1-1 1 0 0,0 0-1 0 0,0 0 0 0 0,-1-1 0 0 0,1-1 0 0 0,-1 1 0 0 0,-1-1 1 0 0,1-1-1 0 0,-1 0 0 0 0,0 0 0 0 0,-1-1 0 0 0,0 1 1 0 0,-1-2-1 0 0,1 1 0 0 0,-2-1 0 0 0,1 0 0 0 0,-2 0 0 0 0,6-13 1 0 0,-8 17-42 0 0,0 0 0 0 0,0 1 0 0 0,-1-1 0 0 0,1 0 0 0 0,-1 0 1 0 0,-1 0-1 0 0,1 0 0 0 0,-1 0 0 0 0,0 1 0 0 0,0-1 1 0 0,-1 0-1 0 0,1 0 0 0 0,-1 0 0 0 0,-1 0 0 0 0,1 0 0 0 0,-1 1 1 0 0,0-1-1 0 0,-1 1 0 0 0,1-1 0 0 0,-1 1 0 0 0,0 0 1 0 0,0 0-1 0 0,-1 0 0 0 0,1 0 0 0 0,-1 1 0 0 0,0-1 1 0 0,0 1-1 0 0,-1 0 0 0 0,1 0 0 0 0,-1 1 0 0 0,0-1 0 0 0,0 1 1 0 0,0 0-1 0 0,-10-4 0 0 0,7 4 16 0 0,-1 1 0 0 0,1 0-1 0 0,0 0 1 0 0,-1 1 0 0 0,1 0 0 0 0,-1 1 0 0 0,0 0 0 0 0,1 0-1 0 0,-1 0 1 0 0,1 1 0 0 0,-1 1 0 0 0,1-1 0 0 0,0 2 0 0 0,-1-1 0 0 0,1 1-1 0 0,0 0 1 0 0,1 1 0 0 0,-1-1 0 0 0,0 2 0 0 0,1-1 0 0 0,0 1-1 0 0,0 0 1 0 0,-8 8 0 0 0,7-7 29 0 0,0 1 1 0 0,0 0-1 0 0,1 1 0 0 0,0-1 1 0 0,1 1-1 0 0,-1 1 1 0 0,1-1-1 0 0,1 1 0 0 0,0 0 1 0 0,0 0-1 0 0,1 0 0 0 0,0 1 1 0 0,1 0-1 0 0,0 0 0 0 0,0 0 1 0 0,1 0-1 0 0,0 0 0 0 0,0 20 1 0 0,3-17 19 0 0,0 0 0 0 0,1 0 0 0 0,1 0 0 0 0,0 0 0 0 0,8 17 0 0 0,-10-26-55 0 0,1 0 1 0 0,-1-1-1 0 0,1 1 0 0 0,0-1 1 0 0,0 1-1 0 0,1-1 1 0 0,-1 0-1 0 0,1 0 0 0 0,0 0 1 0 0,-1 0-1 0 0,1 0 0 0 0,1 0 1 0 0,-1-1-1 0 0,0 0 0 0 0,1 1 1 0 0,-1-1-1 0 0,1-1 0 0 0,-1 1 1 0 0,1 0-1 0 0,0-1 1 0 0,4 2-1 0 0,-4-3-15 0 0,0 0 0 0 0,1-1 1 0 0,-1 1-1 0 0,0-1 0 0 0,0 1 0 0 0,0-1 0 0 0,-1 0 1 0 0,1-1-1 0 0,0 1 0 0 0,0-1 0 0 0,0 1 1 0 0,-1-1-1 0 0,1 0 0 0 0,-1-1 0 0 0,0 1 0 0 0,5-5 1 0 0,48-47-67 0 0,-55 53 59 0 0,52-63-114 0 0,22-22-2 0 0,-62 68 94 0 0,-11 15 14 0 0,0 0-1 0 0,-1 0 1 0 0,2 0 0 0 0,-1 0-1 0 0,0 1 1 0 0,0-1 0 0 0,1 1 0 0 0,0 0-1 0 0,-1-1 1 0 0,1 1 0 0 0,0 0-1 0 0,0 1 1 0 0,0-1 0 0 0,5-2 0 0 0,-6 4 11 0 0,-3 13 24 0 0,1 0 1 0 0,1 0-1 0 0,1 0 1 0 0,0 0-1 0 0,0 0 1 0 0,1 0-1 0 0,1-1 1 0 0,0 1-1 0 0,7 12 1 0 0,-8-20-39 0 0,0 1 0 0 0,1-1 0 0 0,0 0 0 0 0,0 0 0 0 0,0 0 0 0 0,0-1 0 0 0,1 1 0 0 0,0-1 0 0 0,0 0 0 0 0,0-1 0 0 0,0 1 0 0 0,1-1 0 0 0,-1 0 0 0 0,1 0 0 0 0,0-1 0 0 0,0 0 0 0 0,0 0 0 0 0,0 0 0 0 0,0-1 0 0 0,11 2 0 0 0,-5-1-499 0 0,1-1 0 0 0,0 0 0 0 0,0-1 0 0 0,0 0 1 0 0,0-1-1 0 0,-1-1 0 0 0,1 0 0 0 0,0 0 0 0 0,21-9 0 0 0,-13 2-1763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5300 0 0,'1'-1'47'0'0,"-1"0"-1"0"0,1 1 0 0 0,-1-1 1 0 0,1 0-1 0 0,-1 0 0 0 0,1 1 1 0 0,0-1-1 0 0,-1 0 0 0 0,1 1 0 0 0,0-1 1 0 0,0 1-1 0 0,0-1 0 0 0,-1 1 1 0 0,1-1-1 0 0,0 1 0 0 0,0 0 1 0 0,0-1-1 0 0,0 1 0 0 0,0 0 0 0 0,-1 0 1 0 0,1-1-1 0 0,0 1 0 0 0,0 0 1 0 0,1 0-1 0 0,9 16 346 0 0,-2 0 0 0 0,0 0 0 0 0,0 1 0 0 0,-2 0 0 0 0,0 0 0 0 0,6 27 0 0 0,0-6-17 0 0,9 21 89 0 0,-4-12 226 0 0,19 81 0 0 0,-26-95-251 0 0,-11-33-430 0 0,1 0 0 0 0,-1 0 0 0 0,0 1-1 0 0,0-1 1 0 0,0 0 0 0 0,1 0-1 0 0,-1 1 1 0 0,0-1 0 0 0,1 0 0 0 0,-1 0-1 0 0,0 0 1 0 0,0 1 0 0 0,1-1-1 0 0,-1 0 1 0 0,0 0 0 0 0,1 0 0 0 0,-1 0-1 0 0,0 0 1 0 0,1 0 0 0 0,-1 0-1 0 0,0 0 1 0 0,1 0 0 0 0,-1 0-1 0 0,0 0 1 0 0,1 0 0 0 0,-1 0 0 0 0,1 0-1 0 0,-1 0 1 0 0,0 0 0 0 0,1 0-1 0 0,-1 0 1 0 0,0 0 0 0 0,1 0 0 0 0,-1 0-1 0 0,0-1 1 0 0,0 1 0 0 0,1 0-1 0 0,-1 0 1 0 0,0 0 0 0 0,1-1 0 0 0,-1 1-1 0 0,5-6 54 0 0,-1 0 0 0 0,0 0-1 0 0,0-1 1 0 0,-1 1-1 0 0,5-13 1 0 0,6-11-128 0 0,5-4 25 0 0,1 1 0 0 0,32-40 1 0 0,-46 66 35 0 0,9-13-66 0 0,34-33 0 0 0,-47 52 69 0 0,0-1-1 0 0,1 1 1 0 0,-1 0 0 0 0,0 0 0 0 0,0 1-1 0 0,0-1 1 0 0,1 0 0 0 0,-1 1-1 0 0,0-1 1 0 0,1 1 0 0 0,-1 0-1 0 0,1 0 1 0 0,-1 0 0 0 0,0 0-1 0 0,1 0 1 0 0,-1 0 0 0 0,0 1-1 0 0,1-1 1 0 0,-1 1 0 0 0,0 0-1 0 0,0 0 1 0 0,1-1 0 0 0,-1 1-1 0 0,2 2 1 0 0,4 1 13 0 0,0 0 0 0 0,0 0 1 0 0,-1 1-1 0 0,14 11 0 0 0,-9-5 43 0 0,0 1-1 0 0,-1 0 1 0 0,-1 1 0 0 0,0 0-1 0 0,0 0 1 0 0,-1 1 0 0 0,-1 0-1 0 0,-1 1 1 0 0,12 30 0 0 0,-19-44-45 0 0,1 1-1 0 0,-1-1 1 0 0,0 0 0 0 0,1 1-1 0 0,-1-1 1 0 0,1 0 0 0 0,-1 0-1 0 0,1 1 1 0 0,0-1 0 0 0,-1 0-1 0 0,1 0 1 0 0,0 0 0 0 0,0 0-1 0 0,0 0 1 0 0,0 0 0 0 0,0 0-1 0 0,0 0 1 0 0,0 0 0 0 0,0-1-1 0 0,0 1 1 0 0,1 0 0 0 0,-1 0-1 0 0,0-1 1 0 0,0 1 0 0 0,1-1-1 0 0,-1 0 1 0 0,2 1 0 0 0,0-1-1 0 0,0 0 0 0 0,0 0 0 0 0,0-1-1 0 0,0 1 1 0 0,0-1 0 0 0,0 0 0 0 0,0 0 0 0 0,-1 0 0 0 0,1 0 0 0 0,0 0 0 0 0,-1-1 0 0 0,4-1 0 0 0,6-5 1 0 0,0-1 0 0 0,-1 0 0 0 0,20-21 1 0 0,-13 11 7 0 0,2-5-41 0 0,1 2 0 0 0,1 1 0 0 0,1 0 0 0 0,31-20 0 0 0,-52 40 11 0 0,-1 0 9 0 0,1 1 1 0 0,-1-1 0 0 0,1 1 0 0 0,-1-1-1 0 0,1 1 1 0 0,-1 0 0 0 0,1-1 0 0 0,0 1-1 0 0,-1 0 1 0 0,1 0 0 0 0,-1 0 0 0 0,1 0-1 0 0,0 0 1 0 0,2 1 0 0 0,19 9-3 0 0,0 1 0 0 0,-1 1 0 0 0,0 1 0 0 0,27 20 0 0 0,-17-10 15 0 0,43 21 0 0 0,-52-32 2 0 0,1-2-1 0 0,1 0 1 0 0,0-2 0 0 0,0 0-1 0 0,1-2 1 0 0,0-1 0 0 0,42 4 0 0 0,-49-9-4 0 0,0 0 0 0 0,0-2 0 0 0,0 0 0 0 0,0-1 0 0 0,0 0 0 0 0,0-2 1 0 0,0 0-1 0 0,-1-1 0 0 0,0-1 0 0 0,-1-1 0 0 0,19-11 0 0 0,-23 12-4 0 0,-1-1 1 0 0,0-1-1 0 0,0 0 0 0 0,-1 0 0 0 0,0-1 0 0 0,0-1 1 0 0,-2 0-1 0 0,1 0 0 0 0,11-18 0 0 0,-16 20-7 0 0,0 0 0 0 0,0-1 0 0 0,-1 1-1 0 0,0-1 1 0 0,-1 0 0 0 0,0 0 0 0 0,-1 0-1 0 0,0 0 1 0 0,0-1 0 0 0,-1 1 0 0 0,0 0 0 0 0,-1-1-1 0 0,-1 1 1 0 0,-1-13 0 0 0,2 18-4 0 0,-1 0 0 0 0,0 1 0 0 0,0-1 0 0 0,-1 1 0 0 0,1 0 0 0 0,-1-1 0 0 0,0 1 1 0 0,0 0-1 0 0,0 0 0 0 0,-1 0 0 0 0,1 0 0 0 0,-1 0 0 0 0,0 1 0 0 0,0-1 0 0 0,-6-4 0 0 0,8 8-16 0 0,-4 0 21 0 0,0 1 1 0 0,0 1-1 0 0,1-1 0 0 0,-1 1 1 0 0,1 0-1 0 0,-1 0 0 0 0,1 0 1 0 0,0 0-1 0 0,-1 1 0 0 0,1 0 0 0 0,0 0 1 0 0,1 0-1 0 0,-1 0 0 0 0,0 0 1 0 0,1 1-1 0 0,0 0 0 0 0,0 0 0 0 0,0 0 1 0 0,0 0-1 0 0,1 0 0 0 0,-4 9 1 0 0,2-5 8 0 0,0 1 0 0 0,0-1 0 0 0,1 1 1 0 0,0 0-1 0 0,1 0 0 0 0,0 1 0 0 0,0-1 1 0 0,1 0-1 0 0,0 1 0 0 0,1 17 1 0 0,2-21-10 0 0,-1-1 0 0 0,1 1 0 0 0,1-1 1 0 0,-1 1-1 0 0,1-1 0 0 0,0 0 0 0 0,0 0 1 0 0,0 0-1 0 0,1 0 0 0 0,-1-1 1 0 0,1 1-1 0 0,1-1 0 0 0,-1 0 0 0 0,0 0 1 0 0,1-1-1 0 0,0 1 0 0 0,0-1 1 0 0,8 4-1 0 0,6 4-154 0 0,0-2 0 0 0,1-1 1 0 0,33 10-1 0 0,-23-11-647 0 0,0-1 1 0 0,0-1-1 0 0,0-2 1 0 0,1-1-1 0 0,-1-1 1 0 0,1-2-1 0 0,-1-1 1 0 0,50-10-1 0 0,-23 0-2430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1 176 496 0 0,'0'0'249'0'0,"28"-9"692"0"0,-9 6 1576 0 0,-11 8-2205 0 0,0 0 0 0 0,-1 0 0 0 0,1 1 0 0 0,-1 0 0 0 0,7 7 0 0 0,-9-7-188 0 0,0-1 0 0 0,0 0-1 0 0,0 0 1 0 0,1 0 0 0 0,0-1-1 0 0,0 0 1 0 0,0 0 0 0 0,0-1-1 0 0,1 1 1 0 0,-1-1 0 0 0,1-1-1 0 0,0 1 1 0 0,0-1 0 0 0,0 0-1 0 0,12 1 1 0 0,7-4 16 0 0,0-1 1 0 0,-1-1-1 0 0,1-2 1 0 0,38-11-1 0 0,-46 10-93 0 0,-1 0 0 0 0,1-1-1 0 0,-2 0 1 0 0,1-2 0 0 0,-1 0 0 0 0,-1 0-1 0 0,24-20 1 0 0,-36 26-42 0 0,0 0 1 0 0,-1-1-1 0 0,1 0 0 0 0,-1 1 0 0 0,0-1 0 0 0,1 0 0 0 0,-2 0 1 0 0,1 0-1 0 0,0 0 0 0 0,-1-1 0 0 0,0 1 0 0 0,0 0 0 0 0,0-1 1 0 0,-1 1-1 0 0,1 0 0 0 0,-1-1 0 0 0,0 1 0 0 0,0-1 1 0 0,-1 1-1 0 0,1 0 0 0 0,-1-1 0 0 0,0 1 0 0 0,0 0 0 0 0,-1-1 1 0 0,1 1-1 0 0,-1 0 0 0 0,0 0 0 0 0,0 0 0 0 0,0 0 0 0 0,0 1 1 0 0,-1-1-1 0 0,0 1 0 0 0,-4-6 0 0 0,5 8-1 0 0,-1-1 1 0 0,1 1-1 0 0,0 0 0 0 0,-1-1 0 0 0,1 1 1 0 0,-1 0-1 0 0,1 0 0 0 0,-1 1 0 0 0,0-1 1 0 0,1 1-1 0 0,-1-1 0 0 0,0 1 1 0 0,0 0-1 0 0,1 0 0 0 0,-1 0 0 0 0,-4 1 1 0 0,-46 9 62 0 0,40-7-34 0 0,0 1 17 0 0,0-1 0 0 0,0 1 0 0 0,0 1 0 0 0,1 1 0 0 0,-1 0 0 0 0,1 0 0 0 0,1 1 0 0 0,-1 0-1 0 0,1 1 1 0 0,-16 15 0 0 0,21-17-26 0 0,1 0-1 0 0,1-1 0 0 0,-1 1 0 0 0,1 1 1 0 0,0-1-1 0 0,0 1 0 0 0,1 0 0 0 0,0-1 0 0 0,0 1 1 0 0,1 1-1 0 0,0-1 0 0 0,0 0 0 0 0,0 1 1 0 0,1-1-1 0 0,0 1 0 0 0,1-1 0 0 0,0 1 1 0 0,0-1-1 0 0,0 1 0 0 0,3 11 0 0 0,-2-13-2 0 0,0 0-1 0 0,1-1 0 0 0,0 1 0 0 0,0 0 1 0 0,1-1-1 0 0,-1 1 0 0 0,1-1 0 0 0,0 0 0 0 0,0 0 1 0 0,1 0-1 0 0,0 0 0 0 0,0-1 0 0 0,0 1 1 0 0,7 5-1 0 0,-2-3 4 0 0,0-1 0 0 0,1 0 0 0 0,-1-1 0 0 0,1 0 0 0 0,0 0 0 0 0,1-1 0 0 0,14 4 0 0 0,4-1 8 0 0,0-1 0 0 0,0-2 0 0 0,0-1 0 0 0,1-1 0 0 0,32-3 0 0 0,-28-2-355 0 0,-1-1 0 0 0,0-1 0 0 0,0-3 0 0 0,49-16 0 0 0,119-62-5117 0 0,-175 73 3147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216 723 5368 0 0,'6'-1'-339'0'0,"-2"1"425"0"0,1-1-163 0 0,1 1 0 0 0,-1 0-1 0 0,0 0 1 0 0,0 0 0 0 0,0 0 0 0 0,0 1-1 0 0,1 0 1 0 0,7 3 0 0 0,-11-3 647 0 0,13 3 585 0 0,-8-5-1086 0 0,1 0 0 0 0,-1-1 0 0 0,0 0 0 0 0,0 0 1 0 0,1-1-1 0 0,-2 0 0 0 0,1 0 0 0 0,0-1 1 0 0,-1 0-1 0 0,1 0 0 0 0,-1 0 0 0 0,0-1 0 0 0,-1 0 1 0 0,1 0-1 0 0,-1-1 0 0 0,0 1 0 0 0,0-1 0 0 0,0 0 1 0 0,-1 0-1 0 0,0-1 0 0 0,4-8 0 0 0,-8 14-59 0 0,1 0-1 0 0,-1 0 0 0 0,0-1 1 0 0,1 1-1 0 0,-1 0 0 0 0,0 0 1 0 0,0-1-1 0 0,1 1 0 0 0,-1 0 1 0 0,0-1-1 0 0,0 1 0 0 0,0 0 1 0 0,-1-1-1 0 0,1 1 0 0 0,0 0 1 0 0,0 0-1 0 0,-1-1 0 0 0,1 1 1 0 0,-1 0-1 0 0,1 0 0 0 0,-1 0 1 0 0,0 0-1 0 0,1-1 0 0 0,-3-1 1 0 0,1 2 0 0 0,0-1 1 0 0,0 0 0 0 0,0 1 0 0 0,0 0 0 0 0,0-1 0 0 0,-1 1-1 0 0,1 0 1 0 0,-1 0 0 0 0,1 0 0 0 0,-1 1 0 0 0,-3-2-1 0 0,-4 1 7 0 0,0 0 0 0 0,0 0-1 0 0,0 1 1 0 0,0 0-1 0 0,-10 2 1 0 0,-2 2 0 0 0,1 0 0 0 0,0 2 0 0 0,0 1 0 0 0,1 0 0 0 0,0 2 0 0 0,0 0-1 0 0,-27 18 1 0 0,36-20-13 0 0,0 1 0 0 0,0 0 1 0 0,0 1-1 0 0,1 0 0 0 0,1 0 0 0 0,0 1 0 0 0,0 0 0 0 0,0 1 0 0 0,2 0 0 0 0,-1 0 0 0 0,1 1 0 0 0,1 0 0 0 0,-5 13 0 0 0,10-23 7 0 0,0 0-1 0 0,0 1 0 0 0,0 0 1 0 0,0-1-1 0 0,1 1 1 0 0,-1-1-1 0 0,1 1 0 0 0,0 0 1 0 0,-1-1-1 0 0,1 1 1 0 0,0 0-1 0 0,1-1 1 0 0,-1 1-1 0 0,1-1 0 0 0,-1 1 1 0 0,1 0-1 0 0,0-1 1 0 0,-1 1-1 0 0,1-1 1 0 0,1 0-1 0 0,-1 1 0 0 0,0-1 1 0 0,1 0-1 0 0,-1 1 1 0 0,1-1-1 0 0,-1 0 0 0 0,1 0 1 0 0,3 2-1 0 0,-2-2 11 0 0,1 0-1 0 0,0 0 0 0 0,-1 0 0 0 0,1-1 0 0 0,0 0 1 0 0,0 0-1 0 0,0 0 0 0 0,0 0 0 0 0,0 0 0 0 0,0-1 1 0 0,0 0-1 0 0,0 0 0 0 0,0 0 0 0 0,0 0 0 0 0,0 0 1 0 0,0-1-1 0 0,0 0 0 0 0,5-2 0 0 0,14-4 47 0 0,-2-1 0 0 0,1-1 0 0 0,-1-1 0 0 0,-1-1 0 0 0,36-26 0 0 0,86-79 102 0 0,-142 115-163 0 0,1 0 0 0 0,0 0 1 0 0,-1 0-1 0 0,1 0 0 0 0,0 0 0 0 0,0 0 0 0 0,0 1 1 0 0,0-1-1 0 0,0 0 0 0 0,0 1 0 0 0,0-1 1 0 0,0 1-1 0 0,0-1 0 0 0,0 1 0 0 0,0-1 0 0 0,0 1 1 0 0,0 0-1 0 0,1-1 0 0 0,-1 1 0 0 0,0 0 1 0 0,0 0-1 0 0,0 0 0 0 0,1 0 0 0 0,-1 0 0 0 0,0 0 1 0 0,0 0-1 0 0,0 0 0 0 0,0 1 0 0 0,1-1 1 0 0,-1 0-1 0 0,0 1 0 0 0,0-1 0 0 0,0 1 0 0 0,0-1 1 0 0,0 1-1 0 0,0 0 0 0 0,0-1 0 0 0,2 2 1 0 0,-2 1 14 0 0,0 0 1 0 0,0-1-1 0 0,0 1 1 0 0,0 0-1 0 0,0 0 1 0 0,-1 0 0 0 0,1 0-1 0 0,-1 0 1 0 0,0-1-1 0 0,0 1 1 0 0,0 0-1 0 0,-1 6 1 0 0,1-1 40 0 0,17 168 447 0 0,75 325-1 0 0,-69-398-423 0 0,-5-22 95 0 0,30 82 1 0 0,-43-172 207 0 0,2-24-286 0 0,4-37-132 0 0,26-254-497 0 0,5-68-75 0 0,-40 356 522 0 0,2 0 0 0 0,2 0 0 0 0,1 0 1 0 0,23-65-1 0 0,-30 99 71 0 0,0 1 1 0 0,0-6 2 0 0,0 5-5 0 0,28 41 5 0 0,-11 4-6 0 0,-7-16 16 0 0,2 0 0 0 0,17 29 1 0 0,-26-50 0 0 0,0 0 1 0 0,1 0 0 0 0,0-1-1 0 0,0 0 1 0 0,0 0 0 0 0,1 0-1 0 0,0 0 1 0 0,9 7 0 0 0,-11-10-3 0 0,0-1 0 0 0,0 0 0 0 0,0 0 0 0 0,-1 0 0 0 0,1-1 0 0 0,0 1 1 0 0,0-1-1 0 0,1 1 0 0 0,-1-1 0 0 0,0 0 0 0 0,0 0 0 0 0,0 0 0 0 0,0-1 1 0 0,0 1-1 0 0,0-1 0 0 0,0 1 0 0 0,0-1 0 0 0,0 0 0 0 0,-1 0 0 0 0,1-1 0 0 0,3-1 1 0 0,13-8 6 0 0,0 0 0 0 0,-1-2 0 0 0,0 0 0 0 0,-1-1 0 0 0,-1 0 0 0 0,0-2 0 0 0,-1 0 0 0 0,-1 0 0 0 0,15-24 0 0 0,4-1 0 0 0,-32 40-14 0 0,0 0 1 0 0,-1 0-1 0 0,1-1 1 0 0,0 2-1 0 0,-1-1 1 0 0,1 0-1 0 0,0 0 1 0 0,0 0-1 0 0,0 0 1 0 0,0 0-1 0 0,0 1 1 0 0,0-1-1 0 0,0 0 1 0 0,0 1-1 0 0,0-1 1 0 0,0 1-1 0 0,1 0 1 0 0,-1-1-1 0 0,0 1 1 0 0,0 0-1 0 0,0-1 1 0 0,1 1-1 0 0,-1 0 1 0 0,0 0-1 0 0,0 0 1 0 0,0 0-1 0 0,1 0 1 0 0,-1 0-1 0 0,0 1 1 0 0,2-1-1 0 0,1 3 7 0 0,-1-1-1 0 0,0 0 0 0 0,-1 1 1 0 0,1-1-1 0 0,0 1 1 0 0,-1 0-1 0 0,1 0 1 0 0,2 4-1 0 0,19 20 17 0 0,-12-18-6 0 0,1 0 0 0 0,0-1 0 0 0,1-1 0 0 0,0 0 0 0 0,0-1 0 0 0,0-1 0 0 0,1 0 0 0 0,0-1 0 0 0,0 0 0 0 0,0-1 0 0 0,0-1 0 0 0,19 0 0 0 0,-15-1 8 0 0,0-2 0 0 0,-1 0-1 0 0,1-1 1 0 0,0-1 0 0 0,-1 0 0 0 0,0-2-1 0 0,0 0 1 0 0,0-1 0 0 0,29-14-1 0 0,-38 15-13 0 0,1-1-1 0 0,-1-1 1 0 0,-1 1-1 0 0,1-1 1 0 0,-1-1-1 0 0,0 1 1 0 0,-1-1-1 0 0,0-1 1 0 0,0 1-1 0 0,-1-1 1 0 0,7-13-1 0 0,-10 17 4 0 0,0 0 0 0 0,0-1-1 0 0,-1 0 1 0 0,0 1 0 0 0,0-1-1 0 0,0 0 1 0 0,-1 0 0 0 0,0 0-1 0 0,0 0 1 0 0,0 0 0 0 0,-1-1-1 0 0,0 1 1 0 0,0 0 0 0 0,0 0-1 0 0,-1 0 1 0 0,0 0 0 0 0,-1 0-1 0 0,1 0 1 0 0,-1 0 0 0 0,0 0-1 0 0,-3-6 1 0 0,4 10-6 0 0,0 1-1 0 0,0 0 1 0 0,0 0-1 0 0,0 1 1 0 0,0-1 0 0 0,0 0-1 0 0,0 0 1 0 0,0 0-1 0 0,0 1 1 0 0,0-1 0 0 0,0 0-1 0 0,0 1 1 0 0,0-1-1 0 0,-1 1 1 0 0,1-1-1 0 0,0 1 1 0 0,-2-1 0 0 0,-50-1 47 0 0,44 3-49 0 0,-1 0 0 0 0,0 1 0 0 0,1 0 0 0 0,-1 1 0 0 0,1 0 0 0 0,0 1 0 0 0,0 0 0 0 0,0 0 0 0 0,0 1 0 0 0,1 0 0 0 0,0 0 1 0 0,0 1-1 0 0,0 0 0 0 0,1 0 0 0 0,-10 11 0 0 0,14-14-1 0 0,0 0 1 0 0,0 1-1 0 0,0 0 0 0 0,1 0 1 0 0,-1 0-1 0 0,1 0 1 0 0,0 0-1 0 0,0 0 0 0 0,1 1 1 0 0,-1-1-1 0 0,1 0 1 0 0,0 1-1 0 0,0-1 0 0 0,0 1 1 0 0,1 0-1 0 0,0-1 1 0 0,0 1-1 0 0,0 0 1 0 0,0-1-1 0 0,1 1 0 0 0,-1-1 1 0 0,1 1-1 0 0,0-1 1 0 0,1 1-1 0 0,-1-1 0 0 0,1 1 1 0 0,0-1-1 0 0,0 0 1 0 0,0 0-1 0 0,1 0 0 0 0,-1 0 1 0 0,1 0-1 0 0,6 5 1 0 0,-5-4 5 0 0,0 0 0 0 0,1 0 1 0 0,0 0-1 0 0,0-1 0 0 0,0 0 1 0 0,1 0-1 0 0,-1-1 0 0 0,1 1 0 0 0,0-1 1 0 0,0-1-1 0 0,0 1 0 0 0,0-1 1 0 0,1 0-1 0 0,-1 0 0 0 0,1-1 1 0 0,-1 1-1 0 0,1-2 0 0 0,-1 1 0 0 0,1-1 1 0 0,0 0-1 0 0,-1 0 0 0 0,1-1 1 0 0,0 1-1 0 0,-1-2 0 0 0,1 1 1 0 0,-1-1-1 0 0,0 0 0 0 0,10-4 1 0 0,0-1-1 0 0,-1-1 1 0 0,-1-1 0 0 0,1 0 0 0 0,-2 0-1 0 0,1-2 1 0 0,-1 0 0 0 0,-1 0 0 0 0,0-1 0 0 0,0 0-1 0 0,10-17 1 0 0,-13 18-5 0 0,12-16 13 0 0,-14 27-9 0 0,-4 13-4 0 0,-3-6 0 0 0,0 0 0 0 0,1 0 0 0 0,0 0 0 0 0,0 0 0 0 0,1 0 0 0 0,-1-1 0 0 0,2 1 1 0 0,-1-1-1 0 0,1 1 0 0 0,0-1 0 0 0,0 0 0 0 0,0 0 0 0 0,1 0 0 0 0,5 6 0 0 0,-1-4 9 0 0,-1 0-1 0 0,1-1 1 0 0,0 0-1 0 0,1-1 0 0 0,-1 0 1 0 0,1 0-1 0 0,1 0 1 0 0,14 5-1 0 0,-4-3 7 0 0,2 0-1 0 0,-1-2 0 0 0,1-1 1 0 0,0 0-1 0 0,0-2 1 0 0,0 0-1 0 0,0-2 0 0 0,24 0 1 0 0,-31-2-29 0 0,0 0 0 0 0,-1-1 0 0 0,1-1 0 0 0,-1 0 0 0 0,1-1 0 0 0,-1 0 0 0 0,-1-1 0 0 0,26-13 0 0 0,-32 14-69 0 0,-1 0-1 0 0,-1 0 1 0 0,1 0-1 0 0,0-1 1 0 0,-1 0-1 0 0,0 0 1 0 0,0 0-1 0 0,-1-1 1 0 0,1 0-1 0 0,-1 0 1 0 0,0 0-1 0 0,-1 0 1 0 0,1 0-1 0 0,-1-1 1 0 0,-1 1-1 0 0,1-1 1 0 0,-1 0-1 0 0,0 0 1 0 0,-1 0-1 0 0,2-7 1 0 0,3-41-469 0 0,-2-1 0 0 0,-3 1 1 0 0,-2 0-1 0 0,-3 0 0 0 0,-1-1 0 0 0,-20-76 0 0 0,17 107 574 0 0,-1 1 0 0 0,-2 0 1 0 0,-15-26-1 0 0,-16-40 419 0 0,41 88-385 0 0,-1 1-14 0 0,2 1-43 0 0,0 0-1 0 0,0 0 1 0 0,0 0-1 0 0,0 0 1 0 0,0-1-1 0 0,0 1 1 0 0,0 0 0 0 0,-1 0-1 0 0,1 0 1 0 0,0 0-1 0 0,0 0 1 0 0,0 0-1 0 0,0-1 1 0 0,0 1-1 0 0,0 0 1 0 0,-1 0-1 0 0,1 0 1 0 0,0 0-1 0 0,0 0 1 0 0,0 0-1 0 0,0 0 1 0 0,-1 0-1 0 0,1 0 1 0 0,0 0 0 0 0,0 0-1 0 0,0 0 1 0 0,0 0-1 0 0,-1 0 1 0 0,1 0-1 0 0,0 0 1 0 0,0 0-1 0 0,0 0 1 0 0,0 0-1 0 0,-1 0 1 0 0,1 0-1 0 0,0 0 1 0 0,0 0-1 0 0,0 0 1 0 0,0 0 0 0 0,0 0-1 0 0,-1 1 1 0 0,1-1-1 0 0,0 0 1 0 0,0 0-1 0 0,0 0 1 0 0,0 0-1 0 0,0 0 1 0 0,0 0-1 0 0,0 0 1 0 0,-1 1-1 0 0,1-1 1 0 0,0 0-1 0 0,0 0 1 0 0,0 0 0 0 0,0 0-1 0 0,0 1 1 0 0,0-1-1 0 0,0 0 1 0 0,-5 38 170 0 0,3 1 0 0 0,0-1 1 0 0,8 66-1 0 0,-2-18 39 0 0,-2-29-48 0 0,2 0 0 0 0,16 85 0 0 0,-16-123-276 0 0,2 0-1 0 0,-1-1 0 0 0,2 1 0 0 0,1-1 0 0 0,0-1 0 0 0,1 1 0 0 0,1-1 0 0 0,0-1 0 0 0,1 0 0 0 0,1 0 0 0 0,17 16 0 0 0,-26-29-229 0 0,0 0-1 0 0,0-1 0 0 0,0 1 1 0 0,1-1-1 0 0,-1 1 1 0 0,1-1-1 0 0,-1 0 0 0 0,1-1 1 0 0,7 3-1 0 0,2-1-1673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5204 0 0,'0'0'-177'0'0,"23"-23"-14"0"0,16 7 420 0 0,1 2-1 0 0,0 1 0 0 0,51-9 1 0 0,1-1 269 0 0,59-12 148 0 0,-148 34-619 0 0,-1 1-21 0 0,0 0 0 0 0,0-1 0 0 0,0 1 0 0 0,0 0 0 0 0,-1 0 0 0 0,1 0 0 0 0,0 1 0 0 0,0-1 0 0 0,0 0 0 0 0,0 1 0 0 0,0-1 1 0 0,0 1-1 0 0,-1-1 0 0 0,1 1 0 0 0,0 0 0 0 0,0 0 0 0 0,-1 0 0 0 0,1 0 0 0 0,-1 0 0 0 0,1 0 0 0 0,-1 0 0 0 0,3 3 0 0 0,0-1 18 0 0,0 1 0 0 0,0 0 0 0 0,0 0-1 0 0,-1 0 1 0 0,0 0 0 0 0,5 8 0 0 0,30 60 566 0 0,90 128 0 0 0,-125-197-650 0 0,-1 0 0 0 0,1 0 0 0 0,-1 0 0 0 0,1 0 0 0 0,0 0 0 0 0,0 0 0 0 0,0-1 0 0 0,1 1 0 0 0,-1-1 0 0 0,1 0 0 0 0,-1 0 0 0 0,1-1 0 0 0,-1 1 0 0 0,1-1 0 0 0,7 2 0 0 0,-8-2-484 0 0,19-15-1101 0 0,-12 5-12 0 0,-6-1-88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22 4996 0 0,'-12'-14'107'0'0,"5"7"-410"0"0,21 38-2641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174 195 3220 0 0,'2'-3'45'0'0,"0"1"1"0"0,0-1-1 0 0,-1 0 0 0 0,1 0 0 0 0,-1 0 0 0 0,1 1 0 0 0,-1-1 0 0 0,0-1 1 0 0,0 1-1 0 0,-1 0 0 0 0,1 0 0 0 0,0 0 0 0 0,-1 0 0 0 0,0-1 0 0 0,0 1 1 0 0,0 0-1 0 0,0 0 0 0 0,0 0 0 0 0,-1-1 0 0 0,1 1 0 0 0,-3-4 0 0 0,2-1 153 0 0,-1 1-1 0 0,0 0 0 0 0,-1 0 1 0 0,0 1-1 0 0,0-1 0 0 0,-1 0 1 0 0,1 1-1 0 0,-10-11 0 0 0,12 15-164 0 0,-1 1 0 0 0,0-1 0 0 0,1 1 0 0 0,-1 0 0 0 0,0-1 0 0 0,0 1 0 0 0,0 0 0 0 0,0 0 0 0 0,0 0 0 0 0,0 1 0 0 0,0-1 0 0 0,0 0 0 0 0,0 1 0 0 0,0 0 0 0 0,0-1 0 0 0,-1 1 0 0 0,1 0 0 0 0,0 0 1 0 0,0 0-1 0 0,0 0 0 0 0,-1 1 0 0 0,1-1 0 0 0,0 0 0 0 0,0 1 0 0 0,0 0 0 0 0,0-1 0 0 0,0 1 0 0 0,0 0 0 0 0,0 0 0 0 0,0 0 0 0 0,0 0 0 0 0,-3 3 0 0 0,-1 0 3 0 0,0 1 1 0 0,0 0 0 0 0,1 0-1 0 0,-1 0 1 0 0,1 0 0 0 0,0 1-1 0 0,0 0 1 0 0,-6 12 0 0 0,6-11 2 0 0,1 2 1 0 0,1-1 0 0 0,-1 0 0 0 0,1 1 0 0 0,1-1-1 0 0,-1 1 1 0 0,2 0 0 0 0,-1 0 0 0 0,1 0 0 0 0,0 0 0 0 0,1 0-1 0 0,0 0 1 0 0,1 0 0 0 0,0 0 0 0 0,0 0 0 0 0,4 14-1 0 0,-3-17-13 0 0,0-1 1 0 0,1 0-1 0 0,-1 1 0 0 0,1-1 0 0 0,1 0 0 0 0,-1-1 1 0 0,0 1-1 0 0,1 0 0 0 0,0-1 0 0 0,0 0 0 0 0,1 0 0 0 0,-1 0 1 0 0,1-1-1 0 0,0 1 0 0 0,-1-1 0 0 0,2 0 0 0 0,-1 0 1 0 0,0-1-1 0 0,0 0 0 0 0,1 0 0 0 0,0 0 0 0 0,-1 0 0 0 0,1-1 1 0 0,0 0-1 0 0,-1 0 0 0 0,10 0 0 0 0,-11-1-16 0 0,1 0-1 0 0,-1 1 1 0 0,1-2 0 0 0,-1 1-1 0 0,1 0 1 0 0,-1-1-1 0 0,1 0 1 0 0,-1 0 0 0 0,1 0-1 0 0,-1-1 1 0 0,0 1-1 0 0,1-1 1 0 0,-1 0 0 0 0,0 0-1 0 0,0-1 1 0 0,-1 1 0 0 0,1-1-1 0 0,0 0 1 0 0,-1 0-1 0 0,0 0 1 0 0,0 0 0 0 0,0-1-1 0 0,0 1 1 0 0,0-1-1 0 0,0 0 1 0 0,-1 0 0 0 0,0 0-1 0 0,0 0 1 0 0,0 0-1 0 0,0 0 1 0 0,-1 0 0 0 0,0-1-1 0 0,1 1 1 0 0,0-10 0 0 0,0-2 3 0 0,0-1 1 0 0,-1 0 0 0 0,-1 0-1 0 0,-1 1 1 0 0,0-1 0 0 0,-1 0 0 0 0,0 1-1 0 0,-7-20 1 0 0,9 35-13 0 0,-1-2 0 0 0,0 0 0 0 0,1-1 0 0 0,-2 1 0 0 0,1 0-1 0 0,0 0 1 0 0,-1 0 0 0 0,1 0 0 0 0,-1 0 0 0 0,0 1 0 0 0,0-1-1 0 0,0 0 1 0 0,0 1 0 0 0,-1 0 0 0 0,1-1 0 0 0,-1 1 0 0 0,1 0-1 0 0,-1 0 1 0 0,0 0 0 0 0,0 1 0 0 0,0-1 0 0 0,-4-1 0 0 0,-9-2 1 0 0,2 4-1 0 0,13 2-1 0 0,0-1 0 0 0,-1 1 0 0 0,1-1 0 0 0,0 1 0 0 0,0-1 0 0 0,-1 1 0 0 0,1 0 0 0 0,0 0 0 0 0,0 0 0 0 0,0-1 0 0 0,0 1 1 0 0,0 0-1 0 0,0 0 0 0 0,0 0 0 0 0,0 1 0 0 0,0-1 0 0 0,0 0 0 0 0,1 0 0 0 0,-1 0 0 0 0,0 1 0 0 0,1-1 0 0 0,-1 0 0 0 0,1 1 0 0 0,-1-1 0 0 0,1 0 0 0 0,0 1 0 0 0,0-1 0 0 0,-1 0 0 0 0,1 1 1 0 0,0-1-1 0 0,0 1 0 0 0,1 2 0 0 0,1 45 3 0 0,-1-44-3 0 0,0 10 9 0 0,2 1 0 0 0,0-1 0 0 0,0 0 1 0 0,2 0-1 0 0,10 25 0 0 0,-13-36-7 0 0,0-1 0 0 0,0 0 0 0 0,1 1-1 0 0,-1-1 1 0 0,1 0 0 0 0,-1 0 0 0 0,1-1 0 0 0,0 1 0 0 0,0-1 0 0 0,0 1-1 0 0,1-1 1 0 0,-1 0 0 0 0,1 0 0 0 0,-1 0 0 0 0,1-1 0 0 0,-1 1 0 0 0,1-1-1 0 0,0 0 1 0 0,0 0 0 0 0,0 0 0 0 0,-1-1 0 0 0,1 1 0 0 0,0-1 0 0 0,0 0-1 0 0,0 0 1 0 0,0 0 0 0 0,0-1 0 0 0,5 0 0 0 0,5-2 2 0 0,0 0 1 0 0,1 0-1 0 0,-1-2 0 0 0,-1 0 0 0 0,1 0 1 0 0,-1-2-1 0 0,0 1 0 0 0,0-2 1 0 0,0 1-1 0 0,-1-2 0 0 0,16-14 1 0 0,-8 4 2 0 0,0-1-1 0 0,-2-1 1 0 0,0 0 0 0 0,-1-1 0 0 0,15-27 0 0 0,-29 43 0 0 0,0 0 0 0 0,1 1 1 0 0,0-1-1 0 0,0 1 1 0 0,0 0-1 0 0,1 1 1 0 0,-1-1-1 0 0,7-4 1 0 0,-10 9-1 0 0,1 3-1 0 0,1 1-1 0 0,-1 0 0 0 0,0 0 1 0 0,0 0-1 0 0,-1 0 0 0 0,1 1 1 0 0,1 5-1 0 0,8 49 192 0 0,33 139 599 0 0,-44-197-783 0 0,0 0-1 0 0,1-1 0 0 0,-1 1 0 0 0,0 0 0 0 0,0-1 1 0 0,1 1-1 0 0,-1 0 0 0 0,0-1 0 0 0,1 1 1 0 0,-1-1-1 0 0,1 1 0 0 0,-1-1 0 0 0,1 1 0 0 0,-1-1 1 0 0,1 1-1 0 0,-1-1 0 0 0,1 1 0 0 0,0-1 1 0 0,-1 1-1 0 0,1-1 0 0 0,-1 0 0 0 0,1 0 0 0 0,0 1 1 0 0,-1-1-1 0 0,1 0 0 0 0,0 0 0 0 0,-1 0 1 0 0,1 0-1 0 0,0 1 0 0 0,0-1 0 0 0,-1 0 0 0 0,1 0 1 0 0,0-1-1 0 0,-1 1 0 0 0,1 0 0 0 0,0 0 1 0 0,0 0-1 0 0,-1 0 0 0 0,1 0 0 0 0,0-1 0 0 0,-1 1 1 0 0,1 0-1 0 0,-1-1 0 0 0,1 1 0 0 0,0-1 1 0 0,-1 1-1 0 0,1 0 0 0 0,-1-1 0 0 0,1 1 0 0 0,-1-1 1 0 0,1 1-1 0 0,-1-1 0 0 0,1-1 0 0 0,32-32 116 0 0,-29 29-96 0 0,54-68 79 0 0,-48 58-109 0 0,1 0 1 0 0,0 0-1 0 0,2 1 0 0 0,-1 1 1 0 0,1 0-1 0 0,1 1 0 0 0,0 0 0 0 0,18-11 1 0 0,-29 22-5 0 0,-1 0 1 0 0,1-1-1 0 0,-1 1 1 0 0,1 0-1 0 0,-1 0 1 0 0,1 0 0 0 0,0 1-1 0 0,0-1 1 0 0,-1 1-1 0 0,1-1 1 0 0,0 1-1 0 0,0 0 1 0 0,0 0-1 0 0,0 0 1 0 0,-1 1 0 0 0,1-1-1 0 0,0 1 1 0 0,0-1-1 0 0,-1 1 1 0 0,1 0-1 0 0,0 0 1 0 0,-1 0-1 0 0,1 0 1 0 0,-1 1 0 0 0,1-1-1 0 0,-1 1 1 0 0,4 3-1 0 0,3 3 22 0 0,0 1 0 0 0,-1 0-1 0 0,0 1 1 0 0,-1 0-1 0 0,7 12 1 0 0,6 7 44 0 0,30 40 29 0 0,-13-16-94 0 0,60 63 0 0 0,-97-115-145 0 0,1-1 1 0 0,0 1 0 0 0,0 0-1 0 0,-1-1 1 0 0,1 1 0 0 0,0 0-1 0 0,0-1 1 0 0,0 1 0 0 0,0-1-1 0 0,0 0 1 0 0,0 1 0 0 0,0-1-1 0 0,0 0 1 0 0,0 1 0 0 0,0-1-1 0 0,0 0 1 0 0,0 0 0 0 0,0 0-1 0 0,0 0 1 0 0,0 0 0 0 0,0 0-1 0 0,0 0 1 0 0,0 0 0 0 0,0 0-1 0 0,0-1 1 0 0,0 1 0 0 0,0 0-1 0 0,0-1 1 0 0,0 1 0 0 0,0-1-1 0 0,0 1 1 0 0,0-1 0 0 0,0 1-1 0 0,-1-1 1 0 0,1 0 0 0 0,0 1-1 0 0,0-1 1 0 0,0 0 0 0 0,-1 1-1 0 0,1-1 1 0 0,-1 0 0 0 0,1 0-1 0 0,0 0 1 0 0,-1 0 0 0 0,1 0-1 0 0,-1 0 1 0 0,0 0 0 0 0,1 0-1 0 0,-1 0 1 0 0,0 0 0 0 0,1-1-1 0 0,1-10-2216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105 232 5525 0 0,'-67'7'-1063'0'0,"64"-6"1318"0"0,1 0-126 0 0,0 0 0 0 0,-1 0-1 0 0,1 1 1 0 0,0-1 0 0 0,0 0 0 0 0,0 1 0 0 0,0 0-1 0 0,0 0 1 0 0,0-1 0 0 0,0 1 0 0 0,1 0-1 0 0,-4 5 1 0 0,4-5-44 0 0,0 1 0 0 0,0-1 0 0 0,1 1 0 0 0,-1 0 0 0 0,0-1 0 0 0,1 1 0 0 0,-1 0 0 0 0,1-1 0 0 0,0 1 0 0 0,0 0 0 0 0,0 0-1 0 0,0-1 1 0 0,1 1 0 0 0,-1 0 0 0 0,1-1 0 0 0,0 1 0 0 0,0 0 0 0 0,-1-1 0 0 0,4 5 0 0 0,-1-2 17 0 0,0-1 0 0 0,0 1 0 0 0,0-1-1 0 0,1 0 1 0 0,0 0 0 0 0,0-1 0 0 0,0 1 0 0 0,0-1 0 0 0,9 5-1 0 0,-2-2 11 0 0,0 0 0 0 0,1-1 0 0 0,-1 0 0 0 0,1-1 0 0 0,0 0-1 0 0,1-1 1 0 0,-1 0 0 0 0,16 1 0 0 0,-7-4-46 0 0,-1-1 0 0 0,0-1 1 0 0,1-1-1 0 0,-1 0 0 0 0,0-2 1 0 0,-1 0-1 0 0,1-1 0 0 0,-1-2 0 0 0,0 1 1 0 0,-1-2-1 0 0,0-1 0 0 0,26-17 0 0 0,-40 24-51 0 0,0-1 0 0 0,0 0 0 0 0,0 0 0 0 0,0 0 0 0 0,0 0 0 0 0,-1 0 1 0 0,0-1-1 0 0,0 0 0 0 0,0 0 0 0 0,0 1 0 0 0,-1-2 0 0 0,0 1 0 0 0,0 0 0 0 0,-1 0 0 0 0,1-1 0 0 0,-1 1 0 0 0,0 0 0 0 0,0-1 0 0 0,-1-5 0 0 0,0 8-11 0 0,0 0 0 0 0,-1 0 0 0 0,1 0 0 0 0,-1 0 1 0 0,0 0-1 0 0,0 0 0 0 0,0 0 0 0 0,0 0 0 0 0,0 0 0 0 0,-1 1 1 0 0,1-1-1 0 0,-1 0 0 0 0,0 1 0 0 0,0 0 0 0 0,0-1 0 0 0,0 1 1 0 0,0 0-1 0 0,0 0 0 0 0,-1 0 0 0 0,1 0 0 0 0,-1 0 0 0 0,1 1 0 0 0,-1-1 1 0 0,0 1-1 0 0,0-1 0 0 0,0 1 0 0 0,1 0 0 0 0,-1 0 0 0 0,0 1 1 0 0,0-1-1 0 0,0 1 0 0 0,0-1 0 0 0,-1 1 0 0 0,-4 0 0 0 0,-6 0 0 0 0,1 1-1 0 0,-1 0 0 0 0,1 1 0 0 0,0 0 0 0 0,0 1 0 0 0,0 0 0 0 0,0 1 1 0 0,1 1-1 0 0,-1 0 0 0 0,1 1 0 0 0,0 0 0 0 0,1 0 0 0 0,-1 2 0 0 0,2-1 1 0 0,-12 10-1 0 0,11-8 11 0 0,1 1 0 0 0,0 0 1 0 0,0 0-1 0 0,0 1 0 0 0,2 0 1 0 0,-1 0-1 0 0,2 1 0 0 0,-1 1 1 0 0,2-1-1 0 0,-1 1 0 0 0,2 0 0 0 0,0 0 1 0 0,-6 27-1 0 0,10-38-4 0 0,0 1 0 0 0,0-1 1 0 0,1 1-1 0 0,-1 0 0 0 0,1-1 0 0 0,0 1 0 0 0,0 0 1 0 0,0-1-1 0 0,0 1 0 0 0,0 0 0 0 0,1-1 0 0 0,-1 1 1 0 0,1 0-1 0 0,-1-1 0 0 0,1 1 0 0 0,0-1 0 0 0,0 1 1 0 0,1-1-1 0 0,-1 0 0 0 0,0 1 0 0 0,1-1 0 0 0,-1 0 0 0 0,1 0 1 0 0,0 0-1 0 0,-1 0 0 0 0,1 0 0 0 0,0 0 0 0 0,0-1 1 0 0,1 1-1 0 0,-1-1 0 0 0,0 1 0 0 0,0-1 0 0 0,1 0 1 0 0,-1 0-1 0 0,1 0 0 0 0,-1 0 0 0 0,1 0 0 0 0,-1 0 1 0 0,1-1-1 0 0,0 1 0 0 0,-1-1 0 0 0,1 0 0 0 0,0 0 1 0 0,4 0-1 0 0,7-1 16 0 0,-1 0 1 0 0,1-1-1 0 0,-1 0 0 0 0,1-1 1 0 0,-1 0-1 0 0,0-1 1 0 0,19-9-1 0 0,-17 5-17 0 0,0-1 1 0 0,-1-1-1 0 0,0 0 1 0 0,-1-1-1 0 0,0 0 0 0 0,12-13 1 0 0,-11 9-9 0 0,1 1 0 0 0,1 1 0 0 0,22-15 0 0 0,-37 27-4 0 0,0 1-1 0 0,1-1 1 0 0,-1 0 0 0 0,1 1-1 0 0,-1-1 1 0 0,1 1-1 0 0,-1-1 1 0 0,1 1 0 0 0,-1 0-1 0 0,1 0 1 0 0,0 0 0 0 0,-1 0-1 0 0,1 0 1 0 0,-1 0-1 0 0,1 0 1 0 0,-1 0 0 0 0,1 0-1 0 0,0 1 1 0 0,-1-1 0 0 0,1 1-1 0 0,-1-1 1 0 0,1 1-1 0 0,-1 0 1 0 0,0-1 0 0 0,1 1-1 0 0,-1 0 1 0 0,0 0 0 0 0,1 0-1 0 0,1 2 1 0 0,3 4 14 0 0,1 0 1 0 0,-1 1-1 0 0,0-1 1 0 0,5 11-1 0 0,12 14 80 0 0,-14-23-56 0 0,0-1-1 0 0,0-1 0 0 0,0 1 1 0 0,1-2-1 0 0,0 1 0 0 0,1-1 0 0 0,-1-1 1 0 0,1 0-1 0 0,0 0 0 0 0,0-1 0 0 0,16 4 1 0 0,-9-5 7 0 0,1 0 0 0 0,0-1 1 0 0,0 0-1 0 0,-1-2 0 0 0,1 0 0 0 0,31-5 1 0 0,-14-2 7 0 0,-1-1 1 0 0,0-2-1 0 0,0-1 1 0 0,-1-2-1 0 0,0-1 1 0 0,61-37-1 0 0,-68 34-19 0 0,-1-3-1 0 0,0 0 0 0 0,-2-1 1 0 0,-1-1-1 0 0,0-2 0 0 0,-2 0 1 0 0,0-1-1 0 0,-2-1 0 0 0,30-54 1 0 0,-45 72 2 0 0,0 1 0 0 0,0-2 0 0 0,-1 1 0 0 0,0 0 0 0 0,0-1 0 0 0,-1 1 0 0 0,2-16 0 0 0,-4 22-23 0 0,-1-1 10 0 0,1 3-19 0 0,0 0 0 0 0,0 0 0 0 0,0 0 0 0 0,0 0 0 0 0,0-1 0 0 0,0 1 1 0 0,0 0-1 0 0,0 0 0 0 0,0 0 0 0 0,0-1 0 0 0,0 1 0 0 0,0 0 0 0 0,0 0 0 0 0,0 0 0 0 0,-1-1 0 0 0,1 1 1 0 0,0 0-1 0 0,0 0 0 0 0,0 0 0 0 0,0 0 0 0 0,0 0 0 0 0,0-1 0 0 0,-1 1 0 0 0,1 0 0 0 0,0 0 0 0 0,0 0 1 0 0,0 0-1 0 0,0 0 0 0 0,-1 0 0 0 0,1 0 0 0 0,0-1 0 0 0,0 1 0 0 0,0 0 0 0 0,-1 0 0 0 0,1 0 0 0 0,0 0 1 0 0,0 0-1 0 0,0 0 0 0 0,0 0 0 0 0,-1 0 0 0 0,1 0 0 0 0,0 0 0 0 0,0 0 0 0 0,0 0 0 0 0,-1 0 0 0 0,1 0 1 0 0,0 1-1 0 0,0-1 0 0 0,0 0 0 0 0,-1 0 0 0 0,1 0 0 0 0,0 0 0 0 0,0 0 0 0 0,0 0 0 0 0,0 0 0 0 0,-1 0 1 0 0,1 1-1 0 0,-2 1-1 0 0,-1 0 1 0 0,1 0 0 0 0,0 1 0 0 0,0-1 0 0 0,0 1-1 0 0,0-1 1 0 0,1 1 0 0 0,-1 0 0 0 0,1-1-1 0 0,-1 1 1 0 0,1 0 0 0 0,0 0 0 0 0,0 0-1 0 0,0 0 1 0 0,1 0 0 0 0,-1 4 0 0 0,1-4 3 0 0,0 0 0 0 0,1-1 1 0 0,0 1-1 0 0,-1 0 0 0 0,1-1 1 0 0,0 1-1 0 0,0-1 0 0 0,0 1 0 0 0,1-1 1 0 0,2 5-1 0 0,3 6 18 0 0,2 5 39 0 0,2-1 0 0 0,0 0 0 0 0,1 0 0 0 0,1-2 0 0 0,0 1 0 0 0,1-1 0 0 0,1-1 0 0 0,19 14 0 0 0,30 33 324 0 0,-56-53-337 0 0,-3-3-4 0 0,0-1 0 0 0,0 1 0 0 0,0 1 0 0 0,-1-1 0 0 0,1 1 0 0 0,-1-1 0 0 0,0 1 0 0 0,-1 1-1 0 0,0-1 1 0 0,0 0 0 0 0,0 1 0 0 0,-1-1 0 0 0,3 12 0 0 0,-5-16-29 0 0,-1 0 0 0 0,1 0 1 0 0,-1 1-1 0 0,0-1 0 0 0,0 0 0 0 0,0 0 0 0 0,0 0 0 0 0,0 0 0 0 0,0 0 0 0 0,0 0 1 0 0,-1 0-1 0 0,1 0 0 0 0,-1 0 0 0 0,0-1 0 0 0,1 1 0 0 0,-1 0 0 0 0,0-1 1 0 0,0 0-1 0 0,0 1 0 0 0,0-1 0 0 0,0 0 0 0 0,0 0 0 0 0,-4 1 0 0 0,2 0-21 0 0,-1 0 0 0 0,1 0 0 0 0,-1-1 0 0 0,0 0 0 0 0,1 0-1 0 0,-1 0 1 0 0,0 0 0 0 0,0-1 0 0 0,0 0 0 0 0,0 0 0 0 0,-7-1-1 0 0,4-1-239 0 0,1 0-1 0 0,-1 0 0 0 0,1-1 0 0 0,0 0 0 0 0,0 0 0 0 0,-9-6 0 0 0,9 4-652 0 0,-1-1 0 0 0,2 1-1 0 0,-1-1 1 0 0,1 0 0 0 0,0-1 0 0 0,0 0 0 0 0,0 0 0 0 0,1 0 0 0 0,-8-16 0 0 0,0-4-2677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1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359 352 3468 0 0,'10'-38'-1168'0'0,"-10"30"1103"0"0,-1-1 1 0 0,0 0 0 0 0,0 1-1 0 0,-1-1 1 0 0,0 1 0 0 0,0-1-1 0 0,-1 1 1 0 0,0 0 0 0 0,-1 0-1 0 0,-4-8 1 0 0,5 12 75 0 0,-1 1-1 0 0,1 0 1 0 0,-1 0 0 0 0,1 0-1 0 0,-1 1 1 0 0,0-1-1 0 0,0 1 1 0 0,0 0 0 0 0,0 0-1 0 0,-1 0 1 0 0,1 1-1 0 0,0-1 1 0 0,-1 1-1 0 0,1 0 1 0 0,-1 0 0 0 0,0 1-1 0 0,1-1 1 0 0,-1 1-1 0 0,1 0 1 0 0,-8 1 0 0 0,-8 1 24 0 0,0 1 0 0 0,1 0 0 0 0,-24 8 0 0 0,34-8-13 0 0,0 1-1 0 0,1 0 1 0 0,-1 1 0 0 0,1-1 0 0 0,0 1-1 0 0,0 1 1 0 0,0 0 0 0 0,1 0 0 0 0,0 0-1 0 0,0 1 1 0 0,1 0 0 0 0,-1 1-1 0 0,2-1 1 0 0,-1 1 0 0 0,1 0 0 0 0,0 0-1 0 0,1 1 1 0 0,0 0 0 0 0,0 0 0 0 0,1 0-1 0 0,0 0 1 0 0,-2 10 0 0 0,5-17 1 0 0,0 0 0 0 0,-1-1 1 0 0,1 1-1 0 0,0 0 0 0 0,0 0 0 0 0,1 0 0 0 0,-1-1 1 0 0,0 1-1 0 0,1 0 0 0 0,-1 0 0 0 0,1-1 1 0 0,-1 1-1 0 0,1 0 0 0 0,0-1 0 0 0,-1 1 0 0 0,1 0 1 0 0,0-1-1 0 0,0 1 0 0 0,0-1 0 0 0,1 0 1 0 0,-1 1-1 0 0,0-1 0 0 0,0 0 0 0 0,1 0 1 0 0,-1 1-1 0 0,1-1 0 0 0,-1 0 0 0 0,1-1 0 0 0,-1 1 1 0 0,1 0-1 0 0,0 0 0 0 0,0-1 0 0 0,-1 1 1 0 0,1-1-1 0 0,0 1 0 0 0,0-1 0 0 0,-1 0 0 0 0,1 1 1 0 0,3-1-1 0 0,2 0 2 0 0,0 0 0 0 0,0 0-1 0 0,0-1 1 0 0,0 0 0 0 0,0 0 0 0 0,0 0 0 0 0,-1-1 0 0 0,1 0-1 0 0,9-5 1 0 0,2-3-92 0 0,0-1 1 0 0,27-23-1 0 0,15-9-210 0 0,-59 43 273 0 0,-1-1-1 0 0,1 1 1 0 0,0-1-1 0 0,-1 1 1 0 0,1-1-1 0 0,0 1 1 0 0,0 0 0 0 0,-1 0-1 0 0,1-1 1 0 0,0 1-1 0 0,0 0 1 0 0,-1 0 0 0 0,1 0-1 0 0,0 0 1 0 0,0 0-1 0 0,0 0 1 0 0,-1 0-1 0 0,1 0 1 0 0,0 0 0 0 0,0 0-1 0 0,-1 0 1 0 0,1 0-1 0 0,0 1 1 0 0,0-1-1 0 0,0 1 1 0 0,28 5-51 0 0,168 8 281 0 0,-165-14-137 0 0,-1-2 0 0 0,57-10 1 0 0,-76 9-69 0 0,1 0 0 0 0,-1 0 0 0 0,0-1 0 0 0,0-1 0 0 0,0 0 1 0 0,-1-1-1 0 0,0 0 0 0 0,0-1 0 0 0,17-13 0 0 0,-22 14-16 0 0,-1-1 0 0 0,1 0 0 0 0,-1-1 0 0 0,0 1 0 0 0,-1-1 0 0 0,1 0 0 0 0,-2 0-1 0 0,1-1 1 0 0,-1 1 0 0 0,0-1 0 0 0,-1 1 0 0 0,0-1 0 0 0,-1 0 0 0 0,0 0 0 0 0,1-12 0 0 0,0 3-34 0 0,0-37-91 0 0,-2 53 97 0 0,1-14 8 0 0,-4 5-57 0 0,0 17 81 0 0,0-1 0 0 0,1 1 0 0 0,0-1 0 0 0,0 1-1 0 0,0 0 1 0 0,0 0 0 0 0,1 0 0 0 0,0 0 0 0 0,1 0-1 0 0,-1 0 1 0 0,1 0 0 0 0,0 0 0 0 0,1 0 0 0 0,-1 0-1 0 0,1 0 1 0 0,0 0 0 0 0,1 0 0 0 0,-1 0 0 0 0,1 0-1 0 0,1-1 1 0 0,-1 1 0 0 0,1-1 0 0 0,0 1 0 0 0,0-1-1 0 0,5 6 1 0 0,9 11 87 0 0,1-1-1 0 0,1-1 0 0 0,1-1 0 0 0,32 24 1 0 0,-4-2-66 0 0,-42-36-23 0 0,-2-2 9 0 0,0 0 0 0 0,0 1 0 0 0,-1-1 0 0 0,1 1 0 0 0,-1 0 1 0 0,0 0-1 0 0,0 0 0 0 0,4 8 0 0 0,-6-9-9 0 0,-1-1-1 0 0,1 1 1 0 0,-1-1 0 0 0,0 1 0 0 0,0-1 0 0 0,0 1 0 0 0,0 0-1 0 0,-1-1 1 0 0,1 1 0 0 0,-1-1 0 0 0,1 1 0 0 0,-1-1-1 0 0,0 1 1 0 0,0-1 0 0 0,0 1 0 0 0,0-1 0 0 0,0 0-1 0 0,-1 0 1 0 0,1 0 0 0 0,-1 1 0 0 0,-1 1 0 0 0,-2 2 24 0 0,1 1 0 0 0,-1-1 0 0 0,0 0 0 0 0,-1 0-1 0 0,0 0 1 0 0,-11 8 0 0 0,14-12-61 0 0,0 0 0 0 0,0-1 0 0 0,-1 1 0 0 0,1-1 0 0 0,-1 0 0 0 0,1 0 0 0 0,-1 0 0 0 0,1 0 0 0 0,-1-1 0 0 0,0 1 0 0 0,1-1 0 0 0,-1 0 0 0 0,0 0 0 0 0,1 0 0 0 0,-1 0 0 0 0,1-1 0 0 0,-6-1 0 0 0,-32-14-1568 0 0,22 6 828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40 1440 0 0,'-21'-34'2284'0'0,"20"33"-1572"0"0,-17-2 1155 0 0,3 2-832 0 0,14 2-1010 0 0,0 0 1 0 0,0 0 0 0 0,0 0-1 0 0,1 0 1 0 0,-1 0 0 0 0,1 0 0 0 0,-1 0-1 0 0,1 0 1 0 0,-1 0 0 0 0,1 0-1 0 0,-1 0 1 0 0,1 0 0 0 0,0 0-1 0 0,0 1 1 0 0,-1-1 0 0 0,1 0-1 0 0,0 2 1 0 0,-1 26 419 0 0,1-1 0 0 0,1 0-1 0 0,8 45 1 0 0,-1-6-8 0 0,48 352 1220 0 0,-6-65 19 0 0,-51-330-964 0 0,-6-39-57 0 0,4 6-584 0 0,1 1-1 0 0,0-1 0 0 0,0-1 1 0 0,0-14-1 0 0,4 11-69 0 0,0 0 0 0 0,1 0 0 0 0,1 0 0 0 0,0 1 0 0 0,0-1 0 0 0,1 1 0 0 0,1 0 0 0 0,0 0 0 0 0,1 1 0 0 0,0-1 0 0 0,1 2 0 0 0,0-1 0 0 0,16-15 0 0 0,-8 11-15 0 0,0-1 0 0 0,2 2 0 0 0,0 0 0 0 0,0 1 0 0 0,1 1 0 0 0,1 1 0 0 0,28-13 0 0 0,-41 22 5 0 0,0 0 0 0 0,0 0 0 0 0,0 1-1 0 0,0 0 1 0 0,0 0 0 0 0,1 0 0 0 0,-1 1 0 0 0,0 0 0 0 0,0 1-1 0 0,0 0 1 0 0,1 0 0 0 0,-1 0 0 0 0,0 1 0 0 0,0 0 0 0 0,0 0-1 0 0,-1 1 1 0 0,8 3 0 0 0,-10-4 9 0 0,0 0 0 0 0,-1 0 0 0 0,1 0 0 0 0,-1 1 0 0 0,0-1 0 0 0,1 1 1 0 0,-1 0-1 0 0,0 0 0 0 0,-1 0 0 0 0,1 0 0 0 0,0 0 0 0 0,-1 1 0 0 0,0-1 0 0 0,0 1 0 0 0,0-1 0 0 0,0 1 0 0 0,-1 0 0 0 0,1 0 0 0 0,-1 0 0 0 0,0 0 1 0 0,0 0-1 0 0,0 0 0 0 0,-1 0 0 0 0,0 0 0 0 0,1 1 0 0 0,-1-1 0 0 0,-1 0 0 0 0,1 0 0 0 0,-1 0 0 0 0,1 0 0 0 0,-3 6 0 0 0,0-2 4 0 0,0 0 0 0 0,-1-1 1 0 0,0 1-1 0 0,0-1 0 0 0,-1 1 0 0 0,0-1 0 0 0,0-1 0 0 0,0 1 0 0 0,-1-1 0 0 0,0 0 0 0 0,-1 0 0 0 0,-9 7 0 0 0,-8 4 4 0 0,-1-1-1 0 0,-34 16 0 0 0,23-12-451 0 0,-1-3 1 0 0,-1 0-1 0 0,0-3 0 0 0,-55 14 1 0 0,86-27-66 0 0,-29 3-1138 0 0,13-11-3753 0 0,9-3 2148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1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6597 0 0,'0'0'-394'0'0,"49"-16"483"0"0,-48 15 568 0 0,62 21 16 0 0,-52-19-616 0 0,0 1 0 0 0,1-2 1 0 0,-1 0-1 0 0,0 0 0 0 0,0-1 0 0 0,0 0 1 0 0,0-1-1 0 0,0 0 0 0 0,0-1 0 0 0,-1 0 1 0 0,1-1-1 0 0,-1 0 0 0 0,0-1 0 0 0,0 0 1 0 0,0 0-1 0 0,0-1 0 0 0,-1 0 0 0 0,14-13 0 0 0,-21 17-46 0 0,0 0-1 0 0,-1 0 1 0 0,1 0-1 0 0,0 0 1 0 0,-1 0-1 0 0,0-1 1 0 0,1 1-1 0 0,-1 0 1 0 0,0-1-1 0 0,0 1 1 0 0,0-1-1 0 0,-1 1 1 0 0,1-1-1 0 0,-1 0 1 0 0,1 1-1 0 0,-1-1 1 0 0,0 0-1 0 0,0 1 1 0 0,0-1-1 0 0,0 1 1 0 0,-1-6-1 0 0,0 5 7 0 0,-2 3-4 0 0,-8-2-8 0 0,7 3-2 0 0,-1 0 0 0 0,0-1-1 0 0,1 2 1 0 0,-1-1-1 0 0,1 0 1 0 0,-1 1-1 0 0,1 0 1 0 0,0 0-1 0 0,0 0 1 0 0,0 1-1 0 0,-7 5 1 0 0,-3 0 0 0 0,-3 2 3 0 0,0 0-1 0 0,1 1 0 0 0,1 0 1 0 0,0 1-1 0 0,1 1 0 0 0,0 0 1 0 0,-23 29-1 0 0,33-37-4 0 0,1-1 1 0 0,0 1-1 0 0,1-1 0 0 0,-1 1 1 0 0,1 0-1 0 0,0 0 1 0 0,0 0-1 0 0,1 0 1 0 0,-1 0-1 0 0,1 1 0 0 0,0-1 1 0 0,0 0-1 0 0,1 0 1 0 0,0 1-1 0 0,0-1 1 0 0,0 1-1 0 0,0-1 0 0 0,1 0 1 0 0,0 1-1 0 0,0-1 1 0 0,1 0-1 0 0,-1 0 1 0 0,1 0-1 0 0,0 0 0 0 0,1 0 1 0 0,-1 0-1 0 0,1-1 1 0 0,0 1-1 0 0,0-1 1 0 0,0 0-1 0 0,0 1 0 0 0,8 5 1 0 0,-5-4-54 0 0,0-1 0 0 0,0 0 1 0 0,1 0-1 0 0,0-1 0 0 0,0 0 0 0 0,0 0 1 0 0,0 0-1 0 0,1-1 0 0 0,0 0 0 0 0,-1 0 1 0 0,1-1-1 0 0,0 0 0 0 0,14 1 0 0 0,-7-2-546 0 0,0 0 1 0 0,1-1-1 0 0,-1 0 0 0 0,0-2 0 0 0,0 0 0 0 0,20-5 0 0 0,-1-1-1735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2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74 5637 0 0,'0'-6'-32'0'0,"-1"1"0"0"0,0-1 1 0 0,0 1-1 0 0,0-1 0 0 0,0 1 1 0 0,-4-8-1 0 0,-1-5 587 0 0,5 16-354 0 0,1 2-171 0 0,0-1 0 0 0,0 1-1 0 0,0 0 1 0 0,0-1 0 0 0,0 1 0 0 0,-1 0-1 0 0,1-1 1 0 0,0 1 0 0 0,0-1-1 0 0,0 1 1 0 0,-1 0 0 0 0,1 0 0 0 0,0-1-1 0 0,0 1 1 0 0,-1 0 0 0 0,1-1 0 0 0,0 1-1 0 0,-1 0 1 0 0,1 0 0 0 0,0 0-1 0 0,-1-1 1 0 0,1 1 0 0 0,0 0 0 0 0,-1 0-1 0 0,1 0 1 0 0,0 0 0 0 0,-1-1 0 0 0,1 1-1 0 0,-1 0 1 0 0,1 0 0 0 0,0 0-1 0 0,-1 0 1 0 0,1 0 0 0 0,-1 0 0 0 0,1 0-1 0 0,0 0 1 0 0,-1 0 0 0 0,1 1 0 0 0,0-1-1 0 0,-1 0 1 0 0,-4 4 40 0 0,0 1 0 0 0,0 0-1 0 0,1 0 1 0 0,-1 0 0 0 0,1 1 0 0 0,1-1-1 0 0,-1 1 1 0 0,1 0 0 0 0,0 0 0 0 0,0 0-1 0 0,-3 12 1 0 0,-20 86 640 0 0,16-58-464 0 0,-1 2 30 0 0,3 1 0 0 0,2 0 1 0 0,1 1-1 0 0,3-1 0 0 0,3 1 0 0 0,1-1 1 0 0,16 89-1 0 0,136 465 1088 0 0,-140-555-1283 0 0,19 56 84 0 0,-13-46 10 0 0,-3 1 1 0 0,-2 1-1 0 0,11 92 1 0 0,-25-150-169 0 0,-1 0 0 0 0,0 0 1 0 0,0 1-1 0 0,0-1 1 0 0,0 0-1 0 0,-1 0 1 0 0,1 0-1 0 0,0 1 1 0 0,-1-1-1 0 0,0 0 0 0 0,1 0 1 0 0,-1 0-1 0 0,0 0 1 0 0,0 0-1 0 0,0 0 1 0 0,0 0-1 0 0,-1 0 1 0 0,1 0-1 0 0,0-1 0 0 0,-1 1 1 0 0,0 0-1 0 0,1-1 1 0 0,-3 2-1 0 0,0-1-55 0 0,0 0 0 0 0,0 0 0 0 0,0 0 0 0 0,0-1 0 0 0,0 0 0 0 0,0 0-1 0 0,0 0 1 0 0,-1 0 0 0 0,1 0 0 0 0,0-1 0 0 0,-6 0 0 0 0,-11-1-383 0 0,-1-1 0 0 0,1-1 0 0 0,-35-10 0 0 0,54 13 406 0 0,-34-11-1106 0 0,0-1 0 0 0,0-2 0 0 0,1-2 0 0 0,1 0 0 0 0,-58-40-1 0 0,33 12-1782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0 420 6401 0 0,'41'-27'-177'0'0,"1"2"1"0"0,2 1-1 0 0,0 3 0 0 0,1 2 1 0 0,68-20-1 0 0,-30 10 69 0 0,126-34 81 0 0,-33 12 91 0 0,-160 46 61 0 0,0 0 1 0 0,-1-2 0 0 0,1 1-1 0 0,-2-2 1 0 0,1 0-1 0 0,-1-1 1 0 0,0-1 0 0 0,0 0-1 0 0,-2 0 1 0 0,18-18-1 0 0,-17 13 780 0 0,-14 22-440 0 0,-7 25-350 0 0,8-12-43 0 0,1-1-1 0 0,0 1 0 0 0,1-1 1 0 0,1 0-1 0 0,1 1 1 0 0,1-1-1 0 0,1-1 1 0 0,0 1-1 0 0,1-1 0 0 0,1 0 1 0 0,1 0-1 0 0,0-1 1 0 0,2-1-1 0 0,12 17 1 0 0,-20-29-51 0 0,0-1 0 0 0,1 0 0 0 0,-1 0 0 0 0,1 0 1 0 0,0-1-1 0 0,0 1 0 0 0,0-1 0 0 0,0 0 0 0 0,0 0 1 0 0,0 0-1 0 0,1-1 0 0 0,-1 1 0 0 0,0-1 1 0 0,1 0-1 0 0,-1-1 0 0 0,1 1 0 0 0,0-1 0 0 0,-1 0 1 0 0,1 0-1 0 0,-1 0 0 0 0,1 0 0 0 0,-1-1 1 0 0,1 0-1 0 0,-1 0 0 0 0,1 0 0 0 0,7-4 0 0 0,-9 4-4 0 0,0 0 0 0 0,0 0 0 0 0,0-1 0 0 0,0 1 0 0 0,-1-1 0 0 0,1 0 0 0 0,0 0 0 0 0,-1 0 0 0 0,0 0 0 0 0,1 0 0 0 0,-1-1 0 0 0,0 1 0 0 0,0 0 0 0 0,0-1 0 0 0,-1 0 0 0 0,1 0 0 0 0,0 1 0 0 0,-1-1 0 0 0,0 0 0 0 0,0 0 0 0 0,0 0 0 0 0,0 0 0 0 0,0 0 0 0 0,-1 0 0 0 0,1-1 0 0 0,-1 1 0 0 0,0 0 0 0 0,0 0 0 0 0,0 0 0 0 0,0-1 0 0 0,0 1-1 0 0,-1 0 1 0 0,0 0 0 0 0,1 0 0 0 0,-1 0 0 0 0,0 0 0 0 0,-1 0 0 0 0,-2-5 0 0 0,1 2 19 0 0,0 0 0 0 0,-1 0 0 0 0,0 0 0 0 0,-1 0 0 0 0,1 1 0 0 0,-1 0 0 0 0,0 0 0 0 0,-1 0 0 0 0,1 0-1 0 0,-1 1 1 0 0,0 0 0 0 0,0 0 0 0 0,0 1 0 0 0,-13-6 0 0 0,-39-8-1056 0 0,1 12-4233 0 0,53 5 2401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2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95 6085 0 0,'-8'-11'276'0'0,"0"-1"0"0"0,1-1 0 0 0,1 1 1 0 0,-7-17-1 0 0,13 28 171 0 0,0 0-399 0 0,0 1 0 0 0,0-1 0 0 0,0 0 0 0 0,0 0 1 0 0,1 1-1 0 0,-1-1 0 0 0,0 0 0 0 0,0 1 0 0 0,1-1 0 0 0,-1 0 0 0 0,1 1 0 0 0,-1-1 0 0 0,0 0 0 0 0,1 1 0 0 0,-1-1 0 0 0,1 1 0 0 0,-1-1 0 0 0,1 1 0 0 0,0-1 0 0 0,-1 1 0 0 0,1-1 0 0 0,-1 1 0 0 0,1-1 0 0 0,0 1 0 0 0,-1 0 0 0 0,1 0 0 0 0,0-1 0 0 0,0 1 0 0 0,-1 0 0 0 0,1 0 0 0 0,1-1 0 0 0,17 15 233 0 0,-2 1 0 0 0,0 0 0 0 0,-1 1 0 0 0,20 25 0 0 0,56 81 534 0 0,-85-111-715 0 0,0-1 0 0 0,0 1 0 0 0,-1 1 0 0 0,-1-1 0 0 0,0 1-1 0 0,0 0 1 0 0,3 14 0 0 0,-8-24 13 0 0,0-2-106 0 0,0 0 0 0 0,0 0 0 0 0,0 1 0 0 0,0-1-1 0 0,0 0 1 0 0,0 0 0 0 0,0 1 0 0 0,0-1 0 0 0,0 0-1 0 0,0 0 1 0 0,0 1 0 0 0,0-1 0 0 0,0 0 0 0 0,0 0-1 0 0,0 1 1 0 0,0-1 0 0 0,-1 0 0 0 0,1 0-1 0 0,0 1 1 0 0,0-1 0 0 0,0 0 0 0 0,0 0 0 0 0,-1 0-1 0 0,1 1 1 0 0,0-1 0 0 0,0 0 0 0 0,0 0 0 0 0,-1 0-1 0 0,1 0 1 0 0,0 0 0 0 0,0 1 0 0 0,0-1 0 0 0,-1 0-1 0 0,1 0 1 0 0,0 0 0 0 0,0 0 0 0 0,-1 0 0 0 0,1 0-1 0 0,0 0 1 0 0,0 0 0 0 0,-1 0 0 0 0,1 0-1 0 0,0 0 1 0 0,-1 0 0 0 0,1 0 0 0 0,0 0 0 0 0,0 0-1 0 0,-1 0 1 0 0,-2-10 2 0 0,1 0-1 0 0,0-1 1 0 0,0 1-1 0 0,1 0 1 0 0,0-1 0 0 0,1 1-1 0 0,0 0 1 0 0,1-1-1 0 0,0 1 1 0 0,0 0-1 0 0,1-1 1 0 0,4-10 0 0 0,-1 3-151 0 0,1 0 0 0 0,0 1 0 0 0,1 0 0 0 0,1 0 0 0 0,1 0 1 0 0,15-21-1 0 0,-21 35-242 0 0,0 0 1 0 0,1 0-1 0 0,0 0 1 0 0,-1 0-1 0 0,1 1 1 0 0,0-1 0 0 0,0 1-1 0 0,0 0 1 0 0,0 0-1 0 0,5-1 1 0 0,12-6-3042 0 0,-11 4 890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2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5849 0 0,'0'0'-207'0'0,"25"16"1438"0"0,-17 21-113 0 0,-6-25-941 0 0,1-1 0 0 0,0 1 0 0 0,1 0 0 0 0,0-1 0 0 0,7 15 0 0 0,-9-23-118 0 0,0 0 1 0 0,0 0 0 0 0,0 0 0 0 0,1 0 0 0 0,0 0-1 0 0,-1 0 1 0 0,1-1 0 0 0,0 1 0 0 0,0-1 0 0 0,0 0-1 0 0,1 1 1 0 0,-1-2 0 0 0,0 1 0 0 0,1 0 0 0 0,0-1-1 0 0,-1 1 1 0 0,1-1 0 0 0,0 0 0 0 0,-1 0 0 0 0,1-1-1 0 0,6 1 1 0 0,-1 0 19 0 0,1-1 0 0 0,-1 0 0 0 0,0-1 0 0 0,0 0 0 0 0,1-1 0 0 0,-1 1 0 0 0,0-2 0 0 0,-1 1 0 0 0,11-5 0 0 0,-15 5-53 0 0,0 0-1 0 0,1 0 0 0 0,-2-1 1 0 0,1 1-1 0 0,0-1 1 0 0,0 1-1 0 0,-1-1 0 0 0,1-1 1 0 0,-1 1-1 0 0,0 0 0 0 0,0-1 1 0 0,0 1-1 0 0,-1-1 0 0 0,1 0 1 0 0,-1 0-1 0 0,0 0 1 0 0,0 0-1 0 0,0-1 0 0 0,-1 1 1 0 0,1 0-1 0 0,0-7 0 0 0,-1 9-16 0 0,-1 1-1 0 0,1-1 0 0 0,-1 1 1 0 0,0-1-1 0 0,1 1 0 0 0,-1 0 1 0 0,0-1-1 0 0,0 1 0 0 0,0-1 1 0 0,0 1-1 0 0,0-1 0 0 0,0 1 0 0 0,-1-1 1 0 0,1 1-1 0 0,0-1 0 0 0,-1 1 1 0 0,1-1-1 0 0,-1 1 0 0 0,0 0 1 0 0,1-1-1 0 0,-1 1 0 0 0,0 0 1 0 0,0 0-1 0 0,0-1 0 0 0,0 1 1 0 0,0 0-1 0 0,0 0 0 0 0,0 0 1 0 0,0 0-1 0 0,0 0 0 0 0,0 1 0 0 0,-1-1 1 0 0,1 0-1 0 0,0 0 0 0 0,-1 1 1 0 0,1-1-1 0 0,0 1 0 0 0,-1-1 1 0 0,-1 0-1 0 0,-1 1-1 0 0,1 1 0 0 0,0-1 0 0 0,-1 0 0 0 0,1 1 0 0 0,0-1 0 0 0,0 1 0 0 0,0 0 0 0 0,-1 0 0 0 0,1 1 0 0 0,0-1 0 0 0,0 1 1 0 0,1-1-1 0 0,-1 1 0 0 0,0 0 0 0 0,0 0 0 0 0,1 0 0 0 0,-5 4 0 0 0,-6 9 54 0 0,0 0 1 0 0,1 0 0 0 0,1 1-1 0 0,0 1 1 0 0,1 0-1 0 0,1 0 1 0 0,0 1 0 0 0,1 0-1 0 0,2 0 1 0 0,-1 1-1 0 0,-5 33 1 0 0,11-43-24 0 0,-1 0 0 0 0,1 0 0 0 0,1 0 0 0 0,0 0 0 0 0,0 0 0 0 0,1 1 0 0 0,0-1 0 0 0,1 0 0 0 0,-1 0 1 0 0,2 0-1 0 0,-1 0 0 0 0,2-1 0 0 0,-1 1 0 0 0,1-1 0 0 0,0 0 0 0 0,1 0 0 0 0,-1 0 0 0 0,2 0 0 0 0,-1-1 0 0 0,1 0 0 0 0,0 0 0 0 0,1 0 0 0 0,-1-1 0 0 0,1 0 0 0 0,1 0 1 0 0,12 7-1 0 0,-8-6 14 0 0,-1-1 0 0 0,1-1 1 0 0,1 0-1 0 0,-1-1 0 0 0,0 0 1 0 0,1 0-1 0 0,0-2 0 0 0,0 0 1 0 0,0 0-1 0 0,0-1 0 0 0,21-1 1 0 0,-27-1-269 0 0,0 1 1 0 0,0-2 0 0 0,0 1 0 0 0,0-1-1 0 0,0 0 1 0 0,0-1 0 0 0,0 1 0 0 0,-1-1-1 0 0,11-7 1 0 0,-12 7-366 0 0,0-1-1 0 0,-1 0 1 0 0,0 0-1 0 0,1 0 1 0 0,-2 0-1 0 0,1-1 1 0 0,0 1-1 0 0,-1-1 1 0 0,0 0-1 0 0,0 0 1 0 0,0-1-1 0 0,-1 1 1 0 0,3-7-1 0 0,0-5-1839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3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4104 0 0,'29'36'-669'0'0,"-15"22"1631"0"0,23 63 0 0 0,0-3-75 0 0,3 40 471 0 0,35 304 0 0 0,-74-461-1461 0 0,-1 0-1 0 0,0 1 0 0 0,0-1 1 0 0,0 0-1 0 0,0 1 0 0 0,0-1 1 0 0,0 0-1 0 0,0 1 1 0 0,0-1-1 0 0,0 0 0 0 0,-1 1 1 0 0,1-1-1 0 0,-1 0 0 0 0,1 0 1 0 0,-1 1-1 0 0,1-1 1 0 0,-1 0-1 0 0,1 0 0 0 0,-1 0 1 0 0,0 0-1 0 0,0 0 0 0 0,0 0 1 0 0,0 0-1 0 0,0 0 1 0 0,0 0-1 0 0,0 0 0 0 0,0 0 1 0 0,0-1-1 0 0,0 1 0 0 0,0 0 1 0 0,0-1-1 0 0,0 1 1 0 0,-1-1-1 0 0,1 1 0 0 0,0-1 1 0 0,0 0-1 0 0,-1 1 0 0 0,1-1 1 0 0,0 0-1 0 0,-1 0 1 0 0,1 0-1 0 0,0 0 0 0 0,-1 0 1 0 0,-1 0-1 0 0,0 0-2339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3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5577 0 0,'5'-12'42'0'0,"1"0"1"0"0,1 0 0 0 0,0 1 0 0 0,1 0-1 0 0,0 1 1 0 0,0-1 0 0 0,1 2 0 0 0,0-1-1 0 0,1 1 1 0 0,0 0 0 0 0,1 1 0 0 0,0 1-1 0 0,0-1 1 0 0,0 2 0 0 0,19-9 0 0 0,18-5 374 0 0,1 1 0 0 0,77-18 1 0 0,-123 36-429 0 0,97-23 180 0 0,0 5 0 0 0,138-9 0 0 0,59 18-4320 0 0,-255 10 2149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3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6349 0 0,'0'-1'-23'0'0,"0"1"1"0"0,1 0-1 0 0,-1 0 1 0 0,0 0-1 0 0,0 0 1 0 0,0-1 0 0 0,1 1-1 0 0,-1 0 1 0 0,0 0-1 0 0,0 0 1 0 0,1 0-1 0 0,-1 0 1 0 0,0 0 0 0 0,0 0-1 0 0,1 0 1 0 0,-1 0-1 0 0,0 0 1 0 0,0 0-1 0 0,1 0 1 0 0,-1 0 0 0 0,0 0-1 0 0,0 0 1 0 0,1 0-1 0 0,-1 0 1 0 0,0 0-1 0 0,0 0 1 0 0,1 0 0 0 0,-1 0-1 0 0,0 0 1 0 0,0 1-1 0 0,1-1 1 0 0,-1 0-1 0 0,0 0 1 0 0,0 0 0 0 0,0 0-1 0 0,1 1 1 0 0,-1-1-1 0 0,0 0 1 0 0,0 0-1 0 0,0 0 1 0 0,0 1 0 0 0,0-1-1 0 0,1 0 1 0 0,-1 0-1 0 0,0 1 1 0 0,0-1-1 0 0,0 0 1 0 0,0 0 0 0 0,0 1-1 0 0,0-1 1 0 0,0 0-1 0 0,0 1 1 0 0,11 26 173 0 0,2 31 612 0 0,109 569 2102 0 0,-117-607-2774 0 0,17 56 886 0 0,11 84 0 0 0,-33-159-913 0 0,0 0 1 0 0,0 0-1 0 0,0 0 1 0 0,0 0 0 0 0,0 1-1 0 0,0-1 1 0 0,0 0 0 0 0,0 0-1 0 0,1 0 1 0 0,-1 0-1 0 0,0 0 1 0 0,1 0 0 0 0,-1 0-1 0 0,1 0 1 0 0,-1 0-1 0 0,1 0 1 0 0,0 0 0 0 0,-1-1-1 0 0,1 1 1 0 0,0 0-1 0 0,0 0 1 0 0,-1-1 0 0 0,1 1-1 0 0,0 0 1 0 0,1 0-1 0 0,-1-1-42 0 0,0 0-1 0 0,0-1 1 0 0,0 1-1 0 0,0-1 0 0 0,0 1 1 0 0,0-1-1 0 0,0 1 0 0 0,0-1 1 0 0,0 0-1 0 0,0 1 1 0 0,0-1-1 0 0,0 0 0 0 0,0 0 1 0 0,0 1-1 0 0,-1-1 0 0 0,1 0 1 0 0,0 0-1 0 0,-1 0 1 0 0,1-1-1 0 0,32-60 64 0 0,-32 59 0 0 0,28-68 112 0 0,36-72 90 0 0,-58 129-280 0 0,2 0-1 0 0,-1 0 1 0 0,2 1 0 0 0,0 1-1 0 0,0-1 1 0 0,1 2 0 0 0,18-15 0 0 0,-27 24-9 0 0,1 0 0 0 0,0 0 1 0 0,0 0-1 0 0,-1 1 1 0 0,1-1-1 0 0,0 1 0 0 0,0 0 1 0 0,0 0-1 0 0,1 0 1 0 0,-1 0-1 0 0,0 1 0 0 0,0-1 1 0 0,0 1-1 0 0,1 0 1 0 0,-1 0-1 0 0,0 0 1 0 0,0 0-1 0 0,1 1 0 0 0,-1-1 1 0 0,0 1-1 0 0,0 0 1 0 0,0 0-1 0 0,0 0 0 0 0,0 0 1 0 0,0 0-1 0 0,0 1 1 0 0,0-1-1 0 0,0 1 0 0 0,0 0 1 0 0,-1 0-1 0 0,1 0 1 0 0,4 5-1 0 0,7 8 22 0 0,1 0-1 0 0,-2 2 1 0 0,0 0 0 0 0,12 21-1 0 0,2 1 10 0 0,-15-22-11 0 0,1-1 1 0 0,1 0-1 0 0,1-1 1 0 0,0 0-1 0 0,22 16 1 0 0,-31-27-49 0 0,0 0 0 0 0,1-1 0 0 0,-1 1 0 0 0,1-1 1 0 0,0-1-1 0 0,-1 1 0 0 0,1-1 0 0 0,0 0 1 0 0,1-1-1 0 0,-1 1 0 0 0,0-2 0 0 0,0 1 1 0 0,1-1-1 0 0,-1 0 0 0 0,0 0 0 0 0,0-1 0 0 0,1 0 1 0 0,13-4-1 0 0,-1-1-300 0 0,-1 0 0 0 0,1-2-1 0 0,-1-1 1 0 0,-1 0 0 0 0,0-1 0 0 0,0-1 0 0 0,-1-1 0 0 0,0 0 0 0 0,-1-2 0 0 0,17-17-1 0 0,-23 20 103 0 0,0 0 1 0 0,-1 0-1 0 0,-1-1 0 0 0,0 0 0 0 0,-1 0 0 0 0,0-1 0 0 0,-1 0 0 0 0,0 0 0 0 0,-1-1 0 0 0,0 0 0 0 0,-2 0 0 0 0,1 0 0 0 0,-2 0 0 0 0,0 0 0 0 0,1-23 0 0 0,1 5 613 0 0,4 50 1018 0 0,8 55 325 0 0,-12-34-1242 0 0,15 89 637 0 0,-15-112-1005 0 0,0 0 1 0 0,0 0-1 0 0,2 0 1 0 0,0-1-1 0 0,14 25 0 0 0,-19-39-175 0 0,-1 0 0 0 0,0 0 0 0 0,1-1 0 0 0,-1 1 0 0 0,0 0 0 0 0,1 0 0 0 0,-1-1 0 0 0,1 1 1 0 0,-1 0-1 0 0,1-1 0 0 0,-1 1 0 0 0,1 0 0 0 0,0-1 0 0 0,-1 1 0 0 0,1-1 0 0 0,0 1 0 0 0,-1-1 0 0 0,1 0 0 0 0,0 1 0 0 0,0-1 0 0 0,-1 1 0 0 0,1-1 0 0 0,0 0 0 0 0,0 0 0 0 0,0 0 0 0 0,-1 1 0 0 0,1-1 0 0 0,0 0 0 0 0,0 0 0 0 0,0 0 0 0 0,0 0 0 0 0,-1 0 0 0 0,1 0 0 0 0,0-1 0 0 0,0 1 0 0 0,0 0 0 0 0,0 0 0 0 0,-1-1 0 0 0,2 0 0 0 0,0 0-220 0 0,-1 0 1 0 0,0-1-1 0 0,1 1 0 0 0,-1-1 1 0 0,0 0-1 0 0,0 1 0 0 0,0-1 1 0 0,-1 0-1 0 0,1 0 1 0 0,0 0-1 0 0,-1 1 0 0 0,1-1 1 0 0,-1 0-1 0 0,1 0 1 0 0,-1 0-1 0 0,0 0 0 0 0,0 0 1 0 0,0-2-1 0 0,0-15-2306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3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89 6189 0 0,'-10'-76'2714'0'0,"9"73"-2153"0"0,1 3-566 0 0,0 0 0 0 0,-1 0 0 0 0,1 0 0 0 0,0 0 0 0 0,0 0 0 0 0,0 0 0 0 0,-1-1 0 0 0,1 1 0 0 0,0 0 0 0 0,0 0 0 0 0,0 0 0 0 0,0 0 0 0 0,-1-1 0 0 0,1 1 0 0 0,0 0 0 0 0,0 0 0 0 0,0 0 0 0 0,0-1 0 0 0,0 1 0 0 0,0 0 0 0 0,-1 0 0 0 0,1-1 0 0 0,0 1 0 0 0,0 0 0 0 0,0 0 0 0 0,0-1 0 0 0,0 1 0 0 0,0 0 0 0 0,0 0 0 0 0,0-1 0 0 0,0 1 0 0 0,0 0 0 0 0,0 0 0 0 0,0-1 0 0 0,1 1 0 0 0,-1 0 0 0 0,0 0 0 0 0,0 0 0 0 0,0-1 0 0 0,0 1 0 0 0,0 0 0 0 0,0 0 0 0 0,1-1 0 0 0,-1 1 0 0 0,0 0 0 0 0,0 0 0 0 0,0 0 0 0 0,1-1 1 0 0,4 2-635 0 0,1-1 0 0 0,-1 1 0 0 0,1 0 1 0 0,-1 0-1 0 0,0 1 0 0 0,7 2 0 0 0,7 6-2253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3440 0 0,'0'0'-61'0'0,"41"-11"1988"0"0,-38 13-1899 0 0,0 1-1 0 0,0-1 1 0 0,0 0 0 0 0,0 1 0 0 0,0 0-1 0 0,-1-1 1 0 0,1 1 0 0 0,-1 0 0 0 0,1 0-1 0 0,-1 1 1 0 0,0-1 0 0 0,-1 0 0 0 0,1 1 0 0 0,-1-1-1 0 0,3 7 1 0 0,22 71 217 0 0,-19-54-160 0 0,9 31 69 0 0,-3 0 0 0 0,8 85 0 0 0,-20-140-2505 0 0,-1-11 1639 0 0,-2-15 87 0 0,-2-2-373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3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51 6225 0 0,'0'0'-262'0'0,"5"-1"73"0"0,0-1 243 0 0,-4 2-30 0 0,1 0 1 0 0,-1-1-1 0 0,0 1 1 0 0,1 0-1 0 0,-1-1 1 0 0,0 1-1 0 0,1-1 1 0 0,-1 1-1 0 0,0-1 1 0 0,0 0-1 0 0,0 0 1 0 0,0 0 0 0 0,0 1-1 0 0,0-1 1 0 0,0 0-1 0 0,0 0 1 0 0,2-2-1 0 0,-3 2 9 0 0,0 1 1 0 0,1-1-1 0 0,-1 0 0 0 0,0 1 0 0 0,0-1 1 0 0,1 0-1 0 0,-1 0 0 0 0,0 1 0 0 0,0-1 0 0 0,0 0 1 0 0,0 1-1 0 0,0-1 0 0 0,0 0 0 0 0,0 0 0 0 0,0 1 1 0 0,0-1-1 0 0,0 0 0 0 0,0 1 0 0 0,-1-1 1 0 0,1 0-1 0 0,0 0 0 0 0,0 1 0 0 0,-1-1 0 0 0,1 0 1 0 0,0 1-1 0 0,-1-1 0 0 0,1 1 0 0 0,-1-1 1 0 0,1 0-1 0 0,-1 1 0 0 0,1-1 0 0 0,-1 1 0 0 0,1 0 1 0 0,-1-1-1 0 0,1 1 0 0 0,-1-1 0 0 0,0 1 0 0 0,1 0 1 0 0,-1-1-1 0 0,0 1 0 0 0,1 0 0 0 0,-1 0 1 0 0,0-1-1 0 0,0 1 0 0 0,1 0 0 0 0,-2 0 0 0 0,-27-8 584 0 0,21 8-560 0 0,1-1 1 0 0,0 2 0 0 0,0-1 0 0 0,0 1-1 0 0,0 0 1 0 0,-1 0 0 0 0,1 1-1 0 0,0 0 1 0 0,1 0 0 0 0,-1 0-1 0 0,0 1 1 0 0,1 0 0 0 0,-1 1 0 0 0,1-1-1 0 0,0 1 1 0 0,0 1 0 0 0,1-1-1 0 0,-1 1 1 0 0,1 0 0 0 0,0 0-1 0 0,0 0 1 0 0,0 1 0 0 0,1 0 0 0 0,0 0-1 0 0,0 0 1 0 0,1 0 0 0 0,-1 0-1 0 0,1 1 1 0 0,1 0 0 0 0,-1-1-1 0 0,1 1 1 0 0,1 0 0 0 0,-1 0-1 0 0,1 1 1 0 0,0-1 0 0 0,0 0 0 0 0,1 0-1 0 0,0 0 1 0 0,1 1 0 0 0,-1-1-1 0 0,1 0 1 0 0,1 0 0 0 0,-1 0-1 0 0,1 0 1 0 0,1 0 0 0 0,-1-1 0 0 0,1 1-1 0 0,0 0 1 0 0,1-1 0 0 0,-1 0-1 0 0,7 8 1 0 0,9 7 44 0 0,0-2 0 0 0,1 0-1 0 0,1-1 1 0 0,37 24 0 0 0,31 26 238 0 0,-87-66-324 0 0,-1-1 1 0 0,1 0-1 0 0,0 0 1 0 0,-1 1-1 0 0,1-1 1 0 0,-1 1-1 0 0,0 0 0 0 0,0-1 1 0 0,1 1-1 0 0,-1 0 1 0 0,0 0-1 0 0,0 0 1 0 0,-1-1-1 0 0,1 1 1 0 0,0 0-1 0 0,-1 0 0 0 0,1 0 1 0 0,-1 1-1 0 0,1-1 1 0 0,-1 0-1 0 0,0 0 1 0 0,0 0-1 0 0,0 3 1 0 0,-1-3-4 0 0,0 0 1 0 0,0 0-1 0 0,0 1 1 0 0,-1-1-1 0 0,1 0 1 0 0,-1 0-1 0 0,1 0 1 0 0,-1 0-1 0 0,0-1 1 0 0,0 1-1 0 0,1 0 1 0 0,-1-1-1 0 0,0 1 1 0 0,-1-1-1 0 0,1 0 1 0 0,-3 2-1 0 0,-11 4 25 0 0,0 0-1 0 0,-1-1 0 0 0,0-1 0 0 0,-20 3 1 0 0,-49 6-228 0 0,78-14-171 0 0,1 0 1 0 0,0 0 0 0 0,0 0 0 0 0,0-1 0 0 0,-1 0 0 0 0,1 0-1 0 0,0 0 1 0 0,0-1 0 0 0,0-1 0 0 0,-7-2 0 0 0,13 4 185 0 0,0 1 1 0 0,0-1-1 0 0,0 0 1 0 0,0 1-1 0 0,-1-1 0 0 0,1 0 1 0 0,0 0-1 0 0,0 0 1 0 0,1 1-1 0 0,-1-1 0 0 0,0 0 1 0 0,0-1-1 0 0,0 1 1 0 0,1 0-1 0 0,-1 0 1 0 0,0 0-1 0 0,1 0 0 0 0,-1 0 1 0 0,1-1-1 0 0,-1 1 1 0 0,1 0-1 0 0,0 0 1 0 0,0-1-1 0 0,-1-1 0 0 0,3-20-2559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5793 0 0,'0'0'-479'0'0,"5"3"-324"0"0,85 49-146 0 0,-67-37 1292 0 0,-15-9-147 0 0,0-1 1 0 0,0 0-1 0 0,1 0 0 0 0,-1-1 0 0 0,1 0 0 0 0,0-1 1 0 0,0 1-1 0 0,1-2 0 0 0,-1 1 0 0 0,0-1 1 0 0,1-1-1 0 0,16 1 0 0 0,6-2 32 0 0,0-2 0 0 0,0-1 0 0 0,38-8 0 0 0,-57 8-172 0 0,1-1 0 0 0,0 0 0 0 0,-1-1 0 0 0,0-1 0 0 0,0 0 0 0 0,0-1 0 0 0,-1 0 0 0 0,0-1-1 0 0,18-14 1 0 0,-28 20-45 0 0,0-1-1 0 0,0 1 1 0 0,0-1-1 0 0,0 1 1 0 0,0-1-1 0 0,-1 0 0 0 0,1 1 1 0 0,-1-1-1 0 0,0 0 1 0 0,0 0-1 0 0,0 0 0 0 0,0 0 1 0 0,0 0-1 0 0,-1 0 1 0 0,0 0-1 0 0,1 0 1 0 0,-1 0-1 0 0,0-1 0 0 0,0 1 1 0 0,-1 0-1 0 0,1 0 1 0 0,-1 0-1 0 0,1 0 1 0 0,-1 0-1 0 0,0 0 0 0 0,0 0 1 0 0,0 0-1 0 0,-1 0 1 0 0,1 0-1 0 0,-1 1 1 0 0,1-1-1 0 0,-1 1 0 0 0,0-1 1 0 0,0 1-1 0 0,0-1 1 0 0,0 1-1 0 0,-1 0 1 0 0,1 0-1 0 0,-1 0 0 0 0,1 0 1 0 0,-1 1-1 0 0,1-1 1 0 0,-1 1-1 0 0,0-1 1 0 0,0 1-1 0 0,0 0 0 0 0,0 0 1 0 0,0 0-1 0 0,0 1 1 0 0,0-1-1 0 0,0 1 1 0 0,0 0-1 0 0,0-1 0 0 0,-6 2 1 0 0,-10 2 71 0 0,1 0 0 0 0,-1 2 0 0 0,1 0 1 0 0,-1 2-1 0 0,1-1 0 0 0,1 2 0 0 0,0 1 0 0 0,0 0 0 0 0,0 1 1 0 0,1 1-1 0 0,1 0 0 0 0,0 1 0 0 0,0 1 0 0 0,-17 20 1 0 0,29-30-62 0 0,-1 1 1 0 0,1 0-1 0 0,0-1 1 0 0,1 2-1 0 0,-1-1 1 0 0,1 0-1 0 0,0 0 1 0 0,0 1-1 0 0,0-1 1 0 0,0 1-1 0 0,1 0 1 0 0,0-1-1 0 0,0 1 1 0 0,0 0-1 0 0,1 0 1 0 0,-1 0-1 0 0,1-1 1 0 0,0 1-1 0 0,0 0 1 0 0,1 0-1 0 0,0 0 1 0 0,0 0-1 0 0,0-1 1 0 0,0 1-1 0 0,1 0 1 0 0,-1-1 0 0 0,1 1-1 0 0,1-1 1 0 0,-1 0-1 0 0,0 1 1 0 0,1-1-1 0 0,0 0 1 0 0,0-1-1 0 0,5 6 1 0 0,4 3 21 0 0,1 0 1 0 0,0 0 0 0 0,0-1-1 0 0,2-1 1 0 0,-1 0 0 0 0,1-1-1 0 0,1 0 1 0 0,18 7 0 0 0,-7-6-1 0 0,1 0 0 0 0,0-2 0 0 0,1-1 1 0 0,-1-1-1 0 0,1-1 0 0 0,1-2 0 0 0,-1-1 0 0 0,34-2 1 0 0,-18-3-5 0 0,0-2 1 0 0,-1-3 0 0 0,0-1-1 0 0,71-25 1 0 0,-106 31-38 0 0,37-12 22 0 0,-1-2 0 0 0,44-25 0 0 0,-78 37-22 0 0,0-1-1 0 0,0-1 1 0 0,-1 0 0 0 0,0 0 0 0 0,-1-1 0 0 0,1-1 0 0 0,-2 1-1 0 0,1-1 1 0 0,-1-1 0 0 0,0 1 0 0 0,-1-1 0 0 0,0-1 0 0 0,8-17-1 0 0,-14 22-2 0 0,0 1 0 0 0,0-1 0 0 0,-1 0-1 0 0,1 0 1 0 0,-1 0 0 0 0,-1 0-1 0 0,1 1 1 0 0,-1-1 0 0 0,0 0 0 0 0,-2-7-1 0 0,1 9 1 0 0,-1 0 0 0 0,0 1 1 0 0,0-1-1 0 0,0 0 0 0 0,0 1 0 0 0,0 0 0 0 0,-1 0 0 0 0,1 0 0 0 0,-1 0 0 0 0,0 0 0 0 0,0 1 0 0 0,0 0 0 0 0,0 0 0 0 0,0 0 0 0 0,-1 0 0 0 0,1 0 0 0 0,0 1 0 0 0,-1 0 0 0 0,1 0 0 0 0,-1 0 0 0 0,0 1 0 0 0,1-1 0 0 0,-1 1 0 0 0,0 0 0 0 0,1 1 0 0 0,-1-1 0 0 0,1 1 0 0 0,-8 1 0 0 0,0 0 4 0 0,0 1-1 0 0,1 0 0 0 0,0 1 0 0 0,0 0 0 0 0,0 0 1 0 0,0 1-1 0 0,0 1 0 0 0,1 0 0 0 0,0 0 0 0 0,-10 9 0 0 0,11-7 2 0 0,1 1 0 0 0,0 0 0 0 0,0 1 0 0 0,1 0 0 0 0,0 0 0 0 0,1 0 0 0 0,-7 15-1 0 0,11-21 4 0 0,0 1-1 0 0,0-1 0 0 0,0 1 1 0 0,1 0-1 0 0,-1 0 0 0 0,1 0 1 0 0,1 0-1 0 0,-1 0 0 0 0,1 0 0 0 0,-1 0 1 0 0,1 0-1 0 0,1 0 0 0 0,-1 0 1 0 0,1 0-1 0 0,0 0 0 0 0,0-1 1 0 0,0 1-1 0 0,1 0 0 0 0,-1 0 0 0 0,4 5 1 0 0,-3-8-3 0 0,-1 0-1 0 0,1 0 1 0 0,0 0 0 0 0,0 0 0 0 0,0-1-1 0 0,0 1 1 0 0,0-1 0 0 0,0 1 0 0 0,0-1-1 0 0,0 0 1 0 0,0 0 0 0 0,1 0 0 0 0,-1 0-1 0 0,0 0 1 0 0,1 0 0 0 0,-1-1 0 0 0,1 1 0 0 0,-1-1-1 0 0,1 0 1 0 0,4 1 0 0 0,46-8 21 0 0,-41 4-19 0 0,0 0 1 0 0,-1-1-1 0 0,1-1 0 0 0,-1 0 1 0 0,0 0-1 0 0,0-1 1 0 0,-1 0-1 0 0,11-9 1 0 0,6-7 7 0 0,35-38 1 0 0,-8 7-11 0 0,-53 51 16 0 0,2 6-29 0 0,-1-1 18 0 0,0 0-1 0 0,0 1 1 0 0,0-1-1 0 0,-1 1 0 0 0,1 0 1 0 0,-1-1-1 0 0,0 1 1 0 0,0 0-1 0 0,0 0 0 0 0,-1 0 1 0 0,1 0-1 0 0,-1 6 1 0 0,-4 60 198 0 0,0-18-96 0 0,3 4-24 0 0,3-1 0 0 0,2 1 0 0 0,3-1 0 0 0,1 0-1 0 0,28 90 1 0 0,43 55 135 0 0,-51-135-134 0 0,-20-40-53 0 0,-6-20-13 0 0,-1 1 1 0 0,1-1 0 0 0,1 1 0 0 0,-1-1-1 0 0,1 0 1 0 0,3 5 0 0 0,-5-9 189 0 0,13-62-117 0 0,-8-53-127 0 0,12-138-587 0 0,-12 209 421 0 0,2 0-1 0 0,2 1 1 0 0,27-75-1 0 0,1 33-42 0 0,-22 52 144 0 0,-2 0 0 0 0,17-57 0 0 0,-14 40 240 0 0,-17 47-130 0 0,2 3 0 0 0,0 0-1 0 0,0 0 1 0 0,0 0-1 0 0,0 0 1 0 0,0 1-1 0 0,-1-1 1 0 0,1 1-1 0 0,0-1 1 0 0,-1 1-1 0 0,1-1 1 0 0,-1 1-1 0 0,0 0 1 0 0,1 0-1 0 0,-1-1 1 0 0,0 1 0 0 0,0 0-1 0 0,0 0 1 0 0,0 0-1 0 0,0 0 1 0 0,-1 1-1 0 0,1-1 1 0 0,-1 0-1 0 0,1 3 1 0 0,15 69 255 0 0,-13-55-143 0 0,3 10 48 0 0,0 1 108 0 0,15 49-1 0 0,-9-37-62 0 0,-10-35-201 0 0,0 23 62 0 0,-1-27-64 0 0,-1-3-10 0 0,0-1 0 0 0,0 1-1 0 0,0 0 1 0 0,1 0 0 0 0,-1 0 0 0 0,0 0 0 0 0,0 0 0 0 0,0 0-1 0 0,0 0 1 0 0,1 0 0 0 0,-1 0 0 0 0,0 1 0 0 0,0-1 0 0 0,0 0-1 0 0,0 0 1 0 0,0 0 0 0 0,1 0 0 0 0,-1 0 0 0 0,0 0 0 0 0,0 0-1 0 0,0 0 1 0 0,0 0 0 0 0,0 0 0 0 0,0 0 0 0 0,0 1 0 0 0,1-1-1 0 0,-1 0 1 0 0,0 0 0 0 0,0 0 0 0 0,0 0 0 0 0,0 0 0 0 0,0 0-1 0 0,0 1 1 0 0,0-1 0 0 0,0 0 0 0 0,0 0 0 0 0,0 0 0 0 0,0 0-1 0 0,0 0 1 0 0,0 1 0 0 0,0-1 0 0 0,0 0 0 0 0,0 0 0 0 0,0 0-1 0 0,0 0 1 0 0,0 1 0 0 0,0-1 0 0 0,0 0 0 0 0,0 0 0 0 0,0 0-1 0 0,0 0 1 0 0,0 0 0 0 0,0 1 0 0 0,0-1 0 0 0,0 0 0 0 0,27-39 14 0 0,-2 0 1 0 0,-1-2 0 0 0,30-71 0 0 0,-40 81-15 0 0,64-104-156 0 0,-77 134 144 0 0,-2 0-9 0 0,1 1 15 0 0,0 0-1 0 0,0 0 1 0 0,0-1-1 0 0,0 1 1 0 0,-1 0-1 0 0,1 0 1 0 0,0 0-1 0 0,0-1 1 0 0,0 1-1 0 0,-1 0 1 0 0,1 0-1 0 0,0 0 1 0 0,0 0-1 0 0,0 0 1 0 0,-1-1-1 0 0,1 1 1 0 0,0 0-1 0 0,0 0 1 0 0,-1 0-1 0 0,1 0 1 0 0,0 0-1 0 0,-1 0 1 0 0,1 0-1 0 0,0 0 1 0 0,0 0-1 0 0,-1 0 1 0 0,1 0-1 0 0,0 0 1 0 0,0 0-1 0 0,-1 0 1 0 0,1 0 0 0 0,0 0-1 0 0,0 0 1 0 0,-1 1-1 0 0,1-1 1 0 0,0 0-1 0 0,0 0 1 0 0,-1 0-1 0 0,1 0 1 0 0,0 0-1 0 0,-1 1 1 0 0,-18 8 7 0 0,9-5-8 0 0,8-3 22 0 0,-4 61-100 0 0,4-53 81 0 0,1 1 0 0 0,0 0 0 0 0,0-1 1 0 0,1 1-1 0 0,0 0 0 0 0,1-1 0 0 0,0 1 0 0 0,0-1 0 0 0,1 1 0 0 0,4 11 0 0 0,-3-12 3 0 0,1 0-1 0 0,0 0 0 0 0,0 0 1 0 0,1-1-1 0 0,0 0 0 0 0,1 0 1 0 0,0 0-1 0 0,0-1 0 0 0,0 0 1 0 0,1 0-1 0 0,0 0 1 0 0,1-1-1 0 0,-1 0 0 0 0,1 0 1 0 0,12 6-1 0 0,-9-8 1 0 0,-1 1 0 0 0,1-2 0 0 0,0 1 0 0 0,1-1 0 0 0,-1-1 0 0 0,1 0 0 0 0,-1-1 1 0 0,1 0-1 0 0,-1-1 0 0 0,1 0 0 0 0,0-1 0 0 0,18-3 0 0 0,14-3 1 0 0,69-21 0 0 0,-99 23-10 0 0,-1 0-1 0 0,0 0 1 0 0,1-1 0 0 0,-2-1 0 0 0,1 0 0 0 0,-1-1-1 0 0,0 0 1 0 0,-1-1 0 0 0,13-12 0 0 0,-18 14 1 0 0,0 1 0 0 0,-1-1 0 0 0,0-1 0 0 0,-1 1 0 0 0,1-1 1 0 0,-1 0-1 0 0,-1 0 0 0 0,0 0 0 0 0,0 0 0 0 0,0 0 0 0 0,-1-1 0 0 0,0 1 0 0 0,-1-1 0 0 0,0 0 1 0 0,0 1-1 0 0,-1-1 0 0 0,-1-14 0 0 0,1 21 4 0 0,-1 0-1 0 0,1 1 1 0 0,-1-1 0 0 0,0 1 0 0 0,1-1-1 0 0,-1 0 1 0 0,0 1 0 0 0,0-1 0 0 0,0 1 0 0 0,0-1-1 0 0,0 1 1 0 0,0 0 0 0 0,0 0 0 0 0,-1-1-1 0 0,1 1 1 0 0,0 0 0 0 0,-1 0 0 0 0,1 0-1 0 0,-1 0 1 0 0,1 0 0 0 0,-1 1 0 0 0,-2-2-1 0 0,0 1 1 0 0,0 0 0 0 0,0 1-1 0 0,0-1 1 0 0,0 1-1 0 0,0 0 1 0 0,0 0 0 0 0,0 0-1 0 0,0 1 1 0 0,-7 1-1 0 0,-4 3 0 0 0,-1 0 0 0 0,1 1 1 0 0,-27 14-1 0 0,24-10 11 0 0,1 0 1 0 0,0 2 0 0 0,1 0 0 0 0,0 1 0 0 0,1 1 0 0 0,1 0-1 0 0,-21 26 1 0 0,29-33-6 0 0,1 0 0 0 0,0 1 0 0 0,0 0 0 0 0,0 0 0 0 0,1 0 0 0 0,0 0 0 0 0,1 1 0 0 0,-1-1 0 0 0,2 1 0 0 0,-1 0 0 0 0,1 0-1 0 0,1 0 1 0 0,0 0 0 0 0,0 0 0 0 0,1 0 0 0 0,0 1 0 0 0,0-1 0 0 0,1 0 0 0 0,2 11 0 0 0,-2-17-1 0 0,0-1 0 0 0,0 1 1 0 0,0 0-1 0 0,0-1 0 0 0,1 1 0 0 0,-1-1 0 0 0,1 1 0 0 0,-1-1 1 0 0,1 0-1 0 0,0 1 0 0 0,0-1 0 0 0,0 0 0 0 0,0 0 1 0 0,0-1-1 0 0,1 1 0 0 0,-1 0 0 0 0,0-1 0 0 0,1 1 1 0 0,-1-1-1 0 0,1 0 0 0 0,0 0 0 0 0,-1 0 0 0 0,1 0 1 0 0,0 0-1 0 0,0-1 0 0 0,0 1 0 0 0,-1-1 0 0 0,1 0 0 0 0,0 1 1 0 0,5-2-1 0 0,1 1-1 0 0,0-2 1 0 0,0 1 0 0 0,0-1-1 0 0,0 0 1 0 0,0-1 0 0 0,0 0-1 0 0,-1 0 1 0 0,15-8 0 0 0,-11 3-11 0 0,1 0 0 0 0,-2-1 0 0 0,1-1 1 0 0,-1 0-1 0 0,-1 0 0 0 0,15-18 0 0 0,49-78-200 0 0,-49 67 110 0 0,-24 38 84 0 0,0-1 6 0 0,0 1-1 0 0,-1-1 1 0 0,1 1-1 0 0,0-1 0 0 0,0 1 1 0 0,1 0-1 0 0,-1 0 1 0 0,0 0-1 0 0,0-1 0 0 0,0 1 1 0 0,1 0-1 0 0,-1 1 0 0 0,1-1 1 0 0,-1 0-1 0 0,1 0 1 0 0,-1 0-1 0 0,1 1 0 0 0,-1-1 1 0 0,1 1-1 0 0,-1-1 0 0 0,1 1 1 0 0,2 0-1 0 0,0 4 22 0 0,-1 0 0 0 0,0 1 0 0 0,0 0-1 0 0,-1-1 1 0 0,0 1 0 0 0,1 0 0 0 0,-2 0 0 0 0,3 6 0 0 0,3 7 63 0 0,-1-8-145 0 0,1 1 0 0 0,0-1 1 0 0,1 0-1 0 0,0 0 1 0 0,1-1-1 0 0,0 0 0 0 0,0 0 1 0 0,1-1-1 0 0,0-1 1 0 0,0 1-1 0 0,1-2 1 0 0,0 1-1 0 0,0-2 0 0 0,0 1 1 0 0,1-1-1 0 0,0-1 1 0 0,0 0-1 0 0,0-1 0 0 0,1-1 1 0 0,-1 1-1 0 0,1-2 1 0 0,-1 0-1 0 0,1 0 1 0 0,-1-1-1 0 0,1-1 0 0 0,0 0 1 0 0,-1-1-1 0 0,1 0 1 0 0,-1-1-1 0 0,0 0 0 0 0,0-1 1 0 0,0 0-1 0 0,0-1 1 0 0,18-11-1 0 0,-10 3-677 0 0,-1 0 0 0 0,-1-1 1 0 0,0-1-1 0 0,-1-1 0 0 0,-1 0 0 0 0,0-1 0 0 0,-1-1 1 0 0,23-37-1 0 0,-15 15-2011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193 175 6061 0 0,'-1'-18'39'0'0,"-2"-1"0"0"0,0 1 0 0 0,-1 0 0 0 0,-1-1 0 0 0,0 2 1 0 0,-1-1-1 0 0,-13-24 0 0 0,19 41-8 0 0,-1 1 0 0 0,1 0 1 0 0,0 0-1 0 0,0-1 0 0 0,0 1 1 0 0,0 0-1 0 0,0-1 0 0 0,-1 1 0 0 0,1 0 1 0 0,0 0-1 0 0,0-1 0 0 0,0 1 0 0 0,-1 0 1 0 0,1 0-1 0 0,0 0 0 0 0,0-1 1 0 0,-1 1-1 0 0,1 0 0 0 0,0 0 0 0 0,-1 0 1 0 0,1 0-1 0 0,0 0 0 0 0,0-1 0 0 0,-1 1 1 0 0,1 0-1 0 0,0 0 0 0 0,-1 0 0 0 0,1 0 1 0 0,0 0-1 0 0,-1 0 0 0 0,1 0 1 0 0,0 0-1 0 0,-1 0 0 0 0,1 0 0 0 0,0 0 1 0 0,-1 1-1 0 0,1-1 0 0 0,0 0 0 0 0,-1 0 1 0 0,1 0-1 0 0,0 0 0 0 0,0 0 1 0 0,-1 1-1 0 0,1-1 0 0 0,0 0 0 0 0,0 0 1 0 0,-1 0-1 0 0,1 1 0 0 0,0-1 0 0 0,-6 8 143 0 0,0 0 0 0 0,1 0 1 0 0,1 1-1 0 0,-1 0 0 0 0,1-1 0 0 0,1 1 0 0 0,-5 19 0 0 0,-15 80 691 0 0,14-58-601 0 0,7-40-243 0 0,-46 267 1135 0 0,42-229-1305 0 0,3 1 0 0 0,2 0 1 0 0,9 84-1 0 0,-8-132 83 0 0,7 32-780 0 0,-7-31 597 0 0,0-1 0 0 0,0 0 0 0 0,1 1 0 0 0,-1-1 0 0 0,1 0 0 0 0,0 1 0 0 0,-1-1 0 0 0,1 0-1 0 0,0 1 1 0 0,0-1 0 0 0,0 0 0 0 0,0 0 0 0 0,0 0 0 0 0,0 0 0 0 0,0 0 0 0 0,0 0 0 0 0,0 0 0 0 0,0 0-1 0 0,0-1 1 0 0,1 1 0 0 0,1 1 0 0 0,9 0-2544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49 6049 0 0,'-8'-7'-330'0'0,"-5"-8"-245"0"0,12 14 550 0 0,7-1 108 0 0,1 0 0 0 0,-1 0 0 0 0,1 1-1 0 0,-1 0 1 0 0,1 1 0 0 0,0-1 0 0 0,-1 1 0 0 0,1 0-1 0 0,7 2 1 0 0,79 2 900 0 0,0-3 1 0 0,129-16-1 0 0,-213 13-929 0 0,9-1 124 0 0,0 1 0 0 0,-1 1 1 0 0,1 0-1 0 0,32 4 0 0 0,-45-3-148 0 0,-1 1 0 0 0,0 0-1 0 0,0 0 1 0 0,0 0-1 0 0,1 1 1 0 0,-1 0 0 0 0,0-1-1 0 0,-1 1 1 0 0,1 1-1 0 0,0-1 1 0 0,-1 1-1 0 0,1-1 1 0 0,-1 1 0 0 0,0 0-1 0 0,0 0 1 0 0,0 0-1 0 0,0 1 1 0 0,0-1 0 0 0,-1 1-1 0 0,1-1 1 0 0,-1 1-1 0 0,0 0 1 0 0,-1 0-1 0 0,1 0 1 0 0,1 5 0 0 0,22 58 369 0 0,52 99 0 0 0,-68-149-348 0 0,-4-4-45 0 0,2 0 0 0 0,-1 0 0 0 0,2-1 0 0 0,0 0 0 0 0,0 0 0 0 0,1-1 0 0 0,0 0 0 0 0,1 0 0 0 0,21 17 0 0 0,-29-28-76 0 0,0 1 1 0 0,-1-1-1 0 0,1 0 1 0 0,0 1-1 0 0,-1-1 0 0 0,1 0 1 0 0,0 0-1 0 0,-1-1 0 0 0,1 1 1 0 0,0 0-1 0 0,0 0 1 0 0,-1-1-1 0 0,1 1 0 0 0,-1-1 1 0 0,1 1-1 0 0,0-1 0 0 0,-1 0 1 0 0,1 0-1 0 0,-1 0 1 0 0,1 0-1 0 0,-1 0 0 0 0,0 0 1 0 0,2-1-1 0 0,28-28-1705 0 0,-8-8-1666 0 0,-12 13 663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1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48 107 6129 0 0,'-36'-97'613'0'0,"36"95"-162"0"0,-2 1-332 0 0,-5-4-78 0 0,5 4-263 0 0,4 6-2944 0 0,10 23 1057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164 362 5088 0 0,'3'1'3'0'0,"0"0"-1"0"0,-1-1 1 0 0,1 1-1 0 0,0 0 1 0 0,0-1-1 0 0,-1 0 1 0 0,1 0-1 0 0,0 0 0 0 0,0 0 1 0 0,0 0-1 0 0,-1 0 1 0 0,1-1-1 0 0,0 1 1 0 0,0-1-1 0 0,-1 0 0 0 0,1 0 1 0 0,0 0-1 0 0,-1 0 1 0 0,1 0-1 0 0,-1 0 1 0 0,0-1-1 0 0,1 1 1 0 0,-1-1-1 0 0,0 0 0 0 0,0 0 1 0 0,0 0-1 0 0,0 0 1 0 0,0 0-1 0 0,0 0 1 0 0,-1 0-1 0 0,1 0 0 0 0,-1-1 1 0 0,1 1-1 0 0,-1-1 1 0 0,1-3-1 0 0,1-1 154 0 0,0 0 0 0 0,-1 1 0 0 0,0-1 0 0 0,0 0 0 0 0,-1 0 0 0 0,0 0 0 0 0,0-1 0 0 0,-1 1 1 0 0,0 0-1 0 0,0 0 0 0 0,-1 0 0 0 0,-2-14 0 0 0,1 12-9 0 0,-1-1 1 0 0,-1 1-1 0 0,1 0 1 0 0,-1 1-1 0 0,-11-17 1 0 0,13 21-106 0 0,-1 1 0 0 0,1 0 0 0 0,-1 0 0 0 0,0 0 0 0 0,0 0 0 0 0,-1 0 0 0 0,1 1 0 0 0,0-1 0 0 0,-1 1 0 0 0,0 0 0 0 0,1 0 0 0 0,-1 0 0 0 0,0 1 0 0 0,0 0-1 0 0,-5-2 1 0 0,4 4-8 0 0,0 0-1 0 0,-1 0 1 0 0,1 0-1 0 0,0 1 1 0 0,0-1-1 0 0,0 1 1 0 0,1 0-1 0 0,-1 1 1 0 0,0-1-1 0 0,1 1 1 0 0,-1 0-1 0 0,1 0 1 0 0,0 1-1 0 0,-5 4 1 0 0,-1 1 35 0 0,1 1 0 0 0,0 0 0 0 0,1 0 0 0 0,0 0 0 0 0,1 1 0 0 0,0 1 1 0 0,0-1-1 0 0,1 1 0 0 0,1 0 0 0 0,-8 23 0 0 0,12-30-45 0 0,-1 0 0 0 0,1 0 0 0 0,0 0-1 0 0,1 1 1 0 0,-1-1 0 0 0,1 0 0 0 0,0 1 0 0 0,0-1-1 0 0,1 0 1 0 0,0 0 0 0 0,0 1 0 0 0,0-1 0 0 0,0 0-1 0 0,1 0 1 0 0,0 0 0 0 0,0 0 0 0 0,0 0 0 0 0,1-1-1 0 0,-1 1 1 0 0,1 0 0 0 0,0-1 0 0 0,1 0 0 0 0,-1 0-1 0 0,1 0 1 0 0,-1 0 0 0 0,1-1 0 0 0,0 1 0 0 0,10 5-1 0 0,-2-2 2 0 0,1-1 1 0 0,0 0-1 0 0,0-1 0 0 0,1-1 0 0 0,0 0 0 0 0,0-1 1 0 0,0 0-1 0 0,0-1 0 0 0,0 0 0 0 0,0-1 0 0 0,0-1 0 0 0,1 0 1 0 0,23-5-1 0 0,-25 4-15 0 0,-1-1 0 0 0,1-1 0 0 0,-1 0-1 0 0,0-1 1 0 0,0 0 0 0 0,-1-1 0 0 0,1 0 0 0 0,-1-1 0 0 0,0 0 0 0 0,0-1 0 0 0,-1 0 0 0 0,0-1 0 0 0,0 0 0 0 0,-1-1 0 0 0,16-16 0 0 0,-23 21-10 0 0,1-1 0 0 0,0 1 1 0 0,-1 0-1 0 0,0-1 0 0 0,0 0 1 0 0,0 1-1 0 0,-1-1 0 0 0,1 0 0 0 0,-1 0 1 0 0,0 0-1 0 0,-1 1 0 0 0,1-1 1 0 0,-1 0-1 0 0,-1-8 0 0 0,0 3-3 0 0,0 0 0 0 0,-1 1 0 0 0,-1-1 0 0 0,0 1 0 0 0,0 0-1 0 0,0 0 1 0 0,-6-9 0 0 0,-5-7-11 0 0,-2 0 0 0 0,0 2-1 0 0,-2 0 1 0 0,-21-22 0 0 0,33 39 6 0 0,0-1 0 0 0,-1 1 1 0 0,0 0-1 0 0,-1 1 1 0 0,1-1-1 0 0,-1 2 0 0 0,0-1 1 0 0,0 1-1 0 0,-10-4 0 0 0,16 7 7 0 0,-1 0 0 0 0,0 0-1 0 0,1 1 1 0 0,-1-1-1 0 0,0 1 1 0 0,1 0 0 0 0,-1 0-1 0 0,0-1 1 0 0,1 2-1 0 0,-1-1 1 0 0,0 0 0 0 0,1 0-1 0 0,-1 1 1 0 0,1 0-1 0 0,-1-1 1 0 0,0 1 0 0 0,1 0-1 0 0,-1 0 1 0 0,1 1-1 0 0,0-1 1 0 0,-1 0 0 0 0,1 1-1 0 0,0 0 1 0 0,0-1-1 0 0,0 1 1 0 0,0 0 0 0 0,0 0-1 0 0,0 0 1 0 0,1 0-1 0 0,-1 0 1 0 0,1 0 0 0 0,-1 1-1 0 0,1-1 1 0 0,0 1-1 0 0,-1 3 1 0 0,-1-1 1 0 0,0 1 0 0 0,1 0 0 0 0,0 0 1 0 0,0 0-1 0 0,1 1 0 0 0,-1-1 0 0 0,1 0 0 0 0,1 1 0 0 0,-1-1 0 0 0,1 0 1 0 0,0 1-1 0 0,1-1 0 0 0,-1 1 0 0 0,1-1 0 0 0,1 0 0 0 0,-1 0 0 0 0,1 0 1 0 0,0 1-1 0 0,0-2 0 0 0,1 1 0 0 0,0 0 0 0 0,0 0 0 0 0,5 6 0 0 0,-1-3-5 0 0,1 0-1 0 0,0-1 0 0 0,0 0 0 0 0,1 0 0 0 0,0-1 0 0 0,0 0 0 0 0,1-1 0 0 0,0 0 0 0 0,0-1 0 0 0,0 0 0 0 0,1 0 0 0 0,14 4 0 0 0,-14-5-2 0 0,2 1 0 0 0,-1-2 0 0 0,0 0 0 0 0,1 0 0 0 0,-1-1 0 0 0,1-1 0 0 0,0 0 0 0 0,-1-1-1 0 0,1 0 1 0 0,0-1 0 0 0,0 0 0 0 0,-1-1 0 0 0,1-1 0 0 0,-1 0 0 0 0,0-1 0 0 0,0 0 0 0 0,0 0 0 0 0,0-1 0 0 0,-1-1 0 0 0,1 0 0 0 0,16-12 0 0 0,27-25 13 0 0,-39 29 114 0 0,1 0 0 0 0,1 1-1 0 0,0 1 1 0 0,0 1-1 0 0,1 0 1 0 0,1 1 0 0 0,0 2-1 0 0,25-9 1 0 0,-43 17 39 0 0,4 1-6 0 0,0 0-76 0 0,1 0 1 0 0,-1 1-1 0 0,1 0 0 0 0,-1 0 1 0 0,0 1-1 0 0,0 0 0 0 0,0 0 1 0 0,-1 0-1 0 0,1 1 0 0 0,-1 0 1 0 0,1 0-1 0 0,-1 0 0 0 0,0 1 1 0 0,5 6-1 0 0,2 6 73 0 0,-1 1 1 0 0,-1 0-1 0 0,0 1 1 0 0,-2 0-1 0 0,12 37 1 0 0,-10-29 72 0 0,23 49 1 0 0,-32-75-207 0 0,-1 0-1 0 0,1 0 1 0 0,0 0-1 0 0,-1 0 1 0 0,1 0-1 0 0,0 0 1 0 0,0 0-1 0 0,0 0 1 0 0,0 0-1 0 0,0 0 1 0 0,0-1 0 0 0,0 1-1 0 0,0 0 1 0 0,1-1-1 0 0,-1 1 1 0 0,0-1-1 0 0,0 1 1 0 0,0-1-1 0 0,1 0 1 0 0,-1 0 0 0 0,0 1-1 0 0,1-1 1 0 0,1 0-1 0 0,1 0-6 0 0,-1-1 0 0 0,1 1 0 0 0,0-1 0 0 0,0 0 0 0 0,-1 0 0 0 0,1 0-1 0 0,-1-1 1 0 0,5-1 0 0 0,8-6-58 0 0,0-1 0 0 0,23-18 0 0 0,-36 25 45 0 0,85-71-249 0 0,40-29-76 0 0,-125 101 335 0 0,-1 0 0 0 0,1 1 0 0 0,0 0 0 0 0,-1 0 0 0 0,1 0 1 0 0,0 0-1 0 0,-1 0 0 0 0,1 0 0 0 0,0 1 0 0 0,0-1 0 0 0,0 1 0 0 0,0 0 0 0 0,0 0 0 0 0,0 0 0 0 0,0 0 1 0 0,-1 0-1 0 0,1 1 0 0 0,0 0 0 0 0,0-1 0 0 0,0 1 0 0 0,0 0 0 0 0,-1 0 0 0 0,1 0 0 0 0,0 1 0 0 0,-1-1 1 0 0,1 1-1 0 0,-1-1 0 0 0,0 1 0 0 0,1 0 0 0 0,-1 0 0 0 0,0 0 0 0 0,0 0 0 0 0,0 0 0 0 0,-1 0 0 0 0,4 5 0 0 0,6 8 112 0 0,0 1-1 0 0,-2 0 0 0 0,0 1 1 0 0,8 21-1 0 0,-11-27-77 0 0,3 12-99 0 0,13 26-440 0 0,-21-46 9 0 0,0-1 0 0 0,1 0 0 0 0,-1 1 0 0 0,1-1 0 0 0,0 0 0 0 0,-1 0 0 0 0,1 0 0 0 0,0 0 0 0 0,0 0 0 0 0,0-1 0 0 0,1 1 0 0 0,-1-1 0 0 0,0 1 0 0 0,5 1 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6225 0 0,'51'-15'-364'0'0,"-49"17"468"0"0,1 0 0 0 0,-1 1 1 0 0,0-1-1 0 0,0 1 1 0 0,0-1-1 0 0,0 1 1 0 0,-1 0-1 0 0,1 0 1 0 0,-1 0-1 0 0,0 0 1 0 0,1 0-1 0 0,-1 0 0 0 0,-1 0 1 0 0,2 5-1 0 0,4 21 280 0 0,-2 0-1 0 0,-1-1 0 0 0,-1 2 1 0 0,-1-1-1 0 0,-6 56 1 0 0,-3-36-188 0 0,5-35-240 0 0,0-1 0 0 0,1 1 0 0 0,0 0-1 0 0,1 0 1 0 0,1-1 0 0 0,0 1 0 0 0,1 0 0 0 0,1 0-1 0 0,3 14 1 0 0,-4-27-227 0 0,0-1 0 0 0,0 0-1 0 0,1 0 1 0 0,-1 0 0 0 0,1 0-1 0 0,-1 0 1 0 0,0 0 0 0 0,1 0-1 0 0,-1 0 1 0 0,0 0 0 0 0,0-1-1 0 0,1 1 1 0 0,-1-1 0 0 0,0 1-1 0 0,1-1 1 0 0,1 0 0 0 0,18-12-2743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6741 0 0,'0'-2'-3'0'0,"1"0"0"0"0,-1 0 0 0 0,1 0 0 0 0,-1 1 0 0 0,1-1 0 0 0,0 0 0 0 0,-1 1 0 0 0,1-1 0 0 0,0 0 1 0 0,0 1-1 0 0,0-1 0 0 0,1 1 0 0 0,-1 0 0 0 0,2-3 0 0 0,-2 4 2 0 0,-1 0-1 0 0,1 0 1 0 0,-1 0-1 0 0,1 0 1 0 0,-1-1-1 0 0,1 1 1 0 0,0 0-1 0 0,-1 0 1 0 0,1 0-1 0 0,-1 0 1 0 0,1 0 0 0 0,-1 0-1 0 0,1 0 1 0 0,0 1-1 0 0,-1-1 1 0 0,1 0-1 0 0,-1 0 1 0 0,1 0-1 0 0,-1 0 1 0 0,1 1-1 0 0,-1-1 1 0 0,1 0-1 0 0,-1 1 1 0 0,1-1 0 0 0,-1 0-1 0 0,1 1 1 0 0,-1-1-1 0 0,1 1 1 0 0,2 3-363 0 0,0 0 1 0 0,0 0 0 0 0,0 0-1 0 0,-1 0 1 0 0,0 1-1 0 0,1-1 1 0 0,1 8 0 0 0,2 5-1529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3:4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194 159 4924 0 0,'20'-7'-446'0'0,"-12"2"565"0"0,0-1 1 0 0,-1-1-1 0 0,0 1 1 0 0,0-1-1 0 0,7-9 1 0 0,-11 12 36 0 0,0 1 1 0 0,0-1-1 0 0,0-1 0 0 0,0 1 1 0 0,-1 0-1 0 0,1-1 1 0 0,-1 1-1 0 0,0-1 0 0 0,-1 0 1 0 0,1 0-1 0 0,-1 0 1 0 0,1-5-1 0 0,-2 8-105 0 0,0 1-1 0 0,0-1 1 0 0,0 1-1 0 0,0-1 1 0 0,-1 1-1 0 0,1-1 1 0 0,0 1-1 0 0,-1-1 1 0 0,0 1 0 0 0,1-1-1 0 0,-1 1 1 0 0,0 0-1 0 0,1-1 1 0 0,-1 1-1 0 0,0 0 1 0 0,0-1 0 0 0,0 1-1 0 0,0 0 1 0 0,0 0-1 0 0,0 0 1 0 0,-1 0-1 0 0,1 0 1 0 0,-2-1-1 0 0,0 1 33 0 0,0-1 0 0 0,-1 1-1 0 0,1 0 1 0 0,-1 0-1 0 0,1 0 1 0 0,-1 0-1 0 0,1 1 1 0 0,-1-1 0 0 0,-6 1-1 0 0,1 0 25 0 0,0 1-1 0 0,0 0 0 0 0,1 0 1 0 0,-1 1-1 0 0,0 0 0 0 0,1 0 1 0 0,-14 7-1 0 0,13-5-7 0 0,1 1 0 0 0,0 1 0 0 0,0 0 0 0 0,0 0 0 0 0,0 0 0 0 0,1 1 0 0 0,-12 14 0 0 0,18-19-75 0 0,0-1 1 0 0,-1 1-1 0 0,1 0 0 0 0,0-1 1 0 0,0 1-1 0 0,0 0 1 0 0,0 0-1 0 0,0 0 0 0 0,1 0 1 0 0,-1 0-1 0 0,1 0 1 0 0,-1 0-1 0 0,1 0 0 0 0,0 0 1 0 0,-1 0-1 0 0,1 0 1 0 0,0 0-1 0 0,0 0 0 0 0,1 0 1 0 0,-1 1-1 0 0,0-1 1 0 0,1 0-1 0 0,-1 0 0 0 0,1 0 1 0 0,0 0-1 0 0,-1 0 1 0 0,1-1-1 0 0,0 1 0 0 0,0 0 1 0 0,1 0-1 0 0,-1 0 1 0 0,0-1-1 0 0,0 1 0 0 0,1-1 1 0 0,-1 1-1 0 0,1-1 1 0 0,-1 1-1 0 0,1-1 0 0 0,0 0 1 0 0,0 0-1 0 0,-1 0 1 0 0,4 2-1 0 0,107 56 622 0 0,-78-44-525 0 0,-2 2 1 0 0,0 1-1 0 0,-1 2 1 0 0,40 31 0 0 0,-48-30-63 0 0,37 37 134 0 0,-59-57-187 0 0,0 0 0 0 0,0 0 0 0 0,0 0-1 0 0,0 1 1 0 0,0-1 0 0 0,-1 0 0 0 0,1 1-1 0 0,0-1 1 0 0,-1 0 0 0 0,1 1 0 0 0,-1-1 0 0 0,1 1-1 0 0,-1-1 1 0 0,0 0 0 0 0,1 1 0 0 0,-1-1-1 0 0,0 1 1 0 0,0-1 0 0 0,0 1 0 0 0,0-1-1 0 0,-1 1 1 0 0,1-1 0 0 0,0 1 0 0 0,0-1 0 0 0,-1 2-1 0 0,-1 0 3 0 0,0-1-1 0 0,1 1 0 0 0,-1-1 0 0 0,0 0 0 0 0,0 1 0 0 0,0-1 0 0 0,0 0 1 0 0,-1 0-1 0 0,1-1 0 0 0,0 1 0 0 0,-6 2 0 0 0,-6 3 11 0 0,0-1 0 0 0,0 0 0 0 0,-25 5 0 0 0,37-10-16 0 0,-43 10 71 0 0,-85 12 0 0 0,115-22-175 0 0,0 0 0 0 0,0 0 1 0 0,0-2-1 0 0,0 0 1 0 0,0 0-1 0 0,0-1 0 0 0,1-1 1 0 0,-1-1-1 0 0,-26-9 1 0 0,39 12-29 0 0,0 0 0 0 0,0 0 1 0 0,0-1-1 0 0,-1 1 1 0 0,2 0-1 0 0,-1-1 0 0 0,0 1 1 0 0,0-1-1 0 0,0 1 1 0 0,1-1-1 0 0,-1 0 0 0 0,1 0 1 0 0,-1 0-1 0 0,1 0 1 0 0,0 0-1 0 0,-1 0 0 0 0,1 0 1 0 0,0 0-1 0 0,1 0 1 0 0,-1-1-1 0 0,0 1 0 0 0,1 0 1 0 0,-1-1-1 0 0,1 1 1 0 0,0 0-1 0 0,-1-1 0 0 0,2-3 1 0 0,-1 1-252 0 0,1-1 0 0 0,1 1 1 0 0,-1 0-1 0 0,1 0 0 0 0,0 0 1 0 0,0 0-1 0 0,0 0 0 0 0,1 0 1 0 0,0 0-1 0 0,0 1 0 0 0,4-6 1 0 0,27-27-2472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1476 0 0,'0'0'117'0'0,"2"-10"1952"0"0,-2 10-2021 0 0,0 0 0 0 0,0 0 0 0 0,0 0 0 0 0,0 0-1 0 0,0 0 1 0 0,1 0 0 0 0,-1 0 0 0 0,0 1 0 0 0,0-1 0 0 0,0 0 0 0 0,0 0-1 0 0,0 0 1 0 0,0 0 0 0 0,0 0 0 0 0,1 0 0 0 0,-1 0 0 0 0,0 0-1 0 0,0 0 1 0 0,0 0 0 0 0,0 0 0 0 0,0 0 0 0 0,1 0 0 0 0,-1 0 0 0 0,0 0-1 0 0,0 0 1 0 0,0 0 0 0 0,0 0 0 0 0,0 0 0 0 0,1 0 0 0 0,-1 0 0 0 0,0 0-1 0 0,0 0 1 0 0,0 0 0 0 0,0 0 0 0 0,0 0 0 0 0,0 0 0 0 0,1 0-1 0 0,-1-1 1 0 0,0 1 0 0 0,0 0 0 0 0,0 0 0 0 0,0 0 0 0 0,0 0 0 0 0,0 0-1 0 0,0 0 1 0 0,0 0 0 0 0,1-1 0 0 0,-1 1 0 0 0,0 0 0 0 0,0 0 0 0 0,0 0-1 0 0,0 0 1 0 0,0 0 0 0 0,0 0 0 0 0,0-1 0 0 0,0 1 0 0 0,0 0-1 0 0,0 0 1 0 0,0 0 0 0 0,0 0 0 0 0,0 0 0 0 0,0-1 0 0 0,0 1 0 0 0,0 0-1 0 0,0 0 1 0 0,0 0 0 0 0,0 0 0 0 0,21 42 413 0 0,57 123 651 0 0,-55-94-783 0 0,-14-40-173 0 0,1-1 0 0 0,2 0 1 0 0,22 43-1 0 0,-30-66-128 0 0,1 0 0 0 0,0 0 1 0 0,0-1-1 0 0,0 1 0 0 0,1-1 1 0 0,0 0-1 0 0,0 0 0 0 0,0-1 0 0 0,1 0 1 0 0,-1 0-1 0 0,1 0 0 0 0,1-1 1 0 0,-1 0-1 0 0,1-1 0 0 0,-1 1 0 0 0,1-1 1 0 0,0-1-1 0 0,11 3 0 0 0,-15-5-19 0 0,0 1 0 0 0,0-1-1 0 0,0 1 1 0 0,0-1 0 0 0,0-1 0 0 0,1 1-1 0 0,-1 0 1 0 0,0-1 0 0 0,0 0 0 0 0,0 0-1 0 0,0 0 1 0 0,0-1 0 0 0,-1 1 0 0 0,1-1-1 0 0,0 0 1 0 0,0 0 0 0 0,3-3 0 0 0,-2 0-1 0 0,1 0 1 0 0,-1 0-1 0 0,0 0 1 0 0,0-1-1 0 0,0 0 1 0 0,-1 0 0 0 0,0 0-1 0 0,7-13 1 0 0,-4 3-1 0 0,-1 1-1 0 0,-1-1 1 0 0,0 0 0 0 0,-1 0 0 0 0,-1-1 0 0 0,0 1 0 0 0,0-28 0 0 0,-5-7-11 0 0,-14-81 0 0 0,7 72 9 0 0,9 60-7 0 0,-1-1-1 0 0,1 0 1 0 0,-1 0 0 0 0,1 0 0 0 0,0 0 0 0 0,0 0 0 0 0,0 0 0 0 0,0 0 0 0 0,-1 0 0 0 0,1 0 0 0 0,1 0 0 0 0,-1 0 0 0 0,0 0 0 0 0,0 0-1 0 0,0 0 1 0 0,0 0 0 0 0,1 0 0 0 0,-1 0 0 0 0,0 0 0 0 0,1 0 0 0 0,-1 1 0 0 0,1-1 0 0 0,-1 0 0 0 0,1 0 0 0 0,-1 0 0 0 0,2 0 0 0 0,-1 1 0 0 0,0 0 1 0 0,0 1-1 0 0,0-1 1 0 0,1 1 0 0 0,-1-1-1 0 0,0 1 1 0 0,0 0-1 0 0,0-1 1 0 0,0 1-1 0 0,0 0 1 0 0,0 0 0 0 0,0-1-1 0 0,0 1 1 0 0,0 0-1 0 0,-1 0 1 0 0,2 2 0 0 0,40 56 13 0 0,-39-54-11 0 0,21 32 40 0 0,-1 0-7 0 0,41 52 1 0 0,-57-80-28 0 0,1-1 0 0 0,0 0 1 0 0,0 0-1 0 0,1-1 0 0 0,0 0 0 0 0,0 0 0 0 0,0-1 1 0 0,1 0-1 0 0,0-1 0 0 0,21 8 0 0 0,-26-11-33 0 0,1-1 1 0 0,-1-1-1 0 0,0 1 0 0 0,1-1 0 0 0,-1 0 0 0 0,1 0 0 0 0,-1-1 0 0 0,0 1 0 0 0,1-1 1 0 0,-1 0-1 0 0,0-1 0 0 0,0 1 0 0 0,1-1 0 0 0,-1 0 0 0 0,-1-1 0 0 0,1 1 1 0 0,0-1-1 0 0,5-3 0 0 0,-4 1-626 0 0,0 1 1 0 0,0-1 0 0 0,-1 0-1 0 0,1 0 1 0 0,-1-1-1 0 0,-1 0 1 0 0,8-9-1 0 0,-6 4-2277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3444 0 0,'-13'14'-1801'0'0,"12"-13"1848"0"0,1 1 0 0 0,0 0 0 0 0,0 0-1 0 0,0-1 1 0 0,0 1 0 0 0,0 0-1 0 0,0-1 1 0 0,0 1 0 0 0,1 0 0 0 0,-1 0-1 0 0,1-1 1 0 0,-1 1 0 0 0,1-1-1 0 0,-1 1 1 0 0,1 0 0 0 0,0-1-1 0 0,0 1 1 0 0,0-1 0 0 0,0 0 0 0 0,0 1-1 0 0,0-1 1 0 0,0 0 0 0 0,0 1-1 0 0,1-1 1 0 0,-1 0 0 0 0,0 0-1 0 0,1 0 1 0 0,-1 0 0 0 0,1-1 0 0 0,-1 1-1 0 0,1 0 1 0 0,0 0 0 0 0,-1-1-1 0 0,1 1 1 0 0,0-1 0 0 0,-1 0-1 0 0,1 1 1 0 0,0-1 0 0 0,-1 0 0 0 0,1 0-1 0 0,0 0 1 0 0,2 0 0 0 0,-1-1 1153 0 0,-4 5-1177 0 0,1 0 1 0 0,-2-1-1 0 0,1 1 1 0 0,0-1 0 0 0,-1 1-1 0 0,0-1 1 0 0,1 0-1 0 0,-1 0 1 0 0,-1 0-1 0 0,1 0 1 0 0,0 0 0 0 0,-6 5-1 0 0,-39 37 53 0 0,36-36-40 0 0,-102 101 189 0 0,137-134 317 0 0,126-116-469 0 0,-135 127-77 0 0,-12 10-6 0 0,-1 1-1 0 0,0 0 0 0 0,1 0 0 0 0,-1 0 1 0 0,1 0-1 0 0,0 0 0 0 0,0 1 1 0 0,-1-1-1 0 0,1 1 0 0 0,0 0 1 0 0,4-2-1 0 0,-5 3 14 0 0,2 1-20 0 0,29 13 36 0 0,0 2 0 0 0,-1 1-1 0 0,-1 2 1 0 0,57 43 0 0 0,28 18 85 0 0,-110-76-246 0 0,-4-3-18 0 0,0 1 0 0 0,1-1-1 0 0,-1 1 1 0 0,1-1-1 0 0,-1 0 1 0 0,1 0-1 0 0,-1 0 1 0 0,1 0-1 0 0,0 0 1 0 0,0-1-1 0 0,-1 1 1 0 0,1-1-1 0 0,0 0 1 0 0,0 0-1 0 0,-1 0 1 0 0,1 0 0 0 0,0 0-1 0 0,4-2 1 0 0,24-3-956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63 6249 0 0,'-22'-10'-694'0'0,"30"27"2139"0"0,3 1-1542 0 0,9 24 817 0 0,-2 0-1 0 0,-2 1 0 0 0,15 60 0 0 0,20 55 345 0 0,-49-153-1029 0 0,-1-1 13 0 0,0-1 0 0 0,0 1-1 0 0,0-1 1 0 0,1 0 0 0 0,0 1-1 0 0,0-1 1 0 0,0 0 0 0 0,0 0-1 0 0,0 0 1 0 0,0 0 0 0 0,1-1-1 0 0,4 5 1 0 0,-5-6 10 0 0,16-18 51 0 0,-12 11-95 0 0,-1-1 1 0 0,0-1 0 0 0,0 1-1 0 0,-1-1 1 0 0,0 0 0 0 0,0 0 0 0 0,-1 0-1 0 0,0 0 1 0 0,-1-1 0 0 0,0 1-1 0 0,2-12 1 0 0,5-15 26 0 0,6-17-27 0 0,2 0 1 0 0,2 1-1 0 0,3 1 1 0 0,30-51-1 0 0,-50 98-14 0 0,0 0 1 0 0,0 0-1 0 0,0 0 1 0 0,0 0-1 0 0,0 1 0 0 0,0-1 1 0 0,1 1-1 0 0,-1-1 0 0 0,1 1 1 0 0,0 0-1 0 0,-1 0 1 0 0,1 0-1 0 0,0 1 0 0 0,0-1 1 0 0,0 1-1 0 0,1-1 0 0 0,3 0 1 0 0,-3 3 0 0 0,-1-1 0 0 0,0 1 0 0 0,0 0 0 0 0,0 0 1 0 0,0 1-1 0 0,0-1 0 0 0,0 1 0 0 0,0-1 0 0 0,0 1 0 0 0,0 0 1 0 0,-1 0-1 0 0,1 0 0 0 0,-1 0 0 0 0,4 5 0 0 0,35 40 17 0 0,-36-40-14 0 0,5 6 4 0 0,0-1-1 0 0,1-1 1 0 0,0 0-1 0 0,1-1 1 0 0,0 0-1 0 0,1 0 1 0 0,0-1-1 0 0,1-1 1 0 0,-1-1-1 0 0,1 1 1 0 0,1-2-1 0 0,-1 0 1 0 0,1-1 0 0 0,0-1-1 0 0,1 0 1 0 0,18 2-1 0 0,-25-6 2 0 0,-3 0-8 0 0,1 0 0 0 0,-1-1 1 0 0,1 0-1 0 0,0 0 0 0 0,-1-1 0 0 0,0 0 0 0 0,1 0 0 0 0,-1 0 0 0 0,0-1 0 0 0,0 0 0 0 0,0 0 0 0 0,-1-1 0 0 0,1 1 0 0 0,-1-1 0 0 0,0-1 0 0 0,0 1 0 0 0,0-1 0 0 0,0 1 0 0 0,-1-1 0 0 0,5-7 0 0 0,-1-3-6 0 0,-1-1 0 0 0,-1 1 1 0 0,0-1-1 0 0,-2 0 0 0 0,1 0 0 0 0,2-27 0 0 0,-4 35 6 0 0,-3-6 4 0 0,0-5 5 0 0,0 21-6 0 0,0-1-1 0 0,1 1 1 0 0,-1-1-1 0 0,0 0 1 0 0,1 1-1 0 0,-1-1 0 0 0,0 1 1 0 0,1-1-1 0 0,0 0 1 0 0,-1 0-1 0 0,1 1 1 0 0,0-1-1 0 0,0 0 0 0 0,-1 0 1 0 0,1 0-1 0 0,2 2 1 0 0,11 19 37 0 0,-9-8-13 0 0,3 9 32 0 0,1-1 1 0 0,0-1-1 0 0,14 22 1 0 0,-20-38-62 0 0,1 0 0 0 0,0 0 0 0 0,0 0 0 0 0,0 0 0 0 0,0 0 1 0 0,1-1-1 0 0,-1 0 0 0 0,1 0 0 0 0,0 0 0 0 0,1-1 0 0 0,-1 1 0 0 0,1-1 1 0 0,-1 0-1 0 0,1-1 0 0 0,0 0 0 0 0,8 3 0 0 0,-12-5-85 0 0,1 1-1 0 0,-1-1 1 0 0,0 0-1 0 0,1 0 1 0 0,-1 0-1 0 0,0 0 1 0 0,1 0-1 0 0,-1 0 1 0 0,0-1 0 0 0,0 1-1 0 0,1-1 1 0 0,-1 1-1 0 0,0-1 1 0 0,0 0-1 0 0,0 0 1 0 0,0 0-1 0 0,0 0 1 0 0,0 0-1 0 0,0-1 1 0 0,0 1 0 0 0,0 0-1 0 0,0-1 1 0 0,-1 0-1 0 0,1 1 1 0 0,-1-1-1 0 0,1 0 1 0 0,-1 0-1 0 0,3-3 1 0 0,-3 2-318 0 0,0 0 0 0 0,0 1 0 0 0,0-1-1 0 0,0 0 1 0 0,0 0 0 0 0,0 1 0 0 0,-1-1 0 0 0,1 0 0 0 0,-1 0 0 0 0,0 0 0 0 0,0 0 0 0 0,0 0 0 0 0,-1-4-1 0 0,-3-10-2071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77 5785 0 0,'-6'-7'-262'0'0,"1"1"322"0"0,0-1-1 0 0,0 1 1 0 0,-1 1-1 0 0,0-1 1 0 0,0 1-1 0 0,0 0 0 0 0,-1 0 1 0 0,0 0-1 0 0,0 1 1 0 0,0 0-1 0 0,-9-3 1 0 0,13 6 46 0 0,3 1-98 0 0,-1-1 1 0 0,0 1-1 0 0,1 0 0 0 0,-1-1 1 0 0,1 1-1 0 0,-1 0 1 0 0,0 0-1 0 0,1-1 1 0 0,-1 1-1 0 0,1 0 1 0 0,-1 0-1 0 0,0 0 1 0 0,1 0-1 0 0,-1 0 1 0 0,0 0-1 0 0,0 0 1 0 0,1 0-1 0 0,-1 0 1 0 0,0 0-1 0 0,1 0 0 0 0,-1 0 1 0 0,1 0-1 0 0,-1 0 1 0 0,0 1-1 0 0,1-1 1 0 0,-1 0-1 0 0,0 1 1 0 0,1-1-1 0 0,-1 0 1 0 0,1 1-1 0 0,-1-1 1 0 0,1 1-1 0 0,-1-1 1 0 0,1 0-1 0 0,-1 2 1 0 0,-13 16-1371 0 0,16-14-283 0 0,7 9-140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198 388 4816 0 0,'54'27'71'0'0,"-52"-27"135"0"0,13 3 453 0 0,-12-3-589 0 0,-1 1-1 0 0,0 0 1 0 0,0-1-1 0 0,0 1 1 0 0,1-1-1 0 0,-1 1 0 0 0,0-1 1 0 0,0 0-1 0 0,1 0 1 0 0,-1 0-1 0 0,0-1 1 0 0,0 1-1 0 0,1 0 0 0 0,-1-1 1 0 0,2 0-1 0 0,7-5 71 0 0,-1 1-1 0 0,1-2 0 0 0,-1 1 1 0 0,-1-2-1 0 0,0 1 0 0 0,14-15 0 0 0,-18 17-81 0 0,-2 0-1 0 0,1 0 1 0 0,0-1-1 0 0,-1 1 1 0 0,0-1-1 0 0,0 0 1 0 0,-1 0-1 0 0,0 0 1 0 0,0 0-1 0 0,0 0 1 0 0,-1 0-1 0 0,0 0 1 0 0,0-1-1 0 0,0-11 1 0 0,-1 10-18 0 0,0 0 0 0 0,-1 1 0 0 0,0-1 0 0 0,-1 0 1 0 0,1 1-1 0 0,-1-1 0 0 0,-1 1 0 0 0,0 0 0 0 0,-4-8 0 0 0,6 12-20 0 0,0 1 0 0 0,-1-1 0 0 0,1 1-1 0 0,-1 0 1 0 0,0-1 0 0 0,0 1 0 0 0,0 0 0 0 0,0 0-1 0 0,0 1 1 0 0,0-1 0 0 0,-1 0 0 0 0,1 1-1 0 0,-1-1 1 0 0,1 1 0 0 0,-1 0 0 0 0,1 0-1 0 0,-1 0 1 0 0,0 0 0 0 0,1 0 0 0 0,-1 0-1 0 0,0 1 1 0 0,0 0 0 0 0,1-1 0 0 0,-1 1-1 0 0,0 0 1 0 0,0 0 0 0 0,0 1 0 0 0,0-1-1 0 0,1 0 1 0 0,-5 2 0 0 0,-11 4 84 0 0,0 0 0 0 0,1 1-1 0 0,0 1 1 0 0,1 1 0 0 0,0 0 0 0 0,0 1 0 0 0,1 1 0 0 0,0 0 0 0 0,-18 18-1 0 0,12-9 41 0 0,2 1-1 0 0,0 1 1 0 0,1 1-1 0 0,1 0 1 0 0,-21 40-1 0 0,35-58-116 0 0,1 0 0 0 0,0 0-1 0 0,0 1 1 0 0,0-1 0 0 0,0 1-1 0 0,1-1 1 0 0,0 1 0 0 0,0-1-1 0 0,1 1 1 0 0,-1 0 0 0 0,1-1-1 0 0,1 1 1 0 0,0 7 0 0 0,-1-11-18 0 0,1 0 0 0 0,0 1 1 0 0,0-1-1 0 0,0 0 0 0 0,0 0 1 0 0,0 1-1 0 0,0-1 0 0 0,0 0 1 0 0,1 0-1 0 0,-1 0 0 0 0,1 0 0 0 0,0-1 1 0 0,-1 1-1 0 0,1 0 0 0 0,0-1 1 0 0,0 1-1 0 0,0-1 0 0 0,0 1 1 0 0,0-1-1 0 0,0 0 0 0 0,0 0 1 0 0,1 0-1 0 0,-1 0 0 0 0,0-1 1 0 0,1 1-1 0 0,-1 0 0 0 0,0-1 1 0 0,1 0-1 0 0,-1 0 0 0 0,1 1 0 0 0,-1-1 1 0 0,3-1-1 0 0,7 1 9 0 0,0-1-1 0 0,0 0 0 0 0,-1-1 1 0 0,1 0-1 0 0,-1-1 1 0 0,1-1-1 0 0,-1 1 0 0 0,0-2 1 0 0,-1 1-1 0 0,1-2 0 0 0,-1 1 1 0 0,0-2-1 0 0,13-9 1 0 0,1-4 12 0 0,-2-1 1 0 0,0-1 0 0 0,34-46 0 0 0,-47 54-22 0 0,24-27 24 0 0,-33 41-19 0 0,1-1-1 0 0,-1 0 1 0 0,1 1 0 0 0,-1-1 0 0 0,1 0 0 0 0,0 1 0 0 0,-1-1-1 0 0,1 1 1 0 0,0-1 0 0 0,-1 1 0 0 0,1-1 0 0 0,0 1-1 0 0,0 0 1 0 0,0-1 0 0 0,-1 1 0 0 0,1 0 0 0 0,0 0 0 0 0,0-1-1 0 0,0 1 1 0 0,0 0 0 0 0,0 0 0 0 0,-1 0 0 0 0,1 0-1 0 0,0 0 1 0 0,0 0 0 0 0,0 0 0 0 0,0 1 0 0 0,0-1-1 0 0,1 0 1 0 0,-1 2 8 0 0,1-1-1 0 0,-1 0 0 0 0,0 0 1 0 0,1 1-1 0 0,-1-1 1 0 0,0 1-1 0 0,0-1 0 0 0,0 1 1 0 0,0 0-1 0 0,0-1 0 0 0,0 1 1 0 0,-1 0-1 0 0,2 2 1 0 0,3 13 102 0 0,-1 1 0 0 0,3 27 0 0 0,-4-26-34 0 0,22 89 217 0 0,6 0 0 0 0,55 131 1 0 0,-5-18 10 0 0,-47-128-229 0 0,3-2 0 0 0,62 109 0 0 0,-98-199-80 0 0,0 1 0 0 0,-1 0 0 0 0,1-1 0 0 0,0 1 0 0 0,0-1 0 0 0,0 0 0 0 0,0 1 0 0 0,0-1 0 0 0,0 0 0 0 0,0 1 0 0 0,0-1 1 0 0,1 0-1 0 0,-1 0 0 0 0,1 0 0 0 0,1 1 0 0 0,-2-2-7 0 0,-1 0 0 0 0,1-1 0 0 0,-1 1 1 0 0,1 0-1 0 0,-1-1 0 0 0,1 1 0 0 0,-1-1 1 0 0,1 1-1 0 0,-1 0 0 0 0,0-1 0 0 0,1 1 1 0 0,-1-1-1 0 0,0 1 0 0 0,1-1 0 0 0,-1 0 1 0 0,0 1-1 0 0,0-1 0 0 0,0 1 0 0 0,0-1 1 0 0,1 1-1 0 0,-1-1 0 0 0,0 0 0 0 0,0 1 1 0 0,0-1-1 0 0,0 1 0 0 0,0-1 0 0 0,0 0 1 0 0,0 0-1 0 0,-3-64 11 0 0,2 59-12 0 0,-76-445-514 0 0,15 134-131 0 0,19 6-130 0 0,38 285 690 0 0,3 20 54 0 0,0 0 1 0 0,1 0-1 0 0,0-1 1 0 0,0 1-1 0 0,0 0 1 0 0,1-1-1 0 0,0 1 1 0 0,2-12 0 0 0,-2 16 31 0 0,2 3-21 0 0,0 0 17 0 0,0 1 0 0 0,0-1 0 0 0,0 0 0 0 0,0 1 0 0 0,0-1 0 0 0,-1 1 0 0 0,1 0 1 0 0,-1 0-1 0 0,1 0 0 0 0,2 3 0 0 0,-4-3 0 0 0,8 8 2 0 0,-1 0 0 0 0,-1 0 1 0 0,0 1-1 0 0,-1 0 0 0 0,5 14 1 0 0,11 20 10 0 0,8 15 9 0 0,-24-46-13 0 0,1 0 0 0 0,1-1 0 0 0,0 1 0 0 0,1-1 0 0 0,0-1 1 0 0,1 0-1 0 0,0 0 0 0 0,1 0 0 0 0,12 10 0 0 0,-19-21-6 0 0,-1 0 1 0 0,0 1 0 0 0,1-2-1 0 0,-1 1 1 0 0,1 0 0 0 0,-1 0-1 0 0,1-1 1 0 0,0 1 0 0 0,-1-1-1 0 0,1 0 1 0 0,-1 0 0 0 0,1 0-1 0 0,0 0 1 0 0,-1 0 0 0 0,1-1-1 0 0,0 1 1 0 0,-1-1 0 0 0,1 0-1 0 0,-1 0 1 0 0,1 0 0 0 0,-1 0-1 0 0,0 0 1 0 0,1 0 0 0 0,-1 0-1 0 0,0-1 1 0 0,0 1 0 0 0,2-3-1 0 0,4-2 5 0 0,0 0-1 0 0,-1 0 1 0 0,0-1-1 0 0,0 0 1 0 0,-1 0-1 0 0,8-11 1 0 0,-5 1-2 0 0,0-1-1 0 0,-1 0 1 0 0,-1-1 0 0 0,0 1 0 0 0,-2-2 0 0 0,6-31-1 0 0,1-2-2 0 0,-12 53 0 0 0,0-1 0 0 0,0 0 0 0 0,0 0-1 0 0,0 1 1 0 0,0-1 0 0 0,0 0 0 0 0,0 1 0 0 0,0-1-1 0 0,1 0 1 0 0,-1 1 0 0 0,0-1 0 0 0,0 1 0 0 0,1-1-1 0 0,-1 0 1 0 0,0 1 0 0 0,1-1 0 0 0,-1 1 0 0 0,1-1-1 0 0,-1 1 1 0 0,0-1 0 0 0,1 1 0 0 0,-1-1 0 0 0,1 1-1 0 0,-1-1 1 0 0,1 1 0 0 0,0 0 0 0 0,-1-1 0 0 0,1 1-1 0 0,-1 0 1 0 0,1-1 0 0 0,0 1 0 0 0,-1 0 0 0 0,1 0-1 0 0,0 0 1 0 0,-1 0 0 0 0,1-1 0 0 0,0 1 0 0 0,-1 0-1 0 0,1 0 1 0 0,0 0 0 0 0,-1 0 0 0 0,1 1 0 0 0,0-1-1 0 0,-1 0 1 0 0,1 0 0 0 0,0 0 0 0 0,-1 0 0 0 0,1 1-1 0 0,0-1 1 0 0,-1 0 0 0 0,1 1 0 0 0,-1-1 0 0 0,1 1-1 0 0,29 28 188 0 0,-26-23-151 0 0,9 9 16 0 0,0-1 0 0 0,1-1 0 0 0,0 0-1 0 0,1-1 1 0 0,0 0 0 0 0,1-1 0 0 0,0-1 0 0 0,1-1-1 0 0,26 11 1 0 0,-31-15-38 0 0,0-2 0 0 0,1 0 0 0 0,0 0 0 0 0,-1-1-1 0 0,1 0 1 0 0,0-1 0 0 0,0-1 0 0 0,0 0 0 0 0,-1-1 0 0 0,1 0-1 0 0,0-1 1 0 0,-1-1 0 0 0,1 0 0 0 0,-1 0 0 0 0,15-7 0 0 0,-17 7-8 0 0,0-2 1 0 0,-1 1-1 0 0,1-1 0 0 0,-1-1 1 0 0,0 0-1 0 0,0 0 1 0 0,-1 0-1 0 0,1-1 0 0 0,-1-1 1 0 0,9-10-1 0 0,-13 11-3 0 0,1 1 1 0 0,-1-1-1 0 0,-1 0 0 0 0,1 0 0 0 0,-1 0 0 0 0,-1-1 0 0 0,1 1 1 0 0,-1-1-1 0 0,0 1 0 0 0,-1-1 0 0 0,0 0 0 0 0,0 0 0 0 0,0 0 1 0 0,-2-13-1 0 0,0 1 1 0 0,0 0 1 0 0,-2 0 0 0 0,0 0-1 0 0,-1 0 1 0 0,-1 1 0 0 0,-1 0-1 0 0,-1 0 1 0 0,-1 0 0 0 0,-19-34-1 0 0,26 51-2 0 0,0 0-1 0 0,0 1 1 0 0,-1-1-1 0 0,1 1 1 0 0,-1-1-1 0 0,1 1 1 0 0,-1-1-1 0 0,0 1 1 0 0,1 0-1 0 0,-1 0 1 0 0,0 0-1 0 0,0 0 1 0 0,0 0-1 0 0,1 0 0 0 0,-1 1 1 0 0,0-1-1 0 0,0 0 1 0 0,0 1-1 0 0,0 0 1 0 0,-1-1-1 0 0,-2 1 1 0 0,1 1 6 0 0,1-1 1 0 0,0 1 0 0 0,0 0-1 0 0,-1 0 1 0 0,1 0 0 0 0,0 0-1 0 0,0 1 1 0 0,0-1 0 0 0,0 1-1 0 0,1 0 1 0 0,-1 0-1 0 0,-4 4 1 0 0,1 0 13 0 0,0 0 1 0 0,0 0-1 0 0,0 1 1 0 0,1 0-1 0 0,0 0 0 0 0,0 0 1 0 0,1 1-1 0 0,0 0 0 0 0,-6 15 1 0 0,8-13 11 0 0,0 1-1 0 0,0-1 1 0 0,1 0 0 0 0,0 0 0 0 0,0 1-1 0 0,2-1 1 0 0,-1 0 0 0 0,1 0 0 0 0,0 1 0 0 0,1-1-1 0 0,1 0 1 0 0,5 16 0 0 0,-2-12 0 0 0,0 0 0 0 0,2-1 0 0 0,-1 0 0 0 0,1 0-1 0 0,1-1 1 0 0,1 0 0 0 0,-1 0 0 0 0,13 10 0 0 0,-3-5-13 0 0,0-1-1 0 0,1-1 1 0 0,0-1-1 0 0,1-1 1 0 0,1-1-1 0 0,0 0 1 0 0,0-2-1 0 0,1 0 1 0 0,1-2 0 0 0,31 8-1 0 0,-38-13-407 0 0,0-1 1 0 0,0 0-1 0 0,0-1 0 0 0,0-1 1 0 0,32-3-1 0 0,-38 1-642 0 0,1 0 1 0 0,0-1 0 0 0,0 0-1 0 0,-1-1 1 0 0,0-1-1 0 0,0 1 1 0 0,0-2 0 0 0,20-12-1 0 0,-11 3-1713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264 132 5921 0 0,'-2'-20'-459'0'0,"-10"-40"-357"0"0,11 57 849 0 0,0 0-1 0 0,0-1 0 0 0,-1 1 0 0 0,0 0 0 0 0,0 0 1 0 0,1 0-1 0 0,-2 0 0 0 0,1 0 0 0 0,0 1 1 0 0,-1-1-1 0 0,1 1 0 0 0,-1-1 0 0 0,0 1 1 0 0,-4-3-1 0 0,5 4 23 0 0,1 0 0 0 0,-1 0-1 0 0,0 1 1 0 0,1-1 0 0 0,-1 1 0 0 0,0-1 0 0 0,0 1 0 0 0,0-1 0 0 0,0 1-1 0 0,1 0 1 0 0,-1 0 0 0 0,0 0 0 0 0,0 0 0 0 0,0 0 0 0 0,0 0 0 0 0,0 1-1 0 0,1-1 1 0 0,-1 1 0 0 0,0-1 0 0 0,0 1 0 0 0,1 0 0 0 0,-1-1 0 0 0,0 1-1 0 0,1 0 1 0 0,-1 0 0 0 0,1 0 0 0 0,-1 0 0 0 0,1 1 0 0 0,-1-1 0 0 0,1 0-1 0 0,0 1 1 0 0,-1-1 0 0 0,1 1 0 0 0,0-1 0 0 0,0 1 0 0 0,0-1 0 0 0,1 1-1 0 0,-3 3 1 0 0,-1 4 157 0 0,0 0-1 0 0,0 0 1 0 0,0 1-1 0 0,1-1 1 0 0,-3 17-1 0 0,4-3 124 0 0,0-1 0 0 0,1 1 0 0 0,2 0 0 0 0,5 41 0 0 0,24 89 584 0 0,-26-136-817 0 0,21 77 420 0 0,4-2 0 0 0,58 129 1 0 0,106 166 484 0 0,-10-20-313 0 0,-168-335-637 0 0,15 32 118 0 0,-2 1-1 0 0,-3 0 1 0 0,31 134-1 0 0,-55-192-149 0 0,1-1 0 0 0,-2 1 1 0 0,1 0-1 0 0,-1-1 0 0 0,0 1 0 0 0,0 0 0 0 0,-1 0 0 0 0,0-1 0 0 0,0 1 0 0 0,0 0 0 0 0,-1-1 0 0 0,-4 10 0 0 0,4-13-29 0 0,0 1 0 0 0,-1-1 1 0 0,1 0-1 0 0,-1 0 0 0 0,0 0 0 0 0,0 0 0 0 0,0 0 1 0 0,0-1-1 0 0,-1 1 0 0 0,1-1 0 0 0,-1 0 0 0 0,1 0 1 0 0,-1 0-1 0 0,0-1 0 0 0,1 1 0 0 0,-1-1 0 0 0,0 0 1 0 0,0 0-1 0 0,0 0 0 0 0,0-1 0 0 0,-6 1 0 0 0,-7 0-157 0 0,0-1-1 0 0,0 0 0 0 0,-1-2 1 0 0,1 0-1 0 0,0 0 1 0 0,0-2-1 0 0,-22-7 0 0 0,-112-48-1431 0 0,-53-42-1455 0 0,172 81 1753 0 0,0-1-1 0 0,1-2 1 0 0,-54-50 0 0 0,33 17-1233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5925 0 0,'3'-6'-36'0'0,"1"0"1"0"0,0 0-1 0 0,0 0 1 0 0,0 1 0 0 0,1 0-1 0 0,-1 0 1 0 0,1 0-1 0 0,1 0 1 0 0,-1 1 0 0 0,1 0-1 0 0,7-5 1 0 0,1 2 203 0 0,1 1 1 0 0,-1 1-1 0 0,31-7 0 0 0,15-3 129 0 0,0-3-1 0 0,-1-3 1 0 0,-1-2-1 0 0,96-53 0 0 0,-147 72-234 0 0,0 0-1 0 0,-1 0 0 0 0,0-1 0 0 0,0 0 0 0 0,0 0 0 0 0,-1-1 1 0 0,1 1-1 0 0,-1-1 0 0 0,-1 0 0 0 0,1-1 0 0 0,-1 1 1 0 0,0-1-1 0 0,0 0 0 0 0,-1 1 0 0 0,0-2 0 0 0,0 1 1 0 0,-1 0-1 0 0,0-1 0 0 0,0 1 0 0 0,-1-1 0 0 0,1-9 0 0 0,-2 15 43 0 0,-16-27 539 0 0,15 29-615 0 0,0-1 0 0 0,0 1 1 0 0,0-1-1 0 0,0 1 0 0 0,0-1 0 0 0,-1 1 1 0 0,1 0-1 0 0,0 0 0 0 0,0-1 1 0 0,0 1-1 0 0,0 0 0 0 0,0 0 1 0 0,0 0-1 0 0,-1 0 0 0 0,1 0 1 0 0,0 1-1 0 0,0-1 0 0 0,0 0 1 0 0,0 0-1 0 0,0 1 0 0 0,0-1 1 0 0,0 0-1 0 0,0 1 0 0 0,0 0 1 0 0,0-1-1 0 0,0 1 0 0 0,0-1 1 0 0,0 1-1 0 0,0 0 0 0 0,-1 0 1 0 0,0 3 29 0 0,-1-1 0 0 0,1 0 1 0 0,0 0-1 0 0,0 1 0 0 0,0-1 1 0 0,0 1-1 0 0,1 0 0 0 0,-1 0 1 0 0,0 4-1 0 0,-1 2 18 0 0,1 1 1 0 0,0-1 0 0 0,1 0-1 0 0,0 0 1 0 0,1 1-1 0 0,0-1 1 0 0,1 13-1 0 0,4-5-25 0 0,1 0 0 0 0,0 0 0 0 0,1 0-1 0 0,1 0 1 0 0,1-1 0 0 0,0-1 0 0 0,1 1 0 0 0,1-2 0 0 0,1 1 0 0 0,0-2-1 0 0,18 18 1 0 0,-20-21-30 0 0,1-2 0 0 0,0 1-1 0 0,1-2 1 0 0,-1 1 0 0 0,2-2-1 0 0,-1 1 1 0 0,1-2 0 0 0,0 0 0 0 0,1 0-1 0 0,-1-1 1 0 0,1-1 0 0 0,0 0-1 0 0,0-1 1 0 0,0-1 0 0 0,21 2 0 0 0,-31-4-18 0 0,1 0 1 0 0,-1 0-1 0 0,0 0 1 0 0,0-1-1 0 0,1 0 1 0 0,-1 1-1 0 0,0-1 1 0 0,0-1-1 0 0,0 1 1 0 0,0-1-1 0 0,0 1 1 0 0,0-1-1 0 0,0 0 1 0 0,-1-1-1 0 0,1 1 1 0 0,-1-1 0 0 0,1 1-1 0 0,-1-1 1 0 0,0 0-1 0 0,0 0 1 0 0,0 0-1 0 0,3-7 1 0 0,-3 6-2 0 0,-2 0 0 0 0,1-1 1 0 0,0 1-1 0 0,-1-1 0 0 0,0 0 0 0 0,0 1 1 0 0,0-1-1 0 0,-1 0 0 0 0,1 0 1 0 0,-1 1-1 0 0,0-1 0 0 0,-1 0 0 0 0,1 0 1 0 0,-1 0-1 0 0,0 1 0 0 0,0-1 1 0 0,0 0-1 0 0,-5-8 0 0 0,2 1-6 0 0,-1 0 1 0 0,-1 0-1 0 0,0 0 0 0 0,-1 1 0 0 0,0 0 0 0 0,-1 0 1 0 0,0 1-1 0 0,-1 0 0 0 0,0 0 0 0 0,0 1 0 0 0,-1 0 1 0 0,0 1-1 0 0,-1 0 0 0 0,0 1 0 0 0,0 0 0 0 0,-13-6 1 0 0,20 12-107 0 0,1 0 0 0 0,0 0 1 0 0,-1 0-1 0 0,1 1 0 0 0,-1-1 1 0 0,1 1-1 0 0,-1 0 0 0 0,1 0 1 0 0,-1 0-1 0 0,1 1 1 0 0,-1-1-1 0 0,1 1 0 0 0,-1 0 1 0 0,1 0-1 0 0,0 0 0 0 0,-1 0 1 0 0,1 1-1 0 0,0-1 0 0 0,0 1 1 0 0,0 0-1 0 0,0 0 1 0 0,-4 4-1 0 0,6-5-189 0 0,1 0 1 0 0,-1 1-1 0 0,1-1 0 0 0,-1 1 1 0 0,1-1-1 0 0,0 1 0 0 0,0-1 1 0 0,-1 1-1 0 0,1-1 0 0 0,0 1 1 0 0,0-1-1 0 0,1 1 0 0 0,-1 0 1 0 0,0-1-1 0 0,0 1 0 0 0,1-1 1 0 0,-1 1-1 0 0,1 1 0 0 0,-1-3 277 0 0,6 11-2726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49 152 6189 0 0,'-27'-29'-334'0'0,"26"28"483"0"0,-8-13 573 0 0,8 14-612 0 0,0-1 0 0 0,1 1 0 0 0,-1 0 0 0 0,0-1 0 0 0,1 1 1 0 0,-1-1-1 0 0,1 1 0 0 0,-1-1 0 0 0,0 0 0 0 0,1 1 0 0 0,-1-1 0 0 0,1 0 0 0 0,-1 1 0 0 0,1-1 0 0 0,0 0 0 0 0,-1 1 0 0 0,1-1 0 0 0,0 0 0 0 0,0 0 1 0 0,-1 1-1 0 0,1-1 0 0 0,0 0 0 0 0,0 0 0 0 0,0 0 0 0 0,0 1 0 0 0,0-1 0 0 0,0 0 0 0 0,0 0 0 0 0,0-1 0 0 0,4 1-38 0 0,0 0 0 0 0,0 0 0 0 0,0 0 0 0 0,0 0 0 0 0,0 1 0 0 0,0 0 0 0 0,0 0 0 0 0,0 0 0 0 0,0 0 0 0 0,0 0 1 0 0,0 1-1 0 0,0 0 0 0 0,0 0 0 0 0,0 0 0 0 0,0 0 0 0 0,-1 0 0 0 0,1 1 0 0 0,0 0 0 0 0,-1 0 0 0 0,1 0 0 0 0,-1 0 0 0 0,4 3 0 0 0,14 10 102 0 0,0 0 0 0 0,22 22 0 0 0,11 11 37 0 0,-7-8 92 0 0,-1 3 1 0 0,72 86 0 0 0,-111-113 620 0 0,-16-17-369 0 0,-15-15-341 0 0,19 11-189 0 0,0-1 0 0 0,0 0 0 0 0,1 0 0 0 0,0 0 0 0 0,0-1 0 0 0,0 1 0 0 0,1-1 0 0 0,0 0 1 0 0,0 0-1 0 0,1-1 0 0 0,-1 1 0 0 0,2 0 0 0 0,-1-1 0 0 0,1 1 0 0 0,0-1 0 0 0,1 1 0 0 0,0-1 0 0 0,0 1 0 0 0,0-1 0 0 0,1 1 0 0 0,3-14 0 0 0,-1 6-403 0 0,1 1 0 0 0,0 0 0 0 0,1 0-1 0 0,0 0 1 0 0,2 0 0 0 0,-1 1 0 0 0,1 0 0 0 0,1 0-1 0 0,17-21 1 0 0,-10 20-1131 0 0,0 0 1 0 0,1 0-1 0 0,1 2 0 0 0,28-17 1 0 0,-7 8-884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2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6725 0 0,'0'0'-390'0'0,"4"-2"-442"0"0,0 0 957 0 0,1 1 1 0 0,0-1 0 0 0,0 1 0 0 0,-1 0-1 0 0,1 1 1 0 0,0-1 0 0 0,0 1 0 0 0,0 0 0 0 0,0 0-1 0 0,0 0 1 0 0,-1 1 0 0 0,1 0 0 0 0,6 1 0 0 0,4 1 55 0 0,-2-3-44 0 0,-1-1 1 0 0,0 0-1 0 0,0-1 1 0 0,0 0-1 0 0,0-1 1 0 0,0 0-1 0 0,0-1 1 0 0,-1 0-1 0 0,1-1 1 0 0,-1 0 0 0 0,10-7-1 0 0,7-1 62 0 0,-15 7-101 0 0,1-1 1 0 0,-1 0-1 0 0,-1-1 1 0 0,1-1-1 0 0,11-10 1 0 0,-19 15-45 0 0,0-1 1 0 0,0-1 0 0 0,0 1-1 0 0,-1-1 1 0 0,0 1-1 0 0,0-1 1 0 0,0-1-1 0 0,-1 1 1 0 0,1 0 0 0 0,-2-1-1 0 0,1 0 1 0 0,2-9-1 0 0,-4 11-24 0 0,-1 0 1 0 0,0 0-1 0 0,0 0 0 0 0,0-1 0 0 0,0 1 0 0 0,-1 0 1 0 0,0 0-1 0 0,0 0 0 0 0,0 0 0 0 0,0 0 0 0 0,-1 0 1 0 0,0 0-1 0 0,0 0 0 0 0,0 0 0 0 0,-1 1 0 0 0,0-1 1 0 0,0 1-1 0 0,0 0 0 0 0,0 0 0 0 0,-1 0 0 0 0,1 0 1 0 0,-1 1-1 0 0,-6-5 0 0 0,8 7-26 0 0,0 0 0 0 0,0 0-1 0 0,0 0 1 0 0,0 0 0 0 0,0 0 0 0 0,0 1-1 0 0,0-1 1 0 0,0 0 0 0 0,0 1 0 0 0,-1 0 0 0 0,1 0-1 0 0,0 0 1 0 0,0 0 0 0 0,-1 0 0 0 0,1 0-1 0 0,0 0 1 0 0,0 1 0 0 0,0-1 0 0 0,0 1 0 0 0,-1-1-1 0 0,1 1 1 0 0,0 0 0 0 0,0 0 0 0 0,0 0-1 0 0,0 0 1 0 0,1 0 0 0 0,-1 1 0 0 0,0-1-1 0 0,0 1 1 0 0,1-1 0 0 0,-1 1 0 0 0,1-1 0 0 0,-1 1-1 0 0,1 0 1 0 0,-3 3 0 0 0,-1 2 1 0 0,0 0 0 0 0,0 1 0 0 0,1-1 0 0 0,0 1 0 0 0,1 0 0 0 0,-1 0-1 0 0,-3 15 1 0 0,5-12-3 0 0,1 0 0 0 0,1 0 0 0 0,0 0 0 0 0,0-1 0 0 0,1 1 0 0 0,1 0-1 0 0,-1 0 1 0 0,2-1 0 0 0,0 1 0 0 0,0-1 0 0 0,0 0 0 0 0,2 0 0 0 0,-1 0-1 0 0,1 0 1 0 0,0-1 0 0 0,11 14 0 0 0,-3-6 1 0 0,-1-2 0 0 0,2 0 0 0 0,0 0 0 0 0,0-1-1 0 0,2-1 1 0 0,0-1 0 0 0,34 21 0 0 0,-43-29-94 0 0,0-1 0 0 0,1 0 1 0 0,0 0-1 0 0,0-1 0 0 0,0 1 0 0 0,0-2 0 0 0,0 1 1 0 0,0-1-1 0 0,0-1 0 0 0,1 0 0 0 0,-1 0 0 0 0,0 0 1 0 0,0-1-1 0 0,0 0 0 0 0,1-1 0 0 0,-1 1 0 0 0,-1-2 0 0 0,14-4 1 0 0,-4-1-597 0 0,-1 0 1 0 0,0 0 0 0 0,0-2-1 0 0,-1 0 1 0 0,-1-1 0 0 0,1 0-1 0 0,18-20 1 0 0,-11 9-1791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 5601 0 0,'-26'-8'-721'0'0,"25"8"821"0"0,0-1 0 0 0,0 1 1 0 0,0 0-1 0 0,0 0 0 0 0,0 0 0 0 0,0-1 1 0 0,-1 1-1 0 0,1 0 0 0 0,0 0 0 0 0,0 1 0 0 0,0-1 1 0 0,0 0-1 0 0,0 0 0 0 0,0 1 0 0 0,-1-1 1 0 0,1 0-1 0 0,0 1 0 0 0,0-1 0 0 0,0 1 1 0 0,0-1-1 0 0,0 1 0 0 0,0 0 0 0 0,1-1 1 0 0,-1 1-1 0 0,-1 1 0 0 0,1-1-12 0 0,1 1 0 0 0,0-1 0 0 0,-1 1 0 0 0,1-1 0 0 0,0 1 0 0 0,0-1-1 0 0,-1 1 1 0 0,1-1 0 0 0,1 1 0 0 0,-1-1 0 0 0,0 1 0 0 0,0-1 0 0 0,0 1 0 0 0,1-1 0 0 0,-1 0 0 0 0,2 3-1 0 0,4 11 209 0 0,1-1-1 0 0,1 0 0 0 0,10 14 0 0 0,-8-12 16 0 0,203 311 1341 0 0,-208-321-1603 0 0,0 0-1 0 0,0 0 0 0 0,1 0 1 0 0,0-1-1 0 0,0 0 0 0 0,0 0 1 0 0,0 0-1 0 0,1-1 0 0 0,7 4 1 0 0,-12-8 59 0 0,19-13 5 0 0,-19 11-107 0 0,0 0 1 0 0,0 0-1 0 0,-1 0 0 0 0,1 0 0 0 0,-1 0 0 0 0,1-1 0 0 0,-1 1 1 0 0,0 0-1 0 0,0-1 0 0 0,0 1 0 0 0,0 0 0 0 0,-1-1 0 0 0,1 1 1 0 0,0-5-1 0 0,3-38 37 0 0,-4 33-31 0 0,2-86 5 0 0,-3 64-8 0 0,2 0 0 0 0,1 0 1 0 0,1 0-1 0 0,9-35 1 0 0,-11 67-10 0 0,1-2-8 0 0,-2 4 8 0 0,0-1 1 0 0,0 1-1 0 0,0-1 0 0 0,1 1 0 0 0,-1-1 0 0 0,0 1 0 0 0,0-1 1 0 0,0 1-1 0 0,0-1 0 0 0,1 1 0 0 0,-1 0 0 0 0,0-1 0 0 0,0 1 1 0 0,1-1-1 0 0,-1 1 0 0 0,0 0 0 0 0,1-1 0 0 0,-1 1 0 0 0,1 0 1 0 0,-1-1-1 0 0,0 1 0 0 0,1 0 0 0 0,-1-1 0 0 0,1 1 0 0 0,-1 0 1 0 0,1 0-1 0 0,-1 0 0 0 0,1 0 0 0 0,-1-1 0 0 0,1 1 0 0 0,-1 0 0 0 0,1 0 1 0 0,-1 0-1 0 0,1 0 0 0 0,-1 0 0 0 0,1 0 0 0 0,-1 0 0 0 0,1 0 1 0 0,-1 0-1 0 0,1 0 0 0 0,-1 1 0 0 0,1-1 0 0 0,-1 0 0 0 0,1 0 1 0 0,-1 0-1 0 0,0 1 0 0 0,1-1 0 0 0,0 1 0 0 0,15 11 21 0 0,0 0-1 0 0,-1 1 1 0 0,-1 1-1 0 0,20 24 1 0 0,-14-15 9 0 0,34 30 1 0 0,-38-39-20 0 0,1-2 0 0 0,0 0 1 0 0,0-1-1 0 0,1 0 0 0 0,20 7 0 0 0,-30-14-3 0 0,1-1-1 0 0,-1-1 0 0 0,1 0 1 0 0,0 0-1 0 0,0 0 1 0 0,0-1-1 0 0,0-1 0 0 0,0 1 1 0 0,0-1-1 0 0,0-1 0 0 0,0 0 1 0 0,0 0-1 0 0,14-4 0 0 0,-15 2-2 0 0,1 0-1 0 0,-1-1 0 0 0,0 1 1 0 0,0-2-1 0 0,0 1 1 0 0,0-1-1 0 0,-1 0 0 0 0,0-1 1 0 0,0 0-1 0 0,0 0 1 0 0,-1-1-1 0 0,1 1 0 0 0,-2-1 1 0 0,1 0-1 0 0,-1-1 1 0 0,7-13-1 0 0,-9 15-2 0 0,0 0-1 0 0,-1 1 1 0 0,0-1-1 0 0,0 0 1 0 0,0 0-1 0 0,-1-1 1 0 0,0 1-1 0 0,0 0 1 0 0,-1 0-1 0 0,0-1 1 0 0,0 1-1 0 0,0 0 1 0 0,-1 0-1 0 0,0-1 1 0 0,0 1-1 0 0,0 0 1 0 0,-1 0-1 0 0,0 0 1 0 0,0 0-1 0 0,-1 0 1 0 0,0 1-1 0 0,1-1 1 0 0,-2 1-1 0 0,-6-10 1 0 0,7 13-3 0 0,1-1 1 0 0,-1 1-1 0 0,0 0 1 0 0,0 0-1 0 0,-1 0 1 0 0,1 0-1 0 0,0 0 1 0 0,0 1-1 0 0,-1-1 1 0 0,1 1 0 0 0,-1 0-1 0 0,0 0 1 0 0,1 0-1 0 0,-7 0 1 0 0,7 1-6 0 0,-3 1-7 0 0,0 0 12 0 0,1 1 1 0 0,0-1 0 0 0,0 1-1 0 0,0 0 1 0 0,0 1-1 0 0,0-1 1 0 0,0 1-1 0 0,1 0 1 0 0,-1 0 0 0 0,1 1-1 0 0,0-1 1 0 0,0 1-1 0 0,0 0 1 0 0,0 0-1 0 0,1 0 1 0 0,-1 0 0 0 0,1 1-1 0 0,0 0 1 0 0,-3 8-1 0 0,1 3 12 0 0,1 0-1 0 0,0 0 0 0 0,2 0 1 0 0,0 0-1 0 0,1 1 0 0 0,0-1 1 0 0,1 1-1 0 0,1-1 0 0 0,1 0 1 0 0,0 1-1 0 0,2-1 0 0 0,-1 0 1 0 0,2 0-1 0 0,0-1 1 0 0,11 24-1 0 0,-11-29 1 0 0,1 0-1 0 0,-1 0 1 0 0,1-1-1 0 0,1 0 1 0 0,0-1 0 0 0,0 1-1 0 0,1-1 1 0 0,0-1-1 0 0,0 1 1 0 0,15 9 0 0 0,-15-13-7 0 0,-1 1-1 0 0,1-2 1 0 0,0 1 0 0 0,0-1 0 0 0,0-1 0 0 0,1 1 0 0 0,-1-1 0 0 0,1-1 0 0 0,-1 0 0 0 0,1 0 0 0 0,-1 0 0 0 0,1-1 0 0 0,0 0 0 0 0,15-3 0 0 0,-10 0 1 0 0,0-1 0 0 0,0 0 1 0 0,0 0-1 0 0,-1-2 0 0 0,0 1 0 0 0,0-2 1 0 0,0 0-1 0 0,-1 0 0 0 0,0-1 1 0 0,0-1-1 0 0,-1 0 0 0 0,0 0 1 0 0,-1-1-1 0 0,0-1 0 0 0,-1 0 1 0 0,16-21-1 0 0,-9 5-9 0 0,0 1-1 0 0,-2-2 1 0 0,-1 0 0 0 0,-1-1 0 0 0,-2 0-1 0 0,13-56 1 0 0,-18 67 2 0 0,-3 12 9 0 0,0 0 0 0 0,-1-1 0 0 0,0 1 0 0 0,0 0-1 0 0,0 0 1 0 0,-1 0 0 0 0,0-1 0 0 0,0 1 0 0 0,0 0 0 0 0,-1 0 0 0 0,-2-9 0 0 0,3 14-7 0 0,-1 1 0 0 0,1-1 0 0 0,0 0 0 0 0,-1 0 0 0 0,1 0 0 0 0,-1 1 0 0 0,1-1 0 0 0,-1 0 0 0 0,0 1-1 0 0,1-1 1 0 0,-1 0 0 0 0,0 1 0 0 0,1-1 0 0 0,-1 1 0 0 0,0-1 0 0 0,0 1 0 0 0,0-1 0 0 0,1 1 0 0 0,-1 0 0 0 0,0 0 0 0 0,0-1 0 0 0,0 1 0 0 0,0 0 0 0 0,0 0 0 0 0,1 0 0 0 0,-1 0 0 0 0,0 0 0 0 0,0 0 0 0 0,0 0-1 0 0,0 0 1 0 0,0 0 0 0 0,0 0 0 0 0,0 0 0 0 0,1 0 0 0 0,-1 1 0 0 0,0-1 0 0 0,0 0 0 0 0,0 1 0 0 0,0-1 0 0 0,1 1 0 0 0,-2 0 0 0 0,-30 17-5 0 0,30-16 5 0 0,1 1 1 0 0,-1-1 0 0 0,1 0 0 0 0,-1 1-1 0 0,1 0 1 0 0,0-1 0 0 0,0 1 0 0 0,0 0 0 0 0,0-1-1 0 0,1 1 1 0 0,-1 0 0 0 0,1 0 0 0 0,-1 0-1 0 0,1 0 1 0 0,0-1 0 0 0,0 1 0 0 0,0 0-1 0 0,1 0 1 0 0,0 4 0 0 0,8 8 0 0 0,0 0 0 0 0,0 0 1 0 0,2-1-1 0 0,0-1 0 0 0,19 19 0 0 0,74 59 35 0 0,-64-58-14 0 0,41 43-1 0 0,-76-70-106 0 0,1 0-1 0 0,-1-1 1 0 0,1 1-1 0 0,1-1 1 0 0,-1 0-1 0 0,1-1 1 0 0,0 1 0 0 0,0-1-1 0 0,0-1 1 0 0,1 1-1 0 0,-1-1 1 0 0,1-1 0 0 0,11 4-1 0 0,-11-5-401 0 0,-1-1 0 0 0,1 0-1 0 0,0 0 1 0 0,0 0-1 0 0,-1-1 1 0 0,1 0 0 0 0,0 0-1 0 0,-1-1 1 0 0,9-3 0 0 0,17-8-3282 0 0,-16 3 1433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81 5452 0 0,'-18'-17'360'0'0,"0"2"0"0"0,-1 0-1 0 0,-22-14 1 0 0,35 25 207 0 0,4 3-196 0 0,2 2-266 0 0,-1-1 1 0 0,1 0-1 0 0,0 1 1 0 0,-1-1-1 0 0,1 0 1 0 0,0 1-1 0 0,0-1 0 0 0,-1 1 1 0 0,1-1-1 0 0,0 1 1 0 0,0-1-1 0 0,0 1 1 0 0,0-1-1 0 0,-1 1 1 0 0,1-1-1 0 0,0 1 1 0 0,0-1-1 0 0,0 0 1 0 0,0 1-1 0 0,0-1 1 0 0,0 1-1 0 0,0-1 0 0 0,0 1 1 0 0,1-1-1 0 0,-1 1 1 0 0,0-1-1 0 0,0 1 1 0 0,0-1-1 0 0,0 1 1 0 0,1-1-1 0 0,-1 1 1 0 0,1 0-1 0 0,11 35 790 0 0,22 34-669 0 0,-25-55-171 0 0,2 0 0 0 0,-1-1 0 0 0,2 0 0 0 0,0 0 0 0 0,1-1 0 0 0,0-1-1 0 0,17 13 1 0 0,-21-19-32 0 0,1 1 1 0 0,-1-2-1 0 0,1 1 0 0 0,0-1 0 0 0,1 0 0 0 0,-1-1 0 0 0,1-1 0 0 0,0 1 0 0 0,0-2 0 0 0,0 1 1 0 0,0-2-1 0 0,15 2 0 0 0,-21-4-19 0 0,0 1 1 0 0,-1-1 0 0 0,1 1-1 0 0,0-1 1 0 0,-1-1-1 0 0,1 1 1 0 0,-1-1 0 0 0,1 1-1 0 0,-1-1 1 0 0,0 0-1 0 0,1-1 1 0 0,-1 1-1 0 0,0-1 1 0 0,-1 0 0 0 0,1 0-1 0 0,0 0 1 0 0,-1-1-1 0 0,0 1 1 0 0,0-1 0 0 0,0 1-1 0 0,0-1 1 0 0,0 0-1 0 0,-1 0 1 0 0,0-1-1 0 0,0 1 1 0 0,2-6 0 0 0,1-4 16 0 0,0 0 0 0 0,-1 0 1 0 0,-1 0-1 0 0,0 0 0 0 0,-1-1 1 0 0,0-28-1 0 0,-10-17 421 0 0,8 58-384 0 0,71 144 327 0 0,39 28-282 0 0,-36-60-631 0 0,117 236-1 0 0,-188-341 505 0 0,-1 1 0 0 0,0 0 0 0 0,0-1 0 0 0,-1 1 0 0 0,1 0 0 0 0,-1 0 1 0 0,0 0-1 0 0,-1 0 0 0 0,0 0 0 0 0,0 0 0 0 0,0 0 0 0 0,0 0 0 0 0,-1 0 0 0 0,0 0 0 0 0,-1 0 0 0 0,1 0 0 0 0,-5 11 0 0 0,2-11 11 0 0,1 0 0 0 0,-1 0 0 0 0,0-1-1 0 0,-1 1 1 0 0,1-1 0 0 0,-1 0-1 0 0,0 0 1 0 0,0-1 0 0 0,-1 1-1 0 0,0-1 1 0 0,1 0 0 0 0,-1 0-1 0 0,0-1 1 0 0,-1 0 0 0 0,-6 3 0 0 0,-5 0 5 0 0,-1 1 0 0 0,1-2 0 0 0,-1-1 1 0 0,0 0-1 0 0,0-1 0 0 0,0-1 0 0 0,0-1 1 0 0,-1-1-1 0 0,1 0 0 0 0,0-2 0 0 0,0 0 1 0 0,-36-9-1 0 0,46 9-76 0 0,0-1 0 0 0,1 0 0 0 0,-1-1 0 0 0,1 0 0 0 0,0 0-1 0 0,0 0 1 0 0,0-1 0 0 0,1 0 0 0 0,0-1 0 0 0,0 0 0 0 0,0 0 0 0 0,0 0 0 0 0,1-1 0 0 0,0 0 0 0 0,1 0 0 0 0,-1-1 0 0 0,2 1 0 0 0,-1-1 0 0 0,1 0 0 0 0,0-1 0 0 0,0 1 0 0 0,1-1 0 0 0,0 1 0 0 0,1-1-1 0 0,0 0 1 0 0,0 0 0 0 0,1 0 0 0 0,0-17 0 0 0,2 10-385 0 0,1-1 0 0 0,0 1-1 0 0,1 0 1 0 0,1 0 0 0 0,1 0 0 0 0,0 1-1 0 0,1 0 1 0 0,1-1 0 0 0,0 2 0 0 0,1-1-1 0 0,12-17 1 0 0,27-41-2236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1512 0 0,'120'-68'1946'0'0,"-15"8"1496"0"0,-69 34 206 0 0,-51 40-3588 0 0,2-3-12 0 0,0 2 1 0 0,1 0-1 0 0,1 0 0 0 0,0 1 0 0 0,1 0 0 0 0,1 1 1 0 0,0 0-1 0 0,1 1 0 0 0,0 0 0 0 0,-8 25 0 0 0,16-39-44 0 0,0 0 0 0 0,0 0 0 0 0,0 0-1 0 0,0 0 1 0 0,0 0 0 0 0,0 0 0 0 0,1-1-1 0 0,-1 1 1 0 0,0 0 0 0 0,1 0 0 0 0,-1 0-1 0 0,1-1 1 0 0,0 1 0 0 0,0 0 0 0 0,0 0-1 0 0,0-1 1 0 0,0 1 0 0 0,0-1 0 0 0,0 1-1 0 0,0-1 1 0 0,1 1 0 0 0,-1-1 0 0 0,0 0-1 0 0,1 0 1 0 0,-1 0 0 0 0,1 0 0 0 0,0 0-1 0 0,-1 0 1 0 0,1 0 0 0 0,0 0 0 0 0,2 0-1 0 0,7 4 16 0 0,1 0 0 0 0,0-1-1 0 0,16 4 1 0 0,-21-6-8 0 0,134 41 104 0 0,-127-37-101 0 0,-1 0 1 0 0,1 0-1 0 0,-1 2 1 0 0,0-1-1 0 0,-1 2 0 0 0,1 0 1 0 0,17 17-1 0 0,-29-24-9 0 0,1-1 0 0 0,-1 1 0 0 0,0-1 0 0 0,0 1-1 0 0,0 0 1 0 0,0-1 0 0 0,0 1 0 0 0,0 0-1 0 0,0 0 1 0 0,-1 0 0 0 0,1 0 0 0 0,0 0 0 0 0,-1 0-1 0 0,0 0 1 0 0,0 0 0 0 0,1 0 0 0 0,-1 0-1 0 0,0 0 1 0 0,0 0 0 0 0,-1 0 0 0 0,1 0 0 0 0,0 0-1 0 0,-1 0 1 0 0,1 0 0 0 0,-1 0 0 0 0,0 0 0 0 0,0 0-1 0 0,1 0 1 0 0,-1-1 0 0 0,-1 1 0 0 0,1 0-1 0 0,0 0 1 0 0,0-1 0 0 0,0 1 0 0 0,-1-1 0 0 0,1 1-1 0 0,-1-1 1 0 0,1 0 0 0 0,-1 0 0 0 0,-2 2 0 0 0,-9 7 26 0 0,0-1 0 0 0,0 0 1 0 0,-29 13-1 0 0,32-17-11 0 0,-104 46 142 0 0,100-45-135 0 0,-2-1 0 0 0,1-1 1 0 0,0 0-1 0 0,-1-1 0 0 0,-28 1 1 0 0,42-3-38 0 0,0-1 1 0 0,0 0 0 0 0,0 0-1 0 0,0 0 1 0 0,0 0 0 0 0,0-1-1 0 0,0 1 1 0 0,0 0-1 0 0,1-1 1 0 0,-1 1 0 0 0,0-1-1 0 0,0 0 1 0 0,0 0 0 0 0,0 1-1 0 0,1-1 1 0 0,-1 0-1 0 0,0-1 1 0 0,1 1 0 0 0,-1 0-1 0 0,1 0 1 0 0,0-1-1 0 0,-1 1 1 0 0,1-1 0 0 0,-2-1-1 0 0,2 0-58 0 0,1 1-1 0 0,-1-1 0 0 0,1 1 0 0 0,-1-1 0 0 0,1 0 1 0 0,0 1-1 0 0,0-1 0 0 0,0 1 0 0 0,0-1 1 0 0,0 0-1 0 0,1 1 0 0 0,-1-1 0 0 0,1 1 0 0 0,-1-1 1 0 0,3-3-1 0 0,1-5-420 0 0,1 0 0 0 0,1 0 0 0 0,0 0 1 0 0,0 1-1 0 0,1 0 0 0 0,13-14 0 0 0,9-4-2013 0 0,-3 2-625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1207 3656 0 0,'0'0'-246'0'0,"-22"-1"-392"0"0,17 1 648 0 0,0-1 0 0 0,0 1 1 0 0,1-1-1 0 0,-1 0 0 0 0,0-1 0 0 0,0 1 1 0 0,1-1-1 0 0,-1 0 0 0 0,1 0 1 0 0,-1-1-1 0 0,1 1 0 0 0,0-1 1 0 0,0 0-1 0 0,0 0 0 0 0,0 0 1 0 0,1-1-1 0 0,-1 1 0 0 0,1-1 1 0 0,0 0-1 0 0,0 0 0 0 0,0 0 1 0 0,1 0-1 0 0,-1-1 0 0 0,1 1 0 0 0,0-1 1 0 0,0 1-1 0 0,1-1 0 0 0,0 0 1 0 0,-1 0-1 0 0,1 1 0 0 0,1-1 1 0 0,-1 0-1 0 0,1 0 0 0 0,0 0 1 0 0,1-10-1 0 0,2-39 267 0 0,4-1 0 0 0,23-99 0 0 0,-23 123-234 0 0,11-33-16 0 0,3 1-1 0 0,39-84 1 0 0,-1 5 32 0 0,-43 95-56 0 0,11-63-1 0 0,-4 11 32 0 0,-18 81-2 0 0,-1 1-1 0 0,-1-1 1 0 0,1-29 0 0 0,-4 45 22 0 0,-1 1-56 0 0,-2-6-18 0 0,2 6 1 0 0,-4 3 22 0 0,0 0 0 0 0,0 1 0 0 0,1-1 0 0 0,-1 1 0 0 0,1 1 0 0 0,0-1 0 0 0,0 0 0 0 0,0 1 0 0 0,-3 4 1 0 0,-3 1 8 0 0,-212 192 31 0 0,180-159 0 0 0,41-41-53 0 0,20-8 14 0 0,1-1 1 0 0,-2-1-1 0 0,1-1 0 0 0,19-13 1 0 0,25-13-26 0 0,-26 17 7 0 0,1 2 0 0 0,79-24-1 0 0,-115 40 11 0 0,-1 0 0 0 0,1 1 1 0 0,0-1-1 0 0,0 1 0 0 0,0-1 0 0 0,0 1 0 0 0,0 0 0 0 0,-1 0 0 0 0,1 0 0 0 0,0 0 0 0 0,0 0 0 0 0,0 0 0 0 0,0 1 0 0 0,0-1 0 0 0,0 1 0 0 0,0-1 0 0 0,-1 1 0 0 0,1 0 0 0 0,0-1 0 0 0,0 1 0 0 0,-1 0 0 0 0,1 0 0 0 0,-1 0 0 0 0,1 0 0 0 0,-1 1 1 0 0,1-1-1 0 0,-1 0 0 0 0,0 1 0 0 0,3 2 0 0 0,-2 2 4 0 0,1 0 0 0 0,-1 0 0 0 0,0 0 0 0 0,0 0 0 0 0,0 1 0 0 0,-1-1 1 0 0,1 8-1 0 0,3 17 3 0 0,18 30 61 0 0,-17-48-62 0 0,0-1-1 0 0,-2 1 1 0 0,0 0-1 0 0,4 21 1 0 0,-7-33-80 0 0,-1 1 1 0 0,0 0 0 0 0,0 0-1 0 0,0-1 1 0 0,0 1 0 0 0,-1 0-1 0 0,1 0 1 0 0,0-1-1 0 0,-1 1 1 0 0,1 0 0 0 0,-1-1-1 0 0,0 1 1 0 0,1 0 0 0 0,-1-1-1 0 0,0 1 1 0 0,0-1 0 0 0,0 1-1 0 0,0-1 1 0 0,0 0-1 0 0,0 1 1 0 0,-1-1 0 0 0,1 0-1 0 0,0 0 1 0 0,-1 0 0 0 0,1 0-1 0 0,-1 0 1 0 0,1 0 0 0 0,-1 0-1 0 0,-2 1 1 0 0,-6 1-116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56 278 6349 0 0,'4'5'1'0'0,"-1"0"0"0"0,1 0 0 0 0,0-1 0 0 0,0 0 0 0 0,1 1 0 0 0,0-1 0 0 0,-1-1 0 0 0,1 1 0 0 0,0-1 0 0 0,1 0 0 0 0,-1 0 0 0 0,0 0 0 0 0,1-1 0 0 0,0 1 0 0 0,0-1 0 0 0,-1-1 0 0 0,1 1 0 0 0,0-1 0 0 0,0 0 0 0 0,0-1 1 0 0,1 1-1 0 0,-1-1 0 0 0,0-1 0 0 0,0 1 0 0 0,0-1 0 0 0,0 0 0 0 0,0 0 0 0 0,0 0 0 0 0,0-1 0 0 0,-1 0 0 0 0,1 0 0 0 0,0-1 0 0 0,-1 0 0 0 0,0 0 0 0 0,1 0 0 0 0,6-6 0 0 0,-9 7 29 0 0,0-1-1 0 0,-1 0 0 0 0,1 1 0 0 0,-1-1 1 0 0,1 0-1 0 0,-1 0 0 0 0,0-1 1 0 0,0 1-1 0 0,0 0 0 0 0,-1-1 1 0 0,1 1-1 0 0,-1-1 0 0 0,0 0 1 0 0,0 1-1 0 0,0-1 0 0 0,0 0 0 0 0,-1 0 1 0 0,0 1-1 0 0,1-1 0 0 0,-1 0 1 0 0,-1 0-1 0 0,1 0 0 0 0,-1 1 1 0 0,1-1-1 0 0,-1 0 0 0 0,0 0 0 0 0,-2-4 1 0 0,1 2 30 0 0,-1 1 0 0 0,0 0 0 0 0,0 0-1 0 0,0 0 1 0 0,-1 1 0 0 0,0-1 0 0 0,0 1 0 0 0,0 0 0 0 0,0 0 0 0 0,0 0 0 0 0,-1 1 0 0 0,0-1 0 0 0,0 1-1 0 0,0 0 1 0 0,0 0 0 0 0,0 1 0 0 0,-10-4 0 0 0,9 5-3 0 0,-1-1 0 0 0,1 1 0 0 0,-1 0 0 0 0,0 0 0 0 0,1 1 0 0 0,-1 0 0 0 0,1 0 0 0 0,-1 1 0 0 0,0 0 0 0 0,1 0 0 0 0,-1 0 0 0 0,1 1 0 0 0,0 0 0 0 0,-1 0 0 0 0,1 1-1 0 0,0 0 1 0 0,0 0 0 0 0,1 0 0 0 0,-1 1 0 0 0,1-1 0 0 0,-1 1 0 0 0,1 1 0 0 0,0-1 0 0 0,1 1 0 0 0,-1 0 0 0 0,1 0 0 0 0,0 0 0 0 0,0 0 0 0 0,1 1 0 0 0,-1 0 0 0 0,1 0 0 0 0,-3 7 0 0 0,3-7-22 0 0,0 0 1 0 0,1 0-1 0 0,-1 0 1 0 0,1 1-1 0 0,0-1 1 0 0,1 0-1 0 0,0 1 1 0 0,0 0-1 0 0,0-1 1 0 0,1 1-1 0 0,0 0 1 0 0,0-1-1 0 0,0 1 1 0 0,1-1-1 0 0,0 1 1 0 0,0 0-1 0 0,1-1 1 0 0,0 0-1 0 0,0 1 1 0 0,1-1-1 0 0,-1 0 1 0 0,1 0-1 0 0,1 0 1 0 0,-1-1-1 0 0,1 1 1 0 0,0-1-1 0 0,0 0 1 0 0,1 0-1 0 0,-1 0 1 0 0,1 0-1 0 0,9 6 1 0 0,-11-10-24 0 0,-1 1 0 0 0,1-1 0 0 0,0-1 0 0 0,-1 1 0 0 0,1 0 0 0 0,0-1 0 0 0,0 1 0 0 0,-1-1 0 0 0,1 0 1 0 0,0 0-1 0 0,0 0 0 0 0,0 0 0 0 0,0 0 0 0 0,-1-1 0 0 0,1 1 0 0 0,0-1 0 0 0,0 0 0 0 0,-1 1 0 0 0,1-1 0 0 0,0-1 0 0 0,-1 1 1 0 0,1 0-1 0 0,-1-1 0 0 0,0 1 0 0 0,1-1 0 0 0,-1 0 0 0 0,3-2 0 0 0,2-2 8 0 0,0-1 0 0 0,0 0 0 0 0,0 0 1 0 0,-1 0-1 0 0,0-1 0 0 0,8-13 0 0 0,44-101 433 0 0,-56 114-336 0 0,4-14-11 0 0,-6 22-100 0 0,0 0 1 0 0,0-1-1 0 0,0 1 1 0 0,0-1-1 0 0,0 1 1 0 0,0 0-1 0 0,0-1 1 0 0,1 1-1 0 0,-1 0 1 0 0,0 0-1 0 0,0-1 1 0 0,0 1 0 0 0,1 0-1 0 0,-1-1 1 0 0,0 1-1 0 0,0 0 1 0 0,1 0-1 0 0,-1-1 1 0 0,0 1-1 0 0,0 0 1 0 0,1 0-1 0 0,-1 0 1 0 0,0 0-1 0 0,1-1 1 0 0,-1 1-1 0 0,0 0 1 0 0,1 0-1 0 0,-1 0 1 0 0,0 0 0 0 0,1 0-1 0 0,-1 0 1 0 0,0 0-1 0 0,1 0 1 0 0,-1 0-1 0 0,0 0 1 0 0,1 0-1 0 0,-1 0 1 0 0,1 0-1 0 0,-1 0 1 0 0,0 0-1 0 0,1 0 1 0 0,-1 0-1 0 0,0 1 1 0 0,1-1 0 0 0,5 5 15 0 0,0 1 0 0 0,-1 0 0 0 0,0 0 0 0 0,0 0 0 0 0,0 1 1 0 0,-1-1-1 0 0,0 1 0 0 0,0 0 0 0 0,-1 0 0 0 0,0 1 0 0 0,4 12 1 0 0,134 303 315 0 0,-110-264-292 0 0,3-1 1 0 0,2-1-1 0 0,53 63 1 0 0,49 53 182 0 0,-116-146-97 0 0,-21-26-88 0 0,2 5-7 0 0,-3-6-35 0 0,0 0 0 0 0,0 0 1 0 0,0 0-1 0 0,0 0 1 0 0,0 0-1 0 0,0-1 0 0 0,0 1 1 0 0,0 0-1 0 0,0 0 1 0 0,0 0-1 0 0,0 0 0 0 0,0 0 1 0 0,0 0-1 0 0,0 0 1 0 0,0 0-1 0 0,0 0 0 0 0,0 0 1 0 0,1 0-1 0 0,-1 0 1 0 0,0 0-1 0 0,0-1 0 0 0,0 1 1 0 0,0 0-1 0 0,0 0 1 0 0,0 0-1 0 0,0 0 0 0 0,0 0 1 0 0,0 0-1 0 0,0 0 1 0 0,0 0-1 0 0,1 0 0 0 0,-1 0 1 0 0,0 0-1 0 0,0 0 1 0 0,0 0-1 0 0,0 0 0 0 0,0 0 1 0 0,0 0-1 0 0,0 0 1 0 0,0 0-1 0 0,0 0 0 0 0,1 0 1 0 0,-1 0-1 0 0,0 0 1 0 0,0 1-1 0 0,0-1 0 0 0,0 0 1 0 0,0 0-1 0 0,0 0 1 0 0,0-21 9 0 0,-1-1 0 0 0,-1 1 0 0 0,-8-37 0 0 0,-3-26-14 0 0,-6-116-31 0 0,-15-200-352 0 0,33 375 360 0 0,1 8-1 0 0,-1 0 1 0 0,0 0-1 0 0,-1-1 1 0 0,-1 1-1 0 0,-1 0 1 0 0,-8-25-1 0 0,11 18-83 0 0,19 82 95 0 0,-14-42 19 0 0,1 0 0 0 0,0-1 0 0 0,1 1-1 0 0,1-1 1 0 0,0-1 0 0 0,1 1 0 0 0,18 25 0 0 0,-24-38-5 0 0,0 0 1 0 0,0 0-1 0 0,0-1 1 0 0,0 1-1 0 0,0-1 1 0 0,0 1 0 0 0,0-1-1 0 0,1 0 1 0 0,-1 0-1 0 0,0 0 1 0 0,1 0-1 0 0,-1 0 1 0 0,0 0 0 0 0,1-1-1 0 0,0 1 1 0 0,-1-1-1 0 0,1 0 1 0 0,-1 0-1 0 0,1 0 1 0 0,-1 0-1 0 0,1 0 1 0 0,-1 0 0 0 0,1-1-1 0 0,-1 1 1 0 0,1-1-1 0 0,-1 0 1 0 0,1 0-1 0 0,-1 0 1 0 0,0 0 0 0 0,5-2-1 0 0,5-5 2 0 0,1-1-1 0 0,-1 0 1 0 0,-1 0-1 0 0,15-15 1 0 0,3-2-17 0 0,5-4-14 0 0,-34 29 29 0 0,1 0-1 0 0,0 1 1 0 0,0-1 0 0 0,0 1 0 0 0,0-1 0 0 0,0 1 0 0 0,0-1-1 0 0,0 1 1 0 0,0 0 0 0 0,0-1 0 0 0,0 1 0 0 0,0 0-1 0 0,0 0 1 0 0,0 0 0 0 0,1 0 0 0 0,-1 0 0 0 0,0 0-1 0 0,0 0 1 0 0,0 0 0 0 0,0 0 0 0 0,0 1 0 0 0,0-1-1 0 0,2 1 1 0 0,23 20 61 0 0,-14-6-4 0 0,-1 0 0 0 0,12 24-1 0 0,-9-15-20 0 0,-4-10-18 0 0,1 0 0 0 0,0-1 0 0 0,1 0 0 0 0,1-1 0 0 0,0 0 0 0 0,0-1 0 0 0,1 0 0 0 0,1-1 0 0 0,-1-1 0 0 0,2 0 0 0 0,-1-1 0 0 0,1-1 0 0 0,0 0 0 0 0,1-1 0 0 0,34 7 0 0 0,-41-11-17 0 0,1 0 1 0 0,0-1 0 0 0,0 0-1 0 0,0-1 1 0 0,1 0 0 0 0,-1-1-1 0 0,0-1 1 0 0,-1 1 0 0 0,1-1-1 0 0,0-1 1 0 0,0 0-1 0 0,-1-1 1 0 0,0 0 0 0 0,0-1-1 0 0,0 1 1 0 0,0-2 0 0 0,-1 0-1 0 0,1 0 1 0 0,-2 0 0 0 0,1-1-1 0 0,-1-1 1 0 0,0 1-1 0 0,0-1 1 0 0,-1-1 0 0 0,0 1-1 0 0,6-11 1 0 0,-7 7-5 0 0,0 0 0 0 0,0 0 0 0 0,-1-1 0 0 0,-1 1 1 0 0,0-1-1 0 0,0 0 0 0 0,-2 0 0 0 0,1-1 0 0 0,-2 1 0 0 0,1-21 0 0 0,-2 27 2 0 0,0 0-1 0 0,0 0 0 0 0,-1 0 1 0 0,1 0-1 0 0,-1 0 0 0 0,-1 0 1 0 0,1 0-1 0 0,-1 0 0 0 0,-1 1 1 0 0,1-1-1 0 0,-1 1 0 0 0,0-1 1 0 0,-1 1-1 0 0,1 0 1 0 0,-1 0-1 0 0,0 1 0 0 0,-1-1 1 0 0,1 1-1 0 0,-1 0 0 0 0,0 0 1 0 0,-8-5-1 0 0,6 6 7 0 0,0 1 1 0 0,-1-1-1 0 0,1 2 0 0 0,0-1 0 0 0,-1 1 1 0 0,0 1-1 0 0,0-1 0 0 0,1 1 1 0 0,-1 0-1 0 0,0 1 0 0 0,0 0 0 0 0,0 0 1 0 0,0 1-1 0 0,1 0 0 0 0,-1 0 1 0 0,0 1-1 0 0,0 0 0 0 0,1 0 0 0 0,-1 1 1 0 0,1 0-1 0 0,0 0 0 0 0,0 1 1 0 0,0 0-1 0 0,0 0 0 0 0,1 0 0 0 0,0 1 1 0 0,0 0-1 0 0,0 0 0 0 0,0 1 1 0 0,1 0-1 0 0,0 0 0 0 0,0 0 0 0 0,0 0 1 0 0,1 1-1 0 0,0 0 0 0 0,0 0 1 0 0,1 0-1 0 0,0 0 0 0 0,0 1 0 0 0,1-1 1 0 0,-2 10-1 0 0,2-7 8 0 0,1 1-1 0 0,0 0 1 0 0,1 0 0 0 0,0 0 0 0 0,0 0-1 0 0,1 0 1 0 0,1-1 0 0 0,0 1-1 0 0,1 0 1 0 0,-1-1 0 0 0,2 1 0 0 0,0-1-1 0 0,6 13 1 0 0,-6-16-5 0 0,0 1 0 0 0,0-1 0 0 0,1 0 0 0 0,0-1-1 0 0,0 1 1 0 0,0-1 0 0 0,1 0 0 0 0,0 0 0 0 0,0-1 0 0 0,0 1 0 0 0,1-1 0 0 0,0-1 0 0 0,0 1-1 0 0,0-1 1 0 0,0-1 0 0 0,1 1 0 0 0,15 4 0 0 0,-21-8-10 0 0,1 0-1 0 0,-1 0 1 0 0,1 0 0 0 0,-1 0-1 0 0,0-1 1 0 0,1 1 0 0 0,-1-1 0 0 0,1 0-1 0 0,-1 1 1 0 0,0-1 0 0 0,0 0-1 0 0,1 0 1 0 0,-1-1 0 0 0,0 1-1 0 0,0 0 1 0 0,0-1 0 0 0,3-2 0 0 0,28-33-35 0 0,-22 19 17 0 0,-1-2-1 0 0,-1 1 1 0 0,-1-1 0 0 0,7-27 0 0 0,-15 45 5 0 0,3-1 19 0 0,-3 3-4 0 0,0 0 0 0 0,0 0 1 0 0,0-1-1 0 0,0 1 0 0 0,0 0 0 0 0,0 0 1 0 0,1-1-1 0 0,-1 1 0 0 0,0 0 1 0 0,0 0-1 0 0,0 0 0 0 0,0-1 1 0 0,0 1-1 0 0,1 0 0 0 0,-1 0 0 0 0,0 0 1 0 0,0-1-1 0 0,0 1 0 0 0,1 0 1 0 0,-1 0-1 0 0,0 0 0 0 0,0 0 1 0 0,0 0-1 0 0,1 0 0 0 0,-1-1 1 0 0,0 1-1 0 0,0 0 0 0 0,1 0 0 0 0,-1 0 1 0 0,0 0-1 0 0,0 0 0 0 0,1 0 1 0 0,-1 0-1 0 0,0 0 0 0 0,0 0 1 0 0,1 0-1 0 0,-1 0 0 0 0,0 0 0 0 0,0 0 1 0 0,1 0-1 0 0,-1 1 0 0 0,0-1 1 0 0,0 0-1 0 0,0 0 0 0 0,1 0 1 0 0,-1 0-1 0 0,0 0 0 0 0,0 0 0 0 0,1 1 1 0 0,-1-1-1 0 0,0 0 0 0 0,49 48 46 0 0,-26-24-13 0 0,44 34 0 0 0,-58-51-28 0 0,1-1 1 0 0,-1 0-1 0 0,1-1 1 0 0,0 0-1 0 0,1 0 1 0 0,-1-1-1 0 0,1 0 1 0 0,0-1-1 0 0,12 2 1 0 0,-14-4-2 0 0,0 1 1 0 0,0-2-1 0 0,0 1 0 0 0,0-1 0 0 0,0-1 1 0 0,0 0-1 0 0,0 0 0 0 0,0 0 1 0 0,-1-1-1 0 0,1-1 0 0 0,0 1 0 0 0,-1-2 1 0 0,0 1-1 0 0,1-1 0 0 0,-1 0 1 0 0,-1-1-1 0 0,1 1 0 0 0,-1-2 0 0 0,1 1 1 0 0,5-7-1 0 0,-4 2-7 0 0,-1 1 0 0 0,0-1 0 0 0,-1-1 0 0 0,0 1 0 0 0,-1-1 0 0 0,0 0 0 0 0,-1-1 0 0 0,0 0 0 0 0,0 0 0 0 0,-1 0 1 0 0,-1 0-1 0 0,0 0 0 0 0,1-22 0 0 0,-2 16 4 0 0,-1-1 0 0 0,-2 1 1 0 0,0-1-1 0 0,0 1 1 0 0,-2-1-1 0 0,0 1 1 0 0,-7-20-1 0 0,9 36-3 0 0,0 0 1 0 0,-1 0-1 0 0,1 0 1 0 0,0 0-1 0 0,-1 1 0 0 0,0-1 1 0 0,1 0-1 0 0,-1 0 1 0 0,0 1-1 0 0,0 0 0 0 0,0-1 1 0 0,0 1-1 0 0,0 0 1 0 0,0 0-1 0 0,0 0 1 0 0,-1 0-1 0 0,-3-1 0 0 0,2 1 2 0 0,-1 1-3 0 0,-33 11 19 0 0,37-11-17 0 0,0 0 0 0 0,0 0 1 0 0,0 0-1 0 0,0 1 0 0 0,-1-1 0 0 0,1 0 1 0 0,1 1-1 0 0,-1-1 0 0 0,0 1 1 0 0,0-1-1 0 0,0 1 0 0 0,0 0 1 0 0,0-1-1 0 0,0 1 0 0 0,1 0 0 0 0,-1-1 1 0 0,0 1-1 0 0,0 0 0 0 0,1 0 1 0 0,-1 0-1 0 0,1 0 0 0 0,-1 0 0 0 0,1 0 1 0 0,-1 0-1 0 0,1 0 0 0 0,-1 0 1 0 0,1 0-1 0 0,0 0 0 0 0,0 0 1 0 0,0 0-1 0 0,-1 0 0 0 0,1 0 0 0 0,0 0 1 0 0,0 0-1 0 0,0 0 0 0 0,0 0 1 0 0,1 0-1 0 0,-1 0 0 0 0,0 0 1 0 0,0 0-1 0 0,1 0 0 0 0,-1 0 0 0 0,1 0 1 0 0,-1 0-1 0 0,1 2 0 0 0,8 7 7 0 0,0-1 0 0 0,1 0 0 0 0,0 0 0 0 0,1-1 0 0 0,-1 0 0 0 0,1-1 0 0 0,23 11 0 0 0,-18-9-4 0 0,0 0-1 0 0,-1 1 0 0 0,0 1 1 0 0,19 17-1 0 0,-17-8 2 0 0,-1 0 0 0 0,-1 2-1 0 0,19 33 1 0 0,-23-34 10 0 0,1-1-1 0 0,1-1 1 0 0,1 0 0 0 0,0-1 0 0 0,18 17-1 0 0,-28-32-7 0 0,1 0-1 0 0,-1 0 0 0 0,0-1 1 0 0,1 0-1 0 0,0 1 1 0 0,-1-1-1 0 0,1-1 0 0 0,0 1 1 0 0,0-1-1 0 0,0 0 0 0 0,0 0 1 0 0,0 0-1 0 0,0-1 1 0 0,1 0-1 0 0,-1 0 0 0 0,0 0 1 0 0,0-1-1 0 0,0 1 0 0 0,0-1 1 0 0,0-1-1 0 0,0 1 1 0 0,0-1-1 0 0,5-2 0 0 0,4-1 5 0 0,0-1 0 0 0,-1-1 0 0 0,0 0 0 0 0,0-1 0 0 0,0-1 0 0 0,18-16 0 0 0,-21 15-11 0 0,0-1 0 0 0,-1 0 1 0 0,-1 0-1 0 0,0 0 0 0 0,0-1 1 0 0,-1-1-1 0 0,-1 1 1 0 0,0-1-1 0 0,0 0 0 0 0,-2-1 1 0 0,5-19-1 0 0,-5 17-2 0 0,-1 0 0 0 0,0-1 0 0 0,-2 0 0 0 0,0 1 0 0 0,-1-1-1 0 0,0 0 1 0 0,-1 1 0 0 0,-1-1 0 0 0,-6-22 0 0 0,6 34 5 0 0,1 0 1 0 0,-1 0-1 0 0,-1 0 0 0 0,1 0 0 0 0,-1 0 1 0 0,1 1-1 0 0,-5-5 0 0 0,6 7-2 0 0,0 1-1 0 0,-1-1 0 0 0,1 0 1 0 0,-1 1-1 0 0,1 0 0 0 0,-1-1 1 0 0,1 1-1 0 0,-1 0 1 0 0,0 0-1 0 0,0 0 0 0 0,1 0 1 0 0,-1 0-1 0 0,0 0 1 0 0,0 1-1 0 0,0-1 0 0 0,0 1 1 0 0,0-1-1 0 0,0 1 1 0 0,0 0-1 0 0,0 0 0 0 0,-4 0 1 0 0,3 1 3 0 0,0 0 0 0 0,0 0 1 0 0,0 0-1 0 0,1 1 0 0 0,-1-1 1 0 0,0 1-1 0 0,1 0 0 0 0,-1 0 1 0 0,1 0-1 0 0,0 0 1 0 0,-1 0-1 0 0,1 0 0 0 0,0 1 1 0 0,0-1-1 0 0,1 1 0 0 0,-1-1 1 0 0,0 1-1 0 0,1 0 0 0 0,0 0 1 0 0,-1-1-1 0 0,1 1 0 0 0,0 0 1 0 0,1 0-1 0 0,-1 0 0 0 0,0 5 1 0 0,-2 3 25 0 0,1 1 0 0 0,1 0 1 0 0,0 0-1 0 0,0 0 0 0 0,2 15 0 0 0,2-14 0 0 0,0 0-1 0 0,0 0 1 0 0,1-1-1 0 0,1 1 1 0 0,0-1 0 0 0,1 0-1 0 0,0 0 1 0 0,1-1-1 0 0,0 0 1 0 0,1 0-1 0 0,0-1 1 0 0,0 0-1 0 0,1 0 1 0 0,13 10-1 0 0,6 4 1 0 0,1-1 0 0 0,2-1 0 0 0,58 32 0 0 0,-78-48-261 0 0,0 0 0 0 0,0-1 0 0 0,0-1 0 0 0,0 0 0 0 0,1 0 0 0 0,-1-1 0 0 0,1-1 0 0 0,23 3 0 0 0,-30-5-169 0 0,0 0-1 0 0,1-1 1 0 0,-1 0-1 0 0,0 0 1 0 0,0 0-1 0 0,0 0 1 0 0,0-1-1 0 0,0 1 1 0 0,0-2-1 0 0,0 1 1 0 0,0 0-1 0 0,-1-1 1 0 0,1 0-1 0 0,-1 0 1 0 0,0 0-1 0 0,1 0 1 0 0,-2-1-1 0 0,1 0 1 0 0,0 0-1 0 0,-1 0 1 0 0,0 0-1 0 0,5-7 1 0 0,6-16-1862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5452 0 0,'0'0'-282'0'0,"3"-37"733"0"0,-3 36-318 0 0,0 1-1 0 0,0-1 1 0 0,0 0-1 0 0,0 0 1 0 0,1 1 0 0 0,-1-1-1 0 0,0 0 1 0 0,1 0-1 0 0,-1 1 1 0 0,0-1-1 0 0,1 0 1 0 0,-1 1 0 0 0,1-1-1 0 0,-1 1 1 0 0,1-1-1 0 0,-1 0 1 0 0,1 1-1 0 0,-1-1 1 0 0,1 1 0 0 0,-1-1-1 0 0,1 1 1 0 0,0 0-1 0 0,-1-1 1 0 0,1 1-1 0 0,0-1 1 0 0,0 1 0 0 0,-1 0-1 0 0,1 0 1 0 0,0 0-1 0 0,0-1 1 0 0,-1 1-1 0 0,1 0 1 0 0,0 0 0 0 0,0 0-1 0 0,-1 0 1 0 0,3 0-1 0 0,-1 2-17 0 0,0-1 0 0 0,0 0 0 0 0,0 1 0 0 0,0-1 0 0 0,0 1 0 0 0,0 0 0 0 0,0 0 0 0 0,-1-1 0 0 0,1 1 0 0 0,0 0 0 0 0,1 4-1 0 0,33 65 773 0 0,-5 15 345 0 0,33 142-1 0 0,-61-206-989 0 0,-3-18-154 0 0,0 0 0 0 0,0-1 1 0 0,0 1-1 0 0,1 0 0 0 0,0-1 0 0 0,0 1 0 0 0,0-1 0 0 0,0 1 1 0 0,0-1-1 0 0,1 1 0 0 0,-1-1 0 0 0,1 0 0 0 0,2 4 1 0 0,-3-6 281 0 0,27-39-49 0 0,13-56-26 0 0,-15 32-142 0 0,48-81 0 0 0,-73 142-156 0 0,0-2-3 0 0,0 0 0 0 0,1 0 0 0 0,0 0 1 0 0,-1 1-1 0 0,1-1 0 0 0,0 0 0 0 0,1 1 1 0 0,-1-1-1 0 0,0 1 0 0 0,1 0 0 0 0,-1 0 1 0 0,1 0-1 0 0,0 0 0 0 0,-1 1 0 0 0,1-1 1 0 0,0 0-1 0 0,6-1 0 0 0,-6 4 7 0 0,-1-1 1 0 0,1 1-1 0 0,-1 0 1 0 0,1 0-1 0 0,-1 1 0 0 0,1-1 1 0 0,-1 0-1 0 0,1 1 1 0 0,-1-1-1 0 0,0 1 1 0 0,0 0-1 0 0,0 0 0 0 0,0 0 1 0 0,0 0-1 0 0,0 0 1 0 0,-1 0-1 0 0,3 4 0 0 0,27 41-49 0 0,-23-29 60 0 0,0 0 0 0 0,-1 0 0 0 0,-1 1 0 0 0,7 38 0 0 0,0 0 91 0 0,-12-55-72 0 0,-1-2-28 0 0,0 1 0 0 0,0-1 0 0 0,0 0 1 0 0,0 0-1 0 0,0 1 0 0 0,0-1 0 0 0,0 0 0 0 0,0 0 1 0 0,0 0-1 0 0,0 1 0 0 0,0-1 0 0 0,0 0 0 0 0,0 0 1 0 0,0 0-1 0 0,0 1 0 0 0,1-1 0 0 0,-1 0 0 0 0,0 0 1 0 0,0 0-1 0 0,0 0 0 0 0,0 1 0 0 0,1-1 1 0 0,-1 0-1 0 0,0 0 0 0 0,0 0 0 0 0,0 0 0 0 0,1 0 1 0 0,-1 0-1 0 0,0 1 0 0 0,0-1 0 0 0,0 0 0 0 0,1 0 1 0 0,-1 0-1 0 0,0 0 0 0 0,0 0 0 0 0,0 0 1 0 0,1 0-1 0 0,-1 0 0 0 0,0 0 0 0 0,0 0 0 0 0,1 0 1 0 0,-1 0-1 0 0,0 0 0 0 0,0 0 0 0 0,0 0 0 0 0,1-1 1 0 0,-1 1-1 0 0,0 0 0 0 0,0 0 0 0 0,1 0 1 0 0,-1 0-1 0 0,0 0 0 0 0,0 0 0 0 0,0-1 0 0 0,17-19-7 0 0,-1-1-1 0 0,-1-1 1 0 0,-1-1-1 0 0,14-28 1 0 0,-12 21-83 0 0,1 0 0 0 0,22-28 0 0 0,-39 58 81 0 0,1-1 0 0 0,0 0 1 0 0,-1 0-1 0 0,1 0 0 0 0,0 0 0 0 0,0 1 0 0 0,0-1 1 0 0,-1 0-1 0 0,1 0 0 0 0,0 1 0 0 0,0-1 0 0 0,0 1 1 0 0,0-1-1 0 0,0 1 0 0 0,0-1 0 0 0,0 1 0 0 0,0 0 1 0 0,0 0-1 0 0,0-1 0 0 0,0 1 0 0 0,1 0 1 0 0,-1 0-1 0 0,0 0 0 0 0,0 0 0 0 0,0 0 0 0 0,0 0 1 0 0,0 0-1 0 0,0 1 0 0 0,0-1 0 0 0,0 0 0 0 0,0 1 1 0 0,0-1-1 0 0,0 0 0 0 0,0 1 0 0 0,0 0 0 0 0,0-1 1 0 0,0 1-1 0 0,0-1 0 0 0,0 1 0 0 0,0 0 0 0 0,0 0 1 0 0,0 0-1 0 0,5 6-8 0 0,0 0 0 0 0,0 0 0 0 0,-1 0 0 0 0,6 11 0 0 0,-4-6 1 0 0,11 16-2 0 0,2-1 0 0 0,1-1 0 0 0,46 46 1 0 0,-58-64 12 0 0,-1 0 0 0 0,1-1 0 0 0,1 0 1 0 0,-1-1-1 0 0,1 0 0 0 0,1 0 0 0 0,-1-1 1 0 0,1 0-1 0 0,-1-1 0 0 0,2 0 1 0 0,-1-1-1 0 0,0 0 0 0 0,0 0 0 0 0,20 0 1 0 0,-24-2-31 0 0,-1-1 0 0 0,1-1 1 0 0,0 1-1 0 0,-1-1 0 0 0,1 0 1 0 0,-1 0-1 0 0,0-1 0 0 0,0 0 1 0 0,1 0-1 0 0,-1-1 0 0 0,0 0 1 0 0,-1 0-1 0 0,1 0 1 0 0,0 0-1 0 0,-1-1 0 0 0,0 0 1 0 0,0 0-1 0 0,0-1 0 0 0,0 1 1 0 0,-1-1-1 0 0,0 0 0 0 0,0 0 1 0 0,0-1-1 0 0,0 1 0 0 0,-1-1 1 0 0,0 0-1 0 0,0 0 0 0 0,-1 0 1 0 0,1 0-1 0 0,-1 0 1 0 0,-1-1-1 0 0,1 1 0 0 0,0-7 1 0 0,0-1-2 0 0,-1-1 1 0 0,0 0-1 0 0,-1 1 0 0 0,-1-1 1 0 0,0 1-1 0 0,-1-1 1 0 0,-1 1-1 0 0,0 0 1 0 0,0 0-1 0 0,-2 0 1 0 0,0 0-1 0 0,0 0 1 0 0,-13-21-1 0 0,17 34 30 0 0,1 0-1 0 0,-1-1 1 0 0,0 1 0 0 0,0 0-1 0 0,0 0 1 0 0,0-1 0 0 0,0 1-1 0 0,0 0 1 0 0,0 0 0 0 0,0 0-1 0 0,-1 0 1 0 0,1 1 0 0 0,0-1-1 0 0,-1 0 1 0 0,1 0 0 0 0,0 1-1 0 0,-1-1 1 0 0,1 1 0 0 0,-1-1-1 0 0,1 1 1 0 0,-1-1-1 0 0,1 1 1 0 0,-1 0 0 0 0,-2 0-1 0 0,1 0 6 0 0,0 1 0 0 0,1 0-1 0 0,-1 0 1 0 0,0 0-1 0 0,1 0 1 0 0,-1 0 0 0 0,1 1-1 0 0,-1-1 1 0 0,1 1-1 0 0,-1-1 1 0 0,1 1 0 0 0,-3 3-1 0 0,-3 3 24 0 0,0 1-1 0 0,0 0 0 0 0,1 1 1 0 0,0 0-1 0 0,-6 13 0 0 0,6-10 9 0 0,1 0-1 0 0,0 1 1 0 0,1 0-1 0 0,1 0 1 0 0,1 0-1 0 0,-1 1 1 0 0,-1 28-1 0 0,5-38-25 0 0,0-1-1 0 0,0 1 1 0 0,0 0-1 0 0,0 0 1 0 0,1 0-1 0 0,0 0 1 0 0,0 0-1 0 0,0 0 1 0 0,1 0-1 0 0,-1-1 1 0 0,1 1-1 0 0,0-1 1 0 0,0 1-1 0 0,1-1 1 0 0,0 0-1 0 0,-1 0 1 0 0,1 0-1 0 0,1 0 1 0 0,-1 0-1 0 0,0-1 1 0 0,1 1-1 0 0,0-1 1 0 0,0 0-1 0 0,0 0 1 0 0,0-1-1 0 0,7 4 1 0 0,-8-5-8 0 0,0 0 0 0 0,0 0 1 0 0,0-1-1 0 0,0 1 0 0 0,0-1 0 0 0,0 0 1 0 0,0 0-1 0 0,0 0 0 0 0,0 0 1 0 0,-1-1-1 0 0,1 1 0 0 0,0-1 0 0 0,0 1 1 0 0,0-1-1 0 0,0 0 0 0 0,0 0 0 0 0,-1-1 1 0 0,1 1-1 0 0,-1-1 0 0 0,1 1 0 0 0,-1-1 1 0 0,5-3-1 0 0,0-1-9 0 0,-1 1 0 0 0,1-1 0 0 0,-1-1 0 0 0,-1 1 0 0 0,1-1 0 0 0,5-9 0 0 0,50-91-249 0 0,-61 107 259 0 0,1 0-1 0 0,-1 0 1 0 0,0-1 0 0 0,0 1 0 0 0,0 0-1 0 0,0 0 1 0 0,0 0 0 0 0,0 0 0 0 0,0 0 0 0 0,0 0-1 0 0,0-1 1 0 0,0 1 0 0 0,1 0 0 0 0,-1 0-1 0 0,0 0 1 0 0,0 0 0 0 0,0 0 0 0 0,0 0-1 0 0,0 0 1 0 0,1 0 0 0 0,-1-1 0 0 0,0 1 0 0 0,0 0-1 0 0,0 0 1 0 0,0 0 0 0 0,0 0 0 0 0,1 0-1 0 0,-1 0 1 0 0,0 0 0 0 0,0 0 0 0 0,0 0 0 0 0,0 0-1 0 0,1 0 1 0 0,-1 0 0 0 0,0 0 0 0 0,0 0-1 0 0,0 0 1 0 0,0 0 0 0 0,1 0 0 0 0,-1 1-1 0 0,0-1 1 0 0,0 0 0 0 0,0 0 0 0 0,0 0 0 0 0,0 0-1 0 0,0 0 1 0 0,1 0 0 0 0,-1 0 0 0 0,0 0-1 0 0,0 1 1 0 0,0-1 0 0 0,0 0 0 0 0,0 0 0 0 0,0 0-1 0 0,0 0 1 0 0,0 0 0 0 0,1 1 0 0 0,4 15-20 0 0,2 20-7 0 0,-6 3-127 0 0,4 30-519 0 0,-4-65 625 0 0,0 0 1 0 0,0 0-1 0 0,0-1 0 0 0,0 1 0 0 0,0-1 0 0 0,1 1 1 0 0,0-1-1 0 0,-1 0 0 0 0,1 1 0 0 0,0-1 0 0 0,1 0 1 0 0,-1 0-1 0 0,1 0 0 0 0,4 4 0 0 0,-3-5-316 0 0,-1-1-1 0 0,1 0 1 0 0,-1 0-1 0 0,1 0 1 0 0,0 0-1 0 0,-1-1 1 0 0,1 1-1 0 0,0-1 1 0 0,0 0-1 0 0,-1 0 1 0 0,1 0-1 0 0,0-1 1 0 0,-1 1-1 0 0,1-1 1 0 0,0 0-1 0 0,-1 0 1 0 0,1 0-1 0 0,-1-1 1 0 0,4-1-1 0 0,16-6-2143 0 0,2-5-439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61 6421 0 0,'-21'-59'251'0'0,"20"57"326"0"0,6 104 4405 0 0,1-24-4295 0 0,-5 148 305 0 0,-4-130-832 0 0,5 1 1 0 0,4 0-1 0 0,22 116 0 0 0,-22-200-4145 0 0,-3-28 2987 0 0,-4-35-287 0 0,-2 38 675 0 0,-1 0-1 0 0,0 0 1 0 0,-1 0-1 0 0,0 0 1 0 0,-1 1-1 0 0,0 0 1 0 0,-12-15-1 0 0,5 8-932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91 4360 0 0,'-68'-27'1196'0'0,"66"26"772"0"0,10 1-1604 0 0,378-55 4315 0 0,-373 53-4533 0 0,0 0 0 0 0,-1 0 0 0 0,1 1 0 0 0,0 1 1 0 0,0 0-1 0 0,0 0 0 0 0,0 2 0 0 0,20 4 0 0 0,-26-4-115 0 0,-1 0 1 0 0,0 0-1 0 0,1 1 1 0 0,-1 0 0 0 0,0 1-1 0 0,-1-1 1 0 0,1 1-1 0 0,0 0 1 0 0,-1 1-1 0 0,0-1 1 0 0,0 1-1 0 0,-1 0 1 0 0,1 0-1 0 0,-1 0 1 0 0,0 1-1 0 0,0 0 1 0 0,5 10-1 0 0,7 21 67 0 0,-2 0 0 0 0,15 63 0 0 0,6 15-176 0 0,-35-114 59 0 0,1-6-36 0 0,5-30 32 0 0,-2 4-6 0 0,2 0 1 0 0,18-56 0 0 0,-20 78 25 0 0,-1 0 1 0 0,1 0-1 0 0,1 1 1 0 0,0 0-1 0 0,0 0 1 0 0,0 0-1 0 0,1 0 1 0 0,1 1-1 0 0,-1 0 1 0 0,1 0-1 0 0,0 1 1 0 0,0 0-1 0 0,1 0 1 0 0,10-6-1 0 0,-16 11 1 0 0,1-1-1 0 0,0 0 1 0 0,1 1-1 0 0,-1 0 0 0 0,0-1 1 0 0,0 1-1 0 0,0 0 1 0 0,1 1-1 0 0,-1-1 0 0 0,1 1 1 0 0,-1-1-1 0 0,0 1 1 0 0,6 0-1 0 0,-6 0 3 0 0,0 1 21 0 0,-1 0 0 0 0,1 0 0 0 0,0 0-1 0 0,0 0 1 0 0,0 0 0 0 0,-1 0 0 0 0,1 0-1 0 0,-1 1 1 0 0,1 0 0 0 0,-1-1 0 0 0,0 1 0 0 0,1 0-1 0 0,-1 0 1 0 0,0 0 0 0 0,0 1 0 0 0,0-1-1 0 0,-1 0 1 0 0,1 1 0 0 0,-1-1 0 0 0,1 1-1 0 0,1 4 1 0 0,25 66 617 0 0,-24-60-541 0 0,54 190 915 0 0,-32-103-678 0 0,-15-72-392 0 0,-10-28 8 0 0,-1 0 0 0 0,0 0 0 0 0,0 0 0 0 0,1 0 0 0 0,-1 0 0 0 0,0 0 0 0 0,0 0 0 0 0,0 0 0 0 0,1 0 0 0 0,-1 0 0 0 0,0 0 0 0 0,0 0 0 0 0,1 0 0 0 0,-1 0 0 0 0,0-1 0 0 0,0 1 0 0 0,0 0 0 0 0,1 0 0 0 0,-1 0 0 0 0,0 0 0 0 0,0 0 0 0 0,0-1 0 0 0,0 1 0 0 0,1 0 0 0 0,-1 0 0 0 0,0 0 0 0 0,0-1-1 0 0,0 1 1 0 0,0 0 0 0 0,0 0 0 0 0,0-1 0 0 0,0 1 0 0 0,1 0 0 0 0,-1 0 0 0 0,0-1 0 0 0,0 1 0 0 0,0 0 0 0 0,0 0 0 0 0,0 0 0 0 0,0-1 0 0 0,0 1 0 0 0,0 0 0 0 0,0 0 0 0 0,0-1 0 0 0,-1 1 0 0 0,1 0 0 0 0,0 0 0 0 0,0-1 0 0 0,2-60-7441 0 0,-1 41 4825 0 0,-1 5 241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46 6261 0 0,'-26'-28'2618'0'0,"25"27"-2619"0"0,1 1-1 0 0,0 0 1 0 0,0-1 0 0 0,-1 1-1 0 0,1-1 1 0 0,0 1 0 0 0,0 0 0 0 0,0-1-1 0 0,0 1 1 0 0,0-1 0 0 0,-1 1-1 0 0,1-1 1 0 0,0 1 0 0 0,0 0 0 0 0,0-1-1 0 0,0 1 1 0 0,0-1 0 0 0,0 1-1 0 0,0-1 1 0 0,1 1 0 0 0,-1-1 0 0 0,0 1-1 0 0,0 0 1 0 0,0-1 0 0 0,0 1-1 0 0,1-1 1 0 0,-1 1 0 0 0,0-1 0 0 0,0 1-1 0 0,1 0 1 0 0,-1-1 0 0 0,0 1-1 0 0,0 0 1 0 0,1-1 0 0 0,-1 1 0 0 0,0 0-1 0 0,1 0 1 0 0,-1-1 0 0 0,1 1-1 0 0,-1 0 1 0 0,0 0 0 0 0,1-1 0 0 0,-1 1-1 0 0,1 0 1 0 0,-1 0 0 0 0,1 0 0 0 0,-1 0-1 0 0,0 0 1 0 0,1 0 0 0 0,-1 0-1 0 0,1 0 1 0 0,-1 0 0 0 0,1 0 0 0 0,-1 0-1 0 0,1 0 1 0 0,-1 0 0 0 0,1 0-1 0 0,-1 0 1 0 0,0 0 0 0 0,1 1 0 0 0,-1-1-1 0 0,1 0 1 0 0,0 0 0 0 0,34 8-3736 0 0,-19-3 533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6761 0 0,'-2'-32'-1148'0'0,"3"32"1208"0"0,-1 0 1 0 0,0-1 0 0 0,0 1 0 0 0,0 0 0 0 0,0 0 0 0 0,1 0 0 0 0,-1-1-1 0 0,0 1 1 0 0,0 0 0 0 0,1 0 0 0 0,-1 0 0 0 0,0 0 0 0 0,0 0-1 0 0,1-1 1 0 0,-1 1 0 0 0,0 0 0 0 0,0 0 0 0 0,1 0 0 0 0,-1 0 0 0 0,0 0-1 0 0,1 0 1 0 0,-1 0 0 0 0,0 0 0 0 0,0 0 0 0 0,1 0 0 0 0,-1 0 0 0 0,0 0-1 0 0,0 0 1 0 0,1 0 0 0 0,-1 1 0 0 0,0-1 0 0 0,1 0 0 0 0,-1 0 0 0 0,0 0-1 0 0,0 0 1 0 0,0 0 0 0 0,1 1 0 0 0,-1-1 0 0 0,0 0 0 0 0,0 0 0 0 0,1 0-1 0 0,-1 1 1 0 0,0-1 0 0 0,0 0 0 0 0,19 19 1475 0 0,22 37-208 0 0,-30-41-767 0 0,139 172 967 0 0,-144-180-1754 0 0,2 3 5 0 0,1 0 0 0 0,0 0 0 0 0,17 13-1 0 0,-22-21-247 0 0,0 1 0 0 0,0-1-1 0 0,0 0 1 0 0,0 0-1 0 0,0 0 1 0 0,0 0-1 0 0,0-1 1 0 0,1 0 0 0 0,-1 0-1 0 0,0 0 1 0 0,1 0-1 0 0,-1-1 1 0 0,1 1-1 0 0,-1-1 1 0 0,7-1-1 0 0,8-1-2356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468 132 6105 0 0,'-47'-120'0'0'0,"47"119"272"0"0,0 1-217 0 0,-1-1 0 0 0,1 0 0 0 0,0 1 0 0 0,0-1 1 0 0,0 1-1 0 0,0 0 0 0 0,-1-1 0 0 0,1 1 0 0 0,0-1 0 0 0,-1 1 1 0 0,1-1-1 0 0,0 1 0 0 0,-1-1 0 0 0,1 1 0 0 0,0 0 1 0 0,-1-1-1 0 0,1 1 0 0 0,-1 0 0 0 0,1-1 0 0 0,0 1 0 0 0,-1 0 1 0 0,1 0-1 0 0,-1-1 0 0 0,1 1 0 0 0,-1 0 0 0 0,1 0 1 0 0,-1 0-1 0 0,1 0 0 0 0,-1 0 0 0 0,0 0 0 0 0,1 0 0 0 0,-1 0 1 0 0,1 0-1 0 0,-1 0 0 0 0,1 0 0 0 0,-1 0 0 0 0,1 0 1 0 0,-1 0-1 0 0,1 0 0 0 0,-1 0 0 0 0,1 1 0 0 0,-2-1 0 0 0,-8 8 130 0 0,-1 0 0 0 0,1 1-1 0 0,1 0 1 0 0,0 1 0 0 0,0 0-1 0 0,1 0 1 0 0,0 0-1 0 0,-9 18 1 0 0,-154 218-2208 0 0,81-131-2047 0 0,41-52 1608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103 254 5497 0 0,'0'0'-421'0'0,"-43"-15"331"0"0,41 15 135 0 0,-1 1 59 0 0,0-1 0 0 0,0 0 0 0 0,0 1 0 0 0,0-1 0 0 0,1 1 0 0 0,-1 0 0 0 0,0 0-1 0 0,1 0 1 0 0,-1 0 0 0 0,0 1 0 0 0,1-1 0 0 0,-3 2 0 0 0,4-1 32 0 0,0-2-105 0 0,0 0 0 0 0,0 1 0 0 0,0-1 0 0 0,0 1 0 0 0,0-1 0 0 0,1 1 0 0 0,-1-1 0 0 0,0 1 0 0 0,0-1 0 0 0,1 1 0 0 0,-1 0 0 0 0,0-1 0 0 0,1 1 0 0 0,-1 0 0 0 0,0 0 0 0 0,1-1 0 0 0,-1 1 0 0 0,1 0 0 0 0,0 0 0 0 0,-1 0 0 0 0,1 0 0 0 0,0 0 0 0 0,-1 0 0 0 0,1 0 0 0 0,0 0 0 0 0,0 0 0 0 0,0 0 0 0 0,0-1 0 0 0,0 1 0 0 0,0 0 0 0 0,0 0 0 0 0,0 0 0 0 0,0 0 0 0 0,0 0 0 0 0,0 0 0 0 0,1 0 0 0 0,-1 1 0 0 0,9 36 340 0 0,-5-28-299 0 0,1-1 0 0 0,0 1-1 0 0,1-1 1 0 0,0 0 0 0 0,1 0 0 0 0,-1-1 0 0 0,2 1 0 0 0,-1-2 0 0 0,1 1 0 0 0,0-1-1 0 0,1 0 1 0 0,0-1 0 0 0,0 0 0 0 0,0 0 0 0 0,0-1 0 0 0,1 0 0 0 0,0-1 0 0 0,0 0 0 0 0,1 0-1 0 0,-1-1 1 0 0,19 2 0 0 0,-24-4-50 0 0,1-2 0 0 0,0 1 0 0 0,0-1 0 0 0,-1 0 0 0 0,1 0 0 0 0,-1 0 0 0 0,1-1 0 0 0,-1 0 0 0 0,0 0 0 0 0,1 0 0 0 0,-1-1 0 0 0,0 0 0 0 0,0 0 0 0 0,-1 0 0 0 0,1 0 0 0 0,-1-1 0 0 0,0 0 0 0 0,1 0 0 0 0,3-6 0 0 0,-3 6-7 0 0,-1-1 0 0 0,-1 0 0 0 0,1 0 0 0 0,-1 0 0 0 0,0 0 0 0 0,0-1-1 0 0,0 1 1 0 0,-1-1 0 0 0,0 0 0 0 0,0 1 0 0 0,0-1 0 0 0,-1 0-1 0 0,0 0 1 0 0,0-1 0 0 0,0 1 0 0 0,-1 0 0 0 0,0-7 0 0 0,-3 0-7 0 0,0-1 1 0 0,-1 1 0 0 0,0 0 0 0 0,-1 0 0 0 0,-1 1 0 0 0,0-1 0 0 0,-1 1-1 0 0,0 0 1 0 0,0 1 0 0 0,-2 0 0 0 0,1 0 0 0 0,-1 1 0 0 0,-1 0 0 0 0,0 0-1 0 0,0 1 1 0 0,-1 0 0 0 0,0 1 0 0 0,0 0 0 0 0,-1 1 0 0 0,0 1-1 0 0,-21-9 1 0 0,26 14-2 0 0,1 1-8 0 0,1-1 0 0 0,0 2 1 0 0,0-1-1 0 0,0 1 0 0 0,0-1 0 0 0,0 1 0 0 0,0 1 1 0 0,0-1-1 0 0,0 1 0 0 0,1 0 0 0 0,-1 0 1 0 0,0 0-1 0 0,1 1 0 0 0,0-1 0 0 0,-1 1 0 0 0,1 0 1 0 0,0 1-1 0 0,1-1 0 0 0,-1 0 0 0 0,-5 8 1 0 0,3-2-2 0 0,1 0 1 0 0,0 1 0 0 0,1-1 0 0 0,0 1 0 0 0,1 0 0 0 0,0 0 0 0 0,-2 11-1 0 0,2-6 11 0 0,0-2-5 0 0,1 0 1 0 0,0 0 0 0 0,1 0 0 0 0,1 0 0 0 0,0 1 0 0 0,1-1-1 0 0,0 0 1 0 0,1 0 0 0 0,0 0 0 0 0,1 0 0 0 0,1 0 0 0 0,6 14-1 0 0,-3-10 9 0 0,0-1-1 0 0,1 0 0 0 0,1-1 0 0 0,1 0 0 0 0,0 0 1 0 0,1-1-1 0 0,0-1 0 0 0,20 20 0 0 0,-27-30-2 0 0,-1 0 0 0 0,1 0 0 0 0,0 0 0 0 0,0 0 0 0 0,0 0 0 0 0,0-1 0 0 0,1 0 0 0 0,-1 0 0 0 0,1 0 0 0 0,-1 0-1 0 0,1-1 1 0 0,-1 1 0 0 0,1-1 0 0 0,0 0 0 0 0,0-1 0 0 0,0 1 0 0 0,8-1 0 0 0,-8-1 5 0 0,0-1 0 0 0,0 1 0 0 0,0-1 0 0 0,0 0 0 0 0,0 0 0 0 0,0 0 0 0 0,0-1 0 0 0,0 1 0 0 0,-1-1 0 0 0,0 0 0 0 0,1-1 0 0 0,-1 1 0 0 0,-1-1 0 0 0,1 0 0 0 0,6-7 0 0 0,-2 0 15 0 0,-1 0 0 0 0,1 0 0 0 0,-2-1 1 0 0,0 0-1 0 0,0-1 0 0 0,-1 1 0 0 0,-1-1 0 0 0,0 0 0 0 0,0 0 1 0 0,2-24-1 0 0,-1-9 204 0 0,-4-84-1 0 0,-2 70 6 0 0,1 58-180 0 0,8 7-56 0 0,1 0 0 0 0,-1 0 0 0 0,-1 1-1 0 0,1 0 1 0 0,-1 0 0 0 0,10 10-1 0 0,3 3 9 0 0,15 10 11 0 0,0-2 1 0 0,46 26-1 0 0,-71-47-8 0 0,1 0 0 0 0,0-1-1 0 0,1 0 1 0 0,-1 0-1 0 0,1-2 1 0 0,0 1-1 0 0,0-1 1 0 0,0-1 0 0 0,0 0-1 0 0,0-1 1 0 0,1 0-1 0 0,21-2 1 0 0,-30 0-10 0 0,-1 0 0 0 0,1 0 1 0 0,0-1-1 0 0,-1 1 0 0 0,1-1 1 0 0,-1 0-1 0 0,0 0 0 0 0,0 0 1 0 0,0 0-1 0 0,0-1 0 0 0,0 1 1 0 0,0-1-1 0 0,-1 1 0 0 0,1-1 0 0 0,-1 0 1 0 0,1 0-1 0 0,-1 0 0 0 0,0-1 1 0 0,0 1-1 0 0,-1 0 0 0 0,1-1 1 0 0,-1 1-1 0 0,0-1 0 0 0,0 0 1 0 0,1-4-1 0 0,3-12 9 0 0,-1-1 1 0 0,-1 1-1 0 0,0-28 1 0 0,-2 34-14 0 0,1-16 4 0 0,-3 16-17 0 0,2 1 1 0 0,0-1 0 0 0,0 1 0 0 0,2-1-1 0 0,-1 1 1 0 0,2 0 0 0 0,0 0-1 0 0,7-17 1 0 0,-11 29 10 0 0,1 1-1 0 0,-1-1 0 0 0,0 1 1 0 0,1-1-1 0 0,-1 1 1 0 0,0-1-1 0 0,1 1 1 0 0,-1 0-1 0 0,0-1 1 0 0,1 1-1 0 0,-1-1 0 0 0,1 1 1 0 0,-1 0-1 0 0,1 0 1 0 0,-1-1-1 0 0,1 1 1 0 0,-1 0-1 0 0,1 0 1 0 0,-1 0-1 0 0,1-1 0 0 0,-1 1 1 0 0,1 0-1 0 0,0 0 1 0 0,-1 0-1 0 0,1 0 1 0 0,-1 0-1 0 0,1 0 1 0 0,-1 0-1 0 0,1 0 0 0 0,-1 0 1 0 0,1 0-1 0 0,0 1 1 0 0,-1-1-1 0 0,1 0 1 0 0,-1 0-1 0 0,1 1 0 0 0,9 3 7 0 0,-1 1-1 0 0,0 1 0 0 0,0 0 0 0 0,-1 0 0 0 0,0 0 0 0 0,0 1 0 0 0,0 0 0 0 0,-1 1 0 0 0,0 0 0 0 0,7 10 0 0 0,25 43 111 0 0,56 116-1 0 0,-28-45 195 0 0,-57-122 660 0 0,-7-19-510 0 0,-3-43-407 0 0,-1-3-27 0 0,6 14-20 0 0,10-42 0 0 0,-12 69-24 0 0,1 1 0 0 0,1-1-1 0 0,0 1 1 0 0,0 0 0 0 0,1 1-1 0 0,15-23 1 0 0,-19 34 12 0 0,0 0 0 0 0,0 0 0 0 0,-1 0 0 0 0,1 0-1 0 0,0 0 1 0 0,0 1 0 0 0,0-1 0 0 0,0 1 0 0 0,0 0 0 0 0,0-1 0 0 0,0 1 0 0 0,1 0 0 0 0,-1 0 0 0 0,0 0-1 0 0,0 0 1 0 0,0 1 0 0 0,0-1 0 0 0,0 1 0 0 0,3 0 0 0 0,4 6 12 0 0,0-1 1 0 0,0 1-1 0 0,-1 1 1 0 0,0-1-1 0 0,0 2 0 0 0,-1-1 1 0 0,0 1-1 0 0,8 13 1 0 0,44 89 98 0 0,-9-14 19 0 0,7 5-1232 0 0,-62-88-7144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54 829 6561 0 0,'-1'1'-22'0'0,"0"0"0"0"0,0-1 0 0 0,0 1 0 0 0,1 0 0 0 0,-1 0 0 0 0,0 0 0 0 0,1 1 0 0 0,-1-1 0 0 0,1 0 0 0 0,-1 0 0 0 0,1 0 0 0 0,-1 0 1 0 0,1 0-1 0 0,0 1 0 0 0,0-1 0 0 0,0 0 0 0 0,0 0 0 0 0,-1 0 0 0 0,2 1 0 0 0,-1-1 0 0 0,0 0 0 0 0,0 0 0 0 0,0 1 0 0 0,0-1 0 0 0,1 0 1 0 0,-1 0-1 0 0,1 0 0 0 0,-1 0 0 0 0,1 0 0 0 0,-1 0 0 0 0,1 1 0 0 0,0-1 0 0 0,-1 0 0 0 0,1-1 0 0 0,0 1 0 0 0,0 0 0 0 0,0 0 0 0 0,-1 0 1 0 0,1 0-1 0 0,0-1 0 0 0,0 1 0 0 0,0 0 0 0 0,1-1 0 0 0,-1 1 0 0 0,0-1 0 0 0,0 1 0 0 0,2 0 0 0 0,2 1 181 0 0,0-1 0 0 0,0 1 0 0 0,0-1-1 0 0,0 0 1 0 0,1 0 0 0 0,-1-1 0 0 0,0 0-1 0 0,1 0 1 0 0,-1 0 0 0 0,10-2 0 0 0,-1-1-38 0 0,-1-1 0 0 0,-1 0 0 0 0,1-1 0 0 0,0-1 0 0 0,-1 0 0 0 0,0 0 0 0 0,-1-1 0 0 0,1-1 0 0 0,-2 0 0 0 0,1-1 0 0 0,-1 0 0 0 0,12-13 0 0 0,-19 19-101 0 0,1-1 0 0 0,-1 0 0 0 0,0 0 0 0 0,0 0 0 0 0,-1-1 0 0 0,1 1 0 0 0,-1-1 0 0 0,0 1 0 0 0,0-1 0 0 0,0 0 0 0 0,-1 0 0 0 0,0 0 0 0 0,0 0 0 0 0,0 0 0 0 0,0 0 0 0 0,-1 0 0 0 0,0 0-1 0 0,0 0 1 0 0,0 0 0 0 0,-1 0 0 0 0,1 0 0 0 0,-1 0 0 0 0,-1 0 0 0 0,1 0 0 0 0,-1 0 0 0 0,1 1 0 0 0,-1-1 0 0 0,-1 0 0 0 0,1 1 0 0 0,-1 0 0 0 0,1-1 0 0 0,-1 1 0 0 0,-1 0 0 0 0,1 0 0 0 0,-7-6 0 0 0,6 6-6 0 0,0 0 1 0 0,0 0-1 0 0,-1 1 1 0 0,1-1-1 0 0,-1 1 1 0 0,1 0-1 0 0,-1 0 1 0 0,0 0-1 0 0,0 1 1 0 0,0 0-1 0 0,-1 0 1 0 0,1 0-1 0 0,0 1 1 0 0,-1 0-1 0 0,1 0 1 0 0,-1 0-1 0 0,-6 0 1 0 0,5 2-8 0 0,1 0 0 0 0,-1 0 0 0 0,0 0 0 0 0,0 1 0 0 0,1 0 0 0 0,-1 1 0 0 0,1-1 0 0 0,0 1 0 0 0,0 1 0 0 0,0-1 0 0 0,0 1 0 0 0,0 0 0 0 0,-6 6 0 0 0,2-2-5 0 0,1 1 1 0 0,0 0-1 0 0,0 1 1 0 0,1 0-1 0 0,1 0 1 0 0,-1 0 0 0 0,2 1-1 0 0,-1 0 1 0 0,2 1-1 0 0,-1-1 1 0 0,2 1 0 0 0,-5 14-1 0 0,8-21 4 0 0,0 0 0 0 0,0 0 0 0 0,0 0 0 0 0,0 0 0 0 0,1 1 0 0 0,0-1 0 0 0,0 0 0 0 0,1 0 0 0 0,-1 0 0 0 0,1 1 0 0 0,0-1 0 0 0,0 0 0 0 0,1 0 0 0 0,0 0 0 0 0,0-1 0 0 0,0 1 0 0 0,0 0 0 0 0,1-1 0 0 0,-1 1 0 0 0,1-1 0 0 0,0 0 0 0 0,1 0 0 0 0,-1 0 0 0 0,1 0 0 0 0,0 0 0 0 0,0-1 0 0 0,0 0 0 0 0,0 0 0 0 0,0 0 0 0 0,1 0 0 0 0,8 3 0 0 0,-8-3 7 0 0,1 0-1 0 0,0-1 1 0 0,1 0 0 0 0,-1 0 0 0 0,0-1 0 0 0,0 1-1 0 0,1-1 1 0 0,-1-1 0 0 0,1 1 0 0 0,-1-1 0 0 0,1 0-1 0 0,-1-1 1 0 0,1 1 0 0 0,-1-1 0 0 0,0-1-1 0 0,7-1 1 0 0,-4 0-1 0 0,0-1 0 0 0,0-1 1 0 0,0 1-1 0 0,0-1 0 0 0,-1-1 0 0 0,0 0 0 0 0,0 0 0 0 0,0 0 0 0 0,10-13 0 0 0,-4 3 1 0 0,0-2-1 0 0,-1 1 0 0 0,-1-2 0 0 0,-1 1 1 0 0,-1-2-1 0 0,0 1 0 0 0,-2-1 0 0 0,12-40 1 0 0,-15 35-8 0 0,-1-1 0 0 0,-1 1 0 0 0,-1 0 0 0 0,-2-1 0 0 0,0 1 0 0 0,-2-1 0 0 0,-8-42 0 0 0,0 22-4 0 0,-2 0-1 0 0,-2 1 0 0 0,-24-52 1 0 0,32 83 29 0 0,-1-1 1 0 0,0 1 0 0 0,-1 1 0 0 0,-1-1-1 0 0,0 1 1 0 0,0 1 0 0 0,-2 0-1 0 0,1 0 1 0 0,-2 1 0 0 0,-19-16 0 0 0,30 26-28 0 0,0 0 1 0 0,-1 1 0 0 0,1-1 0 0 0,0 0 0 0 0,-1 0-1 0 0,1 1 1 0 0,-1-1 0 0 0,1 1 0 0 0,-1-1 0 0 0,0 1 0 0 0,1 0-1 0 0,-1-1 1 0 0,1 1 0 0 0,-1 0 0 0 0,0 0 0 0 0,1 0-1 0 0,-1 0 1 0 0,1 1 0 0 0,-1-1 0 0 0,0 0 0 0 0,1 1-1 0 0,-1-1 1 0 0,1 1 0 0 0,-1-1 0 0 0,-1 2 0 0 0,1-1 4 0 0,0 1 0 0 0,0 0 0 0 0,0 0 0 0 0,1 0 1 0 0,-1 1-1 0 0,0-1 0 0 0,1 0 0 0 0,-1 1 0 0 0,1-1 1 0 0,0 1-1 0 0,0-1 0 0 0,0 1 0 0 0,-1 3 0 0 0,-1 7 38 0 0,0-1 0 0 0,1 1-1 0 0,1 0 1 0 0,0 0-1 0 0,1 15 1 0 0,2 5 18 0 0,2 0 0 0 0,1-1 0 0 0,1 0 0 0 0,2 0-1 0 0,2 0 1 0 0,0-1 0 0 0,3-1 0 0 0,0 1 0 0 0,2-2 0 0 0,19 29 0 0 0,-10-21-11 0 0,3-2 0 0 0,1-1 0 0 0,1-1 0 0 0,2-2 0 0 0,1-1 0 0 0,2-1 0 0 0,38 26 0 0 0,-64-50-57 0 0,124 81 225 0 0,-112-75-264 0 0,-1 0 0 0 0,1-2 1 0 0,1-1-1 0 0,0 0 0 0 0,23 4 0 0 0,-41-11-182 0 0,1 0-1 0 0,0-1 1 0 0,0 0 0 0 0,0 0 0 0 0,-1 0 0 0 0,1 0 0 0 0,0 0-1 0 0,0-1 1 0 0,7-1 0 0 0,17-11-5041 0 0,-20 8 2106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51 6445 0 0,'-2'-44'-1373'0'0,"2"43"1435"0"0,-1-1 238 0 0,-3-2 2219 0 0,2 11-2370 0 0,1-1 0 0 0,-1 0 0 0 0,1 1 0 0 0,1-1 0 0 0,-1 1-1 0 0,1-1 1 0 0,0 1 0 0 0,2 11 0 0 0,13 63 899 0 0,-6-37-679 0 0,10 42 91 0 0,5-1 0 0 0,3-2 0 0 0,40 85 0 0 0,-52-131-331 0 0,2-1 1 0 0,1 0-1 0 0,2-1 1 0 0,1-1-1 0 0,2-1 1 0 0,36 41 0 0 0,-56-72-191 0 0,0 1 1 0 0,0-1-1 0 0,0-1 0 0 0,0 1 1 0 0,0 0-1 0 0,1-1 1 0 0,-1 0-1 0 0,0 1 1 0 0,1-1-1 0 0,-1-1 1 0 0,1 1-1 0 0,-1 0 1 0 0,6-1-1 0 0,-7 0-122 0 0,-1 0 0 0 0,1 0 0 0 0,0 0 0 0 0,-1 0 0 0 0,1 0 0 0 0,0-1 0 0 0,-1 1 0 0 0,1-1 0 0 0,0 1 0 0 0,-1-1 0 0 0,1 0 0 0 0,-1 1 0 0 0,3-3 0 0 0,-3 2-113 0 0,0 0 1 0 0,0 0-1 0 0,0 0 0 0 0,0 0 1 0 0,0 0-1 0 0,-1 0 1 0 0,1 0-1 0 0,0-1 0 0 0,-1 1 1 0 0,1 0-1 0 0,-1-1 0 0 0,1 1 1 0 0,-1 0-1 0 0,1-1 1 0 0,-1 1-1 0 0,0 0 0 0 0,0-1 1 0 0,0 1-1 0 0,0-2 0 0 0,0-10-1982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5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34 2356 0 0,'6'-12'-237'0'0,"-16"16"-174"0"0,-17 21-152 0 0,20-13 607 0 0,1 2-1 0 0,0-1 0 0 0,1 1 0 0 0,0-1 1 0 0,1 2-1 0 0,1-1 0 0 0,0 0 0 0 0,1 1 1 0 0,0-1-1 0 0,1 1 0 0 0,1-1 0 0 0,0 1 1 0 0,5 25-1 0 0,-3-29-7 0 0,1 1 0 0 0,0-1-1 0 0,1 0 1 0 0,0 0 0 0 0,1 0 0 0 0,1-1 0 0 0,-1 1-1 0 0,1-1 1 0 0,1 0 0 0 0,0-1 0 0 0,0 0 0 0 0,1 0 0 0 0,0 0-1 0 0,1-1 1 0 0,0 0 0 0 0,0-1 0 0 0,15 9 0 0 0,-19-12-16 0 0,1-1 0 0 0,-1 0 1 0 0,1 0-1 0 0,0 0 0 0 0,0-1 1 0 0,0 0-1 0 0,1 0 0 0 0,-1 0 1 0 0,0-1-1 0 0,1 0 0 0 0,-1 0 1 0 0,1-1-1 0 0,-1 0 0 0 0,1 0 1 0 0,-1 0-1 0 0,0-1 0 0 0,1 0 1 0 0,-1 0-1 0 0,1-1 0 0 0,-1 1 1 0 0,0-2-1 0 0,0 1 0 0 0,0 0 1 0 0,0-1-1 0 0,8-6 0 0 0,-4 1-18 0 0,0 0-1 0 0,0 0 1 0 0,-1-1-1 0 0,-1 0 0 0 0,1-1 1 0 0,-2 0-1 0 0,1 0 1 0 0,-1 0-1 0 0,-1-1 1 0 0,0 0-1 0 0,-1-1 0 0 0,6-14 1 0 0,38-123-79 0 0,-49 149 73 0 0,0-1 1 0 0,1 0-1 0 0,-1 0 0 0 0,0 0 0 0 0,0 0 1 0 0,0 1-1 0 0,1-1 0 0 0,-1 0 0 0 0,0 0 1 0 0,1 0-1 0 0,-1 1 0 0 0,1-1 0 0 0,-1 0 1 0 0,1 1-1 0 0,-1-1 0 0 0,1 0 0 0 0,-1 1 0 0 0,1-1 1 0 0,0 1-1 0 0,-1-1 0 0 0,1 1 0 0 0,0-1 1 0 0,-1 1-1 0 0,1 0 0 0 0,0-1 0 0 0,0 1 1 0 0,0 0-1 0 0,-1-1 0 0 0,1 1 0 0 0,1 0 1 0 0,-1 0 0 0 0,1 1 0 0 0,-1-1 0 0 0,1 1 0 0 0,-1 0 0 0 0,0 0 0 0 0,1 0 1 0 0,-1 0-1 0 0,0 0 0 0 0,0 0 0 0 0,0 0 0 0 0,1 0 0 0 0,-1 0 1 0 0,0 0-1 0 0,-1 0 0 0 0,2 2 0 0 0,32 61-2 0 0,-29-55-1 0 0,21 50-5 0 0,-18-37 34 0 0,2 0 0 0 0,1-1 0 0 0,0 0 0 0 0,1 0 0 0 0,23 27 0 0 0,-31-44-14 0 0,1-1-1 0 0,0 0 1 0 0,-1 0 0 0 0,1 0 0 0 0,1 0 0 0 0,-1-1 0 0 0,0 0 0 0 0,0 0 0 0 0,1 0 0 0 0,0-1 0 0 0,-1 1 0 0 0,1-2 0 0 0,-1 1 0 0 0,1 0 0 0 0,0-1 0 0 0,0 0 0 0 0,-1 0 0 0 0,1-1-1 0 0,0 0 1 0 0,-1 0 0 0 0,1 0 0 0 0,6-3 0 0 0,-1 1 32 0 0,0 0 0 0 0,0-1 0 0 0,-1 0 0 0 0,0-1 0 0 0,0 0 0 0 0,0 0 0 0 0,0-1 0 0 0,-1-1 0 0 0,0 1 0 0 0,15-16 0 0 0,-17 13-9 0 0,0 0-1 0 0,-1 0 0 0 0,0 0 0 0 0,-1-1 1 0 0,0 0-1 0 0,0 0 0 0 0,-1 0 1 0 0,0-1-1 0 0,-1 1 0 0 0,0-1 1 0 0,-1 0-1 0 0,0 0 0 0 0,0-17 0 0 0,-2 7 6 0 0,0-1 0 0 0,-2 0-1 0 0,0 1 1 0 0,-2-1-1 0 0,-11-41 1 0 0,14 60-23 0 0,-1-1 1 0 0,1 1-1 0 0,-1 0 1 0 0,1-1-1 0 0,-1 1 1 0 0,0 0-1 0 0,0 0 1 0 0,-1 0-1 0 0,1 1 0 0 0,0-1 1 0 0,-1 0-1 0 0,0 1 1 0 0,0 0-1 0 0,-5-4 1 0 0,-46-18-1397 0 0,41 20 275 0 0,11 3 437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1 534 5481 0 0,'0'0'-299'0'0,"3"2"-158"0"0,2 0 505 0 0,-1 0 0 0 0,1 0-1 0 0,0-1 1 0 0,0 1 0 0 0,0-1 0 0 0,0 0 0 0 0,0-1-1 0 0,0 1 1 0 0,0-1 0 0 0,0 0 0 0 0,0-1 0 0 0,0 1-1 0 0,0-1 1 0 0,0 0 0 0 0,5-2 0 0 0,86-27 226 0 0,-67 19-192 0 0,20-6 101 0 0,88-45-1 0 0,-119 52-150 0 0,0-1 0 0 0,0 0-1 0 0,-2-2 1 0 0,1 0 0 0 0,-2 0-1 0 0,0-2 1 0 0,23-26 0 0 0,-34 35-22 0 0,0-1 1 0 0,0 1-1 0 0,-1-1 1 0 0,0 1 0 0 0,0-1-1 0 0,-1 0 1 0 0,0 0 0 0 0,0 0-1 0 0,-1 0 1 0 0,1 0-1 0 0,-2 0 1 0 0,1-1 0 0 0,-1 1-1 0 0,0 0 1 0 0,0 0 0 0 0,-1-1-1 0 0,-2-11 1 0 0,-1 6 9 0 0,1 0 0 0 0,-2 0 0 0 0,0 0 0 0 0,0 1 1 0 0,-1 0-1 0 0,-1 0 0 0 0,0 1 0 0 0,-13-17 0 0 0,18 25 27 0 0,1 1-1 0 0,-1 0 0 0 0,0-1 0 0 0,0 1 1 0 0,-1 0-1 0 0,1 0 0 0 0,0 1 0 0 0,-1-1 1 0 0,1 0-1 0 0,-1 1 0 0 0,1-1 0 0 0,-1 1 1 0 0,0 0-1 0 0,1 0 0 0 0,-1 0 0 0 0,0 0 1 0 0,0 0-1 0 0,-5 0 0 0 0,7 1-20 0 0,0 1-1 0 0,0-1 0 0 0,0 1 1 0 0,0-1-1 0 0,0 1 1 0 0,1-1-1 0 0,-1 1 1 0 0,0 0-1 0 0,0-1 1 0 0,0 1-1 0 0,1 0 1 0 0,-1-1-1 0 0,0 1 1 0 0,1 0-1 0 0,-1 0 1 0 0,0 0-1 0 0,1 0 0 0 0,-1 0 1 0 0,1 0-1 0 0,0 0 1 0 0,-1 0-1 0 0,1 0 1 0 0,0 0-1 0 0,0 0 1 0 0,-1 0-1 0 0,1 0 1 0 0,0 0-1 0 0,0 0 1 0 0,0 0-1 0 0,0 0 1 0 0,0 0-1 0 0,1 2 1 0 0,1 34 591 0 0,8 11-86 0 0,1-1-1 0 0,3 1 1 0 0,21 46 0 0 0,67 133 395 0 0,-81-183-741 0 0,-2-3-8 0 0,-5-10-11 0 0,1-1 0 0 0,1 0 0 0 0,27 37 0 0 0,-42-66-158 0 0,-1 0 0 0 0,1-1 0 0 0,-1 1-1 0 0,1 0 1 0 0,-1-1 0 0 0,1 1 0 0 0,-1 0 0 0 0,1-1 0 0 0,0 1-1 0 0,0-1 1 0 0,-1 1 0 0 0,1-1 0 0 0,0 0 0 0 0,0 1 0 0 0,-1-1-1 0 0,1 0 1 0 0,0 1 0 0 0,0-1 0 0 0,0 0 0 0 0,0 0-1 0 0,-1 0 1 0 0,1 0 0 0 0,0 0 0 0 0,0 0 0 0 0,0 0 0 0 0,0 0-1 0 0,0 0 1 0 0,0 0 0 0 0,-1 0 0 0 0,1-1 0 0 0,1 1-1 0 0,1-2-5 0 0,-1 1 0 0 0,1-1-1 0 0,-1 0 1 0 0,0 0-1 0 0,0 0 1 0 0,0 0-1 0 0,0 0 1 0 0,0 0-1 0 0,0-1 1 0 0,1-2 0 0 0,7-12-86 0 0,-2 0 0 0 0,10-24 0 0 0,-14 32 46 0 0,19-52-150 0 0,23-49-194 0 0,-40 98 313 0 0,0 0-1 0 0,1 1 1 0 0,0-1-1 0 0,1 2 1 0 0,1-1-1 0 0,14-13 0 0 0,-18 20 51 0 0,1 0-1 0 0,0 0 1 0 0,0 1 0 0 0,0 0-1 0 0,0 0 1 0 0,0 1-1 0 0,1 0 1 0 0,7-2-1 0 0,-10 4 30 0 0,19 4 87 0 0,-17-2-42 0 0,0 1 0 0 0,0 0 0 0 0,0 1 0 0 0,0-1 0 0 0,-1 1 0 0 0,0 0-1 0 0,1 1 1 0 0,-2-1 0 0 0,1 1 0 0 0,0 0 0 0 0,-1 0 0 0 0,5 9 0 0 0,-1-5 35 0 0,8 9 22 0 0,0 0 1 0 0,2-1-1 0 0,0-1 1 0 0,1-1-1 0 0,34 22 1 0 0,-42-30-88 0 0,0-1-1 0 0,0-1 1 0 0,1 1 0 0 0,-1-2-1 0 0,1 0 1 0 0,0 0-1 0 0,1-1 1 0 0,-1-1 0 0 0,0 0-1 0 0,1 0 1 0 0,-1-1 0 0 0,21-1-1 0 0,-26-2-35 0 0,0 1 1 0 0,-1-1-1 0 0,1 0 0 0 0,0-1 0 0 0,-1 0 1 0 0,0 0-1 0 0,1 0 0 0 0,-1 0 0 0 0,0-1 1 0 0,-1 0-1 0 0,1-1 0 0 0,-1 1 0 0 0,9-10 0 0 0,-3 1-119 0 0,0 0 0 0 0,-1 0 0 0 0,-1-1 1 0 0,11-20-1 0 0,-14 22 41 0 0,-1 0 1 0 0,0 0 0 0 0,-1 0 0 0 0,-1-1 0 0 0,0 1 0 0 0,0-1 0 0 0,-1 0 0 0 0,-1 0-1 0 0,0 0 1 0 0,-1 0 0 0 0,-1 1 0 0 0,-1-16 0 0 0,-3-1-54 0 0,-2 0 0 0 0,0 1 0 0 0,-2 0-1 0 0,-15-33 1 0 0,20 54 495 0 0,4 12-40 0 0,8 32 231 0 0,18 54 485 0 0,-13-61-812 0 0,2 1 1 0 0,1-2-1 0 0,2 0 1 0 0,1-1 0 0 0,1-1-1 0 0,1-1 1 0 0,35 35-1 0 0,-53-59-208 0 0,0 1 1 0 0,0-1-1 0 0,0 0 0 0 0,0 0 0 0 0,0 0 0 0 0,0 0 0 0 0,1-1 0 0 0,-1 1 0 0 0,4 0 0 0 0,-6-1-168 0 0,4-3-136 0 0,-2 1 173 0 0,-1 0-1 0 0,1 0 1 0 0,-1 0 0 0 0,1-1-1 0 0,-1 1 1 0 0,1-1 0 0 0,-1 0-1 0 0,0 0 1 0 0,0 0 0 0 0,0 0-1 0 0,3-4 1 0 0,-2 2-405 0 0,-1 0-1 0 0,0 1 1 0 0,0-2 0 0 0,0 1-1 0 0,0 0 1 0 0,-1 0 0 0 0,0 0-1 0 0,1-8 1 0 0,3-25-3691 0 0,-7 17 1646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 5901 0 0,'-3'-2'-184'0'0,"-35"-25"100"0"0,37 26 128 0 0,22 20-1508 0 0,-9-5 208 0 0,-3 1 155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3760 0 0,'1'1'28'0'0,"1"0"0"0"0,0 0 0 0 0,0 0 0 0 0,0 0 0 0 0,0 0 0 0 0,0 0 0 0 0,0-1 0 0 0,0 1-1 0 0,1-1 1 0 0,-1 0 0 0 0,0 1 0 0 0,0-1 0 0 0,0 0 0 0 0,0 0 0 0 0,1 0 0 0 0,-1-1 0 0 0,0 1-1 0 0,0 0 1 0 0,0-1 0 0 0,0 0 0 0 0,0 1 0 0 0,0-1 0 0 0,0 0 0 0 0,0 0 0 0 0,0 0 0 0 0,0 0 0 0 0,0 0-1 0 0,2-3 1 0 0,10-5 375 0 0,-1-1 1 0 0,20-21-1 0 0,-20 19-275 0 0,23-21 237 0 0,-2-1 0 0 0,-1-1 0 0 0,31-46 0 0 0,-52 64-245 0 0,0-1 1 0 0,-1 0-1 0 0,-1-1 1 0 0,-1 0-1 0 0,-1-1 1 0 0,0 1-1 0 0,-2-2 1 0 0,0 1 0 0 0,5-36-1 0 0,-11 54-59 0 0,1-2 83 0 0,-1 1 0 0 0,0-1 0 0 0,1 1 0 0 0,-1-1 0 0 0,0 0 0 0 0,-1 1 1 0 0,1-1-1 0 0,-1 1 0 0 0,1-1 0 0 0,-1 1 0 0 0,0-1 0 0 0,-2-4 0 0 0,-15 26 260 0 0,15-12-306 0 0,0-1 0 0 0,0 1 0 0 0,0 0 0 0 0,1 0 0 0 0,0 1 0 0 0,0-1 0 0 0,1 0 0 0 0,-1 1 0 0 0,1-1 0 0 0,1 1 0 0 0,-1-1 0 0 0,1 1 0 0 0,1 0 0 0 0,-1-1 0 0 0,1 1 0 0 0,0-1 0 0 0,3 11 0 0 0,0-7-10 0 0,1 1 1 0 0,0-1-1 0 0,0-1 1 0 0,1 1 0 0 0,1-1-1 0 0,-1 0 1 0 0,2 0-1 0 0,-1-1 1 0 0,1 0-1 0 0,0 0 1 0 0,1-1-1 0 0,9 7 1 0 0,20 12 251 0 0,68 35-1 0 0,-48-30-98 0 0,-11-5-28 0 0,-14-9-65 0 0,45 32-1 0 0,-70-43-120 0 0,-1 0 0 0 0,1 0-1 0 0,-1 1 1 0 0,0-1-1 0 0,-1 2 1 0 0,0-1 0 0 0,0 1-1 0 0,0 0 1 0 0,-1 0-1 0 0,7 14 1 0 0,-11-19-19 0 0,0 0-1 0 0,0 0 1 0 0,-1 0-1 0 0,1 0 1 0 0,0 0-1 0 0,-1 0 1 0 0,0 0-1 0 0,0 0 1 0 0,0 0-1 0 0,0 0 1 0 0,0 0-1 0 0,0 0 1 0 0,-1 0-1 0 0,1 0 1 0 0,-1 0-1 0 0,0-1 1 0 0,0 1-1 0 0,-3 5 1 0 0,1-3 3 0 0,0-1 0 0 0,0 1 1 0 0,-1-1-1 0 0,1 0 1 0 0,-1 0-1 0 0,0 0 0 0 0,-1 0 1 0 0,1 0-1 0 0,-8 3 0 0 0,-1 1-23 0 0,-1 0-1 0 0,0-2 0 0 0,-1 1 0 0 0,0-2 0 0 0,0 0 0 0 0,-21 4 0 0 0,29-8-192 0 0,1 0 0 0 0,0 0 0 0 0,-1-1-1 0 0,1 0 1 0 0,-1 0 0 0 0,1-1 0 0 0,-1 1 0 0 0,1-1-1 0 0,0-1 1 0 0,0 1 0 0 0,-1-1 0 0 0,1 0 0 0 0,0 0 0 0 0,-7-5-1 0 0,9 5-140 0 0,1-1-1 0 0,-1 1 1 0 0,1-1-1 0 0,0 0 0 0 0,-1 0 1 0 0,2-1-1 0 0,-1 1 1 0 0,0-1-1 0 0,1 1 0 0 0,-1-1 1 0 0,1 0-1 0 0,0 0 1 0 0,0 0-1 0 0,1 0 0 0 0,-1 0 1 0 0,1 0-1 0 0,0-1 1 0 0,0 1-1 0 0,0 0 0 0 0,1-1 1 0 0,-1-7-1 0 0,2-36-2806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 1772 0 0,'-12'-49'3795'0'0,"37"103"1137"0"0,12 66-4015 0 0,-27-87-414 0 0,92 282 1061 0 0,-94-335-9678 0 0,-7 18 7365 0 0,4-18-2015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64 6065 0 0,'-3'-3'-121'0'0,"-17"-11"219"0"0,0 0-1 0 0,-36-17 1 0 0,55 30 104 0 0,5 7-3191 0 0,20 26 1395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1 654 4640 0 0,'3'14'-59'0'0,"-3"-14"151"0"0,0 1 0 0 0,1 0 0 0 0,-1 0-1 0 0,0 0 1 0 0,0 0 0 0 0,0 0 0 0 0,1 0 0 0 0,-1-1 0 0 0,0 1 0 0 0,1 0 0 0 0,-1 0-1 0 0,1-1 1 0 0,-1 1 0 0 0,1 0 0 0 0,-1 0 0 0 0,1-1 0 0 0,0 1 0 0 0,-1 0-1 0 0,1-1 1 0 0,0 1 0 0 0,-1-1 0 0 0,2 1 0 0 0,0 0 635 0 0,3-6-373 0 0,60-70 811 0 0,81-106 102 0 0,-131 158-1178 0 0,-1 1-1 0 0,-1-2 1 0 0,-2 0-1 0 0,0 0 1 0 0,-1-1-1 0 0,12-48 1 0 0,-7-24 75 0 0,-14 87-135 0 0,-1 0 0 0 0,0 0 0 0 0,0 0 0 0 0,-1 0 0 0 0,-1 0 0 0 0,1 0 1 0 0,-6-15-1 0 0,7 24-25 0 0,0 0 1 0 0,0 0 0 0 0,-1 0 0 0 0,1 0 0 0 0,0 0-1 0 0,0 1 1 0 0,-1-1 0 0 0,1 0 0 0 0,-1 0-1 0 0,1 0 1 0 0,-1 1 0 0 0,1-1 0 0 0,-1 0-1 0 0,1 1 1 0 0,-1-1 0 0 0,0 0 0 0 0,1 1-1 0 0,-1-1 1 0 0,0 1 0 0 0,0-1 0 0 0,1 1-1 0 0,-1 0 1 0 0,0-1 0 0 0,0 1 0 0 0,-1-1 0 0 0,1 1 12 0 0,0 1 0 0 0,0-1 0 0 0,0 0 0 0 0,0 1 0 0 0,0-1 0 0 0,1 1 0 0 0,-1-1 0 0 0,0 1 0 0 0,0-1 0 0 0,0 1 0 0 0,1-1 0 0 0,-1 1 0 0 0,0 0 0 0 0,0 0 0 0 0,1-1 0 0 0,-1 1 0 0 0,1 0 0 0 0,-1 1 0 0 0,-16 36 426 0 0,17-28-372 0 0,0-1-1 0 0,1 0 1 0 0,0 0-1 0 0,1 0 0 0 0,0 0 1 0 0,1 0-1 0 0,0 0 1 0 0,0 0-1 0 0,1-1 0 0 0,0 1 1 0 0,0-1-1 0 0,1 0 1 0 0,0 0-1 0 0,0-1 1 0 0,1 0-1 0 0,0 1 0 0 0,0-2 1 0 0,1 1-1 0 0,8 6 1 0 0,17 13 183 0 0,1-2 0 0 0,71 40 1 0 0,-84-53-158 0 0,6 5-5 0 0,92 57 421 0 0,-105-63-437 0 0,0 0-1 0 0,0 1 1 0 0,-2 0 0 0 0,1 1-1 0 0,-1 0 1 0 0,12 19-1 0 0,-21-28-57 0 0,-1-1 0 0 0,1 1 0 0 0,0 0-1 0 0,-1 0 1 0 0,0 0 0 0 0,0 0 0 0 0,0 0-1 0 0,0 0 1 0 0,0 0 0 0 0,-1 0 0 0 0,1 0-1 0 0,-1 0 1 0 0,0 0 0 0 0,0 1 0 0 0,0-1-1 0 0,0 0 1 0 0,0 0 0 0 0,-1 0 0 0 0,-1 4-1 0 0,1-3 1 0 0,-1 1 0 0 0,0-1 0 0 0,-1 0 0 0 0,1 0 0 0 0,-1 0 0 0 0,0-1 0 0 0,0 1 0 0 0,0-1 0 0 0,0 1 0 0 0,0-1 0 0 0,-7 5 0 0 0,-4 1 9 0 0,1-1 0 0 0,-2 0 0 0 0,1-1 0 0 0,-1 0 0 0 0,0-1 0 0 0,-19 4 0 0 0,21-6-131 0 0,-1-1 0 0 0,0-1 1 0 0,0 0-1 0 0,0 0 0 0 0,-26-2 1 0 0,37 0-104 0 0,1 0 0 0 0,-1 0 0 0 0,1 0 0 0 0,-1-1 0 0 0,1 1-1 0 0,-1-1 1 0 0,1 1 0 0 0,-1-1 0 0 0,1 0 0 0 0,-1 0 0 0 0,1 0 0 0 0,0 0 0 0 0,0 0 0 0 0,-1-1 0 0 0,1 1 0 0 0,0-1 0 0 0,0 1 0 0 0,0-1 0 0 0,1 0 0 0 0,-1 0 0 0 0,0 0 0 0 0,1 0 0 0 0,-1 0 0 0 0,1 0-1 0 0,-1 0 1 0 0,1 0 0 0 0,0-1 0 0 0,0 1 0 0 0,0-1 0 0 0,1 1 0 0 0,-1 0 0 0 0,0-1 0 0 0,1 1 0 0 0,0-1 0 0 0,-1 0 0 0 0,1 1 0 0 0,0-1 0 0 0,0 1 0 0 0,1-6 0 0 0,5-20-2318 0 0,7-2-467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29 6405 0 0,'-5'-4'-50'0'0,"0"1"1"0"0,-1 0-1 0 0,1 0 1 0 0,-1 1-1 0 0,1 0 1 0 0,-1 0-1 0 0,0 0 1 0 0,0 0-1 0 0,-8 0 1 0 0,11 2 247 0 0,2-1-136 0 0,-1 0 0 0 0,1 1 0 0 0,0-1 0 0 0,-1 1-1 0 0,1 0 1 0 0,0 0 0 0 0,-1-1 0 0 0,1 1 0 0 0,-1 0 0 0 0,1 0 0 0 0,-1 0 0 0 0,1 0 0 0 0,0 1 0 0 0,-1-1 0 0 0,1 0 0 0 0,-1 0-1 0 0,-1 2 1 0 0,-28 4 943 0 0,25-2-847 0 0,1-1-1 0 0,-1 1 1 0 0,1 0 0 0 0,0 0-1 0 0,0 0 1 0 0,0 1-1 0 0,1-1 1 0 0,-1 1-1 0 0,1 0 1 0 0,-4 7-1 0 0,-36 66 822 0 0,14-24-470 0 0,18-35-361 0 0,1 0 0 0 0,2 0 0 0 0,0 1 0 0 0,0 1 0 0 0,2 0 0 0 0,1 0 0 0 0,1 0 0 0 0,0 0 1 0 0,2 1-1 0 0,0 0 0 0 0,1 0 0 0 0,2 25 0 0 0,1-41-124 0 0,-1 0 0 0 0,2 1 1 0 0,-1-1-1 0 0,1-1 0 0 0,-1 1 1 0 0,2 0-1 0 0,-1 0 0 0 0,1-1 1 0 0,-1 1-1 0 0,2-1 0 0 0,-1 0 1 0 0,0 0-1 0 0,1 0 0 0 0,0 0 1 0 0,6 5-1 0 0,-2-4 4 0 0,0 1-1 0 0,0-1 1 0 0,1-1 0 0 0,0 0-1 0 0,0 0 1 0 0,0-1 0 0 0,1 0-1 0 0,14 4 1 0 0,1-1 11 0 0,1-2 1 0 0,0-2-1 0 0,0 0 0 0 0,-1-1 0 0 0,1-2 1 0 0,39-3-1 0 0,-14-4-6 0 0,1-1 1 0 0,-2-3-1 0 0,93-32 1 0 0,-112 31-22 0 0,0-1 0 0 0,-2-1 0 0 0,0-2 1 0 0,0-1-1 0 0,-2-2 0 0 0,0 0 0 0 0,30-29 0 0 0,-51 42-13 0 0,0 0-1 0 0,0 0 0 0 0,-1-1 0 0 0,0 0 1 0 0,0 0-1 0 0,0 0 0 0 0,-1 0 1 0 0,0-1-1 0 0,-1 1 0 0 0,0-1 0 0 0,0 0 1 0 0,0 0-1 0 0,-1-1 0 0 0,0 1 0 0 0,-1 0 1 0 0,0-1-1 0 0,0 1 0 0 0,-1-1 1 0 0,0 1-1 0 0,-1-1 0 0 0,1 1 0 0 0,-2-1 1 0 0,1 1-1 0 0,-1 0 0 0 0,0 0 1 0 0,-1-1-1 0 0,0 1 0 0 0,0 1 0 0 0,-1-1 1 0 0,0 0-1 0 0,0 1 0 0 0,-1 0 0 0 0,0 0 1 0 0,0 0-1 0 0,-12-10 0 0 0,16 15-1 0 0,-1 0 0 0 0,0 0 0 0 0,0 0-1 0 0,-1 0 1 0 0,1 1 0 0 0,0-1 0 0 0,-1 1 0 0 0,1 0-1 0 0,-1 0 1 0 0,1 0 0 0 0,-1 0 0 0 0,1 0 0 0 0,-1 0-1 0 0,0 1 1 0 0,1-1 0 0 0,-1 1 0 0 0,0-1-1 0 0,-4 1 1 0 0,2 1 0 0 0,0 0-1 0 0,0 0 1 0 0,0 0-1 0 0,0 1 0 0 0,1-1 1 0 0,-1 1-1 0 0,1 0 1 0 0,-1 1-1 0 0,-7 4 1 0 0,1 1 6 0 0,1 0 0 0 0,0 1 0 0 0,0 0 0 0 0,1 1 0 0 0,0 0 0 0 0,-15 22 0 0 0,20-25-1 0 0,0 1 1 0 0,0 0-1 0 0,1 1 0 0 0,0-1 1 0 0,0 1-1 0 0,1-1 0 0 0,0 1 1 0 0,0 0-1 0 0,1-1 0 0 0,0 1 1 0 0,1 0-1 0 0,0 0 0 0 0,1 0 1 0 0,-1 0-1 0 0,2 0 0 0 0,-1-1 1 0 0,1 1-1 0 0,0-1 0 0 0,4 10 1 0 0,-4-13-4 0 0,0-1-1 0 0,1 1 1 0 0,-1 0 0 0 0,1-1 0 0 0,0 1 0 0 0,0-1 0 0 0,0 0 0 0 0,1 0-1 0 0,-1 0 1 0 0,1-1 0 0 0,0 1 0 0 0,0-1 0 0 0,1 0 0 0 0,-1 0-1 0 0,0 0 1 0 0,1-1 0 0 0,0 1 0 0 0,0-1 0 0 0,0 0 0 0 0,0 0-1 0 0,0-1 1 0 0,0 0 0 0 0,0 0 0 0 0,0 0 0 0 0,0 0 0 0 0,1-1-1 0 0,-1 0 1 0 0,0 0 0 0 0,0 0 0 0 0,1-1 0 0 0,-1 0 0 0 0,0 0-1 0 0,6-2 1 0 0,11-4-77 0 0,0-1 0 0 0,-1-1 0 0 0,0-1 0 0 0,0-1 1 0 0,-1 0-1 0 0,0-2 0 0 0,-1-1 0 0 0,-1 0 0 0 0,0-1 0 0 0,-1-1 0 0 0,0 0 0 0 0,-2-2 0 0 0,16-20 0 0 0,-18 19 4 0 0,-8 11 42 0 0,1 1 0 0 0,-1-1 0 0 0,2 1 0 0 0,-1 0 0 0 0,11-10 0 0 0,-15 17 19 0 0,1-3 33 0 0,-3 3-16 0 0,0 0-1 0 0,0-1 1 0 0,1 1 0 0 0,-1 0-1 0 0,0 0 1 0 0,0 0 0 0 0,0-1 0 0 0,1 1-1 0 0,-1 0 1 0 0,0 0 0 0 0,0 0-1 0 0,0-1 1 0 0,1 1 0 0 0,-1 0-1 0 0,0 0 1 0 0,0 0 0 0 0,1 0 0 0 0,-1 0-1 0 0,0 0 1 0 0,1 0 0 0 0,-1 0-1 0 0,0 0 1 0 0,0-1 0 0 0,1 1-1 0 0,-1 0 1 0 0,0 0 0 0 0,1 0-1 0 0,-1 1 1 0 0,0-1 0 0 0,0 0 0 0 0,1 0-1 0 0,-1 0 1 0 0,0 0 0 0 0,0 0-1 0 0,1 0 1 0 0,-1 0 0 0 0,0 0-1 0 0,1 1 1 0 0,-1-1 0 0 0,0 0 0 0 0,0 0-1 0 0,1 0 1 0 0,30 34 137 0 0,1-2 1 0 0,2-1-1 0 0,1-2 1 0 0,2-1-1 0 0,0-2 0 0 0,2-2 1 0 0,1-2-1 0 0,66 28 1 0 0,-46-35-3344 0 0,-58-14 1498 0 0,14-3-2919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 6585 0 0,'-2'-10'-631'0'0,"2"10"639"0"0,0 0-1 0 0,0 0 0 0 0,0 0 1 0 0,0 0-1 0 0,0-1 0 0 0,0 1 1 0 0,0 0-1 0 0,0 0 1 0 0,0 0-1 0 0,0-1 0 0 0,0 1 1 0 0,0 0-1 0 0,-1 0 0 0 0,1 0 1 0 0,0 0-1 0 0,0-1 0 0 0,0 1 1 0 0,0 0-1 0 0,0 0 0 0 0,0 0 1 0 0,0 0-1 0 0,0 0 0 0 0,0-1 1 0 0,-1 1-1 0 0,1 0 0 0 0,0 0 1 0 0,0 0-1 0 0,0 0 0 0 0,0 0 1 0 0,0 0-1 0 0,-1 0 1 0 0,1-1-1 0 0,0 1 0 0 0,0 0 1 0 0,0 0-1 0 0,0 0 0 0 0,-1 0 1 0 0,1 0-1 0 0,0 0 0 0 0,0 0 1 0 0,0 0-1 0 0,-1 0 0 0 0,1 0 1 0 0,0 0-1 0 0,0 0 0 0 0,0 0 1 0 0,0 0-1 0 0,-1 0 0 0 0,1 0 1 0 0,0 0-1 0 0,0 0 0 0 0,0 1 1 0 0,0-1-1 0 0,-1 0 1 0 0,1 0-1 0 0,0 0 0 0 0,0 0 1 0 0,0 0-1 0 0,-2 2 41 0 0,1-1-1 0 0,0 1 1 0 0,0 0-1 0 0,0-1 1 0 0,0 1 0 0 0,0 0-1 0 0,0 0 1 0 0,1 0-1 0 0,-1 0 1 0 0,1 0 0 0 0,-1 0-1 0 0,1 0 1 0 0,-1 0 0 0 0,1 0-1 0 0,0 0 1 0 0,0 0-1 0 0,0 0 1 0 0,0 0 0 0 0,1 3-1 0 0,19 44 1059 0 0,25 43 287 0 0,-3 1 1 0 0,53 183-1 0 0,-85-240-1163 0 0,2 0 0 0 0,1 0 0 0 0,33 60 1 0 0,-38-81-153 0 0,1-1 1 0 0,1 0 0 0 0,0-1 0 0 0,1 0 0 0 0,0 0 0 0 0,1-2 0 0 0,1 1-1 0 0,0-1 1 0 0,0-1 0 0 0,30 17 0 0 0,-40-25-195 0 0,0 0 0 0 0,1-1 1 0 0,-1 0-1 0 0,1 1 0 0 0,-1-1 0 0 0,1-1 0 0 0,0 1 0 0 0,-1 0 1 0 0,1-1-1 0 0,0 0 0 0 0,0 0 0 0 0,-1 0 0 0 0,1 0 0 0 0,0-1 1 0 0,0 1-1 0 0,-1-1 0 0 0,1 0 0 0 0,0 0 0 0 0,-1 0 0 0 0,1-1 1 0 0,5-2-1 0 0,1-3-1096 0 0,0 0 0 0 0,0 0 0 0 0,-1-1 0 0 0,0 0 0 0 0,14-17 0 0 0,3-6-1526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4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18 5945 0 0,'-8'-3'52'0'0,"0"0"1"0"0,0 0 0 0 0,0 1-1 0 0,0 0 1 0 0,-1 0 0 0 0,1 1 0 0 0,0 0-1 0 0,-1 0 1 0 0,1 1 0 0 0,-1 0-1 0 0,1 1 1 0 0,-1 0 0 0 0,1 0 0 0 0,-12 4-1 0 0,17-4 64 0 0,0 0-1 0 0,1 1 0 0 0,-1 0 1 0 0,0 0-1 0 0,1 0 0 0 0,-1 0 1 0 0,1 0-1 0 0,-1 0 0 0 0,1 0 0 0 0,0 1 1 0 0,0-1-1 0 0,0 1 0 0 0,0 0 1 0 0,1 0-1 0 0,-1-1 0 0 0,1 1 1 0 0,0 0-1 0 0,0 0 0 0 0,0 0 1 0 0,0 0-1 0 0,0 1 0 0 0,0-1 1 0 0,1 0-1 0 0,-1 6 0 0 0,0 9 392 0 0,0 0 1 0 0,2 0-1 0 0,1 19 0 0 0,-1-33-418 0 0,5 46 683 0 0,3-1 0 0 0,2 1 0 0 0,29 82 0 0 0,76 138 1251 0 0,-92-217-1615 0 0,3-1 1 0 0,2-1-1 0 0,2-2 1 0 0,45 55-1 0 0,-74-102-480 0 0,-1 0-1 0 0,1 0 0 0 0,0 0 1 0 0,0-1-1 0 0,0 1 1 0 0,0-1-1 0 0,0 1 1 0 0,0-1-1 0 0,0 0 1 0 0,0 0-1 0 0,0 1 1 0 0,1-2-1 0 0,-1 1 0 0 0,1 0 1 0 0,-1 0-1 0 0,0-1 1 0 0,1 1-1 0 0,-1-1 1 0 0,1 0-1 0 0,-1 0 1 0 0,1 0-1 0 0,-1 0 0 0 0,1 0 1 0 0,2-1-1 0 0,25-12-4059 0 0,-2-9-3393 0 0,-15 12 3963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114 935 6997 0 0,'-33'6'-1570'0'0,"-35"27"2832"0"0,67-33-1230 0 0,1 0 0 0 0,-1 0 0 0 0,1 0 0 0 0,-1 0 0 0 0,0 0 0 0 0,1 1-1 0 0,-1-1 1 0 0,1 0 0 0 0,-1 0 0 0 0,1 1 0 0 0,-1-1 0 0 0,1 0 0 0 0,-1 1 0 0 0,1-1 0 0 0,-1 1 0 0 0,1-1 0 0 0,0 1 0 0 0,-1-1 0 0 0,1 0 0 0 0,0 1 0 0 0,-1-1 0 0 0,1 1 0 0 0,0 0 0 0 0,-1-1 0 0 0,1 1 0 0 0,0-1 0 0 0,0 1 0 0 0,0-1 0 0 0,0 1 0 0 0,0 0 0 0 0,0-1 0 0 0,-1 1 0 0 0,1-1 0 0 0,0 1 0 0 0,1 0 0 0 0,-1-1 0 0 0,0 1 0 0 0,0-1 0 0 0,0 1 0 0 0,0-1 0 0 0,0 1 0 0 0,1 0 0 0 0,-1-1 0 0 0,0 1 0 0 0,0-1 0 0 0,1 1 0 0 0,-1-1 0 0 0,0 1 0 0 0,1-1 0 0 0,-1 1 0 0 0,0-1 0 0 0,1 0 0 0 0,-1 1 0 0 0,1-1 0 0 0,-1 0 0 0 0,1 1 0 0 0,-1-1 0 0 0,1 0 0 0 0,-1 1 0 0 0,1-1 0 0 0,-1 0 0 0 0,1 0 0 0 0,0 0 0 0 0,0 1 0 0 0,33 10 756 0 0,-13-10-648 0 0,-1-2 0 0 0,1-1 1 0 0,0 0-1 0 0,0-2 1 0 0,-1 0-1 0 0,1-1 1 0 0,-1-1-1 0 0,0-1 1 0 0,19-10-1 0 0,-13 4-61 0 0,0-1-1 0 0,-1-1 1 0 0,-1-1-1 0 0,0-1 1 0 0,39-37-1 0 0,-60 52-71 0 0,0-1-1 0 0,-1 0 0 0 0,1 0 1 0 0,-1 0-1 0 0,1 0 1 0 0,-1 0-1 0 0,0 0 1 0 0,0-1-1 0 0,-1 1 1 0 0,1-1-1 0 0,-1 1 1 0 0,0-1-1 0 0,1 1 1 0 0,-1-1-1 0 0,-1 0 0 0 0,1 0 1 0 0,-1 0-1 0 0,1 0 1 0 0,-1 1-1 0 0,0-1 1 0 0,-1 0-1 0 0,1 0 1 0 0,-1 0-1 0 0,1 0 1 0 0,-1 1-1 0 0,0-1 1 0 0,-1 0-1 0 0,1 1 1 0 0,-1-1-1 0 0,1 1 0 0 0,-1-1 1 0 0,0 1-1 0 0,0 0 1 0 0,-1 0-1 0 0,1 0 1 0 0,0 0-1 0 0,-1 0 1 0 0,0 0-1 0 0,0 1 1 0 0,0-1-1 0 0,0 1 1 0 0,0 0-1 0 0,0 0 1 0 0,-1 0-1 0 0,1 0 0 0 0,-1 1 1 0 0,1-1-1 0 0,-1 1 1 0 0,0 0-1 0 0,0 0 1 0 0,1 0-1 0 0,-6 0 1 0 0,1 0 59 0 0,0 0 1 0 0,0 0 0 0 0,0 0-1 0 0,0 1 1 0 0,-1 0-1 0 0,1 1 1 0 0,0 0 0 0 0,0 0-1 0 0,0 1 1 0 0,0 0-1 0 0,1 0 1 0 0,-1 1 0 0 0,0 0-1 0 0,1 1 1 0 0,0-1 0 0 0,0 1-1 0 0,0 0 1 0 0,0 1-1 0 0,0 0 1 0 0,1 0 0 0 0,0 1-1 0 0,0-1 1 0 0,1 1-1 0 0,-1 0 1 0 0,1 1 0 0 0,1-1-1 0 0,-1 1 1 0 0,1 0 0 0 0,0 0-1 0 0,1 1 1 0 0,0-1-1 0 0,0 1 1 0 0,0 0 0 0 0,1-1-1 0 0,0 1 1 0 0,1 0-1 0 0,-1 0 1 0 0,2 0 0 0 0,-1 1-1 0 0,1-1 1 0 0,0 0-1 0 0,1 0 1 0 0,2 11 0 0 0,2 2 96 0 0,1-1 1 0 0,1 0 0 0 0,0 0 0 0 0,2 0-1 0 0,0-1 1 0 0,2 0 0 0 0,0-1 0 0 0,0 0-1 0 0,2-1 1 0 0,18 20 0 0 0,-22-28-118 0 0,0 0 1 0 0,1-1-1 0 0,0 0 0 0 0,0 0 0 0 0,1-1 1 0 0,0-1-1 0 0,0 0 0 0 0,1 0 0 0 0,-1-1 1 0 0,1-1-1 0 0,0 0 0 0 0,1 0 0 0 0,-1-1 1 0 0,0-1-1 0 0,1 0 0 0 0,0-1 0 0 0,-1 0 1 0 0,21-2-1 0 0,3-3 6 0 0,0-2 0 0 0,0-1-1 0 0,-1-1 1 0 0,0-2 0 0 0,-1-2 0 0 0,43-20 0 0 0,-53 20-81 0 0,0-1 0 0 0,-1 0 0 0 0,0-2 0 0 0,-1-1 0 0 0,-1 0 0 0 0,0-2 0 0 0,-2 0 0 0 0,0-1 0 0 0,20-27 0 0 0,-27 29-28 0 0,-1-1 1 0 0,0 0 0 0 0,15-39 0 0 0,-22 48 31 0 0,-1 0 0 0 0,0 0 0 0 0,-1 0 1 0 0,0-1-1 0 0,-1 1 0 0 0,1-1 0 0 0,-2 1 0 0 0,1-1 0 0 0,-2 1 0 0 0,-1-19 1 0 0,1 25 17 0 0,1 1 1 0 0,-1-1 0 0 0,0 1-1 0 0,0-1 1 0 0,0 1 0 0 0,0 0 0 0 0,0-1-1 0 0,-1 1 1 0 0,1 0 0 0 0,-1 0-1 0 0,1 0 1 0 0,-1 0 0 0 0,0 0 0 0 0,0 0-1 0 0,0 0 1 0 0,0 0 0 0 0,0 1-1 0 0,0-1 1 0 0,0 1 0 0 0,-1 0-1 0 0,1 0 1 0 0,-1 0 0 0 0,-2-1 0 0 0,-1 0-1 0 0,0 1 1 0 0,-1 0 0 0 0,1 0-1 0 0,-1 0 1 0 0,1 1 0 0 0,-8 0 0 0 0,6 1-6 0 0,-3-1 10 0 0,1 2-1 0 0,-1 0 1 0 0,1 0-1 0 0,0 0 1 0 0,-1 2 0 0 0,2-1-1 0 0,-1 1 1 0 0,0 0 0 0 0,1 1-1 0 0,0 1 1 0 0,0-1 0 0 0,0 1-1 0 0,1 1 1 0 0,-1-1 0 0 0,2 1-1 0 0,-1 1 1 0 0,1 0 0 0 0,0 0-1 0 0,1 0 1 0 0,-1 1-1 0 0,2-1 1 0 0,-1 1 0 0 0,1 1-1 0 0,-5 15 1 0 0,6-16 5 0 0,0 1 0 0 0,1-1 0 0 0,1 1 0 0 0,0 0 0 0 0,0 0 0 0 0,1 0-1 0 0,0 0 1 0 0,0 1 0 0 0,1-1 0 0 0,1 0 0 0 0,2 13 0 0 0,-2-15-5 0 0,1-1-1 0 0,0 0 1 0 0,1 0 0 0 0,0 0-1 0 0,0 0 1 0 0,0-1 0 0 0,1 1-1 0 0,0-1 1 0 0,0 0 0 0 0,0 0-1 0 0,1 0 1 0 0,0-1 0 0 0,0 1-1 0 0,1-1 1 0 0,-1 0 0 0 0,10 5 0 0 0,-2-1 3 0 0,-8-5 0 0 0,0 0-1 0 0,0 0 0 0 0,0-1 1 0 0,1 0-1 0 0,0 0 0 0 0,-1-1 1 0 0,1 0-1 0 0,0 1 0 0 0,0-2 1 0 0,1 1-1 0 0,-1-1 0 0 0,0 0 1 0 0,0 0-1 0 0,1-1 1 0 0,-1 0-1 0 0,0 0 0 0 0,11-2 1 0 0,-4 1-15 0 0,0-1 1 0 0,0 0-1 0 0,-1-1 1 0 0,0-1 0 0 0,1 0-1 0 0,-1 0 1 0 0,0-2-1 0 0,-1 1 1 0 0,1-1 0 0 0,-1-1-1 0 0,17-13 1 0 0,-12 7-46 0 0,-1-1-1 0 0,-1-1 1 0 0,0 0 0 0 0,-1-1 0 0 0,0-1 0 0 0,18-33 0 0 0,-14 18-66 0 0,-2-1 1 0 0,-1 0-1 0 0,-2-1 1 0 0,-1-1 0 0 0,-1 0-1 0 0,-3 0 1 0 0,0-1 0 0 0,1-43-1 0 0,-6 30-36 0 0,-3 0 0 0 0,-13-90 0 0 0,9 109 87 0 0,-2-1 0 0 0,-1 2 0 0 0,-1-1 0 0 0,-1 1 0 0 0,-25-48 0 0 0,-6 16-63 0 0,39 58 139 0 0,-1 0 1 0 0,0 0-1 0 0,0 0 0 0 0,0 0 0 0 0,0 1 0 0 0,0 0 0 0 0,-1-1 0 0 0,1 1 0 0 0,-1 0 1 0 0,1 0-1 0 0,-1 1 0 0 0,0-1 0 0 0,0 1 0 0 0,-6-2 0 0 0,9 3 6 0 0,-1 1 0 0 0,1-1-1 0 0,0 0 1 0 0,0 1 0 0 0,0-1 0 0 0,0 0-1 0 0,0 1 1 0 0,0 0 0 0 0,0-1-1 0 0,0 1 1 0 0,0-1 0 0 0,0 1 0 0 0,0 0-1 0 0,0 0 1 0 0,0 0 0 0 0,0 0-1 0 0,0-1 1 0 0,1 1 0 0 0,-1 0 0 0 0,0 0-1 0 0,1 0 1 0 0,-1 1 0 0 0,0 1 0 0 0,-10 24 166 0 0,3 4 32 0 0,2 0 1 0 0,1 1-1 0 0,1 0 1 0 0,1 39-1 0 0,12 130 526 0 0,-2-111-218 0 0,24 116 0 0 0,-22-169-341 0 0,1 0 1 0 0,2-1-1 0 0,2 0 0 0 0,1-1 1 0 0,35 61-1 0 0,-28-61 29 0 0,1-1 1 0 0,38 42-1 0 0,-53-67-226 0 0,-1-1 0 0 0,2 0 0 0 0,-1 0 0 0 0,1-1 0 0 0,0 0 0 0 0,1-1 0 0 0,0 0 0 0 0,0-1 0 0 0,0 0 0 0 0,0 0 0 0 0,1-1 0 0 0,0 0 0 0 0,18 3 0 0 0,-24-6-287 0 0,-1-1-1 0 0,0 0 0 0 0,0 0 0 0 0,0-1 1 0 0,1 1-1 0 0,-1-1 0 0 0,0 0 0 0 0,0 0 1 0 0,0 0-1 0 0,6-3 0 0 0,-3 0-862 0 0,1 0 0 0 0,-1 0 0 0 0,0-1-1 0 0,0 0 1 0 0,0 0 0 0 0,-1-1 0 0 0,9-8 0 0 0,-1-3-2582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7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286 685 2232 0 0,'25'-21'-697'0'0,"-16"7"719"0"0,-1 0 0 0 0,0 0 0 0 0,0 0 0 0 0,-2-1 0 0 0,0 0 0 0 0,0-1 0 0 0,-1 1 0 0 0,-1-1 0 0 0,-1 0 0 0 0,0 0 0 0 0,-1 0 0 0 0,-1-19 0 0 0,0-2-20 0 0,-2 0 1 0 0,-2 0-1 0 0,-2 0 0 0 0,-10-45 0 0 0,13 75 9 0 0,1 1 0 0 0,0 0 0 0 0,-1 0 0 0 0,0 0 1 0 0,0 0-1 0 0,0 0 0 0 0,-6-8 0 0 0,7 13-8 0 0,0-1 0 0 0,0 1 0 0 0,0 0 0 0 0,0 0 0 0 0,-1-1 0 0 0,1 1 0 0 0,0 0 0 0 0,-1 0 0 0 0,1 0 0 0 0,-1 1 0 0 0,1-1 0 0 0,-1 0 1 0 0,1 0-1 0 0,-1 1 0 0 0,0-1 0 0 0,1 1 0 0 0,-1-1 0 0 0,0 1 0 0 0,0 0 0 0 0,1 0 0 0 0,-1 0 0 0 0,0 0 0 0 0,0 0 0 0 0,1 0 0 0 0,-1 0 0 0 0,0 1 0 0 0,1-1 0 0 0,-1 0 0 0 0,0 1 0 0 0,-2 1 0 0 0,-8 2 5 0 0,0 2 0 0 0,0-1 0 0 0,0 2 0 0 0,0 0 0 0 0,1 0 0 0 0,0 1 0 0 0,1 0 0 0 0,0 1 0 0 0,0 0 0 0 0,1 0 0 0 0,0 1 0 0 0,1 1 0 0 0,0-1 0 0 0,0 1 0 0 0,1 1 0 0 0,1-1 0 0 0,-10 23 1 0 0,-13 39 39 0 0,-27 98 0 0 0,51-155-26 0 0,1 1 0 0 0,1-1 0 0 0,0 1 0 0 0,0 17 0 0 0,3-33-17 0 0,0 0 0 0 0,0 0 0 0 0,1 0 0 0 0,-1-1-1 0 0,0 1 1 0 0,1 0 0 0 0,-1-1 0 0 0,1 1 0 0 0,-1 0-1 0 0,1 0 1 0 0,-1-1 0 0 0,1 1 0 0 0,-1-1 0 0 0,1 1 0 0 0,-1-1-1 0 0,1 1 1 0 0,0-1 0 0 0,-1 1 0 0 0,1-1 0 0 0,0 1 0 0 0,0-1-1 0 0,-1 0 1 0 0,1 1 0 0 0,0-1 0 0 0,0 0 0 0 0,0 0 0 0 0,-1 0-1 0 0,1 1 1 0 0,0-1 0 0 0,0 0 0 0 0,0 0 0 0 0,0 0-1 0 0,-1 0 1 0 0,1-1 0 0 0,0 1 0 0 0,0 0 0 0 0,0 0 0 0 0,0-1-1 0 0,32-5 70 0 0,-32 5-67 0 0,16-4 18 0 0,-1-1 1 0 0,1-1-1 0 0,-1-1 1 0 0,-1-1-1 0 0,0 0 1 0 0,23-18-1 0 0,-3-1 114 0 0,42-46-1 0 0,-61 59-110 0 0,26-30-2 0 0,-41 43-36 0 0,0 3-19 0 0,1 0 30 0 0,0 0 0 0 0,-1 0-1 0 0,1 0 1 0 0,-1 0-1 0 0,1 0 1 0 0,-1 0-1 0 0,1 0 1 0 0,-1 0-1 0 0,0 1 1 0 0,1-1-1 0 0,-1 1 1 0 0,0-1-1 0 0,0 1 1 0 0,0-1-1 0 0,0 1 1 0 0,1 3-1 0 0,17 36 39 0 0,-16-34-14 0 0,1 1-16 0 0,0 0 0 0 0,0 0 0 0 0,0-1 0 0 0,1 1 0 0 0,0-1-1 0 0,1 0 1 0 0,0-1 0 0 0,0 1 0 0 0,10 7 0 0 0,-13-11-6 0 0,0-1 1 0 0,0 0-1 0 0,1 0 1 0 0,-1-1-1 0 0,0 1 1 0 0,1-1-1 0 0,-1 1 1 0 0,1-1 0 0 0,0 0-1 0 0,-1-1 1 0 0,1 1-1 0 0,0 0 1 0 0,-1-1-1 0 0,1 0 1 0 0,0 0-1 0 0,-1 0 1 0 0,1-1-1 0 0,0 1 1 0 0,-1-1-1 0 0,1 0 1 0 0,0 0-1 0 0,-1 0 1 0 0,1 0-1 0 0,4-3 1 0 0,20-11 8 0 0,0-1 0 0 0,-1-1-1 0 0,0-2 1 0 0,36-33 0 0 0,87-101 27 0 0,-4 4-33 0 0,-119 123 149 0 0,-2-2 1 0 0,38-53-1 0 0,-55 71-82 0 0,-4 6-2 0 0,-2 2-36 0 0,0 0 0 0 0,0 0 0 0 0,0 1-1 0 0,0-1 1 0 0,0-1 0 0 0,0 1 0 0 0,-1 0 0 0 0,1 0-1 0 0,-1-1 1 0 0,0 1 0 0 0,1-1 0 0 0,-1 1 0 0 0,1-4-1 0 0,-7 8-19 0 0,-2 1-7 0 0,1 0 0 0 0,-1 1 0 0 0,1 0-1 0 0,0 0 1 0 0,0 0 0 0 0,1 0 0 0 0,-1 1 0 0 0,1 0 0 0 0,0 0 0 0 0,-6 9-1 0 0,9-11-8 0 0,0 1-1 0 0,0-1 1 0 0,1 0-1 0 0,-1 1 0 0 0,1-1 1 0 0,0 1-1 0 0,0-1 1 0 0,0 1-1 0 0,0-1 0 0 0,1 1 1 0 0,-1 0-1 0 0,1 0 1 0 0,0-1-1 0 0,0 1 0 0 0,0 0 1 0 0,1-1-1 0 0,-1 1 1 0 0,1 0-1 0 0,0-1 0 0 0,0 1 1 0 0,0-1-1 0 0,1 1 1 0 0,2 4-1 0 0,3 3 3 0 0,0-1 0 0 0,0 0-1 0 0,1-1 1 0 0,1 0 0 0 0,-1 0 0 0 0,1-1 0 0 0,1 0-1 0 0,12 8 1 0 0,-13-10 3 0 0,0 0 1 0 0,0 1-1 0 0,-1 1 0 0 0,0-1 1 0 0,0 1-1 0 0,-1 0 0 0 0,0 1 0 0 0,0 0 1 0 0,10 18-1 0 0,-16-24-2 0 0,1 0-1 0 0,-1 1 1 0 0,-1-1 0 0 0,1 0-1 0 0,0 0 1 0 0,-1 1-1 0 0,1-1 1 0 0,-1 1 0 0 0,0-1-1 0 0,0 0 1 0 0,0 1-1 0 0,-1-1 1 0 0,1 0 0 0 0,-1 1-1 0 0,0-1 1 0 0,0 0 0 0 0,0 0-1 0 0,-2 4 1 0 0,0-1 3 0 0,0-1 0 0 0,-1 0 0 0 0,1 0 0 0 0,-1-1 0 0 0,0 1 0 0 0,-1-1 0 0 0,1 0 0 0 0,-1 0 0 0 0,-7 5 0 0 0,-4 1-34 0 0,0-1-1 0 0,-1-1 0 0 0,0 0 0 0 0,0-2 1 0 0,-31 9-1 0 0,39-12-128 0 0,5-2-10 0 0,0 0 0 0 0,1 0 0 0 0,-1 0 0 0 0,0 0 0 0 0,0-1 0 0 0,0 1 0 0 0,0-1 0 0 0,0 0 1 0 0,0 0-1 0 0,0-1 0 0 0,-6-1 0 0 0,-10-3-375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1 904 0 0,'0'0'1460'0'0,"5"1"-1116"0"0,-2-1-154 0 0,0 1 0 0 0,0-1-1 0 0,0 1 1 0 0,0 0 0 0 0,-1 0-1 0 0,1 0 1 0 0,0 0 0 0 0,0 1 0 0 0,0-1-1 0 0,-1 1 1 0 0,1 0 0 0 0,-1 0-1 0 0,1-1 1 0 0,-1 2 0 0 0,0-1-1 0 0,0 0 1 0 0,0 0 0 0 0,0 1-1 0 0,0-1 1 0 0,0 1 0 0 0,-1-1 0 0 0,1 1-1 0 0,-1 0 1 0 0,0 0 0 0 0,0 0-1 0 0,0 0 1 0 0,0 0 0 0 0,1 3-1 0 0,11 69 883 0 0,5-1 0 0 0,2-1 0 0 0,3-1-1 0 0,41 85 1 0 0,-61-150-1195 0 0,21 45 814 0 0,-23-50-802 0 0,0 0 0 0 0,1 0 0 0 0,-1 0 0 0 0,0 0 0 0 0,0 0 0 0 0,1 0 1 0 0,-1 0-1 0 0,1-1 0 0 0,0 1 0 0 0,0 0 0 0 0,-1-1 0 0 0,1 0 0 0 0,0 1 1 0 0,0-1-1 0 0,0 0 0 0 0,0 0 0 0 0,0 0 0 0 0,1 0 0 0 0,3 1 0 0 0,-3-3-366 0 0,0 1-1 0 0,0-1 1 0 0,0 0-1 0 0,0 0 1 0 0,0 0-1 0 0,0-1 1 0 0,0 1-1 0 0,-1-1 0 0 0,1 1 1 0 0,0-1-1 0 0,-1 0 1 0 0,1 0-1 0 0,-1 0 1 0 0,4-4-1 0 0,-3-2-2421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25 6169 0 0,'-35'-24'-342'0'0,"33"23"616"0"0,-14 29 267 0 0,16-22-366 0 0,-1-4-316 0 0,1 0 0 0 0,0 1 0 0 0,0-1 0 0 0,0 0-1 0 0,0 1 1 0 0,0-1 0 0 0,0 0 0 0 0,1 0 0 0 0,-1 1 0 0 0,1-1 0 0 0,-1 0 0 0 0,1 0 0 0 0,0 0 0 0 0,0 0-1 0 0,0 0 1 0 0,0 0 0 0 0,0 0 0 0 0,1 0 0 0 0,-1 0 0 0 0,0 0 0 0 0,1-1 0 0 0,-1 1 0 0 0,1-1-1 0 0,0 1 1 0 0,3 1 0 0 0,5 3-1151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86 3936 0 0,'0'-20'-385'0'0,"0"17"383"0"0,-1-2 190 0 0,0-1 0 0 0,0 1 0 0 0,0-1 0 0 0,0 1 0 0 0,-1 0 0 0 0,0 0 0 0 0,0-1 1 0 0,0 1-1 0 0,-7-9 1577 0 0,7 15-1704 0 0,0 0 0 0 0,0 0 0 0 0,0 0 0 0 0,1 1 0 0 0,-1-1 0 0 0,0 1 0 0 0,1-1 0 0 0,-1 1 0 0 0,1 0 1 0 0,-1-1-1 0 0,1 1 0 0 0,0 0 0 0 0,0 0 0 0 0,0 0 0 0 0,0 0 0 0 0,0 0 0 0 0,0 0 0 0 0,0 4 0 0 0,0 30 409 0 0,1 0 0 0 0,3 0 0 0 0,0 0 0 0 0,3 0 0 0 0,12 46 0 0 0,-3-12-109 0 0,5 34 82 0 0,5-2 0 0 0,4 0 1 0 0,49 116-1 0 0,-74-209-450 0 0,35 65 88 0 0,-35-69-316 0 0,-1 0-1 0 0,1-1 1 0 0,1 1-1 0 0,-1 0 1 0 0,1-1-1 0 0,0 0 1 0 0,0 0-1 0 0,0-1 1 0 0,0 1-1 0 0,10 4 1 0 0,-13-7-522 0 0,3-2-381 0 0,6 0 836 0 0,-6-2-3347 0 0,-1-10 746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37 391 6137 0 0,'-37'-3'-70'0'0,"50"-14"700"0"0,26-2-274 0 0,51-25 101 0 0,-2-4 1 0 0,110-78-1 0 0,-192 121-431 0 0,0 1-1 0 0,0-1 1 0 0,-1 0-1 0 0,1 0 0 0 0,-1 0 1 0 0,0-1-1 0 0,-1 0 1 0 0,1 0-1 0 0,-1 0 1 0 0,0 0-1 0 0,-1-1 0 0 0,0 0 1 0 0,0 0-1 0 0,0 1 1 0 0,-1-2-1 0 0,0 1 0 0 0,2-11 1 0 0,-4 17-20 0 0,0 1 0 0 0,0-1 1 0 0,-1 0-1 0 0,1 0 0 0 0,0 1 1 0 0,0-1-1 0 0,-1 0 0 0 0,1 1 1 0 0,-1-1-1 0 0,1 0 0 0 0,0 1 1 0 0,-1-1-1 0 0,1 1 0 0 0,-1-1 1 0 0,1 1-1 0 0,-1-1 0 0 0,0 1 1 0 0,1-1-1 0 0,-1 1 0 0 0,1-1 1 0 0,-1 1-1 0 0,0 0 0 0 0,0-1 0 0 0,1 1 1 0 0,-1 0-1 0 0,0 0 0 0 0,1 0 1 0 0,-1-1-1 0 0,0 1 0 0 0,0 0 1 0 0,1 0-1 0 0,-1 0 0 0 0,0 0 1 0 0,0 0-1 0 0,1 0 0 0 0,-1 0 1 0 0,0 1-1 0 0,0-1 0 0 0,1 0 1 0 0,-1 0-1 0 0,0 0 0 0 0,1 1 1 0 0,-1-1-1 0 0,0 0 0 0 0,-1 2 1 0 0,-32 13 227 0 0,31-14-198 0 0,0 1 0 0 0,1-1 0 0 0,-1 1 0 0 0,0 0 0 0 0,1 0 0 0 0,0 0 0 0 0,-1 1 0 0 0,1-1 1 0 0,0 1-1 0 0,0-1 0 0 0,0 1 0 0 0,1-1 0 0 0,-1 1 0 0 0,0 0 0 0 0,1 0 0 0 0,0 0 0 0 0,0 0 0 0 0,0 0 1 0 0,0 0-1 0 0,0 0 0 0 0,1 0 0 0 0,-1 1 0 0 0,1-1 0 0 0,0 0 0 0 0,0 0 0 0 0,0 1 0 0 0,0-1 1 0 0,1 0-1 0 0,-1 0 0 0 0,1 0 0 0 0,0 0 0 0 0,0 0 0 0 0,0 0 0 0 0,0 0 0 0 0,0 0 0 0 0,1 0 1 0 0,2 4-1 0 0,3 4 48 0 0,1-1 1 0 0,0 0-1 0 0,0 0 1 0 0,1 0 0 0 0,0-1-1 0 0,1-1 1 0 0,0 1-1 0 0,13 7 1 0 0,83 48 280 0 0,-72-46-214 0 0,-1 1 0 0 0,-1 2 0 0 0,-1 1 0 0 0,-1 1-1 0 0,51 52 1 0 0,-78-73-134 0 0,-1 0 1 0 0,0 1-1 0 0,0-1 0 0 0,0 1 1 0 0,-1 0-1 0 0,1 0 0 0 0,-1-1 1 0 0,1 1-1 0 0,-1 0 0 0 0,0 1 1 0 0,0-1-1 0 0,0 0 0 0 0,-1 0 1 0 0,1 0-1 0 0,-1 0 0 0 0,1 1 1 0 0,-1-1-1 0 0,0 0 0 0 0,0 0 1 0 0,-1 1-1 0 0,1-1 0 0 0,-2 3 0 0 0,0-1-2 0 0,0 0 0 0 0,0-1-1 0 0,-1 0 1 0 0,0 1-1 0 0,0-1 1 0 0,0 0 0 0 0,0 0-1 0 0,0-1 1 0 0,-1 1-1 0 0,0-1 1 0 0,0 0 0 0 0,-7 5-1 0 0,-9 4 9 0 0,1-1-1 0 0,-2-2 1 0 0,1 0-1 0 0,-1-1 0 0 0,-26 6 1 0 0,34-11-41 0 0,0 0 0 0 0,-1-1 0 0 0,-18 0 0 0 0,-4-7-854 0 0,35 4 770 0 0,0 1 0 0 0,0 0 0 0 0,0-1 0 0 0,0 0 0 0 0,0 1 0 0 0,0-1 0 0 0,0 1 0 0 0,0-1 0 0 0,0 0 0 0 0,0 0 0 0 0,0 0-1 0 0,1 1 1 0 0,-1-1 0 0 0,0 0 0 0 0,1 0 0 0 0,-1 0 0 0 0,1 0 0 0 0,-1 0 0 0 0,1 0 0 0 0,-1 0 0 0 0,1 0 0 0 0,0 0 0 0 0,-1-3 0 0 0,2 0-242 0 0,0 0 0 0 0,0-1 0 0 0,0 1 0 0 0,1 0 0 0 0,-1 0 0 0 0,1 0-1 0 0,0 0 1 0 0,0 0 0 0 0,1 0 0 0 0,-1 1 0 0 0,1-1 0 0 0,0 1 0 0 0,-1-1 0 0 0,2 1 0 0 0,-1 0 0 0 0,6-4 0 0 0,-8 6 264 0 0,51-43-2276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5737 0 0,'0'0'2057'0'0,"2"3"-1748"0"0,17 30 962 0 0,33 69 471 0 0,-35-61-1260 0 0,32 54 0 0 0,-42-84-554 0 0,0 1 0 0 0,1-1 0 0 0,0-1 0 0 0,1 1 0 0 0,0-1 0 0 0,0-1-1 0 0,1 0 1 0 0,1 0 0 0 0,11 7 0 0 0,-21-15-501 0 0,8 1-689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5:5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6729 0 0,'0'0'-7'0'0,"1"0"0"0"0,-1-1 1 0 0,0 1-1 0 0,1 0 0 0 0,-1 0 0 0 0,0-1 1 0 0,1 1-1 0 0,-1 0 0 0 0,1 0 1 0 0,-1 0-1 0 0,0 0 0 0 0,1 0 1 0 0,-1 0-1 0 0,1-1 0 0 0,-1 1 0 0 0,1 0 1 0 0,-1 0-1 0 0,0 0 0 0 0,1 0 1 0 0,-1 1-1 0 0,1-1 0 0 0,-1 0 1 0 0,0 0-1 0 0,1 0 0 0 0,-1 0 0 0 0,1 0 1 0 0,-1 0-1 0 0,0 1 0 0 0,1-1 1 0 0,-1 0-1 0 0,1 0 0 0 0,-1 1 1 0 0,0-1-1 0 0,0 0 0 0 0,1 0 1 0 0,-1 1-1 0 0,0-1 0 0 0,1 0 0 0 0,-1 1 1 0 0,0-1-1 0 0,1 1 0 0 0,24 29 601 0 0,29 50 1018 0 0,-44-64-1527 0 0,5 8-1 0 0,33 45 740 0 0,-44-64-1323 0 0,1 1 0 0 0,-1-2 0 0 0,2 1 0 0 0,-1-1 0 0 0,9 6 0 0 0,-10-8-1677 0 0,10 0-444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482 105 5440 0 0,'14'-30'-1861'0'0,"-13"27"1976"0"0,0-1-1 0 0,0 0 1 0 0,0 0 0 0 0,-1 0 0 0 0,1 0-1 0 0,-1 0 1 0 0,0 0 0 0 0,0 0 0 0 0,0 0-1 0 0,-2-6 1 0 0,1 8 33 0 0,-35-16 884 0 0,28 16-973 0 0,-1 1 0 0 0,0 0-1 0 0,1 0 1 0 0,-1 1 0 0 0,0 0 0 0 0,1 1 0 0 0,-1 0 0 0 0,0 0 0 0 0,1 1 0 0 0,-1 0 0 0 0,1 0 0 0 0,0 1 0 0 0,0 0 0 0 0,0 1 0 0 0,0-1 0 0 0,0 2 0 0 0,1-1 0 0 0,0 1 0 0 0,0 0 0 0 0,-9 8 0 0 0,-14 14 47 0 0,1 0 1 0 0,2 2-1 0 0,-26 34 1 0 0,31-35 10 0 0,1 0 0 0 0,1 2 0 0 0,-28 54 0 0 0,43-73-83 0 0,0 0 0 0 0,1 0 0 0 0,0 0 0 0 0,1 1 0 0 0,0-1 0 0 0,0 1 0 0 0,2-1 0 0 0,-1 1 0 0 0,1 0 0 0 0,1 0 0 0 0,0 0 0 0 0,1-1 0 0 0,0 1 0 0 0,1 0 0 0 0,3 12 0 0 0,-1-16-15 0 0,-1 0 1 0 0,2 1-1 0 0,-1-2 1 0 0,1 1-1 0 0,0-1 1 0 0,1 1 0 0 0,0-1-1 0 0,0-1 1 0 0,0 1-1 0 0,1-1 1 0 0,0 0-1 0 0,0-1 1 0 0,1 0-1 0 0,-1 0 1 0 0,1 0-1 0 0,0-1 1 0 0,0 0-1 0 0,1-1 1 0 0,-1 0 0 0 0,1 0-1 0 0,16 2 1 0 0,-1 0-72 0 0,1-1 1 0 0,-1-1 0 0 0,1-2 0 0 0,0 0 0 0 0,0-1 0 0 0,45-8 0 0 0,-27 0-892 0 0,-1-3-1 0 0,0-1 1 0 0,0-2 0 0 0,43-21 0 0 0,-36 11-1254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53 5220 0 0,'-13'-13'-555'0'0,"10"9"602"0"0,-1 0 0 0 0,1 0 1 0 0,-1 0-1 0 0,1 1 1 0 0,-1-1-1 0 0,0 1 0 0 0,0 0 1 0 0,-1 0-1 0 0,1 1 0 0 0,-7-4 1 0 0,10 6-24 0 0,-1 1-1 0 0,1-1 1 0 0,0 0 0 0 0,0 1 0 0 0,-1-1-1 0 0,1 1 1 0 0,0-1 0 0 0,0 1 0 0 0,-1 0-1 0 0,1 0 1 0 0,0-1 0 0 0,0 1 0 0 0,0 0-1 0 0,0 0 1 0 0,0 0 0 0 0,0 0 0 0 0,0 0 0 0 0,1 0-1 0 0,-1 0 1 0 0,0 0 0 0 0,1 1 0 0 0,-1-1-1 0 0,0 0 1 0 0,1 0 0 0 0,-1 1 0 0 0,1-1-1 0 0,0 0 1 0 0,-1 0 0 0 0,1 1 0 0 0,0-1-1 0 0,0 1 1 0 0,0-1 0 0 0,0 0 0 0 0,0 1-1 0 0,0-1 1 0 0,1 2 0 0 0,6 50 636 0 0,58 176 833 0 0,15 61-241 0 0,-52-205-805 0 0,-17-58-202 0 0,-11-27-240 0 0,0 1 0 0 0,0-1 0 0 0,0 0 1 0 0,0 0-1 0 0,0 1 0 0 0,0-1 0 0 0,1 0 0 0 0,-1 0 1 0 0,0 0-1 0 0,0 1 0 0 0,0-1 0 0 0,0 0 1 0 0,1 0-1 0 0,-1 0 0 0 0,0 1 0 0 0,0-1 1 0 0,0 0-1 0 0,1 0 0 0 0,-1 0 0 0 0,0 0 0 0 0,0 0 1 0 0,1 0-1 0 0,-1 1 0 0 0,0-1 0 0 0,0 0 1 0 0,1 0-1 0 0,-1 0 0 0 0,0 0 0 0 0,0 0 1 0 0,1 0-1 0 0,-1 0 0 0 0,0 0 0 0 0,1 0 1 0 0,-1 0-1 0 0,0 0 0 0 0,0 0 0 0 0,1 0 0 0 0,-1-1 1 0 0,0 1-1 0 0,0 0 0 0 0,1 0 0 0 0,-1 0 1 0 0,0 0-1 0 0,0 0 0 0 0,0 0 0 0 0,1-1 1 0 0,-1 1-1 0 0,0 0 0 0 0,0 0 0 0 0,0 0 0 0 0,1-1 1 0 0,-1 1-1 0 0,19-44 82 0 0,14-47 0 0 0,4-9-44 0 0,-27 69-32 0 0,-9 25-9 0 0,0 1 0 0 0,0-1 0 0 0,1 0 0 0 0,0 1 0 0 0,0-1 1 0 0,0 1-1 0 0,1 0 0 0 0,0 0 0 0 0,0 0 0 0 0,0 0 0 0 0,0 0 1 0 0,1 0-1 0 0,8-7 0 0 0,-10 11-1 0 0,-1 1 1 0 0,1-1-1 0 0,0 1 0 0 0,-1-1 1 0 0,1 1-1 0 0,0 0 0 0 0,0-1 1 0 0,-1 1-1 0 0,1 0 0 0 0,0 0 1 0 0,-1 0-1 0 0,1 1 0 0 0,0-1 1 0 0,0 0-1 0 0,-1 1 0 0 0,1-1 1 0 0,0 1-1 0 0,-1-1 0 0 0,1 1 1 0 0,-1 0-1 0 0,1 0 0 0 0,-1-1 1 0 0,1 1-1 0 0,-1 0 0 0 0,0 1 1 0 0,2 0-1 0 0,39 38 51 0 0,-31-29-7 0 0,8 8 17 0 0,2-1-1 0 0,0-1 1 0 0,1-1 0 0 0,0-1 0 0 0,45 22 0 0 0,-50-29-40 0 0,1-1 0 0 0,0 0 0 0 0,0-2-1 0 0,0 0 1 0 0,1-1 0 0 0,0-1 0 0 0,0-1 0 0 0,0-1 0 0 0,21-1 0 0 0,-25 0-9 0 0,0-2 0 0 0,0 0 0 0 0,0 0 1 0 0,-1-1-1 0 0,1-1 0 0 0,-1-1 0 0 0,0 0 1 0 0,16-8-1 0 0,-24 9-11 0 0,1 1 1 0 0,-1-1-1 0 0,0-1 0 0 0,0 1 1 0 0,0-1-1 0 0,-1 0 1 0 0,0-1-1 0 0,0 1 0 0 0,0-1 1 0 0,-1 0-1 0 0,1 0 1 0 0,-1 0-1 0 0,-1-1 0 0 0,1 1 1 0 0,-1-1-1 0 0,0 0 1 0 0,-1 0-1 0 0,3-10 0 0 0,-5 10 0 0 0,1 0-1 0 0,-1 0 0 0 0,0 0 1 0 0,0 0-1 0 0,-1 0 0 0 0,0 0 1 0 0,0 0-1 0 0,-1 0 0 0 0,0 0 1 0 0,0 0-1 0 0,0 1 0 0 0,-1-1 1 0 0,0 1-1 0 0,-1-1 0 0 0,1 1 0 0 0,-6-7 1 0 0,2 3-2 0 0,-1 0 0 0 0,0 0 1 0 0,-1 0-1 0 0,0 1 0 0 0,0 1 0 0 0,-1-1 1 0 0,0 1-1 0 0,-12-6 0 0 0,17 11 0 0 0,1 0 0 0 0,0 1 0 0 0,0 0 0 0 0,-1 0 1 0 0,1 0-1 0 0,-1 1 0 0 0,0-1 0 0 0,1 1 0 0 0,-1 0 0 0 0,0 1 0 0 0,0-1 0 0 0,0 1 0 0 0,0 0 0 0 0,1 0 1 0 0,-1 0-1 0 0,0 1 0 0 0,0 0 0 0 0,0 0 0 0 0,1 0 0 0 0,-9 3 0 0 0,8-1 1 0 0,0 0 0 0 0,0 1-1 0 0,0 0 1 0 0,1-1 0 0 0,-1 1-1 0 0,1 1 1 0 0,0-1 0 0 0,0 1-1 0 0,0 0 1 0 0,1 0 0 0 0,0 0 0 0 0,0 0-1 0 0,0 0 1 0 0,0 1 0 0 0,1-1-1 0 0,-2 8 1 0 0,1-2 9 0 0,0 1 1 0 0,0-1-1 0 0,2 1 0 0 0,-1 0 1 0 0,1 0-1 0 0,1-1 0 0 0,0 1 0 0 0,1 0 1 0 0,0-1-1 0 0,1 1 0 0 0,0 0 1 0 0,1-1-1 0 0,7 19 0 0 0,-7-23 0 0 0,0 0-1 0 0,0 0 1 0 0,0 0-1 0 0,1 0 0 0 0,0-1 1 0 0,0 1-1 0 0,1-1 1 0 0,0 0-1 0 0,0-1 1 0 0,0 1-1 0 0,1-1 1 0 0,0 0-1 0 0,0 0 0 0 0,0-1 1 0 0,1 0-1 0 0,-1 0 1 0 0,1 0-1 0 0,0-1 1 0 0,0 0-1 0 0,0-1 1 0 0,13 4-1 0 0,-13-6-3 0 0,0 0-1 0 0,0-1 1 0 0,-1 0-1 0 0,1 0 1 0 0,0-1 0 0 0,-1 1-1 0 0,1-1 1 0 0,-1-1-1 0 0,0 1 1 0 0,0-1-1 0 0,0-1 1 0 0,0 1 0 0 0,8-6-1 0 0,-8 4-3 0 0,0 0-1 0 0,0 0 1 0 0,0 0-1 0 0,0-1 1 0 0,-1 0 0 0 0,0 0-1 0 0,0 0 1 0 0,-1-1-1 0 0,6-9 1 0 0,-2-4 5 0 0,-1-1 0 0 0,8-35 0 0 0,4-18-3 0 0,-18 72 12 0 0,1 3-18 0 0,0 1 2 0 0,0-1 1 0 0,0 0-1 0 0,0 1 1 0 0,0-1-1 0 0,0 1 0 0 0,-1-1 1 0 0,1 1-1 0 0,0 0 1 0 0,-1 0-1 0 0,2 3 1 0 0,-2-4-1 0 0,39 46 1 0 0,-33-38 1 0 0,0 0-1 0 0,0-1 1 0 0,0 0-1 0 0,16 12 1 0 0,-12-12 25 0 0,1 0 1 0 0,1-1 0 0 0,-1 0-1 0 0,1-1 1 0 0,1 0-1 0 0,-1-1 1 0 0,1-1 0 0 0,-1 0-1 0 0,1-1 1 0 0,1-1-1 0 0,-1 0 1 0 0,0 0 0 0 0,17-2-1 0 0,-24 0-15 0 0,1 0 0 0 0,0-1 0 0 0,-1 0 0 0 0,1-1 0 0 0,-1 1 0 0 0,0-2 0 0 0,1 1 0 0 0,-1-1 0 0 0,0 0 0 0 0,0 0-1 0 0,-1-1 1 0 0,1 0 0 0 0,-1 0 0 0 0,0-1 0 0 0,0 1 0 0 0,0-1 0 0 0,0-1 0 0 0,-1 1 0 0 0,0-1 0 0 0,0 0 0 0 0,-1 0 0 0 0,0 0 0 0 0,0-1 0 0 0,0 1 0 0 0,0-1 0 0 0,3-11 0 0 0,-5 7-5 0 0,0 0 0 0 0,-1-1 1 0 0,0 1-1 0 0,0-1 1 0 0,-2 1-1 0 0,1-1 1 0 0,-1 1-1 0 0,-1-1 1 0 0,0 1-1 0 0,0 0 0 0 0,-2 0 1 0 0,1 0-1 0 0,-1 0 1 0 0,-1 0-1 0 0,0 1 1 0 0,-6-11-1 0 0,10 20-7 0 0,0 0 0 0 0,0-1 1 0 0,0 0-1 0 0,0 1 0 0 0,-1-1 0 0 0,1 1 0 0 0,-1-1 0 0 0,1 1 0 0 0,-1 0 0 0 0,1 0 0 0 0,-1-1 0 0 0,0 1 0 0 0,0 0 1 0 0,1 1-1 0 0,-1-1 0 0 0,0 0 0 0 0,0 0 0 0 0,0 1 0 0 0,0-1 0 0 0,0 1 0 0 0,0 0 0 0 0,0-1 0 0 0,0 1 1 0 0,0 0-1 0 0,0 0 0 0 0,-3 1 0 0 0,3-1 1 0 0,0 0 0 0 0,0 0 0 0 0,0 0-1 0 0,-1 1 1 0 0,1-1 0 0 0,0 1 0 0 0,0 0 0 0 0,0 0 0 0 0,0-1 0 0 0,0 1 0 0 0,0 0 0 0 0,0 1-1 0 0,1-1 1 0 0,-1 0 0 0 0,0 0 0 0 0,1 1 0 0 0,-1-1 0 0 0,0 1 0 0 0,1 0 0 0 0,0-1 0 0 0,-1 1-1 0 0,1 0 1 0 0,-2 3 0 0 0,3-3 1 0 0,-1 0-1 0 0,0 0 1 0 0,1-1 0 0 0,-1 1-1 0 0,1 0 1 0 0,0 0 0 0 0,0 0-1 0 0,-1 1 1 0 0,1-1-1 0 0,1 0 1 0 0,-1 0 0 0 0,0 0-1 0 0,0 0 1 0 0,1 0-1 0 0,-1 0 1 0 0,1-1 0 0 0,0 1-1 0 0,-1 0 1 0 0,1 0 0 0 0,0 0-1 0 0,0 0 1 0 0,0-1-1 0 0,0 1 1 0 0,1 0 0 0 0,-1-1-1 0 0,0 1 1 0 0,4 2 0 0 0,0 1-2 0 0,1 0 0 0 0,0 0 0 0 0,0-1 0 0 0,0 0 0 0 0,0 0 0 0 0,1-1 1 0 0,0 1-1 0 0,0-1 0 0 0,13 3 0 0 0,75 15 6 0 0,-25-7-12 0 0,-34-2 15 0 0,0 2-1 0 0,-2 2 1 0 0,0 1-1 0 0,55 36 1 0 0,-38-21 43 0 0,-43-27-43 0 0,0 0 0 0 0,1-1 0 0 0,0 0 0 0 0,-1 0 0 0 0,1-1-1 0 0,0 0 1 0 0,1 0 0 0 0,-1-1 0 0 0,0-1 0 0 0,1 1 0 0 0,-1-1 0 0 0,1-1-1 0 0,0 0 1 0 0,-1 0 0 0 0,1-1 0 0 0,-1 0 0 0 0,1-1 0 0 0,-1 0 0 0 0,0 0-1 0 0,0-1 1 0 0,0-1 0 0 0,0 1 0 0 0,0-1 0 0 0,0-1 0 0 0,-1 1 0 0 0,0-1 0 0 0,0-1-1 0 0,-1 0 1 0 0,1 0 0 0 0,-1 0 0 0 0,0-1 0 0 0,-1 0 0 0 0,9-11 0 0 0,-5 4-7 0 0,-1 0-1 0 0,-1-1 1 0 0,0 0 0 0 0,-1 0 0 0 0,0-1 0 0 0,-1 1 0 0 0,-1-1 0 0 0,-1-1 0 0 0,0 1 0 0 0,-1-1 0 0 0,1-23 0 0 0,-3 35 0 0 0,-1 1-1 0 0,-1-1 1 0 0,1 1-1 0 0,-1 0 1 0 0,0-1 0 0 0,0 1-1 0 0,0-1 1 0 0,0 1-1 0 0,-1 0 1 0 0,0 0 0 0 0,1 0-1 0 0,-2 0 1 0 0,1 0-1 0 0,0 0 1 0 0,-1 0 0 0 0,-4-4-1 0 0,3 5 2 0 0,0 0 1 0 0,0 0-1 0 0,0 0 0 0 0,-1 1 0 0 0,1 0 0 0 0,-1 0 0 0 0,0 0 0 0 0,0 0 1 0 0,0 1-1 0 0,0 0 0 0 0,0 0 0 0 0,0 0 0 0 0,0 0 0 0 0,0 1 1 0 0,0 0-1 0 0,0 0 0 0 0,0 0 0 0 0,-7 2 0 0 0,8-2 1 0 0,0 1 0 0 0,0 0 0 0 0,0 0 0 0 0,0 0 0 0 0,0 1 0 0 0,0-1 0 0 0,0 1 0 0 0,0 0 0 0 0,0 0 0 0 0,1 0 0 0 0,-1 1 1 0 0,1-1-1 0 0,-1 1 0 0 0,1 0 0 0 0,0 0 0 0 0,0 0 0 0 0,1 0 0 0 0,-1 1 0 0 0,0-1 0 0 0,1 1 0 0 0,0-1 0 0 0,0 1 0 0 0,0 0 0 0 0,0 0 0 0 0,1 0 0 0 0,0 0 0 0 0,0 0 0 0 0,-1 5 0 0 0,-2 11 4 0 0,0 1 0 0 0,2 0 1 0 0,1 0-1 0 0,1 27 0 0 0,0-29 1 0 0,1-7-2 0 0,-1-1 0 0 0,2 0 1 0 0,-1 1-1 0 0,2-1 0 0 0,4 14 0 0 0,-5-20-3 0 0,-1 0-1 0 0,1 0 1 0 0,1 0 0 0 0,-1 0-1 0 0,0-1 1 0 0,1 1-1 0 0,0-1 1 0 0,0 0-1 0 0,1 0 1 0 0,-1 0-1 0 0,1 0 1 0 0,0-1-1 0 0,6 6 1 0 0,-7-7 1 0 0,0-1 0 0 0,0 1 0 0 0,0 0 0 0 0,0-1 0 0 0,0 0 0 0 0,0 0 0 0 0,1 0 0 0 0,-1 0 0 0 0,0 0 0 0 0,1-1 0 0 0,-1 1 0 0 0,0-1 1 0 0,1 0-1 0 0,-1 0 0 0 0,0 0 0 0 0,1-1 0 0 0,-1 1 0 0 0,0-1 0 0 0,5-1 0 0 0,-4 0-2 0 0,0 0 0 0 0,1 0 1 0 0,-1-1-1 0 0,0 0 0 0 0,0 0 0 0 0,-1 0 1 0 0,1 0-1 0 0,-1 0 0 0 0,1-1 0 0 0,-1 0 0 0 0,5-7 1 0 0,2-6-2 0 0,-1-1 0 0 0,0 0 0 0 0,-2-1 0 0 0,0 1 1 0 0,5-22-1 0 0,15-39-13 0 0,-26 77 24 0 0,2 4-12 0 0,1-1-1 0 0,-1 1 1 0 0,1 0 0 0 0,-1 1-1 0 0,0-1 1 0 0,1 0 0 0 0,-1 1-1 0 0,0 0 1 0 0,-1-1 0 0 0,1 1-1 0 0,0 0 1 0 0,3 6 0 0 0,16 15 0 0 0,2-6-112 0 0,1-1 1 0 0,1-1-1 0 0,0-2 0 0 0,1 0 1 0 0,0-2-1 0 0,55 17 0 0 0,-79-28-102 0 0,0-1-1 0 0,0 0 1 0 0,1 0-1 0 0,-1 0 1 0 0,0 0-1 0 0,0 0 0 0 0,0-1 1 0 0,0 0-1 0 0,0 1 1 0 0,1-1-1 0 0,-1 0 1 0 0,0 0-1 0 0,-1-1 1 0 0,1 1-1 0 0,0-1 1 0 0,4-3-1 0 0,23-23-5225 0 0,-22 18 3179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47 5613 0 0,'0'0'-202'0'0,"11"-43"3798"0"0,-13 42-3487 0 0,1 1 0 0 0,-1-1 0 0 0,1 1 0 0 0,-1-1 0 0 0,1 1 0 0 0,-1 0 0 0 0,1-1 0 0 0,-1 1 0 0 0,0 0 0 0 0,1 0 0 0 0,-1 0 0 0 0,1 0 0 0 0,-1 0 0 0 0,-1 1 0 0 0,-8 4 27 0 0,0 1 0 0 0,1 1 0 0 0,0-1 1 0 0,0 1-1 0 0,1 1 0 0 0,0 0 0 0 0,0 0 1 0 0,1 1-1 0 0,0 0 0 0 0,0 1 0 0 0,1-1 1 0 0,1 1-1 0 0,0 1 0 0 0,-10 19 0 0 0,10-16-62 0 0,0-1 0 0 0,1 1 0 0 0,0 0 0 0 0,1 0 0 0 0,1 1 0 0 0,0-1 0 0 0,1 1-1 0 0,0-1 1 0 0,2 1 0 0 0,-1 0 0 0 0,2-1 0 0 0,2 20 0 0 0,-2-30-137 0 0,0 1-1 0 0,0-1 1 0 0,1 0 0 0 0,-1 0-1 0 0,1-1 1 0 0,0 1 0 0 0,0 0-1 0 0,1 0 1 0 0,-1-1 0 0 0,0 1-1 0 0,1-1 1 0 0,0 0 0 0 0,0 0 0 0 0,0 0-1 0 0,0 0 1 0 0,1-1 0 0 0,-1 1-1 0 0,1-1 1 0 0,-1 0 0 0 0,1 0-1 0 0,8 3 1 0 0,-4-2-673 0 0,1-1 0 0 0,0 0 1 0 0,-1 0-1 0 0,1-1 0 0 0,0 0 0 0 0,0 0 0 0 0,0-1 1 0 0,0-1-1 0 0,12-1 0 0 0,5-3-2303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16 6653 0 0,'-11'-5'-244'0'0,"-42"-4"-280"0"0,-30 8 1827 0 0,79 1-1007 0 0,-1 0 17 0 0,0 0 1 0 0,0 0-1 0 0,0 1 1 0 0,0 0-1 0 0,0 0 1 0 0,0 0-1 0 0,1 1 1 0 0,-6 1-1 0 0,5 5-165 0 0,0-1 0 0 0,0 1-1 0 0,1 0 1 0 0,1 0 0 0 0,-1 0 0 0 0,1 0-1 0 0,1 1 1 0 0,-1 0 0 0 0,1-1 0 0 0,1 1 0 0 0,-1 10-1 0 0,-1 19 235 0 0,4 50 0 0 0,0-71-286 0 0,5 53 135 0 0,4-1 1 0 0,3 0 0 0 0,26 83-1 0 0,7 35 86 0 0,-34-136-334 0 0,-7-34-628 0 0,0 0-1 0 0,-2 1 0 0 0,3 30 1 0 0,-6-47-257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3 2848 0 0,'0'0'-232'0'0,"21"0"-549"0"0,45-2 1075 0 0,-64 2-250 0 0,30 28 157 0 0,-18-1-149 0 0,-1 1-1 0 0,-1-1 0 0 0,-2 2 1 0 0,0 0-1 0 0,7 44 0 0 0,-12-54 8 0 0,-2 0 1 0 0,0 1-1 0 0,-1 0 0 0 0,-1 30 0 0 0,-1-45-38 0 0,-1 1-1 0 0,0-1 1 0 0,0 1-1 0 0,0-1 1 0 0,-1 0-1 0 0,1 0 1 0 0,-1 0 0 0 0,-1 0-1 0 0,1 0 1 0 0,-1 0-1 0 0,0 0 1 0 0,0-1 0 0 0,0 1-1 0 0,0-1 1 0 0,-1 0-1 0 0,0 0 1 0 0,0 0 0 0 0,0 0-1 0 0,0-1 1 0 0,-9 6-1 0 0,-6 1-51 0 0,0 0 1 0 0,0-2-1 0 0,-1 0 0 0 0,0-1 0 0 0,0-1 0 0 0,0-1 0 0 0,-1-1 1 0 0,0 0-1 0 0,0-2 0 0 0,-36 0 0 0 0,23-9-1208 0 0,20-2 579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24 524 5657 0 0,'-24'14'-420'0'0,"35"-11"950"0"0,47-13 675 0 0,-49 8-1392 0 0,67-13 624 0 0,-1-4 1 0 0,0-3-1 0 0,-2-3 1 0 0,84-42-1 0 0,-109 45-279 0 0,-18 10-60 0 0,0-2 0 0 0,-1 0 1 0 0,0-3-1 0 0,-2 0 0 0 0,0-2 0 0 0,25-22 1 0 0,-49 39-91 0 0,-1-1 0 0 0,1 0 0 0 0,-1 0 0 0 0,0-1 0 0 0,0 1 0 0 0,-1 0 0 0 0,1-1 0 0 0,-1 1 0 0 0,1-1 0 0 0,-1 1 0 0 0,0-1 0 0 0,0 0 0 0 0,-1 1 0 0 0,1-1 0 0 0,-1-5 0 0 0,0 7 5 0 0,-8-50 63 0 0,5 44 10 0 0,0 0 0 0 0,0 0 0 0 0,-1 0 0 0 0,0 0 0 0 0,-9-12 0 0 0,12 19-40 0 0,-4 1-31 0 0,1 0 0 0 0,-1 0 0 0 0,1 1 0 0 0,-1 0 1 0 0,1 0-1 0 0,0 0 0 0 0,-1 0 0 0 0,1 1 0 0 0,0 0 0 0 0,0 0 0 0 0,0 0 1 0 0,0 0-1 0 0,0 1 0 0 0,0-1 0 0 0,1 1 0 0 0,-1 0 0 0 0,-3 4 0 0 0,1 0 3 0 0,1 0 1 0 0,0 0-1 0 0,0 0 0 0 0,1 1 0 0 0,0-1 0 0 0,0 1 0 0 0,1 0 0 0 0,-4 13 0 0 0,1 4 49 0 0,1 0-1 0 0,1 0 0 0 0,1 0 1 0 0,1 1-1 0 0,3 34 0 0 0,-1-47-33 0 0,1 0 0 0 0,1 0-1 0 0,1 0 1 0 0,0 0-1 0 0,0 0 1 0 0,1-1 0 0 0,1 0-1 0 0,0 1 1 0 0,0-2 0 0 0,15 23-1 0 0,-16-28-18 0 0,1 0 0 0 0,0-1 0 0 0,0 1 0 0 0,0-1 0 0 0,1 0 0 0 0,0 0 0 0 0,0-1 0 0 0,0 0 0 0 0,0 0 0 0 0,1 0 0 0 0,0-1 0 0 0,0 0 0 0 0,-1 0 0 0 0,2 0 0 0 0,-1-1 0 0 0,0 0 0 0 0,0-1 0 0 0,1 0 0 0 0,-1 0 0 0 0,13 0 0 0 0,-5-2-4 0 0,0-1 0 0 0,0 0 0 0 0,-1-1 0 0 0,1-1 0 0 0,-1-1 0 0 0,0 0 0 0 0,0 0 0 0 0,0-1 0 0 0,-1-1 0 0 0,0 0 0 0 0,0-1 0 0 0,0-1 0 0 0,-1 0 0 0 0,-1 0 0 0 0,0-1 0 0 0,0-1 0 0 0,11-13 0 0 0,-7 6-4 0 0,0 0 1 0 0,-2-1 0 0 0,0-1-1 0 0,-1 0 1 0 0,0-1-1 0 0,-2 0 1 0 0,-1-1-1 0 0,0 0 1 0 0,-2 0 0 0 0,6-31-1 0 0,-11 36-7 0 0,-1-1-1 0 0,-1 1 1 0 0,0-1 0 0 0,-1 1-1 0 0,-1-1 1 0 0,-1 1-1 0 0,-1-1 1 0 0,-7-23-1 0 0,8 37-4 0 0,-16-11 5 0 0,18 14 10 0 0,-4 3-13 0 0,2 0 3 0 0,0-1 1 0 0,0 1 0 0 0,1-1-1 0 0,-1 1 1 0 0,0 0 0 0 0,1 0-1 0 0,-1 0 1 0 0,1 1 0 0 0,0-1-1 0 0,0 0 1 0 0,0 1 0 0 0,0 0 0 0 0,0-1-1 0 0,0 1 1 0 0,1 0 0 0 0,-1 0-1 0 0,1 0 1 0 0,0 0 0 0 0,0 0-1 0 0,-1 3 1 0 0,1 1 0 0 0,0 0 1 0 0,1-1-1 0 0,-1 1 1 0 0,1-1-1 0 0,1 1 1 0 0,0 0-1 0 0,-1-1 1 0 0,2 1-1 0 0,3 10 1 0 0,-1-4 2 0 0,0-1 1 0 0,1 0-1 0 0,1 0 1 0 0,0-1-1 0 0,1 1 1 0 0,0-1-1 0 0,1-1 1 0 0,0 1-1 0 0,1-1 1 0 0,12 11-1 0 0,13 10 4 0 0,-2 2 0 0 0,-1 1-1 0 0,-2 2 1 0 0,38 59 0 0 0,-61-87-5 0 0,0 1-6 0 0,0-1-1 0 0,1 0 1 0 0,0 0 0 0 0,1-1-1 0 0,-1 1 1 0 0,2-2 0 0 0,-1 1 0 0 0,1-1-1 0 0,-1-1 1 0 0,1 1 0 0 0,1-2 0 0 0,14 7-1 0 0,-19-10-36 0 0,0 1 0 0 0,0-1 0 0 0,0 0 0 0 0,1 0 0 0 0,-1-1 0 0 0,0 0 0 0 0,0 0 0 0 0,1 0 0 0 0,-1 0 0 0 0,0-1 0 0 0,0 0 0 0 0,0 0 0 0 0,0 0 0 0 0,0-1 0 0 0,0 0 0 0 0,0 0 0 0 0,0 0 0 0 0,0 0 0 0 0,-1-1 0 0 0,1 1 0 0 0,-1-1 0 0 0,0-1 0 0 0,0 1 0 0 0,0-1 0 0 0,0 1 0 0 0,-1-1 0 0 0,4-4 0 0 0,-3 3-6 0 0,-1 0 0 0 0,0-1 0 0 0,0 1 0 0 0,-1-1 0 0 0,1 1-1 0 0,-1-1 1 0 0,0 0 0 0 0,-1 0 0 0 0,1 1 0 0 0,-1-1 0 0 0,-1 0 0 0 0,1 0-1 0 0,-1-1 1 0 0,0 1 0 0 0,-1-8 0 0 0,-2-13-66 0 0,-1-1 0 0 0,-9-31-1 0 0,-1-6-52 0 0,12 53 147 0 0,0-6 33 0 0,-1-1 0 0 0,-9-30 1 0 0,11 48 358 0 0,4 7-259 0 0,9 23 170 0 0,-2 1 0 0 0,10 45 0 0 0,-14-48-219 0 0,1 0 1 0 0,1-1-1 0 0,1-1 0 0 0,2 1 1 0 0,16 30-1 0 0,-11-37-977 0 0,-6-17-5567 0 0,13-13 4043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 5985 0 0,'-28'-30'2248'0'0,"33"34"-3314"0"0,36 28-2405 0 0,-31-23 1631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346 118 4540 0 0,'-4'-10'-272'0'0,"0"0"-1"0"0,0 1 0 0 0,-1-1 0 0 0,-8-12 1 0 0,-10-21 1997 0 0,22 41-1503 0 0,-1 1-110 0 0,-1-1-1 0 0,1 1 0 0 0,-1-1 1 0 0,1 1-1 0 0,-1 0 0 0 0,0 0 1 0 0,0 0-1 0 0,0 1 0 0 0,0-1 1 0 0,0 1-1 0 0,1-1 0 0 0,-1 1 0 0 0,0 0 1 0 0,0 0-1 0 0,0 1 0 0 0,-4-1 1 0 0,-4 7 74 0 0,0 0 0 0 0,1 0 0 0 0,0 1 1 0 0,0 0-1 0 0,0 0 0 0 0,1 1 1 0 0,1 1-1 0 0,-1-1 0 0 0,-8 15 0 0 0,10-14-86 0 0,1-1-1 0 0,0 1 1 0 0,0 0-1 0 0,1 0 1 0 0,1 0-1 0 0,0 1 1 0 0,0 0-1 0 0,1-1 1 0 0,0 2-1 0 0,1-1 0 0 0,-1 14 1 0 0,3-20-50 0 0,1 0 0 0 0,0 0 1 0 0,0 0-1 0 0,1 1 0 0 0,0-1 0 0 0,0 0 1 0 0,0-1-1 0 0,0 1 0 0 0,1 0 0 0 0,-1-1 0 0 0,1 1 1 0 0,1-1-1 0 0,-1 0 0 0 0,0 0 0 0 0,1 0 1 0 0,0 0-1 0 0,0-1 0 0 0,5 4 0 0 0,12 9 104 0 0,1-1-1 0 0,33 16 0 0 0,-32-18-68 0 0,-19-11-67 0 0,64 43 166 0 0,-65-43-177 0 0,0 1 1 0 0,0-1 0 0 0,0 1 0 0 0,-1 0 0 0 0,1 0 0 0 0,-1 0-1 0 0,1 0 1 0 0,-1 0 0 0 0,0 1 0 0 0,0-1 0 0 0,-1 1-1 0 0,1-1 1 0 0,-1 1 0 0 0,1-1 0 0 0,-1 1 0 0 0,0 0 0 0 0,0 6-1 0 0,-1-7-4 0 0,-1 0 0 0 0,1 0-1 0 0,-1 0 1 0 0,0 0 0 0 0,0 0-1 0 0,0 0 1 0 0,0 0 0 0 0,-1-1-1 0 0,1 1 1 0 0,-1 0 0 0 0,1-1-1 0 0,-1 1 1 0 0,0-1 0 0 0,0 0-1 0 0,0 1 1 0 0,-1-1 0 0 0,1 0-1 0 0,0 0 1 0 0,-1-1 0 0 0,1 1-1 0 0,-4 1 1 0 0,-7 5 4 0 0,0-2 1 0 0,-27 11-1 0 0,36-16-4 0 0,-20 8-70 0 0,-75 24 225 0 0,93-31-240 0 0,-1-1 0 0 0,0 0 0 0 0,1 0 0 0 0,-1 0 0 0 0,0-1 1 0 0,1 0-1 0 0,-1 0 0 0 0,0 0 0 0 0,0-1 0 0 0,1 0 0 0 0,-1-1 0 0 0,-8-2 0 0 0,12 3-128 0 0,1-1-1 0 0,-1 1 1 0 0,1-1 0 0 0,0 1 0 0 0,0-1 0 0 0,-1 0 0 0 0,1 0 0 0 0,0 0 0 0 0,1 0 0 0 0,-1 0 0 0 0,0 0 0 0 0,0 0-1 0 0,1-1 1 0 0,0 1 0 0 0,-1-1 0 0 0,1 1 0 0 0,0-1 0 0 0,0 1 0 0 0,0-1 0 0 0,1 0 0 0 0,-1 1 0 0 0,1-1 0 0 0,-1 0 0 0 0,1 0-1 0 0,0 1 1 0 0,0-1 0 0 0,0-4 0 0 0,0-20-3075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6665 0 0,'6'-53'-958'0'0,"-7"21"1747"0"0,1 10 1452 0 0,6 47-1409 0 0,157 708 1981 0 0,-116-581-2597 0 0,-47-150-1906 0 0,-4-7 432 0 0,-10-21-289 0 0,-35-63-501 0 0,-34-17 1603 0 0,81 102 496 0 0,0 1 1 0 0,0-1-1 0 0,0 0 1 0 0,1 0-1 0 0,-1 0 1 0 0,1 0-1 0 0,0 0 1 0 0,0 0-1 0 0,0 0 1 0 0,1 0-1 0 0,-1 0 1 0 0,1 0-1 0 0,0 0 1 0 0,0 0-1 0 0,1 0 1 0 0,-1-1-1 0 0,2-6 1 0 0,1 4 39 0 0,0 0 1 0 0,0 0-1 0 0,0 0 1 0 0,1 0-1 0 0,0 1 1 0 0,0-1-1 0 0,1 1 1 0 0,-1 0-1 0 0,7-5 1 0 0,9-9 317 0 0,1 2 0 0 0,2 1 0 0 0,-1 0 0 0 0,28-14 1 0 0,-46 29-365 0 0,8-6 126 0 0,0 1 1 0 0,1 1-1 0 0,-1 0 0 0 0,1 0 1 0 0,15-4-1 0 0,-23 9-140 0 0,-1 1 0 0 0,0-1-1 0 0,1 1 1 0 0,-1-1 0 0 0,0 1-1 0 0,1 1 1 0 0,-1-1 0 0 0,0 0-1 0 0,1 1 1 0 0,-1 0 0 0 0,0 0-1 0 0,0 0 1 0 0,0 1-1 0 0,0 0 1 0 0,0-1 0 0 0,0 1-1 0 0,0 0 1 0 0,0 1 0 0 0,-1-1-1 0 0,1 1 1 0 0,4 4 0 0 0,13 14 24 0 0,-1 0 0 0 0,-1 2 1 0 0,-1 0-1 0 0,0 1 0 0 0,-2 1 1 0 0,-1 0-1 0 0,-1 1 0 0 0,12 32 1 0 0,-23-51-46 0 0,13 29 76 0 0,15 49-1 0 0,-25-74 122 0 0,3 8-3277 0 0,-24-75-1832 0 0,10 40 2598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5693 0 0,'0'0'-107'0'0,"0"-15"543"0"0,-1 7-14 0 0,-1 10 654 0 0,-3 12 547 0 0,4-10-2116 0 0,1-1 457 0 0,0 0-1 0 0,0 0 1 0 0,0 1 0 0 0,1-1 0 0 0,0 0-1 0 0,-1 0 1 0 0,1 0 0 0 0,0 0-1 0 0,1 0 1 0 0,-1-1 0 0 0,0 1-1 0 0,1 0 1 0 0,0 0 0 0 0,2 3-1 0 0,1 2-187 0 0,53 126-3208 0 0,-49-111 2246 0 0,7 16-221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261 180 4332 0 0,'4'-6'140'0'0,"-2"0"0"0"0,1 0-1 0 0,-1-1 1 0 0,0 1 0 0 0,0-1-1 0 0,-1 1 1 0 0,0-1 0 0 0,0 1-1 0 0,0-1 1 0 0,-1 0 0 0 0,0 0-1 0 0,-1 1 1 0 0,1-1 0 0 0,-1 0-1 0 0,0 1 1 0 0,-1-1-1 0 0,0 1 1 0 0,0-1 0 0 0,0 1-1 0 0,-1 0 1 0 0,0 0 0 0 0,0 0-1 0 0,-6-8 1 0 0,8 12-47 0 0,-1 0 0 0 0,0 1 0 0 0,0-1 0 0 0,0 1 1 0 0,0 0-1 0 0,0-1 0 0 0,0 1 0 0 0,0 0 0 0 0,0 0 0 0 0,0 0 0 0 0,0 1 0 0 0,-1-1 0 0 0,1 0 0 0 0,0 1 0 0 0,-1 0 1 0 0,1-1-1 0 0,0 1 0 0 0,-1 0 0 0 0,1 0 0 0 0,0 0 0 0 0,-1 1 0 0 0,1-1 0 0 0,0 1 0 0 0,-1-1 0 0 0,1 1 0 0 0,0 0 1 0 0,0-1-1 0 0,-4 4 0 0 0,-4 0 81 0 0,0 1 1 0 0,0 0-1 0 0,1 0 1 0 0,-18 15-1 0 0,16-9-81 0 0,-1 1 0 0 0,2 0 0 0 0,0 0 0 0 0,0 1 0 0 0,1 1 0 0 0,1 0 0 0 0,0 0 0 0 0,1 1 0 0 0,1-1 0 0 0,0 1 0 0 0,1 1 0 0 0,1-1 0 0 0,0 1 0 0 0,1 0 0 0 0,0 0 0 0 0,2 0 0 0 0,0 0 0 0 0,2 28 0 0 0,-1-38-77 0 0,1 0 0 0 0,0 0 1 0 0,1 0-1 0 0,-1-1 1 0 0,1 1-1 0 0,0-1 1 0 0,1 1-1 0 0,-1-1 1 0 0,1 0-1 0 0,0 0 1 0 0,0 0-1 0 0,1 0 1 0 0,-1-1-1 0 0,1 1 1 0 0,0-1-1 0 0,0 0 1 0 0,1 0-1 0 0,-1-1 1 0 0,1 1-1 0 0,0-1 1 0 0,0 0-1 0 0,8 4 1 0 0,-6-4-270 0 0,-1-1 0 0 0,0 1 1 0 0,1-2-1 0 0,-1 1 1 0 0,1-1-1 0 0,-1 0 1 0 0,1 0-1 0 0,0 0 1 0 0,-1-1-1 0 0,1 0 0 0 0,0-1 1 0 0,7-1-1 0 0,79-20-5631 0 0,-59 12 3506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5489 0 0,'30'-29'-539'0'0,"-29"28"678"0"0,6-9 286 0 0,-7 10-363 0 0,0-1-1 0 0,0 1 0 0 0,0 0 0 0 0,0 0 0 0 0,0 0 0 0 0,0-1 1 0 0,0 1-1 0 0,0 0 0 0 0,0 0 0 0 0,0 0 0 0 0,0-1 0 0 0,0 1 1 0 0,1 0-1 0 0,-1 0 0 0 0,0 0 0 0 0,0 0 0 0 0,0-1 0 0 0,0 1 1 0 0,0 0-1 0 0,0 0 0 0 0,1 0 0 0 0,-1 0 0 0 0,0 0 0 0 0,0 0 1 0 0,0-1-1 0 0,1 1 0 0 0,-1 0 0 0 0,0 0 0 0 0,0 0 0 0 0,0 0 1 0 0,0 0-1 0 0,1 0 0 0 0,-1 0 0 0 0,0 0 0 0 0,0 0 0 0 0,1 0 1 0 0,-1 0-1 0 0,0 0 0 0 0,0 0 0 0 0,0 0 0 0 0,1 0 0 0 0,-1 0 1 0 0,0 0-1 0 0,0 0 0 0 0,0 0 0 0 0,1 0 0 0 0,-1 0 0 0 0,0 0 1 0 0,0 1-1 0 0,0-1 0 0 0,0 0 0 0 0,1 0 0 0 0,-1 0 0 0 0,5 35 963 0 0,-1 1-1 0 0,-2 55 0 0 0,3 32-117 0 0,6-49-498 0 0,2-2 1 0 0,4 0-1 0 0,2 0 0 0 0,41 95 0 0 0,-57-160-371 0 0,0 0 0 0 0,1 0 0 0 0,-1 0 1 0 0,2 0-1 0 0,-1 0 0 0 0,1-1 0 0 0,-1 0 0 0 0,2 0 0 0 0,-1 0 1 0 0,1-1-1 0 0,9 7 0 0 0,-10-8-34 0 0,0-1 0 0 0,1-1 0 0 0,0 1 0 0 0,-1-1 1 0 0,1 0-1 0 0,0 0 0 0 0,0-1 0 0 0,0 0 0 0 0,0 0 0 0 0,0 0 0 0 0,1-1 1 0 0,-1 0-1 0 0,0 0 0 0 0,0 0 0 0 0,8-2 0 0 0,4-1-247 0 0,0-1 0 0 0,0-1 0 0 0,0 0-1 0 0,-1-2 1 0 0,1 0 0 0 0,-2 0 0 0 0,1-2 0 0 0,-1 0 0 0 0,0-1 0 0 0,26-22 0 0 0,-24 16-1325 0 0,0-1 1 0 0,-2 0 0 0 0,0-2-1 0 0,21-30 1 0 0,-25 31-1379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6413 0 0,'-14'6'-950'0'0,"6"-5"2342"0"0,11-1-575 0 0,29-5-349 0 0,60-15-249 0 0,-53 9-114 0 0,-12 4-531 0 0,0-1 0 0 0,-1-1 0 0 0,0-1 0 0 0,31-18 0 0 0,-37 11-2340 0 0,-14 9 1054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33 131 4848 0 0,'-2'0'9'0'0,"1"1"0"0"0,-1-1 0 0 0,1 0 0 0 0,-1 0 0 0 0,0 0-1 0 0,1 0 1 0 0,-1 0 0 0 0,1 0 0 0 0,-1-1 0 0 0,0 1 0 0 0,1-1-1 0 0,-1 1 1 0 0,1-1 0 0 0,-1 1 0 0 0,1-1 0 0 0,-1 0 0 0 0,1 0-1 0 0,0 1 1 0 0,-3-3 0 0 0,4 2 19 0 0,0 0-1 0 0,0 0 1 0 0,0 0-1 0 0,1 0 0 0 0,-1 0 1 0 0,0 0-1 0 0,0 0 1 0 0,1 1-1 0 0,-1-1 1 0 0,0 0-1 0 0,1 0 1 0 0,-1 0-1 0 0,1 0 1 0 0,-1 1-1 0 0,1-1 0 0 0,0 0 1 0 0,-1 1-1 0 0,1-1 1 0 0,0 0-1 0 0,-1 1 1 0 0,1-1-1 0 0,0 1 1 0 0,1-2-1 0 0,64-38 1124 0 0,-61 37-1147 0 0,14-6 35 0 0,-1 1 0 0 0,1 1 0 0 0,0 1 0 0 0,1 1 0 0 0,38-6 0 0 0,48 0-3509 0 0,-104 11 3354 0 0,28-3-1515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226 793 4396 0 0,'2'6'61'0'0,"1"0"-1"0"0,-1-1 1 0 0,1 1-1 0 0,0-1 1 0 0,1 1-1 0 0,-1-1 1 0 0,1 0-1 0 0,0 0 1 0 0,0-1-1 0 0,0 1 1 0 0,1-1-1 0 0,0 0 1 0 0,0 0-1 0 0,10 6 1 0 0,-13-9 172 0 0,18-1 541 0 0,-14-3-724 0 0,-1 0 0 0 0,0-1 0 0 0,0 0 1 0 0,0 0-1 0 0,-1 0 0 0 0,1-1 0 0 0,-1 0 1 0 0,0 0-1 0 0,0 0 0 0 0,-1 0 0 0 0,1 0 1 0 0,-1-1-1 0 0,0 0 0 0 0,-1 1 0 0 0,1-1 0 0 0,-1 0 1 0 0,0 0-1 0 0,-1 0 0 0 0,0-1 0 0 0,0 1 1 0 0,0 0-1 0 0,0-1 0 0 0,-1 1 0 0 0,0 0 1 0 0,-2-12-1 0 0,2 13-19 0 0,-1 0 1 0 0,0 1-1 0 0,0-1 1 0 0,0 0-1 0 0,0 0 1 0 0,-1 1 0 0 0,1-1-1 0 0,-1 1 1 0 0,-1-1-1 0 0,1 1 1 0 0,-1 0-1 0 0,1 0 1 0 0,-1 0-1 0 0,0 0 1 0 0,0 1-1 0 0,-1-1 1 0 0,1 1-1 0 0,-1 0 1 0 0,0-1-1 0 0,0 2 1 0 0,0-1-1 0 0,0 0 1 0 0,0 1-1 0 0,-1 0 1 0 0,1 0-1 0 0,-1 0 1 0 0,1 1-1 0 0,-1-1 1 0 0,0 1-1 0 0,0 0 1 0 0,1 1-1 0 0,-1-1 1 0 0,0 1-1 0 0,0 0 1 0 0,-9 1-1 0 0,-2 0 104 0 0,1 2-1 0 0,-1 0 0 0 0,1 1 0 0 0,0 0 1 0 0,1 1-1 0 0,-1 1 0 0 0,1 1 0 0 0,-19 11 1 0 0,25-14-82 0 0,0 1 0 0 0,0 0 1 0 0,1 1-1 0 0,-1 0 0 0 0,1 0 0 0 0,1 1 1 0 0,-1 0-1 0 0,1 0 0 0 0,0 0 1 0 0,1 1-1 0 0,0 0 0 0 0,0 0 0 0 0,1 0 1 0 0,0 1-1 0 0,-6 17 0 0 0,9-22-37 0 0,1 0 0 0 0,-1 0 0 0 0,1 0 1 0 0,0-1-1 0 0,0 1 0 0 0,0 0 0 0 0,1 0 0 0 0,-1 0 0 0 0,1 0 0 0 0,0 0 0 0 0,0-1 0 0 0,0 1 0 0 0,1 0 0 0 0,-1-1 0 0 0,1 1 0 0 0,0-1 0 0 0,0 0 0 0 0,0 1 0 0 0,0-1 0 0 0,1 0 1 0 0,4 4-1 0 0,-2-2 9 0 0,0 0 1 0 0,1-1-1 0 0,0 1 1 0 0,-1-1 0 0 0,1-1-1 0 0,0 1 1 0 0,1-1-1 0 0,-1 0 1 0 0,1-1-1 0 0,12 4 1 0 0,-16-6-18 0 0,1 1 1 0 0,-1-1-1 0 0,1-1 0 0 0,-1 1 1 0 0,0 0-1 0 0,1-1 0 0 0,-1 0 0 0 0,0 1 1 0 0,1-1-1 0 0,-1-1 0 0 0,0 1 1 0 0,0 0-1 0 0,0-1 0 0 0,0 0 0 0 0,0 1 1 0 0,0-1-1 0 0,4-5 0 0 0,39-39 76 0 0,12-36 12 0 0,-57 80-68 0 0,3 5-22 0 0,-1 0-6 0 0,1 0 1 0 0,-1 1 0 0 0,1 0 0 0 0,-1-1-1 0 0,0 1 1 0 0,0 0 0 0 0,-1 1-1 0 0,0-1 1 0 0,1 0 0 0 0,2 9-1 0 0,18 60 24 0 0,-6-18 18 0 0,143 277 274 0 0,-69-154-177 0 0,-72-137-99 0 0,-5-10 120 0 0,2 0-1 0 0,27 40 1 0 0,-43-71-154 0 0,0 0 0 0 0,0 0 0 0 0,0 0 0 0 0,0 1 0 0 0,0-1 1 0 0,0 0-1 0 0,0 0 0 0 0,0 0 0 0 0,0 0 0 0 0,0 0 1 0 0,1 1-1 0 0,-1-1 0 0 0,0 0 0 0 0,0 0 0 0 0,0 0 1 0 0,0 0-1 0 0,0 0 0 0 0,0 0 0 0 0,1 0 0 0 0,-1 1 0 0 0,0-1 1 0 0,0 0-1 0 0,0 0 0 0 0,0 0 0 0 0,1 0 0 0 0,-1 0 1 0 0,0 0-1 0 0,0 0 0 0 0,0 0 0 0 0,0 0 0 0 0,1 0 1 0 0,-1 0-1 0 0,0 0 0 0 0,0 0 0 0 0,0 0 0 0 0,0 0 0 0 0,1 0 1 0 0,-1 0-1 0 0,0 0 0 0 0,0 0 0 0 0,0 0 0 0 0,0-1 1 0 0,0 1-1 0 0,1 0 0 0 0,-1 0 0 0 0,0 0 0 0 0,0 0 1 0 0,0 0-1 0 0,0 0 0 0 0,0 0 0 0 0,0-1 0 0 0,1 1 0 0 0,-1 0 1 0 0,0 0-1 0 0,0 0 0 0 0,0 0 0 0 0,0 0 0 0 0,0-1 1 0 0,0 1-1 0 0,0 0 0 0 0,0 0 0 0 0,4-19 78 0 0,-7-27-42 0 0,-66-247-142 0 0,59 233-125 0 0,3 0-1 0 0,1-120 1 0 0,18-96-358 0 0,-12 276 582 0 0,-1-1 1 0 0,1 1-1 0 0,0-1 1 0 0,0 1-1 0 0,0-1 0 0 0,0 1 1 0 0,0-1-1 0 0,0 0 0 0 0,0 1 1 0 0,0-1-1 0 0,0 1 0 0 0,0-1 1 0 0,0 1-1 0 0,0-1 1 0 0,0 1-1 0 0,0-1 0 0 0,0 1 1 0 0,1-1-1 0 0,-1 1 0 0 0,0-1 1 0 0,0 1-1 0 0,1-1 0 0 0,-1 1 1 0 0,0-1-1 0 0,1 1 0 0 0,-1-1 1 0 0,0 1-1 0 0,1 0 1 0 0,-1-1-1 0 0,1 1 0 0 0,-1-1 1 0 0,1 1-1 0 0,-1 0 0 0 0,1 0 1 0 0,-1-1-1 0 0,1 1 0 0 0,-1 0 1 0 0,1 0-1 0 0,-1 0 1 0 0,1-1-1 0 0,-1 1 0 0 0,1 0 1 0 0,-1 0-1 0 0,1 0 0 0 0,0 0 1 0 0,-1 0-1 0 0,1 0 0 0 0,-1 0 1 0 0,1 0-1 0 0,-1 1 0 0 0,1-1 1 0 0,-1 0-1 0 0,1 0 1 0 0,-1 0-1 0 0,1 0 0 0 0,0 1 1 0 0,-1-1-1 0 0,0 0 0 0 0,1 1 1 0 0,-1-1-1 0 0,1 0 0 0 0,-1 1 1 0 0,1-1-1 0 0,-1 0 1 0 0,1 1-1 0 0,27 26 48 0 0,17 37 108 0 0,9 11-31 0 0,-49-68-90 0 0,1-1 0 0 0,0 0 0 0 0,0 0 0 0 0,1-1 1 0 0,-1 1-1 0 0,1-2 0 0 0,0 1 0 0 0,9 4 0 0 0,-11-7-21 0 0,-1 0 0 0 0,0-1 0 0 0,1 1 0 0 0,-1-1 0 0 0,1 0 0 0 0,-1 0 0 0 0,1 0 0 0 0,0-1 0 0 0,-1 1-1 0 0,1-1 1 0 0,0-1 0 0 0,-1 1 0 0 0,1 0 0 0 0,0-1 0 0 0,-1 0 0 0 0,1 0 0 0 0,-1-1 0 0 0,1 1 0 0 0,-1-1-1 0 0,0 0 1 0 0,1 0 0 0 0,-1 0 0 0 0,0-1 0 0 0,0 1 0 0 0,-1-1 0 0 0,1 0 0 0 0,-1 0 0 0 0,1-1-1 0 0,2-3 1 0 0,8-9 13 0 0,-2-2 1 0 0,0 1-1 0 0,-1-1 0 0 0,-1-1 0 0 0,8-20 0 0 0,-14 31-17 0 0,2-6 13 0 0,-4 11-19 0 0,15-14 12 0 0,-16 17-15 0 0,0 0-1 0 0,0-1 1 0 0,0 1 0 0 0,0-1 0 0 0,0 1 0 0 0,0 0 0 0 0,0 0 0 0 0,0 0 0 0 0,0 0 0 0 0,0 0 0 0 0,0 0 0 0 0,0 0 0 0 0,0 0 0 0 0,0 0 0 0 0,0 0 0 0 0,0 0 0 0 0,0 1 0 0 0,0-1 0 0 0,0 0 0 0 0,0 1 0 0 0,0-1 0 0 0,0 1 0 0 0,0-1 0 0 0,-1 1 0 0 0,1-1 0 0 0,0 1 0 0 0,0 0 0 0 0,0-1 0 0 0,-1 1 0 0 0,1 0 0 0 0,0 0 0 0 0,0 1 0 0 0,36 37 9 0 0,-20-21 33 0 0,1-3 15 0 0,0 0 0 0 0,1-2 0 0 0,1 0-1 0 0,0-1 1 0 0,1-1 0 0 0,0 0 0 0 0,32 10 0 0 0,-39-17-37 0 0,1 0 0 0 0,-1 0 1 0 0,1-1-1 0 0,0-1 1 0 0,0-1-1 0 0,0 0 0 0 0,0-1 1 0 0,0 0-1 0 0,0-1 0 0 0,0-1 1 0 0,0 0-1 0 0,24-8 1 0 0,-31 7-16 0 0,0 0 0 0 0,0 0 0 0 0,-1-1 0 0 0,1 0 0 0 0,-1-1 0 0 0,0 1 0 0 0,0-2 1 0 0,0 1-1 0 0,-1-1 0 0 0,0 1 0 0 0,0-2 0 0 0,0 1 0 0 0,-1-1 0 0 0,0 0 0 0 0,0 0 0 0 0,-1 0 1 0 0,1-1-1 0 0,-2 1 0 0 0,1-1 0 0 0,-1 0 0 0 0,0 0 0 0 0,-1 0 0 0 0,0-1 0 0 0,0 1 0 0 0,-1 0 1 0 0,0-1-1 0 0,-1 0 0 0 0,1 1 0 0 0,-2-1 0 0 0,1 1 0 0 0,-1-1 0 0 0,-1 1 0 0 0,1 0 0 0 0,-1-1 1 0 0,-1 1-1 0 0,1 0 0 0 0,-2 0 0 0 0,1 0 0 0 0,-1 1 0 0 0,0-1 0 0 0,-10-13 0 0 0,13 19-4 0 0,-1-1-1 0 0,0 1 0 0 0,1 0 0 0 0,-1 0 0 0 0,0 0 1 0 0,0 0-1 0 0,0 1 0 0 0,0-1 0 0 0,0 0 1 0 0,0 1-1 0 0,-1-1 0 0 0,1 1 0 0 0,0 0 0 0 0,-1 0 1 0 0,1 0-1 0 0,-1 0 0 0 0,0 0 0 0 0,1 1 1 0 0,-1-1-1 0 0,1 1 0 0 0,-6-1 0 0 0,4 2 0 0 0,1 0-1 0 0,-1-1 1 0 0,1 2-1 0 0,-1-1 0 0 0,1 0 1 0 0,-1 1-1 0 0,1-1 1 0 0,0 1-1 0 0,0 0 1 0 0,0 0-1 0 0,0 0 0 0 0,0 1 1 0 0,-5 4-1 0 0,-2 4 8 0 0,1 1 0 0 0,-1 0-1 0 0,2 0 1 0 0,0 1 0 0 0,1 0 0 0 0,-11 24-1 0 0,13-22 2 0 0,-1 0-1 0 0,2 1 1 0 0,0 0 0 0 0,1 0-1 0 0,-2 22 1 0 0,5-34-2 0 0,0 1 0 0 0,-1 0 1 0 0,1 0-1 0 0,1-1 1 0 0,-1 1-1 0 0,1 0 0 0 0,0-1 1 0 0,0 1-1 0 0,0 0 1 0 0,1-1-1 0 0,0 1 1 0 0,-1-1-1 0 0,2 0 0 0 0,-1 0 1 0 0,0 0-1 0 0,1 0 1 0 0,0 0-1 0 0,0 0 0 0 0,0 0 1 0 0,0-1-1 0 0,0 0 1 0 0,7 5-1 0 0,-8-7-2 0 0,0 1 0 0 0,0-1 0 0 0,1 0 0 0 0,-1 0 0 0 0,0 0 0 0 0,1 0 0 0 0,-1-1 0 0 0,1 1 0 0 0,-1-1 0 0 0,1 1 0 0 0,-1-1 0 0 0,1 0 0 0 0,-1 0 0 0 0,1 0 0 0 0,0 0 1 0 0,-1 0-1 0 0,1-1 0 0 0,-1 1 0 0 0,4-2 0 0 0,-1 0 1 0 0,0 0 1 0 0,0-1-1 0 0,-1 1 1 0 0,1-1-1 0 0,-1 0 1 0 0,1-1-1 0 0,-1 1 1 0 0,7-8 0 0 0,1-3-20 0 0,1-2 0 0 0,-2 0 1 0 0,17-31-1 0 0,-27 46 30 0 0,4 3-35 0 0,-1 1 15 0 0,0-1-1 0 0,0 1 1 0 0,-1 1-1 0 0,1-1 1 0 0,-1 0-1 0 0,1 1 1 0 0,-1 0-1 0 0,0 0 1 0 0,-1 0-1 0 0,1 0 1 0 0,2 5-1 0 0,16 20 7 0 0,-7-14 9 0 0,0 0-1 0 0,1-2 1 0 0,1 0-1 0 0,0 0 1 0 0,0-1-1 0 0,1-1 0 0 0,1-1 1 0 0,27 12-1 0 0,-38-19-59 0 0,-1-1 0 0 0,0 1 0 0 0,1-1-1 0 0,-1-1 1 0 0,1 1 0 0 0,0-1-1 0 0,-1-1 1 0 0,1 1 0 0 0,0-1 0 0 0,0 0-1 0 0,-1 0 1 0 0,1-1 0 0 0,0 0 0 0 0,-1 0-1 0 0,1-1 1 0 0,0 0 0 0 0,-1 0-1 0 0,0 0 1 0 0,0-1 0 0 0,1 0 0 0 0,-2 0-1 0 0,1 0 1 0 0,0-1 0 0 0,-1 0 0 0 0,1 0-1 0 0,-1-1 1 0 0,0 1 0 0 0,8-11 0 0 0,-1-1-278 0 0,-2-1 0 0 0,1 0 0 0 0,-2-1 0 0 0,-1 0 0 0 0,0 0 1 0 0,-1-1-1 0 0,-1 0 0 0 0,0 0 0 0 0,-2 0 0 0 0,3-23 1 0 0,-2-5-225 0 0,-2-1 0 0 0,-2 1 0 0 0,-5-51 0 0 0,1 59 493 0 0,-1 0 0 0 0,-3 1 0 0 0,-1 0 0 0 0,-2 1-1 0 0,-1 0 1 0 0,-2 0 0 0 0,-2 2 0 0 0,-1-1 0 0 0,-1 2 0 0 0,-2 0 0 0 0,-27-35 0 0 0,46 68 132 0 0,-1 0 0 0 0,1 0 0 0 0,-1 0 0 0 0,1 0 0 0 0,-1 0 0 0 0,1 0 0 0 0,-1 0 0 0 0,0 0 1 0 0,0 0-1 0 0,1 0 0 0 0,-1 0 0 0 0,0 1 0 0 0,0-1 0 0 0,0 0 0 0 0,0 0 0 0 0,0 1 0 0 0,0-1 1 0 0,0 1-1 0 0,0-1 0 0 0,0 1 0 0 0,0-1 0 0 0,-2 1 0 0 0,6 25 548 0 0,26 49 127 0 0,71 160 682 0 0,-59-130-989 0 0,57 180 348 0 0,-74-206-885 0 0,-17-66-1012 0 0,-4-19-1066 0 0,-3 4 1978 0 0,0 0-1 0 0,0 0 1 0 0,0 0 0 0 0,0 0-1 0 0,-1 0 1 0 0,1 0 0 0 0,-1 0-1 0 0,0 0 1 0 0,-1-3 0 0 0,-9-12-271 0 0,-1 0 0 0 0,-1 1 1 0 0,0 1-1 0 0,-2 0 0 0 0,1 1 0 0 0,-23-17 1 0 0,15 13 743 0 0,2-1 1 0 0,-28-34 0 0 0,47 53-242 0 0,0 0-1 0 0,1 0 1 0 0,-1 0-1 0 0,0 0 1 0 0,1 0-1 0 0,-1 0 1 0 0,1 0-1 0 0,0-1 1 0 0,-1 1 0 0 0,1 0-1 0 0,0 0 1 0 0,0 0-1 0 0,0-1 1 0 0,-1 1-1 0 0,1 0 1 0 0,1 0-1 0 0,-1-1 1 0 0,0 1 0 0 0,0 0-1 0 0,0 0 1 0 0,1-1-1 0 0,-1 1 1 0 0,0 0-1 0 0,1 0 1 0 0,-1 0-1 0 0,1 0 1 0 0,0 0-1 0 0,-1 0 1 0 0,1 0 0 0 0,0 0-1 0 0,0 0 1 0 0,0 0-1 0 0,-1 0 1 0 0,1 0-1 0 0,0 0 1 0 0,0 0-1 0 0,0 1 1 0 0,0-1-1 0 0,0 0 1 0 0,1 1 0 0 0,-1-1-1 0 0,0 1 1 0 0,2-1-1 0 0,7-4 154 0 0,-1 1 0 0 0,1 1 0 0 0,19-5 0 0 0,-25 7-140 0 0,45-12 468 0 0,1 3 0 0 0,0 3-1 0 0,88-4 1 0 0,-132 12-496 0 0,-1 0-1 0 0,1 0 1 0 0,-1 0 0 0 0,1 0-1 0 0,-1 1 1 0 0,0 0 0 0 0,0 0-1 0 0,0 0 1 0 0,0 1 0 0 0,0 0-1 0 0,0 0 1 0 0,0 0-1 0 0,-1 0 1 0 0,0 1 0 0 0,0 0-1 0 0,0 0 1 0 0,0 0 0 0 0,5 7-1 0 0,6 9 83 0 0,-2 1 0 0 0,21 41-1 0 0,-24-43-37 0 0,21 39 82 0 0,0 5 78 0 0,66 94 1 0 0,-79-147-2196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8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2220 0 0,'0'0'-200'0'0,"5"2"-897"0"0,1 0 1104 0 0,0 1 0 0 0,0-1 1 0 0,0 0-1 0 0,0 0 1 0 0,1 0-1 0 0,-1-1 0 0 0,0 0 1 0 0,1-1-1 0 0,-1 1 0 0 0,1-1 1 0 0,-1 0-1 0 0,1-1 0 0 0,-1 0 1 0 0,12-2-1 0 0,-5 0 0 0 0,-1 0 56 0 0,0 0-1 0 0,-1-1 1 0 0,1 0 0 0 0,16-9-1 0 0,-10 4 116 0 0,-16 9 36 0 0,8 4 274 0 0,-18 5 38 0 0,1-2-637 0 0,-14 14 155 0 0,1 1 0 0 0,1 0 0 0 0,1 2 0 0 0,0 0 1 0 0,2 1-1 0 0,-12 27 0 0 0,0-3 10 0 0,27-47 157 0 0,2-9-181 0 0,12-35-104 0 0,1 0 0 0 0,2 0 0 0 0,40-71 0 0 0,-47 96 20 0 0,1 1 0 0 0,0 0 1 0 0,21-23-1 0 0,-26 34 49 0 0,-1 0 0 0 0,1 1 0 0 0,0 0 0 0 0,0 0 1 0 0,1 0-1 0 0,-1 1 0 0 0,1 0 0 0 0,0 0 0 0 0,-1 0 0 0 0,2 1 0 0 0,-1-1 1 0 0,0 2-1 0 0,11-3 0 0 0,-14 4 3 0 0,0 0 0 0 0,-1 0-1 0 0,1 0 1 0 0,0 0 0 0 0,0 1 0 0 0,0 0 0 0 0,-1-1 0 0 0,1 1-1 0 0,0 0 1 0 0,-1 0 0 0 0,1 0 0 0 0,-1 1 0 0 0,1-1 0 0 0,-1 1-1 0 0,1-1 1 0 0,-1 1 0 0 0,0 0 0 0 0,0 0 0 0 0,0 0 0 0 0,2 2-1 0 0,37 52 8 0 0,-29-36 22 0 0,15 15 4 0 0,1 0 0 0 0,2-2 0 0 0,2-1 0 0 0,1-2 0 0 0,36 27 0 0 0,-68-57-139 0 0,-1 1 58 0 0,0-1 0 0 0,1 1 1 0 0,-1-1-1 0 0,1 1 0 0 0,-1-1 0 0 0,1 1 0 0 0,0-1 0 0 0,-1 1 1 0 0,1-1-1 0 0,-1 0 0 0 0,1 1 0 0 0,0-1 0 0 0,-1 0 1 0 0,1 0-1 0 0,0 0 0 0 0,-1 1 0 0 0,1-1 0 0 0,0 0 1 0 0,-1 0-1 0 0,1 0 0 0 0,0 0 0 0 0,-1 0 0 0 0,1 0 1 0 0,0 0-1 0 0,-1 0 0 0 0,2-1 0 0 0,9-17-450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6309 0 0,'-14'-31'220'0'0,"43"59"-1820"0"0,43 52-1 0 0,-55-58 129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196 211 4320 0 0,'2'-7'21'0'0,"-1"0"0"0"0,0 0 0 0 0,-1 0-1 0 0,0-1 1 0 0,0 1 0 0 0,0 0 0 0 0,-1 0-1 0 0,0 0 1 0 0,-1 0 0 0 0,1 0 0 0 0,-4-7-1 0 0,2 4 149 0 0,1 1 0 0 0,0-1 0 0 0,1 0 0 0 0,-1-12 0 0 0,2 22-140 0 0,0-1 0 0 0,0 0 1 0 0,0 0-1 0 0,0 1 0 0 0,0-1 1 0 0,0 0-1 0 0,0 0 0 0 0,0 1 1 0 0,0-1-1 0 0,-1 0 0 0 0,1 0 1 0 0,0 1-1 0 0,0-1 0 0 0,-1 0 1 0 0,1 0-1 0 0,0 1 0 0 0,-1-1 1 0 0,1 0-1 0 0,-1 1 0 0 0,1-1 1 0 0,-1 1-1 0 0,1-1 0 0 0,-1 1 1 0 0,1-1-1 0 0,-1 1 0 0 0,1-1 1 0 0,-1 1-1 0 0,0-1 0 0 0,1 1 1 0 0,-1 0-1 0 0,0-1 0 0 0,1 1 1 0 0,-1 0-1 0 0,0 0 0 0 0,0-1 1 0 0,1 1-1 0 0,-1 0 0 0 0,0 0 1 0 0,0 0-1 0 0,1 0 0 0 0,-1 0 1 0 0,0 0-1 0 0,0 0 0 0 0,0 0 1 0 0,1 0-1 0 0,-1 0 0 0 0,0 1 1 0 0,0-1-1 0 0,1 0 0 0 0,-1 1 1 0 0,0-1-1 0 0,1 0 0 0 0,-1 1 1 0 0,0 0-1 0 0,-3 0 38 0 0,0 1 0 0 0,0 1-1 0 0,0-1 1 0 0,0 0 0 0 0,1 1 0 0 0,-1 0-1 0 0,1 0 1 0 0,0 0 0 0 0,-4 4 0 0 0,-10 18 254 0 0,0 1 1 0 0,1 0 0 0 0,-15 35 0 0 0,26-48-249 0 0,-1 1 1 0 0,2-1-1 0 0,0 1 1 0 0,0 0-1 0 0,2 0 1 0 0,-1 0-1 0 0,2 0 1 0 0,0 0-1 0 0,1 18 1 0 0,0-30-60 0 0,0 1 1 0 0,1 0 0 0 0,-1 0-1 0 0,1-1 1 0 0,0 1-1 0 0,0-1 1 0 0,0 1-1 0 0,0 0 1 0 0,0-1-1 0 0,0 0 1 0 0,1 1-1 0 0,-1-1 1 0 0,1 0 0 0 0,-1 0-1 0 0,1 0 1 0 0,0 0-1 0 0,0 0 1 0 0,0 0-1 0 0,4 3 1 0 0,-2-3-2 0 0,0 0 0 0 0,1 0 0 0 0,-1 0 0 0 0,1-1 0 0 0,-1 1 0 0 0,1-1 0 0 0,0 0 0 0 0,0-1 0 0 0,-1 1 0 0 0,8-1-1 0 0,6 0 13 0 0,0-2 0 0 0,0 0-1 0 0,0-1 1 0 0,29-9 0 0 0,-26 6-16 0 0,-1-1 1 0 0,1-2-1 0 0,-1 0 1 0 0,-1-1-1 0 0,32-22 1 0 0,-45 28-8 0 0,0 0 1 0 0,0 0-1 0 0,0-1 1 0 0,-1 0-1 0 0,0 0 1 0 0,0 0-1 0 0,0-1 1 0 0,0 1-1 0 0,-1-1 0 0 0,0 0 1 0 0,-1-1-1 0 0,1 1 1 0 0,-1-1-1 0 0,0 1 1 0 0,-1-1-1 0 0,1 0 1 0 0,-2 0-1 0 0,1 0 1 0 0,-1 0-1 0 0,0 0 0 0 0,1-9 1 0 0,-4 9-3 0 0,0-1 1 0 0,0 0-1 0 0,0 1 1 0 0,-1-1-1 0 0,0 1 1 0 0,0 0-1 0 0,-1 0 1 0 0,1 0-1 0 0,-2 0 1 0 0,1 1-1 0 0,-1-1 1 0 0,0 1-1 0 0,-11-10 1 0 0,5 6-1 0 0,1 0 0 0 0,-2 1 0 0 0,1 1 0 0 0,-1-1 0 0 0,0 2 0 0 0,-24-11 0 0 0,28 14-3 0 0,-1 1-1 0 0,1 1 0 0 0,-1-1 0 0 0,1 1 0 0 0,-1 1 1 0 0,0 0-1 0 0,0 0 0 0 0,0 0 0 0 0,0 1 1 0 0,1 1-1 0 0,-1 0 0 0 0,0 0 0 0 0,0 0 0 0 0,1 1 1 0 0,-1 0-1 0 0,0 1 0 0 0,1 0 0 0 0,0 1 0 0 0,0-1 1 0 0,0 1-1 0 0,0 1 0 0 0,1 0 0 0 0,-11 7 1 0 0,17-10-69 0 0,-1 0 0 0 0,0 0 1 0 0,0 0-1 0 0,1 0 0 0 0,-1 0 1 0 0,1 1-1 0 0,-1-1 1 0 0,1 0-1 0 0,0 1 0 0 0,0-1 1 0 0,0 1-1 0 0,0-1 0 0 0,1 1 1 0 0,-1-1-1 0 0,1 1 0 0 0,-1 0 1 0 0,1-1-1 0 0,0 1 0 0 0,0 4 1 0 0,0-4-294 0 0,1 0 1 0 0,0 0-1 0 0,-1 0 1 0 0,1-1-1 0 0,0 1 0 0 0,0 0 1 0 0,0 0-1 0 0,1-1 1 0 0,-1 1-1 0 0,3 4 0 0 0,8 9-2637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6577 0 0,'0'0'-303'0'0,"14"-37"-144"0"0,-11 34 506 0 0,0 1-1 0 0,0-1 1 0 0,1 1-1 0 0,-1 0 0 0 0,1 0 1 0 0,0 1-1 0 0,-1-1 1 0 0,1 1-1 0 0,0-1 1 0 0,0 1-1 0 0,0 0 0 0 0,0 1 1 0 0,0-1-1 0 0,0 1 1 0 0,0-1-1 0 0,0 1 1 0 0,0 0-1 0 0,0 1 0 0 0,0-1 1 0 0,0 1-1 0 0,0 0 1 0 0,0 0-1 0 0,0 0 1 0 0,-1 0-1 0 0,1 1 0 0 0,0-1 1 0 0,0 1-1 0 0,-1 0 1 0 0,1 0-1 0 0,-1 1 1 0 0,0-1-1 0 0,0 1 1 0 0,0-1-1 0 0,0 1 0 0 0,5 6 1 0 0,1 3 139 0 0,0 1-1 0 0,-1-1 1 0 0,0 1 0 0 0,-1 1 0 0 0,0 0 0 0 0,-1 0-1 0 0,-1 0 1 0 0,5 19 0 0 0,4 26 245 0 0,8 64-1 0 0,-21-116-388 0 0,-1-2-15 0 0,1-1 1 0 0,-1 0-1 0 0,1 0 1 0 0,-1 0 0 0 0,1 0-1 0 0,1 0 1 0 0,-1 0-1 0 0,3 7 1 0 0,28-40-4 0 0,20-21 0 0 0,4-26-9 0 0,-41 52-19 0 0,2 0 0 0 0,0 2 0 0 0,2 0 1 0 0,0 1-1 0 0,43-35 0 0 0,-60 55-6 0 0,-1 0 0 0 0,0 0 0 0 0,0 1-1 0 0,0-1 1 0 0,1 1 0 0 0,-1-1 0 0 0,0 1 0 0 0,1-1 0 0 0,-1 1 0 0 0,0-1 0 0 0,1 1 0 0 0,-1 0 0 0 0,0 0 0 0 0,1 0 0 0 0,-1 0 0 0 0,1 0 0 0 0,-1 0 0 0 0,0 0 0 0 0,1 1 0 0 0,-1-1 0 0 0,1 0 0 0 0,-1 1 0 0 0,0-1 0 0 0,2 2-1 0 0,0-1 8 0 0,0 1 0 0 0,-1 0 0 0 0,1 1-1 0 0,0-1 1 0 0,-1 0 0 0 0,0 1 0 0 0,0-1-1 0 0,0 1 1 0 0,4 6 0 0 0,2 5 53 0 0,-1 1-1 0 0,-1 1 1 0 0,6 18-1 0 0,-10-29-38 0 0,21 69 157 0 0,31 86-653 0 0,-50-141-1512 0 0,-9-7-3114 0 0,-2-5 2773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35 260 0 0,'-3'-34'2194'0'0,"7"58"-1051"0"0,-1 0 1 0 0,0 0-1 0 0,-3 47 0 0 0,-10 95-694 0 0,10-159-351 0 0,-2 6-141 0 0,-1 1 0 0 0,0-1 0 0 0,-1 0 0 0 0,0 0 0 0 0,-11 22-1 0 0,-1 2-3394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 4996 0 0,'2'-11'-860'0'0,"-2"5"794"0"0,-2 8 702 0 0,-7 19-217 0 0,1 0 1 0 0,1 0-1 0 0,-8 44 1 0 0,-8 79-1739 0 0,18-102-719 0 0,2-23 867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6:2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4244 0 0,'0'0'90'0'0,"3"-4"-1395"0"0,16-18 11709 0 0,-15 17-11832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2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1952 0 0,'0'0'176'0'0,"-2"11"754"0"0,-4 2 7234 0 0,5-10-8165 0 0,-1-1 1 0 0,1 1 0 0 0,0-1-1 0 0,0 1 1 0 0,0-1 0 0 0,1 1-1 0 0,-1 0 1 0 0,1-1 0 0 0,-1 1-1 0 0,1 0 1 0 0,0 0 0 0 0,0-1-1 0 0,0 1 1 0 0,0 0 0 0 0,1 0-1 0 0,-1-1 1 0 0,2 4-1 0 0,11 63 7 0 0,-11-59-1 0 0,134 464 86 0 0,-64-232-295 0 0,-71-240-107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2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93 439 5817 0 0,'-43'-2'-1482'0'0,"38"1"1277"0"0,-40 6 889 0 0,47-9-612 0 0,-1 1-1 0 0,1-1 0 0 0,-1 0 0 0 0,1 1 0 0 0,0-1 0 0 0,0 1 0 0 0,1 0 0 0 0,-1-1 1 0 0,1 1-1 0 0,0 0 0 0 0,-1 0 0 0 0,1 1 0 0 0,1-1 0 0 0,-1 1 0 0 0,0 0 0 0 0,0-1 0 0 0,7-2 1 0 0,82-44 98 0 0,-68 36-60 0 0,149-71 136 0 0,334-115 1 0 0,-469 184-443 0 0,-30 11-220 0 0,0 1 0 0 0,1-1 0 0 0,-1 1 0 0 0,1 1 0 0 0,0-1 0 0 0,0 2 0 0 0,9-2 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3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 4272 0 0,'0'0'-135'0'0,"-1"-7"268"0"0,1 7-114 0 0,0 0 0 0 0,0 0 0 0 0,0 0 0 0 0,0 0 0 0 0,0 0 0 0 0,0 0 0 0 0,0 0 0 0 0,1 0 0 0 0,-1 0 0 0 0,0 0 0 0 0,0 0 0 0 0,0 0 0 0 0,0 0 1 0 0,0 1-1 0 0,0-1 0 0 0,0 0 0 0 0,0 0 0 0 0,0 0 0 0 0,1 0 0 0 0,-1 0 0 0 0,0 0 0 0 0,0 0 0 0 0,0 0 0 0 0,0 0 0 0 0,0 0 0 0 0,0 0 0 0 0,0 0 0 0 0,0 0 0 0 0,1 0 1 0 0,-1 0-1 0 0,0 0 0 0 0,0-1 0 0 0,0 1 0 0 0,0 0 0 0 0,0 0 0 0 0,0 0 0 0 0,0 0 0 0 0,0 0 0 0 0,0 0 0 0 0,0 0 0 0 0,1 0 0 0 0,-1 0 0 0 0,0 0 0 0 0,0 0 0 0 0,0 0 1 0 0,0 0-1 0 0,0-1 0 0 0,0 1 0 0 0,0 0 0 0 0,0 0 0 0 0,16 29 227 0 0,-1 0 0 0 0,-1 1 1 0 0,-1 1-1 0 0,-2 0 0 0 0,12 58 1 0 0,21 55 80 0 0,57 102 923 0 0,-101-245-884 0 0,3 1-142 0 0,-3-1-216 0 0,0-1 1 0 0,0 0 0 0 0,0 0 0 0 0,0 0 0 0 0,0 1-1 0 0,0-1 1 0 0,0 0 0 0 0,0 0 0 0 0,1 0 0 0 0,-1 0-1 0 0,0 1 1 0 0,0-1 0 0 0,0 0 0 0 0,0 0 0 0 0,1 0 0 0 0,-1 0-1 0 0,0 0 1 0 0,0 1 0 0 0,0-1 0 0 0,0 0 0 0 0,1 0-1 0 0,-1 0 1 0 0,0 0 0 0 0,0 0 0 0 0,0 0 0 0 0,1 0-1 0 0,-1 0 1 0 0,0 0 0 0 0,0 0 0 0 0,1 0 0 0 0,-1 0 0 0 0,0 0-1 0 0,0 0 1 0 0,0 0 0 0 0,1 0 0 0 0,-1 0 0 0 0,0 0-1 0 0,0 0 1 0 0,0 0 0 0 0,1 0 0 0 0,-1 0 0 0 0,0-1-1 0 0,0 1 1 0 0,0 0 0 0 0,0 0 0 0 0,1 0 0 0 0,-1 0-1 0 0,0 0 1 0 0,0-1 0 0 0,0 1 0 0 0,0 0 0 0 0,1 0 0 0 0,119-218 706 0 0,-118 212-713 0 0,1 1 0 0 0,1 0 0 0 0,-1 0 0 0 0,1 1 0 0 0,0-1 0 0 0,0 1 0 0 0,0-1 0 0 0,0 1 0 0 0,1 0 1 0 0,0 1-1 0 0,0-1 0 0 0,0 1 0 0 0,0 0 0 0 0,0 0 0 0 0,1 1 0 0 0,-1 0 0 0 0,1 0 0 0 0,0 0 0 0 0,-1 0 0 0 0,1 1 0 0 0,0 0 0 0 0,0 0 0 0 0,0 1 0 0 0,0-1 0 0 0,0 1 0 0 0,0 1 1 0 0,0-1-1 0 0,0 1 0 0 0,0 0 0 0 0,0 0 0 0 0,0 1 0 0 0,-1 0 0 0 0,10 4 0 0 0,19 7 15 0 0,1-2 0 0 0,0-1 0 0 0,64 10 0 0 0,-82-19-30 0 0,0 0 1 0 0,0 0-1 0 0,0-2 0 0 0,0 0 0 0 0,0-1 0 0 0,0-1 0 0 0,-1 0 0 0 0,1-2 0 0 0,-1 1 0 0 0,22-11 1 0 0,-18 6-62 0 0,0-1 0 0 0,-2-1 1 0 0,1-1-1 0 0,-1 0 1 0 0,20-19-1 0 0,-29 23 34 0 0,0-1 0 0 0,-1 0 1 0 0,0-1-1 0 0,0 1 0 0 0,-1-1 0 0 0,-1-1 0 0 0,0 0 1 0 0,0 1-1 0 0,-1-2 0 0 0,7-21 0 0 0,-10 27 33 0 0,0 3-2 0 0,-1 0 0 0 0,0-1 0 0 0,0 1 1 0 0,0 0-1 0 0,0 0 0 0 0,-1-1 0 0 0,1 1 0 0 0,-1-1 1 0 0,0 1-1 0 0,0 0 0 0 0,0-1 0 0 0,0 1 1 0 0,0 0-1 0 0,-1-1 0 0 0,0 1 0 0 0,0 0 0 0 0,0-1 1 0 0,0 1-1 0 0,0 0 0 0 0,0 0 0 0 0,-3-4 0 0 0,3 6-7 0 0,-19 4-13 0 0,17-1 31 0 0,0 1 0 0 0,0 0 0 0 0,0 0 0 0 0,0 1 0 0 0,1-1 0 0 0,-1 0-1 0 0,1 1 1 0 0,0 0 0 0 0,0-1 0 0 0,0 1 0 0 0,0 0 0 0 0,1 0 0 0 0,0 0 0 0 0,-2 6 0 0 0,2-1 9 0 0,0 0 0 0 0,0 1 0 0 0,1-1 0 0 0,0 0 0 0 0,1 0 0 0 0,2 14 0 0 0,0-7 5 0 0,0-1-1 0 0,2 1 0 0 0,0-1 1 0 0,1 0-1 0 0,0-1 0 0 0,1 1 1 0 0,15 22-1 0 0,-15-28-33 0 0,0 0 1 0 0,0-1-1 0 0,1 0 1 0 0,0-1-1 0 0,0 1 1 0 0,1-2-1 0 0,0 1 1 0 0,0-1-1 0 0,1 0 1 0 0,0-1-1 0 0,0 0 1 0 0,0-1-1 0 0,0 0 1 0 0,1-1-1 0 0,20 5 1 0 0,-19-7-447 0 0,0 0 1 0 0,1 0 0 0 0,-1-1-1 0 0,0 0 1 0 0,0-1 0 0 0,0-1 0 0 0,0 0-1 0 0,0 0 1 0 0,14-6 0 0 0,22-10-1937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4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36 5380 0 0,'-10'-31'-1574'0'0,"9"30"1634"0"0,0 1 1 0 0,-1-1-1 0 0,1 1 1 0 0,0-1-1 0 0,-1 1 1 0 0,1-1-1 0 0,-1 1 1 0 0,1 0-1 0 0,-1-1 1 0 0,1 1-1 0 0,-1 0 1 0 0,1 0-1 0 0,-1 0 1 0 0,1 0-1 0 0,-1 1 1 0 0,1-1-1 0 0,-1 0 1 0 0,1 1-1 0 0,-1-1 1 0 0,1 0-1 0 0,0 1 1 0 0,-1 0-1 0 0,1-1 1 0 0,0 1-1 0 0,-2 1 1 0 0,-2 1-8 0 0,1 1-1 0 0,0 0 1 0 0,0-1 0 0 0,0 1 0 0 0,1 1 0 0 0,-1-1-1 0 0,-3 6 1 0 0,-5 11 47 0 0,1-1-1 0 0,-12 33 1 0 0,19-41-56 0 0,0 0 1 0 0,1 0-1 0 0,1 0 0 0 0,0 1 1 0 0,0-1-1 0 0,1 1 1 0 0,1-1-1 0 0,0 1 0 0 0,1-1 1 0 0,0 1-1 0 0,1-1 0 0 0,1 1 1 0 0,0-1-1 0 0,0 0 1 0 0,8 18-1 0 0,-8-23-89 0 0,0-1 0 0 0,0 1 0 0 0,1-1 0 0 0,0 0 0 0 0,0-1 0 0 0,0 1 1 0 0,0-1-1 0 0,1 1 0 0 0,0-2 0 0 0,0 1 0 0 0,1 0 0 0 0,-1-1 0 0 0,1 0 0 0 0,0 0 0 0 0,0-1 0 0 0,0 1 0 0 0,1-1 0 0 0,-1-1 1 0 0,1 1-1 0 0,0-1 0 0 0,0 0 0 0 0,-1-1 0 0 0,1 0 0 0 0,0 0 0 0 0,0 0 0 0 0,0-1 0 0 0,0 0 0 0 0,0 0 0 0 0,9-2 1 0 0,49-14-2263 0 0,-27 0 1007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38 6313 0 0,'2'-1'-231'0'0,"1"0"-1"0"0,-1-1 1 0 0,1 1 0 0 0,-1-1 0 0 0,0 0 0 0 0,1 1 0 0 0,-1-1 0 0 0,0 0 0 0 0,0 0 0 0 0,0 0 0 0 0,0-1 0 0 0,2-3 0 0 0,-2 3 120 0 0,-1 2 369 0 0,-1 1-252 0 0,0 0 0 0 0,0-1 0 0 0,0 1 0 0 0,0 0 0 0 0,0 0 0 0 0,0-1 0 0 0,0 1 0 0 0,0 0 0 0 0,0 0 0 0 0,0-1 0 0 0,0 1 0 0 0,0 0 0 0 0,0 0 0 0 0,1 0 0 0 0,-1-1 0 0 0,0 1 0 0 0,0 0 0 0 0,0 0 0 0 0,0 0 0 0 0,1-1 0 0 0,-1 1-1 0 0,0 0 1 0 0,0 0 0 0 0,0 0 0 0 0,1 0 0 0 0,-1 0 0 0 0,0-1 0 0 0,0 1 0 0 0,0 0 0 0 0,1 0 0 0 0,-1 0 0 0 0,0 0 0 0 0,0 0 0 0 0,1 0 0 0 0,-1 0 0 0 0,0 0 0 0 0,0 0 0 0 0,1 0 0 0 0,-1 0 0 0 0,0 0 0 0 0,0 0 0 0 0,1 0 0 0 0,-1 0 0 0 0,0 0 0 0 0,0 0 0 0 0,0 0-1 0 0,1 0 1 0 0,-1 1 0 0 0,0-1 0 0 0,1 0 0 0 0,9 61 130 0 0,-2 1 0 0 0,-1 84 0 0 0,-6-109-74 0 0,1 1 0 0 0,2-1 0 0 0,12 52 0 0 0,-8-48-32 0 0,3 64-1 0 0,2 10 38 0 0,-12-111-65 0 0,7 40 92 0 0,-2 1 0 0 0,1 65 0 0 0,-7-108-67 0 0,-5 5 90 0 0,5-5-96 0 0,-1 0 0 0 0,0 1 0 0 0,0-1 0 0 0,0 0 0 0 0,-1 0 0 0 0,1 0 0 0 0,0 0 1 0 0,-1-1-1 0 0,1 1 0 0 0,-5 3 0 0 0,-7-1 46 0 0,0-1 0 0 0,-1 0 1 0 0,0-1-1 0 0,0 0 0 0 0,1-1 0 0 0,-16-1 1 0 0,26 0 37 0 0,-3 0-4 0 0,-5-1-40 0 0,-1 0 1 0 0,1-1 0 0 0,0 0 0 0 0,-1-1 0 0 0,1 0 0 0 0,0-1 0 0 0,1 0 0 0 0,-1-1 0 0 0,1 0 0 0 0,0-1 0 0 0,0 0 0 0 0,0 0 0 0 0,-15-15 0 0 0,13 12-30 0 0,0 1-1 0 0,0 0 1 0 0,-24-11-1 0 0,-22-14-1072 0 0,56 32 880 0 0,1 0 0 0 0,0 1 1 0 0,0-1-1 0 0,0 0 0 0 0,0 0 1 0 0,0 0-1 0 0,0 0 0 0 0,0 0 1 0 0,1 0-1 0 0,-1-1 1 0 0,0 1-1 0 0,0 0 0 0 0,1 0 1 0 0,-2-3-1 0 0,2-5-1404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1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1271 5485 0 0,'0'0'-476'0'0,"-11"14"-1603"0"0,10-11 1783 0 0,-3 1 3795 0 0,3-4-3486 0 0,1 0-1 0 0,-1-1 1 0 0,0 1 0 0 0,1-1-1 0 0,-1 1 1 0 0,1-1-1 0 0,-1 0 1 0 0,1 1-1 0 0,-1-1 1 0 0,1 0 0 0 0,-1 1-1 0 0,1-1 1 0 0,-1 0-1 0 0,1 0 1 0 0,0 1 0 0 0,-1-1-1 0 0,1 0 1 0 0,0 0-1 0 0,0 1 1 0 0,0-1-1 0 0,0 0 1 0 0,-1 0 0 0 0,1 0-1 0 0,0 0 1 0 0,0 1-1 0 0,1-1 1 0 0,-1 0 0 0 0,0-1-1 0 0,2-24 314 0 0,17-41-194 0 0,2 1-1 0 0,46-93 1 0 0,13-38-114 0 0,30-126-39 0 0,-42 118-25 0 0,-24 99 28 0 0,-8 28 8 0 0,-27 62-1 0 0,-8 15 9 0 0,1-1 0 0 0,-1 0 0 0 0,0 0-1 0 0,0 0 1 0 0,0 0 0 0 0,0 0 0 0 0,0 0 0 0 0,0-1 0 0 0,0 1 0 0 0,-1 0 0 0 0,1-3 0 0 0,22 23 4 0 0,-12-5 1 0 0,0 0 1 0 0,-2 1-1 0 0,0 0 0 0 0,0 1 0 0 0,-1 0 1 0 0,-1 0-1 0 0,-1 1 0 0 0,5 17 0 0 0,-4-16-2 0 0,77 238 41 0 0,37 88 27 0 0,-74-239-33 0 0,-45-95-33 0 0,-2-7-4 0 0,0 0 1 0 0,1 0-1 0 0,-1 0 0 0 0,1 0 1 0 0,0 0-1 0 0,0 0 0 0 0,0-1 1 0 0,0 1-1 0 0,0 0 1 0 0,0 0-1 0 0,0-1 0 0 0,0 1 1 0 0,0 0-1 0 0,1-1 1 0 0,2 3-1 0 0,-4-3 13 0 0,-4-1-2082 0 0,-22 2-116 0 0,4-4 1008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21 4052 0 0,'-5'-3'16'0'0,"0"0"-1"0"0,0 1 0 0 0,0 0 0 0 0,0-1 0 0 0,0 2 0 0 0,0-1 0 0 0,-1 1 1 0 0,1-1-1 0 0,0 2 0 0 0,-1-1 0 0 0,1 0 0 0 0,-7 1 0 0 0,9 1 35 0 0,1-1 0 0 0,0 1 0 0 0,-1-1-1 0 0,1 1 1 0 0,0 0 0 0 0,-1 0 0 0 0,1 0-1 0 0,0 0 1 0 0,0 0 0 0 0,0 1 0 0 0,0-1 0 0 0,0 0-1 0 0,0 1 1 0 0,0 0 0 0 0,1-1 0 0 0,-1 1-1 0 0,0 0 1 0 0,1 0 0 0 0,-1 0 0 0 0,1 0 0 0 0,0 0-1 0 0,0 0 1 0 0,0 1 0 0 0,0-1 0 0 0,0 0-1 0 0,0 1 1 0 0,1-1 0 0 0,-1 0 0 0 0,0 5 0 0 0,-1 12 167 0 0,-1 1 1 0 0,2-1 0 0 0,1 1 0 0 0,1 0-1 0 0,3 24 1 0 0,23 102 385 0 0,-16-92-430 0 0,10 57 132 0 0,25 113 320 0 0,-39-196-477 0 0,2 1 1 0 0,0-1 0 0 0,2 0-1 0 0,1-1 1 0 0,2-1-1 0 0,21 33 1 0 0,-34-57 20 0 0,3-7-97 0 0,18-24-127 0 0,-2-2 1 0 0,-1 0 0 0 0,-1-1 0 0 0,22-57 0 0 0,7-11-165 0 0,-33 72 170 0 0,-10 18 18 0 0,1 0 1 0 0,0 0-1 0 0,1 0 1 0 0,-1 1 0 0 0,2 0-1 0 0,13-15 1 0 0,-18 22 96 0 0,2 3-61 0 0,-1 0 1 0 0,1 0-1 0 0,0 0 0 0 0,-1 0 0 0 0,1 1 1 0 0,-1-1-1 0 0,1 1 0 0 0,-1 0 1 0 0,0 0-1 0 0,0 0 0 0 0,0 1 0 0 0,4 2 1 0 0,42 42 81 0 0,-26-24-39 0 0,-11-14-30 0 0,0 0-1 0 0,1 0 1 0 0,0-1 0 0 0,0-1-1 0 0,1 0 1 0 0,-1-1-1 0 0,2-1 1 0 0,-1 0 0 0 0,0 0-1 0 0,1-2 1 0 0,26 4-1 0 0,-20-5-10 0 0,1-1-1 0 0,-1 0 0 0 0,0-2 0 0 0,1 0 0 0 0,-1-2 0 0 0,0 0 0 0 0,35-10 0 0 0,-34 6-49 0 0,0-1 0 0 0,0-1 0 0 0,-1-1 1 0 0,0-1-1 0 0,-1-1 0 0 0,-1-1 0 0 0,0 0 0 0 0,0-1 0 0 0,21-22 0 0 0,-33 28 84 0 0,0 1 1 0 0,0-1-1 0 0,-1-1 0 0 0,0 1 1 0 0,0-1-1 0 0,-1 0 0 0 0,0 0 1 0 0,-1 0-1 0 0,0-1 0 0 0,0 0 1 0 0,-1 0-1 0 0,0 0 0 0 0,-1 0 1 0 0,0 0-1 0 0,-1 0 0 0 0,0-1 1 0 0,-1 1-1 0 0,0-1 0 0 0,0 1 1 0 0,-1 0-1 0 0,-1-1 0 0 0,-4-16 1 0 0,6 25-18 0 0,-1-1 0 0 0,-1 1-1 0 0,1 0 1 0 0,0 0 0 0 0,0 0 0 0 0,-1 0 0 0 0,0 0 0 0 0,1 0 0 0 0,-1 0 0 0 0,0 1 0 0 0,0-1 0 0 0,0 0 0 0 0,0 1 0 0 0,0-1 0 0 0,0 1 0 0 0,0 0 0 0 0,0 0 0 0 0,0 0 0 0 0,-1 0 0 0 0,1 0-1 0 0,-1 1 1 0 0,1-1 0 0 0,-5 0 0 0 0,5 1 80 0 0,-4 3-62 0 0,0-1-30 0 0,0 2-1 0 0,0-1 0 0 0,0 1 0 0 0,1 0 1 0 0,-1 0-1 0 0,1 1 0 0 0,0-1 1 0 0,0 1-1 0 0,1 0 0 0 0,-1 1 0 0 0,1-1 1 0 0,0 1-1 0 0,1-1 0 0 0,-5 10 1 0 0,3-4 1 0 0,1 0 1 0 0,1 0 0 0 0,0 0-1 0 0,0 0 1 0 0,1 0 0 0 0,1 1 0 0 0,0-1-1 0 0,0 16 1 0 0,2-10-3 0 0,0 0 1 0 0,1 0-1 0 0,1 0 1 0 0,0 0-1 0 0,1 0 1 0 0,1 0-1 0 0,1-1 1 0 0,0 0-1 0 0,1 0 0 0 0,1-1 1 0 0,1 0-1 0 0,10 14 1 0 0,-18-27-13 0 0,0-1 1 0 0,0 1 0 0 0,0-1 0 0 0,0 0-1 0 0,0 1 1 0 0,1-1 0 0 0,-1 0 0 0 0,1 0-1 0 0,-1 0 1 0 0,1 0 0 0 0,-1 0-1 0 0,1 0 1 0 0,-1 0 0 0 0,1-1 0 0 0,0 1-1 0 0,0-1 1 0 0,-1 1 0 0 0,1-1 0 0 0,0 0-1 0 0,0 1 1 0 0,-1-1 0 0 0,5 0-1 0 0,-3-1 0 0 0,-1 0 0 0 0,1 0 0 0 0,0 0 0 0 0,0 0 0 0 0,0 0-1 0 0,-1 0 1 0 0,1-1 0 0 0,0 0 0 0 0,-1 1 0 0 0,1-1-1 0 0,-1 0 1 0 0,3-3 0 0 0,2-3-2 0 0,-1 1 1 0 0,1-1-1 0 0,-2 0 1 0 0,1 0-1 0 0,-1 0 0 0 0,-1-1 1 0 0,6-13-1 0 0,-1-3-8 0 0,-5 17 36 0 0,-1-1 0 0 0,0 0 1 0 0,0 0-1 0 0,-1 0 0 0 0,2-18 0 0 0,-4 24 7 0 0,1 0-1 0 0,-1 0 1 0 0,1 0-1 0 0,0 1 1 0 0,-1-1-1 0 0,1 0 1 0 0,1 0-1 0 0,-1 0 1 0 0,3-3-1 0 0,7 33-21 0 0,0 1 21 0 0,1-1-1 0 0,23 38 1 0 0,-30-58-38 0 0,-1 0 0 0 0,1-1 1 0 0,1 1-1 0 0,-1-1 0 0 0,1 0 0 0 0,0 0 1 0 0,0-1-1 0 0,1 0 0 0 0,-1 0 1 0 0,1 0-1 0 0,1-1 0 0 0,-1 0 1 0 0,0-1-1 0 0,10 4 0 0 0,-13-6-161 0 0,1 0 0 0 0,0 0 1 0 0,-1-1-1 0 0,1 1 0 0 0,0-1 0 0 0,-1 0 0 0 0,1 0 0 0 0,0-1 0 0 0,-1 0 0 0 0,1 1 1 0 0,0-2-1 0 0,-1 1 0 0 0,1 0 0 0 0,-1-1 0 0 0,8-4 0 0 0,-6 3-647 0 0,1-1 0 0 0,-1 0-1 0 0,0-1 1 0 0,0 0-1 0 0,6-6 1 0 0,-2-1-1662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185 260 5448 0 0,'-4'-1'-460'0'0,"-73"-13"326"0"0,74 14 485 0 0,-49-20 2797 0 0,49 18-2850 0 0,0 0 0 0 0,0 0 0 0 0,0 1 1 0 0,-1-1-1 0 0,1 1 0 0 0,-1 0 0 0 0,1-1 1 0 0,-1 2-1 0 0,1-1 0 0 0,-8-1 0 0 0,11 3-279 0 0,0-1-1 0 0,-1 0 0 0 0,1 0 1 0 0,0 0-1 0 0,0 0 0 0 0,0 0 1 0 0,-1 0-1 0 0,1 0 1 0 0,0 0-1 0 0,0 0 0 0 0,0 0 1 0 0,0 1-1 0 0,-1-1 0 0 0,1 0 1 0 0,0 0-1 0 0,0 0 0 0 0,0 0 1 0 0,0 1-1 0 0,0-1 0 0 0,-1 0 1 0 0,1 0-1 0 0,0 0 0 0 0,0 0 1 0 0,0 1-1 0 0,0-1 0 0 0,0 0 1 0 0,0 0-1 0 0,0 0 0 0 0,0 1 1 0 0,0-1-1 0 0,0 0 1 0 0,0 0-1 0 0,0 1 0 0 0,0-1 1 0 0,0 0-1 0 0,0 0 0 0 0,0 0 1 0 0,0 1-1 0 0,0-1 0 0 0,0 0 1 0 0,0 0-1 0 0,0 0 0 0 0,0 1 1 0 0,0-1-1 0 0,0 0 0 0 0,1 0 1 0 0,-1 0-1 0 0,0 1 0 0 0,19 21-40 0 0,260 244 545 0 0,-277-264-516 0 0,9 7 92 0 0,0 1 0 0 0,-1 1 0 0 0,0-1 0 0 0,15 22 0 0 0,-24-30 711 0 0,-6-6-720 0 0,-2-2-85 0 0,0-1 0 0 0,0 0-1 0 0,1-1 1 0 0,0 0 0 0 0,0 0-1 0 0,1 0 1 0 0,0-1-1 0 0,0 0 1 0 0,1 0 0 0 0,0 0-1 0 0,1 0 1 0 0,0 0 0 0 0,0-1-1 0 0,1 0 1 0 0,0 1 0 0 0,1-1-1 0 0,0 0 1 0 0,0 0 0 0 0,1 0-1 0 0,1 0 1 0 0,-1 0-1 0 0,2 1 1 0 0,3-17 0 0 0,0 4-253 0 0,1 0-1 0 0,1 1 1 0 0,1 0 0 0 0,1 0 0 0 0,1 0 0 0 0,0 1 0 0 0,2 1-1 0 0,0 0 1 0 0,23-27 0 0 0,30-20-2088 0 0,-15 28-2237 0 0,-31 26 1273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186 198 6605 0 0,'-27'79'-2348'0'0,"21"-62"2437"0"0,5-15 17 0 0,1 1 0 0 0,-1-1 0 0 0,0 0 0 0 0,0 0 0 0 0,1 1 0 0 0,0-1 0 0 0,-1 0 0 0 0,1 1 0 0 0,0-1-1 0 0,0 0 1 0 0,0 1 0 0 0,0-1 0 0 0,2 4 0 0 0,-2-4 124 0 0,1-1-131 0 0,0 1 0 0 0,1-1 0 0 0,-1 0 1 0 0,1 0-1 0 0,-1 0 0 0 0,1 0 0 0 0,-1 0 1 0 0,1 0-1 0 0,0 0 0 0 0,-1 0 0 0 0,1-1 1 0 0,0 1-1 0 0,2 0 0 0 0,5-3-35 0 0,-1 0 0 0 0,1-1 1 0 0,-1 0-1 0 0,0 0 0 0 0,0-1 0 0 0,0 0 0 0 0,-1 0 0 0 0,1-1 1 0 0,-1 0-1 0 0,0 0 0 0 0,-1-1 0 0 0,1 0 0 0 0,-1 0 0 0 0,8-10 1 0 0,-10 10-19 0 0,0 0 1 0 0,0 0 0 0 0,0 0 0 0 0,-1 0-1 0 0,0 0 1 0 0,0-1 0 0 0,-1 0 0 0 0,1 1-1 0 0,-1-1 1 0 0,-1 0 0 0 0,1 0 0 0 0,-1 0-1 0 0,-1 0 1 0 0,1 0 0 0 0,-1-1 0 0 0,-1 1-1 0 0,1 0 1 0 0,-3-12 0 0 0,1 9 26 0 0,-1 1 1 0 0,0 0-1 0 0,0 0 0 0 0,0 0 1 0 0,-1 0-1 0 0,-1 1 0 0 0,0-1 1 0 0,0 1-1 0 0,-7-9 0 0 0,9 14-48 0 0,0 0-1 0 0,-1 0 0 0 0,1 0 1 0 0,-1 0-1 0 0,0 0 0 0 0,0 1 0 0 0,1 0 1 0 0,-2 0-1 0 0,1 0 0 0 0,0 0 0 0 0,0 0 1 0 0,-1 1-1 0 0,1 0 0 0 0,-1 0 1 0 0,1 0-1 0 0,-1 0 0 0 0,1 1 0 0 0,-1 0 1 0 0,1 0-1 0 0,-9 1 0 0 0,5 0-6 0 0,-1 0-1 0 0,0 1 0 0 0,1 0 1 0 0,0 0-1 0 0,-1 1 0 0 0,1 0 1 0 0,0 1-1 0 0,0-1 0 0 0,1 2 1 0 0,-1-1-1 0 0,1 1 1 0 0,0 0-1 0 0,0 0 0 0 0,0 1 1 0 0,1 0-1 0 0,0 0 0 0 0,0 1 1 0 0,1 0-1 0 0,0 0 0 0 0,0 0 1 0 0,0 0-1 0 0,1 1 0 0 0,-6 15 1 0 0,6-13-3 0 0,1 0-1 0 0,0 1 1 0 0,1-1 0 0 0,0 1 0 0 0,0-1 0 0 0,1 1 0 0 0,1 0-1 0 0,0 0 1 0 0,0-1 0 0 0,1 1 0 0 0,1 0 0 0 0,0 0-1 0 0,0-1 1 0 0,1 0 0 0 0,0 1 0 0 0,0-1 0 0 0,2 0 0 0 0,7 15-1 0 0,27 30 56 0 0,-36-52-64 0 0,0 1 0 0 0,0-1-1 0 0,0 0 1 0 0,0-1-1 0 0,1 1 1 0 0,-1 0 0 0 0,1-1-1 0 0,0 0 1 0 0,-1 0-1 0 0,1 0 1 0 0,0 0-1 0 0,7 2 1 0 0,-6-4-3 0 0,-1 1 0 0 0,1-1-1 0 0,0 0 1 0 0,-1-1 0 0 0,1 1-1 0 0,0-1 1 0 0,-1 0 0 0 0,1 0 0 0 0,-1 0-1 0 0,0 0 1 0 0,1-1 0 0 0,-1 0 0 0 0,0 0-1 0 0,0 0 1 0 0,0 0 0 0 0,0-1 0 0 0,0 0-1 0 0,0 0 1 0 0,-1 0 0 0 0,0 0 0 0 0,1 0-1 0 0,-1-1 1 0 0,0 1 0 0 0,4-7-1 0 0,5-9-2 0 0,0-1-1 0 0,-2 0 1 0 0,15-36-1 0 0,-14 30 12 0 0,17-50-3 0 0,-28 74-6 0 0,0 1 0 0 0,0 0 0 0 0,1-1 0 0 0,-1 1 0 0 0,0-1 0 0 0,1 1 0 0 0,-1 0 0 0 0,1 0 0 0 0,0-1 0 0 0,-1 1 0 0 0,1 0 0 0 0,0 0 0 0 0,0 0 0 0 0,0-1 0 0 0,0 1 0 0 0,0 0 0 0 0,0 0 0 0 0,1 0 0 0 0,-1 0-1 0 0,0 1-1 0 0,-1 0 1 0 0,1 0 0 0 0,0 0-1 0 0,0 0 1 0 0,0 0 0 0 0,-1 0-1 0 0,1 0 1 0 0,0 0 0 0 0,0 0-1 0 0,0 0 1 0 0,0 0 0 0 0,-1 1 0 0 0,1-1-1 0 0,0 0 1 0 0,0 1 0 0 0,-1-1-1 0 0,1 0 1 0 0,0 1 0 0 0,-1-1-1 0 0,1 1 1 0 0,1 0 0 0 0,5 6 1 0 0,1 0 0 0 0,-2 1 0 0 0,1 0 0 0 0,6 11 0 0 0,2 0 12 0 0,-2-6-120 0 0,-1 0-1 0 0,2-1 1 0 0,25 17-1 0 0,-35-28-228 0 0,-1-1 0 0 0,1 1 0 0 0,0-1 0 0 0,-1 1 0 0 0,1-1 0 0 0,0 0 1 0 0,-1-1-1 0 0,1 1 0 0 0,-1-1 0 0 0,1 1 0 0 0,0-1 0 0 0,-1 0 0 0 0,1 0 0 0 0,-1-1 0 0 0,0 1 0 0 0,1-1 0 0 0,-1 0 0 0 0,5-3 0 0 0,3-3-2565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41 6017 0 0,'-62'-29'-1433'0'0,"59"28"1605"0"0,-43-9 2069 0 0,42 10-1899 0 0,-33 13 901 0 0,30-9-1137 0 0,1 0 0 0 0,-1 0 0 0 0,1 1 0 0 0,-1 0 1 0 0,1 0-1 0 0,1 0 0 0 0,-1 0 0 0 0,1 1 0 0 0,0 0 0 0 0,0 0 0 0 0,1 1 0 0 0,-1-1 0 0 0,1 1 0 0 0,1 0 0 0 0,0 0 1 0 0,0 0-1 0 0,0 1 0 0 0,-2 11 0 0 0,0-4-43 0 0,2 2 0 0 0,0-1 0 0 0,0 0 0 0 0,2 0 0 0 0,0 1 0 0 0,1-1-1 0 0,0 1 1 0 0,4 19 0 0 0,-3-30-86 0 0,0 0 1 0 0,1 0-1 0 0,0 0 0 0 0,0 0 0 0 0,1 0 0 0 0,-1 0 0 0 0,1 0 0 0 0,0 0 0 0 0,1-1 0 0 0,0 0 0 0 0,0 0 0 0 0,0 0 0 0 0,0 0 0 0 0,1-1 0 0 0,-1 1 1 0 0,1-1-1 0 0,0 0 0 0 0,0 0 0 0 0,1-1 0 0 0,-1 0 0 0 0,1 0 0 0 0,10 4 0 0 0,-4-3-484 0 0,0-1 0 0 0,1 0-1 0 0,-1-1 1 0 0,1 0 0 0 0,-1 0-1 0 0,1-2 1 0 0,0 0 0 0 0,0 0 0 0 0,-1-1-1 0 0,20-4 1 0 0,7-3-2694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8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 6797 0 0,'0'0'-366'0'0,"-23"-2"-375"0"0,12 2 734 0 0,10 0 17 0 0,1 0 0 0 0,-1 0 0 0 0,1 0 1 0 0,-1 1-1 0 0,1-1 0 0 0,-1 0 0 0 0,1 1 1 0 0,-1-1-1 0 0,1 0 0 0 0,-1 1 1 0 0,1-1-1 0 0,-1 0 0 0 0,1 1 0 0 0,-1-1 1 0 0,1 1-1 0 0,0-1 0 0 0,-1 1 1 0 0,1-1-1 0 0,0 1 0 0 0,-1-1 0 0 0,1 1 1 0 0,0-1-1 0 0,0 1 0 0 0,0-1 0 0 0,-1 1 1 0 0,1 0-1 0 0,0-1 0 0 0,0 1 1 0 0,0-1-1 0 0,0 1 0 0 0,0 0 0 0 0,0 24 354 0 0,0-20-274 0 0,2 33 326 0 0,2 0 0 0 0,2 0-1 0 0,11 38 1 0 0,7 40 89 0 0,22 137 272 0 0,-2-21-217 0 0,-39-206-1151 0 0,1 0 0 0 0,13 35 0 0 0,-19-59-255 0 0,7 0-2393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8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5477 0 0,'0'0'-76'0'0,"27"-20"2238"0"0,20-7-1411 0 0,81-35 1 0 0,9-5-3537 0 0,-121 59 741 0 0,-1 3-337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19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5304 0 0,'0'0'-454'0'0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2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1604 0 0,'0'0'-71'0'0,"9"41"2168"0"0,-9-40-2076 0 0,1-1 0 0 0,-1 0 1 0 0,0 0-1 0 0,0 1 0 0 0,1-1 1 0 0,-1 0-1 0 0,0 0 1 0 0,0 1-1 0 0,0-1 0 0 0,1 0 1 0 0,-1 1-1 0 0,0-1 0 0 0,0 0 1 0 0,0 1-1 0 0,0-1 0 0 0,0 0 1 0 0,0 1-1 0 0,1-1 0 0 0,-1 0 1 0 0,0 1-1 0 0,0-1 1 0 0,0 1-1 0 0,0-1 0 0 0,0 0 1 0 0,-1 1-1 0 0,1-1 0 0 0,0 0 1 0 0,0 1-1 0 0,0-1 0 0 0,0 0 1 0 0,0 1-1 0 0,0-1 0 0 0,0 0 1 0 0,-1 1-1 0 0,1-1 1 0 0,0 0-1 0 0,0 1 0 0 0,-1-1 1 0 0,1 0-1 0 0,0 0 0 0 0,0 1 1 0 0,-1-1-1 0 0,1 0 0 0 0,0 0 1 0 0,-1 0-1 0 0,1 1 0 0 0,0-1 1 0 0,0 0-1 0 0,-1 0 1 0 0,1 0-1 0 0,-1 0 0 0 0,1 0 1 0 0,0 0-1 0 0,-1 1 0 0 0,1-1 1 0 0,0 0-1 0 0,-1 0 0 0 0,1 0 1 0 0,0 0-1 0 0,-1 0 1 0 0,1 0-1 0 0,-1-1 0 0 0,1 1 1 0 0,0 0-1 0 0,-1 0 0 0 0,1 0 1 0 0,0 0-1 0 0,-1-1 0 0 0,-5 1 80 0 0,1 0-83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0 403 3196 0 0,'0'0'-249'0'0,"4"27"1584"0"0,-2-26-985 0 0,16 0 885 0 0,-8-5-1148 0 0,-1 0 1 0 0,0-1-1 0 0,0 0 0 0 0,0 0 0 0 0,0-1 0 0 0,-1 0 1 0 0,0-1-1 0 0,-1 0 0 0 0,1 0 0 0 0,-1-1 0 0 0,-1 1 1 0 0,1-1-1 0 0,-1-1 0 0 0,-1 1 0 0 0,1-1 1 0 0,-2 0-1 0 0,1-1 0 0 0,-1 1 0 0 0,-1-1 0 0 0,1 0 1 0 0,-2 0-1 0 0,1 0 0 0 0,-1 0 0 0 0,-1 0 0 0 0,0 0 1 0 0,0 0-1 0 0,-1-1 0 0 0,-1 1 0 0 0,-2-16 0 0 0,1 15-22 0 0,0 0 0 0 0,-1 0 0 0 0,0 0-1 0 0,-1 1 1 0 0,0 0 0 0 0,-1 0 0 0 0,0 0-1 0 0,-1 0 1 0 0,0 1 0 0 0,0-1-1 0 0,-11-10 1 0 0,16 19-61 0 0,0 0 0 0 0,1 0 1 0 0,-1 0-1 0 0,0 0 0 0 0,-1 1 0 0 0,1-1 0 0 0,0 0 0 0 0,0 1 1 0 0,0-1-1 0 0,0 1 0 0 0,-1-1 0 0 0,1 1 0 0 0,0-1 0 0 0,0 1 1 0 0,-1 0-1 0 0,1 0 0 0 0,0 0 0 0 0,0-1 0 0 0,-1 1 0 0 0,1 0 0 0 0,0 1 1 0 0,-1-1-1 0 0,1 0 0 0 0,0 0 0 0 0,0 1 0 0 0,-1-1 0 0 0,1 0 1 0 0,0 1-1 0 0,0-1 0 0 0,-1 1 0 0 0,1 0 0 0 0,0-1 0 0 0,0 1 0 0 0,0 0 1 0 0,0 0-1 0 0,0-1 0 0 0,0 1 0 0 0,0 0 0 0 0,0 0 0 0 0,1 0 1 0 0,-1 0-1 0 0,0 0 0 0 0,1 1 0 0 0,-1-1 0 0 0,0 0 0 0 0,1 0 0 0 0,-1 2 1 0 0,-2 3 2 0 0,0 1 0 0 0,0-1 1 0 0,0 1-1 0 0,1 0 1 0 0,0 0-1 0 0,-1 14 1 0 0,2-4-2 0 0,2 1 1 0 0,0-1 0 0 0,1 0 0 0 0,0 0 0 0 0,2 0 0 0 0,0 0 0 0 0,1 0 0 0 0,0-1 0 0 0,1 1 0 0 0,1-2 0 0 0,12 21 0 0 0,-14-26 5 0 0,1-1 0 0 0,0 0 0 0 0,1 1 0 0 0,-1-2 0 0 0,2 1 1 0 0,-1-1-1 0 0,1 0 0 0 0,1-1 0 0 0,-1 0 0 0 0,1 0 0 0 0,0-1 0 0 0,1 0 0 0 0,-1 0 0 0 0,1-1 0 0 0,0-1 1 0 0,1 0-1 0 0,-1 0 0 0 0,16 3 0 0 0,-19-7-1 0 0,0 0-1 0 0,0 0 1 0 0,0 0 0 0 0,0-1-1 0 0,-1 0 1 0 0,1 0 0 0 0,0-1-1 0 0,0 0 1 0 0,-1 0 0 0 0,1-1-1 0 0,-1 0 1 0 0,0 0 0 0 0,0 0-1 0 0,0-1 1 0 0,7-5 0 0 0,5-5 33 0 0,1-1 0 0 0,31-35 0 0 0,-37 34 30 0 0,-1 0 0 0 0,0-1 0 0 0,-1 0 0 0 0,-1-1 1 0 0,-1 0-1 0 0,0-1 0 0 0,-2 0 0 0 0,0 0 0 0 0,-1-1 0 0 0,7-40 1 0 0,-12 52 22 0 0,1-1 1 0 0,-2 1 0 0 0,1-1-1 0 0,-1 0 1 0 0,-1-8 0 0 0,1 13-60 0 0,-1 1 1 0 0,0 0 0 0 0,0-1 0 0 0,0 1 0 0 0,0 0 0 0 0,-1 0-1 0 0,1 0 1 0 0,-1 0 0 0 0,0 0 0 0 0,1 0 0 0 0,-2 0-1 0 0,1 0 1 0 0,0 1 0 0 0,-5-5 0 0 0,7 7-33 0 0,-1-1 0 0 0,0 1 1 0 0,0 0-1 0 0,1-1 0 0 0,-1 1 1 0 0,0-1-1 0 0,0 1 0 0 0,0 0 1 0 0,0 0-1 0 0,0 0 0 0 0,0-1 1 0 0,1 1-1 0 0,-1 0 0 0 0,0 0 1 0 0,0 0-1 0 0,0 0 0 0 0,0 0 1 0 0,0 1-1 0 0,0-1 0 0 0,0 0 1 0 0,1 0-1 0 0,-1 1 0 0 0,0-1 1 0 0,0 0-1 0 0,0 1 0 0 0,0-1 1 0 0,1 1-1 0 0,-1-1 0 0 0,0 1 1 0 0,1-1-1 0 0,-1 1 0 0 0,-1 1 1 0 0,-15 17 23 0 0,15-16-27 0 0,1 0 0 0 0,-1 0 0 0 0,1 0 0 0 0,-1 0 0 0 0,1 0 0 0 0,0 1 0 0 0,0-1 0 0 0,1 0 0 0 0,-1 1 0 0 0,1-1 0 0 0,-1 0 0 0 0,1 1 0 0 0,0-1 0 0 0,0 1 0 0 0,1-1 0 0 0,-1 1 0 0 0,1-1-1 0 0,0 0 1 0 0,0 1 0 0 0,0-1 0 0 0,0 0 0 0 0,0 0 0 0 0,1 0 0 0 0,-1 0 0 0 0,1 0 0 0 0,0 0 0 0 0,0 0 0 0 0,0 0 0 0 0,0-1 0 0 0,1 1 0 0 0,3 2 0 0 0,1 2 5 0 0,0-1 0 0 0,1 0 1 0 0,0-1-1 0 0,0 1 0 0 0,0-2 0 0 0,1 1 0 0 0,-1-1 0 0 0,1 0 1 0 0,16 4-1 0 0,32 8 2 0 0,-34-9-5 0 0,-1 1 0 0 0,0 1 0 0 0,0 1 0 0 0,-1 1 0 0 0,-1 1 0 0 0,1 0 0 0 0,-2 2 0 0 0,29 25 0 0 0,-41-32 0 0 0,1 0 1 0 0,0 0-1 0 0,1-1 1 0 0,-1 0-1 0 0,1 0 0 0 0,0-1 1 0 0,20 8-1 0 0,-23-11-8 0 0,0-1 1 0 0,1 0-1 0 0,-1-1 1 0 0,0 0-1 0 0,1 0 0 0 0,-1 0 1 0 0,1 0-1 0 0,-1-1 1 0 0,0 0-1 0 0,0-1 1 0 0,1 1-1 0 0,7-4 0 0 0,-5 1-48 0 0,0 0-1 0 0,0-1 1 0 0,0 0-1 0 0,-1 0 1 0 0,0-1-1 0 0,0 0 0 0 0,0 0 1 0 0,-1-1-1 0 0,1 0 1 0 0,-2 0-1 0 0,1-1 1 0 0,-1 0-1 0 0,0 0 1 0 0,4-10-1 0 0,5-8-115 0 0,-1 0 1 0 0,-2-2-1 0 0,12-37 0 0 0,-10 7 478 0 0,-13 57-258 0 0,3-14 404 0 0,-7 28-408 0 0,2 0-1 0 0,-1 1 0 0 0,1-1 1 0 0,1 0-1 0 0,1 0 1 0 0,0 1-1 0 0,0-1 0 0 0,1 0 1 0 0,1 0-1 0 0,0 0 1 0 0,1 0-1 0 0,8 18 1 0 0,9 14 38 0 0,2-1 1 0 0,30 45-1 0 0,-44-76-175 0 0,2 0-1 0 0,-1 0 1 0 0,2-1 0 0 0,17 15-1 0 0,-28-27 19 0 0,0 0 0 0 0,0 1-1 0 0,0-1 1 0 0,0 0 0 0 0,0 0 0 0 0,0 0-1 0 0,0 0 1 0 0,0 0 0 0 0,0 0 0 0 0,0 0-1 0 0,0 0 1 0 0,0 0 0 0 0,0-1 0 0 0,0 1-1 0 0,0 0 1 0 0,0-1 0 0 0,0 1 0 0 0,0 0 0 0 0,0-1-1 0 0,0 1 1 0 0,0-1 0 0 0,0 0 0 0 0,0 1-1 0 0,-1-1 1 0 0,1 0 0 0 0,0 0 0 0 0,0 1-1 0 0,-1-1 1 0 0,2-1 0 0 0,20-26-2834 0 0,-17 13 420 0 0,-1-4-588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61 6957 0 0,'-57'-39'2259'0'0,"55"38"-2010"0"0,-11-19 118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3784 0 0,'0'0'285'0'0,"5"1"-145"0"0,14 4 7 0 0,-14-4 19 0 0,17-3 292 0 0,235-9 719 0 0,-51 10-790 0 0,-200 1-365 0 0,-4-1-5 0 0,0 0 0 0 0,1 1 0 0 0,-1 0 0 0 0,0-1 0 0 0,0 1 0 0 0,1 0 1 0 0,-1 0-1 0 0,0 0 0 0 0,0 0 0 0 0,0 1 0 0 0,1-1 0 0 0,-1 1 0 0 0,3 0 0 0 0,3 1-3537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99 5993 0 0,'31'-44'-434'0'0,"-25"27"1199"0"0,-6 16-684 0 0,1 0 0 0 0,0 0 0 0 0,-1 0-1 0 0,1 0 1 0 0,-1 0 0 0 0,1 0 0 0 0,-1 0-1 0 0,1 0 1 0 0,-1 0 0 0 0,0 0 0 0 0,0 0-1 0 0,1 0 1 0 0,-1 0 0 0 0,0 0 0 0 0,0 0-1 0 0,0 0 1 0 0,0 0 0 0 0,0 0 0 0 0,0 0-1 0 0,-1-1 1 0 0,1 1 0 0 0,0 0 0 0 0,-1 0-1 0 0,1 0 1 0 0,0 0 0 0 0,-1 0 0 0 0,1 0-1 0 0,-1 0 1 0 0,1 1 0 0 0,-1-1 0 0 0,0 0 0 0 0,1 0-1 0 0,-1 0 1 0 0,0 0 0 0 0,-1 0 0 0 0,0-1 305 0 0,-3 4-232 0 0,-3 1-104 0 0,1 0 1 0 0,-1 0-1 0 0,1 1 0 0 0,0 0 1 0 0,1 0-1 0 0,-1 1 0 0 0,1 0 0 0 0,0 0 1 0 0,0 0-1 0 0,0 1 0 0 0,1 0 0 0 0,0 0 1 0 0,0 0-1 0 0,0 1 0 0 0,-4 9 1 0 0,6-11-33 0 0,1 0 1 0 0,-1 0-1 0 0,1 0 0 0 0,0 1 1 0 0,1-1-1 0 0,-1 1 1 0 0,1-1-1 0 0,0 1 1 0 0,0 0-1 0 0,1-1 1 0 0,0 1-1 0 0,0 0 1 0 0,0 0-1 0 0,1-1 1 0 0,-1 1-1 0 0,2 0 1 0 0,-1-1-1 0 0,0 1 1 0 0,1-1-1 0 0,0 0 1 0 0,0 1-1 0 0,1-1 1 0 0,3 6-1 0 0,9 9 17 0 0,1 0 0 0 0,1-2 0 0 0,0 0-1 0 0,27 21 1 0 0,-22-20 3 0 0,-1 0-1 0 0,34 42 0 0 0,-51-56-30 0 0,1 1-1 0 0,-1 0 1 0 0,0 0-1 0 0,-1 0 0 0 0,0 1 1 0 0,0-1-1 0 0,0 1 1 0 0,3 12-1 0 0,-6-16-4 0 0,0 0 0 0 0,0 0 0 0 0,0 0 0 0 0,0 0 0 0 0,-1 0 0 0 0,1 0-1 0 0,-1 0 1 0 0,0 0 0 0 0,0-1 0 0 0,0 1 0 0 0,0 0 0 0 0,0 0 0 0 0,-1-1 0 0 0,1 1 0 0 0,-1-1 0 0 0,0 1 0 0 0,0-1 0 0 0,0 1 0 0 0,0-1 0 0 0,0 0 0 0 0,0 0 0 0 0,0 0-1 0 0,-5 2 1 0 0,4-1-41 0 0,1-2 0 0 0,-1 1 0 0 0,0 0 0 0 0,0 0-1 0 0,0-1 1 0 0,0 0 0 0 0,0 1 0 0 0,0-1 0 0 0,0 0 0 0 0,0-1-1 0 0,-1 1 1 0 0,1-1 0 0 0,0 1 0 0 0,0-1 0 0 0,-1 0 0 0 0,1 0-1 0 0,0 0 1 0 0,-1-1 0 0 0,1 1 0 0 0,0-1 0 0 0,0 1-1 0 0,0-1 1 0 0,0 0 0 0 0,-5-3 0 0 0,4 2-261 0 0,1 0 0 0 0,0 0 0 0 0,0 0 0 0 0,0-1 0 0 0,0 1 0 0 0,0-1 0 0 0,0 0 0 0 0,1 1 0 0 0,-1-1 0 0 0,1-1 0 0 0,0 1 0 0 0,0 0 0 0 0,0 0 0 0 0,0-1 0 0 0,1 0 0 0 0,-1 1-1 0 0,1-1 1 0 0,0 0 0 0 0,0 1 0 0 0,-1-8 0 0 0,1-16-1974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5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83 5597 0 0,'-9'-40'36'0'0,"-2"-3"3268"0"0,11 49-3078 0 0,3 31 111 0 0,2 0 0 0 0,1 0-1 0 0,19 63 1 0 0,2 12 14 0 0,-3 0 102 0 0,59 174-1 0 0,-76-268-433 0 0,-4-7-133 0 0,0 0 0 0 0,2-1-1 0 0,-1 1 1 0 0,1-1 0 0 0,1 0 0 0 0,-1 0 0 0 0,9 10 0 0 0,-12-19-310 0 0,9-24-5662 0 0,-14 6 3580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26 126 5765 0 0,'-24'-13'-213'0'0,"23"11"508"0"0,3-1-122 0 0,3-3-55 0 0,1 1 0 0 0,0 0 0 0 0,0 0 0 0 0,0 0 0 0 0,1 1 0 0 0,-1 0 0 0 0,1 0 0 0 0,0 0 0 0 0,1 1 0 0 0,8-3 0 0 0,88-22 844 0 0,-51 15-546 0 0,-36 8-240 0 0,0 2 0 0 0,0 0 0 0 0,1 0 0 0 0,-1 2 0 0 0,34 1 0 0 0,-44 0-130 0 0,0 1-1 0 0,0 0 1 0 0,1 0-1 0 0,-1 1 1 0 0,0 0 0 0 0,0 0-1 0 0,-1 0 1 0 0,1 1-1 0 0,0 0 1 0 0,-1 0-1 0 0,0 1 1 0 0,0 0 0 0 0,0 0-1 0 0,0 0 1 0 0,-1 1-1 0 0,9 8 1 0 0,4 9 114 0 0,0 2 0 0 0,27 46 0 0 0,53 159 233 0 0,-98-228-617 0 0,7 3-1216 0 0,-3-31-6440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22 6141 0 0,'-18'-11'834'0'0,"-4"0"1357"0"0,22 12-2253 0 0,-1-1 1 0 0,1 0-1 0 0,-1 0 1 0 0,1 1-1 0 0,-1-1 1 0 0,1 0-1 0 0,-1 0 1 0 0,1 1-1 0 0,-1-1 1 0 0,1 1-1 0 0,0-1 0 0 0,-1 0 1 0 0,1 1-1 0 0,0-1 1 0 0,-1 1-1 0 0,1-1 1 0 0,0 1-1 0 0,0-1 1 0 0,-1 1-1 0 0,1-1 1 0 0,0 1-1 0 0,0-1 1 0 0,0 1-1 0 0,0-1 1 0 0,0 1-1 0 0,0-1 0 0 0,0 1 1 0 0,0-1-1 0 0,0 1 1 0 0,0 0-1 0 0,0-1 1 0 0,0 1-1 0 0,0-1 1 0 0,0 1-1 0 0,1 0 1 0 0,1 7-2308 0 0,10 9-357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333 101 6077 0 0,'-27'-74'-182'0'0,"26"72"278"0"0,1 1 1 0 0,0 0-1 0 0,-1-1 0 0 0,1 1 0 0 0,-1 0 0 0 0,1 0 0 0 0,-1-1 1 0 0,1 1-1 0 0,-1 0 0 0 0,0 0 0 0 0,0 0 0 0 0,0 0 0 0 0,0 0 1 0 0,0 0-1 0 0,0 0 0 0 0,0 0 0 0 0,0 0 0 0 0,0 0 0 0 0,0 0 1 0 0,0 1-1 0 0,0-1 0 0 0,-1 0 0 0 0,1 1 0 0 0,-3-1 0 0 0,2 0-10 0 0,-1 1 1 0 0,1 0-1 0 0,-1 0 0 0 0,1 1 0 0 0,-1-1 0 0 0,1 0 0 0 0,0 1 0 0 0,-1 0 0 0 0,1-1 0 0 0,0 1 0 0 0,-1 0 0 0 0,-3 2 0 0 0,-3 3 151 0 0,-1 0 0 0 0,1 1-1 0 0,0 0 1 0 0,-14 15 0 0 0,-1 5 246 0 0,1 0 0 0 0,1 2 0 0 0,1 1 1 0 0,2 0-1 0 0,1 2 0 0 0,-27 64 1 0 0,42-88-413 0 0,0 0 1 0 0,1 0 0 0 0,0 0 0 0 0,1 0 0 0 0,-1 0 0 0 0,1 1-1 0 0,1-1 1 0 0,0 0 0 0 0,0 1 0 0 0,1-1 0 0 0,0 0-1 0 0,0 1 1 0 0,1-1 0 0 0,0 0 0 0 0,0 0 0 0 0,1 0 0 0 0,0 0-1 0 0,0-1 1 0 0,1 1 0 0 0,0-1 0 0 0,0 0 0 0 0,1 0-1 0 0,0 0 1 0 0,0-1 0 0 0,1 0 0 0 0,0 0 0 0 0,0 0 0 0 0,0 0-1 0 0,1-1 1 0 0,-1 0 0 0 0,15 7 0 0 0,-13-8-433 0 0,1 1 0 0 0,0-2 0 0 0,0 1 0 0 0,1-1 0 0 0,-1-1 0 0 0,1 0 0 0 0,-1 0 0 0 0,1-1 0 0 0,0 0 0 0 0,-1-1 1 0 0,1 0-1 0 0,0 0 0 0 0,14-3 0 0 0,-2-1-927 0 0,-1-1 1 0 0,1-1-1 0 0,-2-1 1 0 0,39-18-1 0 0,-19 3-1648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1 348 6269 0 0,'0'0'-330'0'0,"15"24"2375"0"0,-9-19-1894 0 0,0 0 0 0 0,0-1 0 0 0,0 1-1 0 0,1-1 1 0 0,0-1 0 0 0,-1 1 0 0 0,1-1 0 0 0,1 0 0 0 0,-1-1 0 0 0,0 0-1 0 0,1 0 1 0 0,-1 0 0 0 0,1-1 0 0 0,-1 0 0 0 0,1-1 0 0 0,13 0-1 0 0,4-3 0 0 0,0-1-1 0 0,-1-1 1 0 0,45-15-1 0 0,-66 19-131 0 0,11-4 26 0 0,-1 0 0 0 0,0 0 0 0 0,0-2 0 0 0,0 0 0 0 0,-1 0 0 0 0,0-1 0 0 0,0 0 0 0 0,-1-1 0 0 0,0 0 0 0 0,0-1 0 0 0,15-19 0 0 0,-20 21-33 0 0,-1 1 0 0 0,0-1 0 0 0,0 0 0 0 0,-1-1 0 0 0,0 1-1 0 0,0-1 1 0 0,-1 0 0 0 0,0 0 0 0 0,0 0 0 0 0,-1 0 0 0 0,0 0 0 0 0,-1 0-1 0 0,0-1 1 0 0,-1 1 0 0 0,0-1 0 0 0,0 1 0 0 0,-1 0 0 0 0,-3-15-1 0 0,3 18-11 0 0,0 0-1 0 0,0 0 0 0 0,-1 0 0 0 0,0 1 0 0 0,0-1 0 0 0,-1 1 0 0 0,1-1 1 0 0,-1 1-1 0 0,-1 0 0 0 0,1 0 0 0 0,-5-5 0 0 0,5 8 1 0 0,0-1 1 0 0,-1 1-1 0 0,1 0 1 0 0,-1 0-1 0 0,0 0 0 0 0,0 0 1 0 0,0 0-1 0 0,0 1 1 0 0,0 0-1 0 0,0 0 0 0 0,0 0 1 0 0,0 0-1 0 0,0 1 0 0 0,-1 0 1 0 0,1 0-1 0 0,0 0 1 0 0,0 0-1 0 0,-8 2 0 0 0,1-1 1 0 0,0 2-1 0 0,1-1 1 0 0,-1 2-1 0 0,1-1 1 0 0,-1 1-1 0 0,1 1 1 0 0,1 0-1 0 0,-1 0 1 0 0,1 1-1 0 0,0 1 1 0 0,0-1-1 0 0,0 1 1 0 0,1 1-1 0 0,0-1 1 0 0,1 1-1 0 0,-1 1 1 0 0,2-1-1 0 0,-10 16 1 0 0,10-15 7 0 0,1 0 0 0 0,0 1 1 0 0,0-1-1 0 0,1 1 0 0 0,0 0 1 0 0,1 0-1 0 0,0 0 0 0 0,1 1 0 0 0,0-1 1 0 0,0 0-1 0 0,1 1 0 0 0,1 0 0 0 0,0-1 1 0 0,0 1-1 0 0,1-1 0 0 0,0 1 1 0 0,1-1-1 0 0,0 1 0 0 0,4 10 0 0 0,-2-10 15 0 0,1 0-1 0 0,1 0 0 0 0,-1 0 1 0 0,2-1-1 0 0,-1 1 1 0 0,2-2-1 0 0,-1 1 0 0 0,1-1 1 0 0,1 0-1 0 0,0-1 0 0 0,0 1 1 0 0,0-2-1 0 0,14 9 0 0 0,-11-9 1 0 0,1-1-1 0 0,0 0 0 0 0,0-1 0 0 0,1-1 0 0 0,-1 0 1 0 0,1 0-1 0 0,0-2 0 0 0,0 1 0 0 0,0-2 0 0 0,0 0 1 0 0,19-1-1 0 0,14-3 3 0 0,0-1-1 0 0,-1-3 1 0 0,1-1 0 0 0,-1-3 0 0 0,-1-2-1 0 0,0-1 1 0 0,-1-3 0 0 0,0-1 0 0 0,-2-3-1 0 0,44-27 1 0 0,-77 42-23 0 0,0-1-1 0 0,0-1 1 0 0,-1 0-1 0 0,0 0 1 0 0,0 0 0 0 0,-1-1-1 0 0,12-18 1 0 0,-16 22-5 0 0,0-1 1 0 0,0 1 0 0 0,0-1 0 0 0,-1 0-1 0 0,1 0 1 0 0,-2 0 0 0 0,1 0-1 0 0,-1 0 1 0 0,1 0 0 0 0,-2 0 0 0 0,1-1-1 0 0,-1 1 1 0 0,0 0 0 0 0,0 0-1 0 0,-1-8 1 0 0,0 9 5 0 0,-1 1-1 0 0,1-1 1 0 0,-1 1 0 0 0,1-1-1 0 0,-1 1 1 0 0,-1-1 0 0 0,1 1-1 0 0,-1 0 1 0 0,1 0 0 0 0,-1 0-1 0 0,0 1 1 0 0,0-1 0 0 0,-1 1-1 0 0,1-1 1 0 0,-1 1 0 0 0,0 0-1 0 0,0 0 1 0 0,0 1 0 0 0,0-1-1 0 0,0 1 1 0 0,0 0 0 0 0,-1 0-1 0 0,1 0 1 0 0,-1 1 0 0 0,0 0-1 0 0,1 0 1 0 0,-1 0 0 0 0,0 0-1 0 0,0 1 1 0 0,-9-1 0 0 0,7 2 11 0 0,0-1 0 0 0,-1 1 0 0 0,1 0 1 0 0,0 0-1 0 0,-1 1 0 0 0,1 0 0 0 0,0 1 1 0 0,1-1-1 0 0,-1 1 0 0 0,0 0 0 0 0,1 1 0 0 0,-1 0 1 0 0,1 0-1 0 0,0 0 0 0 0,1 1 0 0 0,-1 0 1 0 0,1 0-1 0 0,0 0 0 0 0,-8 11 0 0 0,6-5 13 0 0,1 0 0 0 0,1 0 0 0 0,0 0 0 0 0,0 1 0 0 0,1 0 0 0 0,1 0 0 0 0,0 0 0 0 0,1 1 0 0 0,0-1-1 0 0,0 1 1 0 0,2-1 0 0 0,-1 1 0 0 0,2-1 0 0 0,0 1 0 0 0,0-1 0 0 0,1 1 0 0 0,1-1 0 0 0,0 0 0 0 0,0 0 0 0 0,1 0 0 0 0,1 0 0 0 0,0-1 0 0 0,1 0-1 0 0,0 0 1 0 0,0 0 0 0 0,10 11 0 0 0,-14-20-17 0 0,0 0-1 0 0,0 0 1 0 0,1 0 0 0 0,-1 0-1 0 0,1 0 1 0 0,-1-1-1 0 0,1 1 1 0 0,0-1 0 0 0,-1 0-1 0 0,1 1 1 0 0,0-1-1 0 0,0-1 1 0 0,0 1-1 0 0,0 0 1 0 0,0-1 0 0 0,0 1-1 0 0,0-1 1 0 0,3 0-1 0 0,1 0 8 0 0,0-1-1 0 0,0 0 0 0 0,0-1 1 0 0,0 1-1 0 0,0-1 1 0 0,0-1-1 0 0,9-4 0 0 0,-1 0 0 0 0,0-1 1 0 0,0-1-1 0 0,-1-1 0 0 0,-1 0 0 0 0,24-22 1 0 0,85-113 114 0 0,-121 144-124 0 0,0 0 0 0 0,-1 0 0 0 0,1 0 1 0 0,0 0-1 0 0,0 0 0 0 0,0 1 0 0 0,0-1 1 0 0,0 0-1 0 0,0 0 0 0 0,0 1 0 0 0,0-1 1 0 0,0 1-1 0 0,0-1 0 0 0,0 1 1 0 0,0-1-1 0 0,0 1 0 0 0,0 0 0 0 0,1-1 1 0 0,-1 1-1 0 0,0 0 0 0 0,0 0 0 0 0,0 0 1 0 0,1 0-1 0 0,-1 0 0 0 0,0 0 0 0 0,0 0 1 0 0,0 0-1 0 0,1 1 0 0 0,-1-1 0 0 0,0 0 1 0 0,0 1-1 0 0,0-1 0 0 0,0 1 0 0 0,0-1 1 0 0,0 1-1 0 0,0-1 0 0 0,0 1 1 0 0,0 0-1 0 0,0 0 0 0 0,0-1 0 0 0,0 1 1 0 0,0 0-1 0 0,0 0 0 0 0,-1 0 0 0 0,1 0 1 0 0,0 0-1 0 0,0 1 0 0 0,5 9 33 0 0,0-1 1 0 0,0 1-1 0 0,-1 0 1 0 0,4 14-1 0 0,-1-3 88 0 0,134 316 674 0 0,-104-252-672 0 0,114 238 404 0 0,-138-287-429 0 0,-12-30-26 0 0,1 0 0 0 0,-1-1 0 0 0,1 1 0 0 0,1-1 0 0 0,6 11 0 0 0,-8-15 340 0 0,-3-8-326 0 0,-44-265 7 0 0,39-140-1284 0 0,10 218 493 0 0,-4 170 563 0 0,0-1 0 0 0,2 0-1 0 0,1 1 1 0 0,10-42 0 0 0,-13 63 119 0 0,1 0-1 0 0,-1 0 1 0 0,1 0-1 0 0,-1 1 1 0 0,1-1 0 0 0,0 0-1 0 0,0 1 1 0 0,0-1-1 0 0,0 0 1 0 0,0 1-1 0 0,0-1 1 0 0,0 1 0 0 0,0-1-1 0 0,1 1 1 0 0,-1 0-1 0 0,1 0 1 0 0,-1-1 0 0 0,1 1-1 0 0,-1 0 1 0 0,1 0-1 0 0,0 1 1 0 0,-1-1-1 0 0,1 0 1 0 0,2 0 0 0 0,-1 1 4 0 0,0 0 0 0 0,-1 0 0 0 0,1 0 1 0 0,0 0-1 0 0,0 1 0 0 0,-1-1 0 0 0,1 1 1 0 0,0 0-1 0 0,-1 0 0 0 0,1 0 0 0 0,-1 0 1 0 0,1 1-1 0 0,-1-1 0 0 0,4 3 0 0 0,6 6 13 0 0,1 0-1 0 0,-2 1 0 0 0,1 0 0 0 0,11 15 1 0 0,110 150 153 0 0,-133-175-155 0 0,1 0 0 0 0,-1 0-1 0 0,1-1 1 0 0,-1 1 0 0 0,1 0 0 0 0,0-1 0 0 0,-1 1 0 0 0,1-1 0 0 0,0 1 0 0 0,0 0 0 0 0,-1-1 0 0 0,1 0 0 0 0,0 1 0 0 0,0-1 0 0 0,0 1 0 0 0,-1-1-1 0 0,1 0 1 0 0,0 0 0 0 0,0 1 0 0 0,0-1 0 0 0,0 0 0 0 0,0 0 0 0 0,0 0 0 0 0,0 0 0 0 0,-1 0 0 0 0,1 0 0 0 0,0 0 0 0 0,0-1 0 0 0,0 1-1 0 0,0 0 1 0 0,1-1 0 0 0,1 0-1 0 0,0-1 1 0 0,0 0-1 0 0,-1 0 0 0 0,1 0 0 0 0,0 0 0 0 0,-1 0 0 0 0,0-1 0 0 0,1 1 0 0 0,2-5 0 0 0,7-11-23 0 0,0-1-1 0 0,11-23 0 0 0,-16 28 13 0 0,13-21-29 0 0,1 2-1 0 0,30-36 0 0 0,-43 58 19 0 0,1 1 0 0 0,0 0-1 0 0,0 1 1 0 0,1 0 0 0 0,1 0-1 0 0,-1 1 1 0 0,1 1 0 0 0,1 0 0 0 0,0 0-1 0 0,14-6 1 0 0,-22 12 30 0 0,1 0 0 0 0,-1 1 0 0 0,1-1 0 0 0,-1 1-1 0 0,0 0 1 0 0,1 0 0 0 0,-1 0 0 0 0,1 0 0 0 0,-1 1 0 0 0,0 0 0 0 0,1 0 0 0 0,-1 0 0 0 0,0 1-1 0 0,0-1 1 0 0,0 1 0 0 0,0 0 0 0 0,0 0 0 0 0,0 0 0 0 0,-1 1 0 0 0,1-1 0 0 0,-1 1-1 0 0,1 0 1 0 0,-1 0 0 0 0,0 0 0 0 0,0 0 0 0 0,4 6 0 0 0,8 11 49 0 0,-1 0 0 0 0,-1 0 0 0 0,16 36 1 0 0,-18-35-25 0 0,-8-15-98 0 0,8 16-7 0 0,2-1 1 0 0,15 22 0 0 0,7-9-2144 0 0,-31-31 1478 0 0,0 0-1 0 0,0 0 1 0 0,1-1-1 0 0,-1 0 1 0 0,1 0 0 0 0,-1 0-1 0 0,9 1 1 0 0,-7-3-1645 0 0,18-4-352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2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29 383 6001 0 0,'7'-6'111'0'0,"0"-1"0"0"0,-1 1 1 0 0,0-1-1 0 0,0 0 0 0 0,-1 0 1 0 0,0-1-1 0 0,8-15 0 0 0,-12 21 289 0 0,3-17 4338 0 0,-17 41-4499 0 0,1 1 0 0 0,1 0-1 0 0,1 0 1 0 0,1 1 0 0 0,1 1 0 0 0,1 0 0 0 0,1 0-1 0 0,1 0 1 0 0,1 0 0 0 0,2 1 0 0 0,0 0 0 0 0,2-1-1 0 0,4 41 1 0 0,-3-60-202 0 0,0 0 0 0 0,1 0-1 0 0,-1-1 1 0 0,1 1 0 0 0,0 0 0 0 0,1-1 0 0 0,-1 1-1 0 0,1-1 1 0 0,0 0 0 0 0,0 0 0 0 0,1 0-1 0 0,0-1 1 0 0,-1 1 0 0 0,2-1 0 0 0,5 6 0 0 0,-6-7-15 0 0,1-1 1 0 0,0 1 0 0 0,-1-1 0 0 0,1 0-1 0 0,0 0 1 0 0,0 0 0 0 0,0-1 0 0 0,0 0-1 0 0,0 0 1 0 0,1 0 0 0 0,-1-1 0 0 0,0 1-1 0 0,0-1 1 0 0,0 0 0 0 0,1-1 0 0 0,8-1-1 0 0,-1-1-49 0 0,0 0-1 0 0,1 0 1 0 0,-1-1-1 0 0,-1-1 0 0 0,1 0 1 0 0,-1-1-1 0 0,0 0 0 0 0,0-1 1 0 0,-1-1-1 0 0,1 1 0 0 0,-2-2 1 0 0,1 0-1 0 0,13-15 0 0 0,-18 18 4 0 0,0-1-1 0 0,-1 0 1 0 0,0 0-1 0 0,-1-1 0 0 0,1 0 1 0 0,-1 0-1 0 0,-1 0 0 0 0,0 0 1 0 0,0 0-1 0 0,0 0 1 0 0,-1-1-1 0 0,0 0 0 0 0,-1 1 1 0 0,0-1-1 0 0,0 0 0 0 0,-1 0 1 0 0,0 1-1 0 0,-1-1 1 0 0,0 0-1 0 0,0 0 0 0 0,-4-11 1 0 0,1 6-12 0 0,-1 0 1 0 0,0 0 0 0 0,-1 1-1 0 0,-1 0 1 0 0,-12-20-1 0 0,16 29 26 0 0,1 0-1 0 0,-1 0 0 0 0,0 0 1 0 0,0 1-1 0 0,-1-1 0 0 0,1 1 1 0 0,-1-1-1 0 0,0 1 0 0 0,0 1 1 0 0,0-1-1 0 0,0 0 0 0 0,0 1 1 0 0,-1 0-1 0 0,1 0 0 0 0,-1 0 0 0 0,1 1 1 0 0,-1-1-1 0 0,0 1 0 0 0,0 0 1 0 0,-5 0-1 0 0,4 2 5 0 0,0 0-1 0 0,0 0 1 0 0,-1 0 0 0 0,1 1 0 0 0,0 0-1 0 0,0 0 1 0 0,0 1 0 0 0,1 0-1 0 0,-1 0 1 0 0,1 0 0 0 0,-1 1-1 0 0,1-1 1 0 0,0 1 0 0 0,0 0-1 0 0,1 1 1 0 0,-1-1 0 0 0,1 1 0 0 0,-7 10-1 0 0,6-9 1 0 0,1 1 1 0 0,0-1-1 0 0,0 1 0 0 0,1-1 0 0 0,0 1 1 0 0,0 0-1 0 0,0 0 0 0 0,1 0 0 0 0,0 1 1 0 0,0-1-1 0 0,1 0 0 0 0,0 1 0 0 0,0-1 1 0 0,1 1-1 0 0,1 9 0 0 0,-1-13-9 0 0,1 0-1 0 0,0 0 1 0 0,0 0-1 0 0,0 0 1 0 0,1 0-1 0 0,-1-1 1 0 0,1 1-1 0 0,0 0 1 0 0,0-1-1 0 0,0 0 1 0 0,1 1-1 0 0,-1-1 1 0 0,1 0-1 0 0,0 0 1 0 0,0 0-1 0 0,0-1 1 0 0,0 1-1 0 0,5 2 1 0 0,-2-2-39 0 0,0 0 0 0 0,0 0 0 0 0,0-1 0 0 0,0 0 0 0 0,1 0 0 0 0,-1-1 0 0 0,1 0 0 0 0,0 0 0 0 0,-1 0 0 0 0,10-1 0 0 0,1-1-72 0 0,-1-1-1 0 0,0 0 1 0 0,0-1-1 0 0,-1 0 1 0 0,1-2-1 0 0,-1 0 1 0 0,1 0-1 0 0,21-13 1 0 0,-20 9 71 0 0,-1-2 0 0 0,0 0 1 0 0,0-1-1 0 0,-1-1 0 0 0,-1 0 1 0 0,0-1-1 0 0,-1-1 0 0 0,0 0 1 0 0,-1 0-1 0 0,-1-1 0 0 0,10-20 1 0 0,-8 9 183 0 0,-1-1 1 0 0,-1 0-1 0 0,-2 0 1 0 0,0-1-1 0 0,-2 0 0 0 0,5-49 1 0 0,2-55 1581 0 0,-18 128-1286 0 0,-4 11-346 0 0,-5 9-91 0 0,8-4 12 0 0,0 0 0 0 0,1 0-1 0 0,0 0 1 0 0,1 0 0 0 0,0 1-1 0 0,1-1 1 0 0,1 1-1 0 0,-1 0 1 0 0,1 13 0 0 0,-1 1-41 0 0,1 3-8 0 0,1 1 1 0 0,1 0-1 0 0,1-1 1 0 0,2 1-1 0 0,0-1 1 0 0,16 47-1 0 0,72 168-129 0 0,-6-23-12 0 0,-62-141 103 0 0,-3 1 0 0 0,-4 1 0 0 0,-3 1 0 0 0,-4 0 0 0 0,-4 1 0 0 0,-6 131 0 0 0,-3-177-31 0 0,-16 146-369 0 0,15-161 276 0 0,-1 0-1 0 0,-1 0 1 0 0,-1 0 0 0 0,-1-1-1 0 0,-18 36 1 0 0,26-57 179 0 0,-1 0-1 0 0,1 0 1 0 0,-1 0 0 0 0,0 0-1 0 0,1 0 1 0 0,-1 0-1 0 0,0 0 1 0 0,1 0 0 0 0,-1 0-1 0 0,0-1 1 0 0,0 1-1 0 0,0 0 1 0 0,0-1 0 0 0,0 1-1 0 0,0 0 1 0 0,0-1 0 0 0,0 1-1 0 0,0-1 1 0 0,0 0-1 0 0,0 1 1 0 0,0-1 0 0 0,0 0-1 0 0,0 0 1 0 0,0 1-1 0 0,0-1 1 0 0,0 0 0 0 0,-1 0-1 0 0,1 0 1 0 0,0 0 0 0 0,0-1-1 0 0,0 1 1 0 0,0 0-1 0 0,0 0 1 0 0,0-1 0 0 0,0 1-1 0 0,0-1 1 0 0,0 1-1 0 0,0-1 1 0 0,0 1 0 0 0,0-1-1 0 0,0 1 1 0 0,0-1 0 0 0,0 0-1 0 0,0 0 1 0 0,0 1-1 0 0,1-1 1 0 0,-1 0 0 0 0,0 0-1 0 0,1 0 1 0 0,-1 0-1 0 0,0-1 1 0 0,-8-8-215 0 0,1-1 0 0 0,0-1 0 0 0,-8-16 0 0 0,8 16 41 0 0,-26-49-1461 0 0,2-1-1 0 0,-26-72 0 0 0,40 85-558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5444 0 0,'16'-16'-138'0'0,"-15"14"257"0"0,20-25 2159 0 0,-5 12-2114 0 0,0 1-1 0 0,1 1 1 0 0,1 0 0 0 0,0 1 0 0 0,1 1 0 0 0,0 1 0 0 0,1 0 0 0 0,22-6 0 0 0,7-6-1249 0 0,11-6-2484 0 0,-34 15 901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221 234 892 0 0,'0'41'2381'0'0,"0"-39"-2036"0"0,-1 1 296 0 0,1 1 0 0 0,-1-1 1 0 0,1 1-1 0 0,0-1 0 0 0,0 1 1 0 0,0-1-1 0 0,1 6 0 0 0,3-8-547 0 0,0 0-1 0 0,-1-1 1 0 0,1 1-1 0 0,-1-1 0 0 0,1 0 1 0 0,0 0-1 0 0,-1 0 1 0 0,1-1-1 0 0,-1 1 1 0 0,1-1-1 0 0,-1 0 1 0 0,1 0-1 0 0,-1 0 1 0 0,1-1-1 0 0,-1 1 1 0 0,0-1-1 0 0,0 0 1 0 0,0 1-1 0 0,0-1 0 0 0,0-1 1 0 0,0 1-1 0 0,0 0 1 0 0,-1-1-1 0 0,1 0 1 0 0,2-3-1 0 0,2-2 2 0 0,-1 1-1 0 0,0-1 0 0 0,0-1 1 0 0,-1 1-1 0 0,0-1 0 0 0,-1 0 0 0 0,0 0 1 0 0,4-12-1 0 0,-4 5-14 0 0,-1-1 0 0 0,0 1-1 0 0,0-26 1 0 0,-3 37-52 0 0,1 0 0 0 0,-1 0 0 0 0,-1-1 0 0 0,1 1 0 0 0,-1 0 0 0 0,0 0 0 0 0,0 0 0 0 0,0 0 0 0 0,-1 0 0 0 0,0 0 0 0 0,0 0 0 0 0,0 0 0 0 0,0 0 0 0 0,-7-8 0 0 0,6 11-17 0 0,0 0 0 0 0,0 1 0 0 0,0-1 0 0 0,-1 1 0 0 0,1-1 0 0 0,0 1 0 0 0,-1 0 0 0 0,1 0 0 0 0,-1 0 0 0 0,1 1 0 0 0,-1-1 0 0 0,0 1-1 0 0,1 0 1 0 0,-1 0 0 0 0,-7 1 0 0 0,7-1-3 0 0,-7 0 1 0 0,-1 0 1 0 0,0 1-1 0 0,0 0 0 0 0,0 0 0 0 0,-19 7 0 0 0,25-6-7 0 0,0 1-1 0 0,0 0 1 0 0,0 0-1 0 0,1 0 1 0 0,-1 1-1 0 0,1 0 1 0 0,0 0-1 0 0,0 0 0 0 0,1 1 1 0 0,-1 0-1 0 0,1-1 1 0 0,-6 10-1 0 0,-14 19 6 0 0,2 1 0 0 0,-17 37 0 0 0,33-60-6 0 0,1 1 1 0 0,0 0-1 0 0,1 0 1 0 0,0 0-1 0 0,1 1 1 0 0,0 0-1 0 0,1-1 0 0 0,0 1 1 0 0,1 0-1 0 0,1 20 1 0 0,0-30-4 0 0,1 0 0 0 0,-1 0 0 0 0,1 0 0 0 0,-1 0 0 0 0,1 0 0 0 0,0 0 0 0 0,0 0 0 0 0,0-1 0 0 0,0 1 0 0 0,1 0 0 0 0,-1-1-1 0 0,1 1 1 0 0,-1-1 0 0 0,1 1 0 0 0,0-1 0 0 0,0 0 0 0 0,0 1 0 0 0,1-1 0 0 0,-1 0 0 0 0,3 2 0 0 0,-3-3 1 0 0,1 0 0 0 0,-1 0 0 0 0,1 0 0 0 0,-1 0 0 0 0,1-1 0 0 0,-1 1 0 0 0,1-1-1 0 0,-1 1 1 0 0,1-1 0 0 0,0 0 0 0 0,-1 0 0 0 0,1 0 0 0 0,-1 0 0 0 0,1-1 0 0 0,-1 1 0 0 0,1-1 0 0 0,0 1-1 0 0,-1-1 1 0 0,1 0 0 0 0,-1 0 0 0 0,0 0 0 0 0,1 0 0 0 0,-1 0 0 0 0,3-3 0 0 0,2 0-4 0 0,5-4 6 0 0,-1 0-1 0 0,0-1 1 0 0,-1 0-1 0 0,0 0 1 0 0,0-1-1 0 0,-1-1 1 0 0,15-21-1 0 0,-12 15-3 0 0,2 0 0 0 0,20-20-1 0 0,4-7 56 0 0,-37 43-42 0 0,2 1 10 0 0,6-2-14 0 0,-4 3 0 0 0,0 0-1 0 0,0 0 1 0 0,-1 0-1 0 0,1 1 0 0 0,0-1 1 0 0,-1 1-1 0 0,1 0 1 0 0,-1 1-1 0 0,0-1 1 0 0,0 1-1 0 0,0 0 1 0 0,4 3-1 0 0,6 3 19 0 0,57 40 83 0 0,-53-34-131 0 0,1-2 1 0 0,1 0-1 0 0,0-1 0 0 0,0-1 1 0 0,33 12-1 0 0,-51-22-133 0 0,1-1 0 0 0,0 1 0 0 0,0-1 0 0 0,0 0 0 0 0,0 0 0 0 0,0 0 0 0 0,-1 0 0 0 0,1-1 0 0 0,0 1 0 0 0,0-1 0 0 0,0 0 0 0 0,-1 1 0 0 0,1-1 0 0 0,0 0 0 0 0,-1-1 0 0 0,1 1 0 0 0,3-2 0 0 0,39-33-4742 0 0,-37 28 3819 0 0,14-12-1386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4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5653 0 0,'15'-50'159'0'0,"10"-28"2703"0"0,-23 72-2619 0 0,1 0-1 0 0,-1 1 0 0 0,1-1 0 0 0,1 1 1 0 0,-1 0-1 0 0,1 0 0 0 0,0 0 1 0 0,0 0-1 0 0,9-8 0 0 0,-7 11-178 0 0,0 0 1 0 0,0 0-1 0 0,0 0 0 0 0,1 1 1 0 0,-1 0-1 0 0,1 0 1 0 0,-1 1-1 0 0,1 0 0 0 0,-1 0 1 0 0,0 0-1 0 0,1 1 0 0 0,-1 0 1 0 0,1 0-1 0 0,-1 0 0 0 0,0 1 1 0 0,10 4-1 0 0,-8-3-21 0 0,0 1 1 0 0,0 1-1 0 0,0-1 0 0 0,0 1 1 0 0,-1 0-1 0 0,0 1 0 0 0,0 0 0 0 0,0 0 1 0 0,-1 1-1 0 0,1-1 0 0 0,-2 1 1 0 0,1 1-1 0 0,-1-1 0 0 0,0 1 0 0 0,-1 0 1 0 0,0 0-1 0 0,0 0 0 0 0,0 0 1 0 0,-1 1-1 0 0,-1 0 0 0 0,1 0 1 0 0,-1-1-1 0 0,-1 1 0 0 0,0 0 0 0 0,0 18 1 0 0,-1 0 34 0 0,-2-1 0 0 0,-1 0 0 0 0,-1 0 1 0 0,-2 0-1 0 0,0 0 0 0 0,-1-1 0 0 0,-19 41 1 0 0,-1-7 110 0 0,-2-2 1 0 0,-46 66 0 0 0,48-73 247 0 0,26-49-266 0 0,8 4-56 0 0,-6-5-110 0 0,-1 1 0 0 0,0-1 0 0 0,0 0 0 0 0,1 1-1 0 0,-1-1 1 0 0,0 0 0 0 0,1 1 0 0 0,-1-1 0 0 0,0 0 0 0 0,1 1 0 0 0,-1-1 0 0 0,1 0-1 0 0,-1 0 1 0 0,1 1 0 0 0,-1-1 0 0 0,0 0 0 0 0,1 0 0 0 0,-1 0 0 0 0,1 0 0 0 0,-1 0-1 0 0,1 1 1 0 0,-1-1 0 0 0,1 0 0 0 0,-1 0 0 0 0,1 0 0 0 0,-1 0 0 0 0,1-1 0 0 0,-1 1-1 0 0,1 0 1 0 0,-1 0 0 0 0,1 0 0 0 0,-1 0 0 0 0,1-1 0 0 0,24-4-101 0 0,1-2 0 0 0,-1-1 0 0 0,-1-1 0 0 0,0-1 0 0 0,0-1 0 0 0,32-21 0 0 0,129-98-7643 0 0,-157 107 5353 0 0,-5 2-362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4020 0 0,'-22'22'-1455'0'0,"7"-9"1566"0"0,0 0 0 0 0,-1-1 0 0 0,0-1-1 0 0,0 0 1 0 0,-30 13 0 0 0,44-24-86 0 0,-30 16 947 0 0,168-3 1720 0 0,-112-14-2615 0 0,-1-2-1 0 0,1 0 0 0 0,25-8 1 0 0,-27 5-149 0 0,0 2 0 0 0,1 0 0 0 0,24 0 0 0 0,-46 5 4 0 0,0-1 1 0 0,0 0 0 0 0,0 0-1 0 0,0 1 1 0 0,0-1 0 0 0,0 0-1 0 0,0 1 1 0 0,0-1 0 0 0,0 1-1 0 0,0 0 1 0 0,0-1-1 0 0,0 1 1 0 0,0 0 0 0 0,-1-1-1 0 0,1 1 1 0 0,0 0 0 0 0,0 0-1 0 0,-1 0 1 0 0,1 0 0 0 0,-1 0-1 0 0,1 0 1 0 0,0 0 0 0 0,-1 0-1 0 0,0 0 1 0 0,1 0 0 0 0,-1 0-1 0 0,0 0 1 0 0,1 0 0 0 0,-1 0-1 0 0,0 0 1 0 0,0 0 0 0 0,0 0-1 0 0,0 1 1 0 0,0-1 0 0 0,0 0-1 0 0,0 0 1 0 0,-1 0 0 0 0,1 0-1 0 0,0 0 1 0 0,0 0-1 0 0,-1 0 1 0 0,1 0 0 0 0,-1 1-1 0 0,0 3-591 0 0,-1 5-799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4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 6429 0 0,'0'0'-73'0'0,"-3"-8"128"0"0,9 6 3053 0 0,13 4-2776 0 0,0 0 1 0 0,0 1-1 0 0,-1 1 0 0 0,1 1 1 0 0,-1 1-1 0 0,32 14 0 0 0,107 59 820 0 0,-10 17-58 0 0,-32-19-2439 0 0,-115-77 1150 0 0,1 1 0 0 0,-1-1 0 0 0,1 0 0 0 0,0 1 0 0 0,-1-1 0 0 0,1 0 0 0 0,-1 0 0 0 0,1 0 0 0 0,0 1 1 0 0,-1-1-1 0 0,1 0 0 0 0,0 0 0 0 0,0 0 0 0 0,-1 0 0 0 0,1 0 0 0 0,0 0 0 0 0,-1 0 0 0 0,1-1 0 0 0,0 1 0 0 0,-1 0 0 0 0,1 0 0 0 0,0 0 0 0 0,-1-1 1 0 0,1 1-1 0 0,-1 0 0 0 0,1-1 0 0 0,0 1 0 0 0,-1 0 0 0 0,1-1 0 0 0,-1 1 0 0 0,1-1 0 0 0,-1 1 0 0 0,1-1 0 0 0,-1 1 0 0 0,1-1 0 0 0,-1 1 0 0 0,0-1 1 0 0,1 0-1 0 0,-1 1 0 0 0,0-1 0 0 0,0 0 0 0 0,1 1 0 0 0,-1-1 0 0 0,0 0 0 0 0,1 0 505 0 0,0-2-2738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4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251 109 5809 0 0,'0'-6'90'0'0,"0"0"1"0"0,1 0 0 0 0,0 0 0 0 0,1 1-1 0 0,-1-1 1 0 0,1 0 0 0 0,0 0 0 0 0,0 1-1 0 0,1-1 1 0 0,-1 1 0 0 0,1 0 0 0 0,7-9-1 0 0,5-10 1599 0 0,-14 22-931 0 0,-11 9-286 0 0,1 1 1 0 0,1 1-1 0 0,0-1 1 0 0,-14 19-1 0 0,-47 60-284 0 0,42-52-388 0 0,1 0 0 0 0,2 1-1 0 0,2 1 1 0 0,1 2 0 0 0,-20 53 0 0 0,39-88-161 0 0,0 1-1 0 0,1-1 1 0 0,0 1 0 0 0,0 0 0 0 0,0 0 0 0 0,1-1 0 0 0,-1 1 0 0 0,1 0 0 0 0,0 0 0 0 0,0 0 0 0 0,1-1 0 0 0,0 1-1 0 0,0 0 1 0 0,0 0 0 0 0,0-1 0 0 0,3 7 0 0 0,8 4-2428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5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6333 0 0,'7'-28'1165'0'0,"-4"15"-358"0"0,1-1 0 0 0,0 1-1 0 0,10-21 1 0 0,-12 30-682 0 0,1-1-1 0 0,0 1 1 0 0,0 0 0 0 0,0 0-1 0 0,0 0 1 0 0,1 0 0 0 0,-1 1-1 0 0,1-1 1 0 0,0 1 0 0 0,0 0-1 0 0,1 0 1 0 0,-1 1 0 0 0,9-5-1 0 0,7-3 180 0 0,-14 7-214 0 0,1-1-1 0 0,0 1 1 0 0,0 0 0 0 0,0 0 0 0 0,0 1 0 0 0,0 0-1 0 0,1 1 1 0 0,-1-1 0 0 0,0 1 0 0 0,1 1 0 0 0,-1-1-1 0 0,12 2 1 0 0,-10 0-40 0 0,0 1 0 0 0,0 0 0 0 0,-1 1 0 0 0,1 0 0 0 0,-1 1 0 0 0,0-1 0 0 0,1 1 0 0 0,-2 1 0 0 0,1 0 0 0 0,0 0 0 0 0,-1 0 0 0 0,0 1 0 0 0,-1 0 0 0 0,1 1 0 0 0,-1-1 0 0 0,7 10 0 0 0,-5-4 9 0 0,0-1 1 0 0,-1 1-1 0 0,-1 0 0 0 0,0 0 0 0 0,-1 0 0 0 0,0 1 0 0 0,0 0 1 0 0,-2 0-1 0 0,0 0 0 0 0,3 27 0 0 0,-4-15 17 0 0,-2 1 0 0 0,-1-1 0 0 0,-1 0 0 0 0,-1 1 0 0 0,-13 46 0 0 0,-49 116 391 0 0,36-112-126 0 0,17-33 934 0 0,36-43-1099 0 0,-11-4-110 0 0,174-85-1144 0 0,74-34-7520 0 0,-210 102 5634 0 0,4 1-763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6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7545 0 0,'4'-13'147'0'0,"0"1"4952"0"0,0 16-4966 0 0,10 22 54 0 0,-1-1 0 0 0,-1 2 0 0 0,-2 0 0 0 0,0 0 1 0 0,7 34-1 0 0,1 2-5 0 0,-2-15-41 0 0,-2-8 142 0 0,15 75-1 0 0,-26-90-113 0 0,-3-17-3 0 0,1-1 0 0 0,0 0 0 0 0,1 0 1 0 0,-1 0-1 0 0,4 8 0 0 0,-4-13 699 0 0,-3-9-751 0 0,-3-14-101 0 0,1-1 1 0 0,1 0-1 0 0,1 0 0 0 0,1 0 1 0 0,1 0-1 0 0,1 0 1 0 0,1 0-1 0 0,5-26 1 0 0,-6 38-44 0 0,1 1 1 0 0,1 0-1 0 0,-1-1 1 0 0,2 1-1 0 0,-1 0 1 0 0,1 0-1 0 0,1 1 1 0 0,-1-1-1 0 0,1 1 1 0 0,1 0-1 0 0,0 0 1 0 0,0 1-1 0 0,0-1 1 0 0,1 2-1 0 0,0-1 1 0 0,0 1-1 0 0,1 0 1 0 0,0 0-1 0 0,0 1 1 0 0,0 0-1 0 0,17-7 1 0 0,-21 11 12 0 0,1 0 1 0 0,0 0-1 0 0,-1 1 1 0 0,1-1-1 0 0,0 1 1 0 0,-1 0-1 0 0,1 1 1 0 0,-1-1 0 0 0,1 1-1 0 0,0 0 1 0 0,-1 0-1 0 0,1 1 1 0 0,-1-1-1 0 0,0 1 1 0 0,1 0 0 0 0,-1 0-1 0 0,0 0 1 0 0,0 1-1 0 0,0-1 1 0 0,-1 1-1 0 0,1 0 1 0 0,-1 0-1 0 0,1 0 1 0 0,-1 1 0 0 0,0-1-1 0 0,3 5 1 0 0,7 9-13 0 0,0 0 0 0 0,-1 1 0 0 0,-1 1 0 0 0,11 22 0 0 0,40 115 163 0 0,-44-108 2 0 0,-7-30 388 0 0,-11-18-518 0 0,1 0 1 0 0,-1 0 0 0 0,1 0-1 0 0,-1 0 1 0 0,0 0 0 0 0,1 0 0 0 0,-1 0-1 0 0,0 0 1 0 0,1 0 0 0 0,-1-1 0 0 0,0 1-1 0 0,1 0 1 0 0,-1 0 0 0 0,0 0-1 0 0,1 0 1 0 0,-1-1 0 0 0,0 1 0 0 0,1 0-1 0 0,-1 0 1 0 0,0-1 0 0 0,1 1-1 0 0,-1 0 1 0 0,0-1 0 0 0,0 1 0 0 0,0 0-1 0 0,1 0 1 0 0,-1-1 0 0 0,0 1 0 0 0,0-1-1 0 0,0 1 1 0 0,0-1 0 0 0,15-49-85 0 0,-6 19-14 0 0,0 8-92 0 0,2 1 0 0 0,1 0 0 0 0,1 1 1 0 0,28-36-1 0 0,-34 48 122 0 0,0 1-1 0 0,0 0 1 0 0,1 1 0 0 0,0-1-1 0 0,0 1 1 0 0,0 1 0 0 0,1 0-1 0 0,0 0 1 0 0,0 1 0 0 0,1 0 0 0 0,0 0-1 0 0,0 1 1 0 0,14-4 0 0 0,-18 8 44 0 0,-1-1-1 0 0,0 1 1 0 0,1 1 0 0 0,-1-1 0 0 0,0 1 0 0 0,1 0-1 0 0,-1 0 1 0 0,0 0 0 0 0,0 1 0 0 0,0 0 0 0 0,0 0-1 0 0,0 0 1 0 0,0 1 0 0 0,0-1 0 0 0,-1 1 0 0 0,1 0 0 0 0,-1 1-1 0 0,0-1 1 0 0,4 5 0 0 0,10 10 5 0 0,-1 0 0 0 0,26 38 0 0 0,-33-43 32 0 0,58 93 109 0 0,-47-68-27 0 0,54 67 1 0 0,-73-102-249 0 0,0-1 0 0 0,1 0 0 0 0,-1 0 0 0 0,0-1-1 0 0,1 1 1 0 0,0 0 0 0 0,0-1 0 0 0,-1 1 0 0 0,1-1 0 0 0,0 0 0 0 0,0 0 0 0 0,0 0 0 0 0,0 0 0 0 0,0-1-1 0 0,0 1 1 0 0,0-1 0 0 0,1 0 0 0 0,-1 0 0 0 0,0 0 0 0 0,0 0 0 0 0,6-2 0 0 0,5-1-1305 0 0,0 0 1 0 0,1-1-1 0 0,18-9 1 0 0,-20 8 305 0 0,18-7-1768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7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224 319 6401 0 0,'-22'6'-902'0'0,"1"-3"2888"0"0,21-4-1926 0 0,1 0 0 0 0,-1 0 1 0 0,0 0-1 0 0,0 0 0 0 0,0 0 1 0 0,1 1-1 0 0,-1-1 1 0 0,1 0-1 0 0,-1 0 0 0 0,1 0 1 0 0,-1 0-1 0 0,1 0 0 0 0,-1 0 1 0 0,1 1-1 0 0,0-1 1 0 0,-1 0-1 0 0,1 1 0 0 0,0-1 1 0 0,0 0-1 0 0,0 1 0 0 0,1-1 1 0 0,12-13 163 0 0,-1-1-1 0 0,-1 0 1 0 0,16-23 0 0 0,-24 31-182 0 0,-1-1 1 0 0,0 1 0 0 0,0-1-1 0 0,0 0 1 0 0,-1 0 0 0 0,0 1-1 0 0,-1-2 1 0 0,0 1 0 0 0,0 0-1 0 0,-1-12 1 0 0,1 9-2 0 0,-1 0 0 0 0,0 0 1 0 0,-1 0-1 0 0,0 0 0 0 0,-1 0 1 0 0,0 0-1 0 0,-1 0 0 0 0,-7-18 0 0 0,9 28-32 0 0,0 0 0 0 0,0 0-1 0 0,0 0 1 0 0,0 0 0 0 0,-1 0-1 0 0,1 0 1 0 0,0 0 0 0 0,-1 0-1 0 0,1 1 1 0 0,-1-1 0 0 0,1 1-1 0 0,-1-1 1 0 0,1 1 0 0 0,-1-1-1 0 0,1 1 1 0 0,-1 0 0 0 0,1 0 0 0 0,-1 0-1 0 0,1 0 1 0 0,-1 0 0 0 0,0 0-1 0 0,1 0 1 0 0,-1 0 0 0 0,1 1-1 0 0,-1-1 1 0 0,1 1 0 0 0,-1-1-1 0 0,1 1 1 0 0,-1-1 0 0 0,1 1-1 0 0,-2 1 1 0 0,-43 23 228 0 0,33-14-148 0 0,1 0 0 0 0,0 1 0 0 0,0 1 0 0 0,1 0-1 0 0,1 0 1 0 0,0 1 0 0 0,1 0 0 0 0,-13 28 0 0 0,9-13 55 0 0,2 0 0 0 0,0 1 0 0 0,-10 56-1 0 0,19-79-118 0 0,1 0 0 0 0,0 0 0 0 0,0 0 0 0 0,1 0 0 0 0,0 0 0 0 0,0 0 0 0 0,0 0 0 0 0,1 0 0 0 0,0 0 0 0 0,1 0 0 0 0,-1 0 0 0 0,2 0 0 0 0,-1 0 0 0 0,5 10 0 0 0,-5-16-22 0 0,-1 0 1 0 0,0 0-1 0 0,0 1 0 0 0,1-1 0 0 0,-1 0 1 0 0,1 0-1 0 0,-1 0 0 0 0,1 0 0 0 0,0-1 0 0 0,-1 1 1 0 0,1 0-1 0 0,0-1 0 0 0,-1 1 0 0 0,1-1 0 0 0,0 1 1 0 0,0-1-1 0 0,0 0 0 0 0,-1 0 0 0 0,1 0 1 0 0,0 0-1 0 0,0 0 0 0 0,0 0 0 0 0,-1-1 0 0 0,1 1 1 0 0,0 0-1 0 0,0-1 0 0 0,-1 0 0 0 0,1 1 1 0 0,0-1-1 0 0,-1 0 0 0 0,1 0 0 0 0,-1 0 0 0 0,1 0 1 0 0,-1 0-1 0 0,3-2 0 0 0,5-3-27 0 0,-1-1 1 0 0,0 0-1 0 0,0 0 0 0 0,11-13 1 0 0,1-7-73 0 0,-1 0 1 0 0,30-59-1 0 0,-31 51-23 0 0,32-45-1 0 0,-50 80 121 0 0,0 0 1 0 0,0-1-1 0 0,0 1 0 0 0,0 0 1 0 0,1 0-1 0 0,-1 0 0 0 0,0 0 1 0 0,0 0-1 0 0,0 0 0 0 0,0 0 1 0 0,0 0-1 0 0,0 0 0 0 0,1-1 1 0 0,-1 1-1 0 0,0 0 0 0 0,0 0 1 0 0,0 0-1 0 0,0 0 0 0 0,0 0 1 0 0,1 0-1 0 0,-1 0 0 0 0,0 0 1 0 0,0 0-1 0 0,0 0 0 0 0,0 0 1 0 0,0 0-1 0 0,1 0 0 0 0,-1 0 1 0 0,0 0-1 0 0,0 0 0 0 0,0 0 0 0 0,0 1 1 0 0,0-1-1 0 0,0 0 0 0 0,1 0 1 0 0,-1 0-1 0 0,0 0 0 0 0,0 0 1 0 0,0 0-1 0 0,0 0 0 0 0,0 0 1 0 0,0 0-1 0 0,0 0 0 0 0,1 1 1 0 0,-1-1-1 0 0,0 0 0 0 0,0 0 1 0 0,0 0-1 0 0,0 0 0 0 0,0 0 1 0 0,0 1-1 0 0,0-1 0 0 0,0 0 1 0 0,0 0-1 0 0,0 0 0 0 0,0 0 1 0 0,0 1-1 0 0,6 16 53 0 0,1 28 26 0 0,-5-35-48 0 0,-1-3-61 0 0,0 1-1 0 0,1-1 1 0 0,0 0-1 0 0,0 1 0 0 0,1-1 1 0 0,0 0-1 0 0,0 0 0 0 0,1-1 1 0 0,0 1-1 0 0,0-1 0 0 0,0 0 1 0 0,1 0-1 0 0,0 0 0 0 0,0 0 1 0 0,11 8-1 0 0,-10-11-412 0 0,0 1-1 0 0,0-1 1 0 0,0 0-1 0 0,0 0 1 0 0,1-1-1 0 0,-1 1 1 0 0,1-2-1 0 0,0 1 1 0 0,0-1-1 0 0,-1 0 1 0 0,1 0 0 0 0,0 0-1 0 0,0-1 1 0 0,0-1-1 0 0,0 1 1 0 0,0-1-1 0 0,10-2 1 0 0,8-4-1792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23 5400 0 0,'-67'-23'4111'0'0,"64"26"-3768"0"0,1 1-263 0 0,0-1-1 0 0,0 1 1 0 0,1-1 0 0 0,-1 1-1 0 0,1 0 1 0 0,0-1-1 0 0,0 1 1 0 0,0 0 0 0 0,1 0-1 0 0,-1 0 1 0 0,1 0-1 0 0,0 0 1 0 0,0 0 0 0 0,1-1-1 0 0,-1 1 1 0 0,2 5-1 0 0,16 82 889 0 0,-10-60-731 0 0,83 308 1521 0 0,-21-94-1167 0 0,-62-210-812 0 0,3 9-418 0 0,-2-15-3170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8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4 107 6357 0 0,'-3'-3'-151'0'0,"10"-2"139"0"0,31-7 281 0 0,52-8 525 0 0,36-8 230 0 0,39-7 383 0 0,-157 34-1352 0 0,1 1 0 0 0,-1-1 1 0 0,0 2-1 0 0,1-1 1 0 0,-1 1-1 0 0,0 0 0 0 0,1 1 1 0 0,-1 0-1 0 0,0 0 1 0 0,0 1-1 0 0,0 0 1 0 0,-1 0-1 0 0,1 1 0 0 0,-1 0 1 0 0,14 9-1 0 0,1 5 92 0 0,0 1-1 0 0,-1 0 1 0 0,23 29-1 0 0,-15-15 62 0 0,-8-8 9 0 0,-1 1 1 0 0,-1 0-1 0 0,-2 1 1 0 0,-1 1-1 0 0,-1 1 1 0 0,19 50 0 0 0,-33-77 22 0 0,3-8-205 0 0,6-9-15 0 0,0-1 0 0 0,-2 0-1 0 0,1-1 1 0 0,-2 1 0 0 0,0-2 0 0 0,4-20 0 0 0,-3 15-16 0 0,0-1 0 0 0,1 2 1 0 0,22-39-1 0 0,-20 42-21 0 0,1 1 1 0 0,1 0-1 0 0,1 1 0 0 0,1 1 1 0 0,0 0-1 0 0,33-25 0 0 0,-47 40 17 0 0,0 1 0 0 0,0-1-1 0 0,0 1 1 0 0,0 0-1 0 0,1-1 1 0 0,-1 1 0 0 0,0 0-1 0 0,0 0 1 0 0,0 0 0 0 0,1 0-1 0 0,-1 0 1 0 0,0 0 0 0 0,0 1-1 0 0,0-1 1 0 0,1 0 0 0 0,-1 1-1 0 0,0-1 1 0 0,0 0 0 0 0,0 1-1 0 0,0 0 1 0 0,0-1 0 0 0,2 2-1 0 0,21 16 38 0 0,-17-7 3 0 0,1 0 0 0 0,-2 0-1 0 0,0 1 1 0 0,0 0 0 0 0,-1 0 0 0 0,0 0 0 0 0,2 14 0 0 0,4 6 82 0 0,82 222 477 0 0,-93-253-795 0 0,0 0 1 0 0,0 0 0 0 0,1 0-1 0 0,-1 0 1 0 0,0 0-1 0 0,0 0 1 0 0,1 0-1 0 0,-1 0 1 0 0,1 0-1 0 0,-1 0 1 0 0,1 0-1 0 0,-1 0 1 0 0,1 0-1 0 0,0 0 1 0 0,-1 0-1 0 0,1 0 1 0 0,0 0-1 0 0,0-1 1 0 0,-1 1-1 0 0,1 0 1 0 0,0 0-1 0 0,0-1 1 0 0,0 1-1 0 0,1 0 1 0 0,7-23-4610 0 0,-8 20 5129 0 0,5-17-3374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8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 6905 0 0,'-17'-6'-17'0'0,"26"8"783"0"0,22 8-840 0 0,14 7-3236 0 0,-23-4 896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9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6141 0 0,'1'-2'121'0'0,"-1"1"0"0"0,0 0 0 0 0,1 0 0 0 0,0 0 0 0 0,-1 0 0 0 0,1 0 0 0 0,-1 0 0 0 0,1 0 0 0 0,0 0 0 0 0,0 0 0 0 0,0 0 0 0 0,-1 0 0 0 0,1 0 0 0 0,0 1 0 0 0,0-1 0 0 0,0 0 0 0 0,0 1 0 0 0,0-1 0 0 0,1 1 0 0 0,-1-1 0 0 0,0 1 0 0 0,0-1 0 0 0,0 1 0 0 0,0 0 0 0 0,1-1 0 0 0,-1 1 0 0 0,0 0 0 0 0,2 0 0 0 0,0 1-7 0 0,-1 0 1 0 0,1 1-1 0 0,-1-1 0 0 0,0 1 0 0 0,0 0 0 0 0,1-1 1 0 0,-1 1-1 0 0,0 0 0 0 0,-1 0 0 0 0,1 0 0 0 0,0 0 1 0 0,-1 1-1 0 0,3 3 0 0 0,79 144 1326 0 0,-65-113-1654 0 0,2-1 0 0 0,1 0 0 0 0,1-1 0 0 0,37 43 0 0 0,-58-78 129 0 0,-1 1 0 0 0,1-1 0 0 0,-1 0 0 0 0,0 1 0 0 0,1-1 0 0 0,-1 0 0 0 0,1 0 0 0 0,-1 1 0 0 0,0-1 0 0 0,1 0 0 0 0,-1 0 0 0 0,1 0 0 0 0,-1 0 0 0 0,1 0 0 0 0,-1 0 0 0 0,1 0 0 0 0,-1 0 0 0 0,1 0 0 0 0,-1 0 0 0 0,1 0 0 0 0,-1 0 0 0 0,1 0 0 0 0,-1 0 0 0 0,1 0 0 0 0,-1 0 0 0 0,1 0 0 0 0,-1-1 0 0 0,0 1 0 0 0,1 0 0 0 0,-1 0 0 0 0,1-1 0 0 0,-1 1 0 0 0,0 0 0 0 0,1 0 0 0 0,-1-1 0 0 0,1 1 0 0 0,-1 0 0 0 0,0-1 0 0 0,0 1 0 0 0,1-1-1 0 0,-1 1 1 0 0,0 0 0 0 0,0-1 0 0 0,1 1 0 0 0,-1-1 0 0 0,0 1 0 0 0,0-1 0 0 0,0 1 0 0 0,0-1 0 0 0,0 1 0 0 0,0-1 0 0 0,1 1 0 0 0,-2-1 0 0 0,10-31-2687 0 0,-8 14 372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9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66 5525 0 0,'0'-5'-34'0'0,"0"0"0"0"0,0 0 0 0 0,0 1 0 0 0,0-1 0 0 0,-1 0 1 0 0,0 0-1 0 0,0 0 0 0 0,-2-6 0 0 0,0 1 635 0 0,3 9-563 0 0,0 1 1 0 0,-1-1-1 0 0,1 1 0 0 0,0 0 0 0 0,-1-1 0 0 0,1 1 0 0 0,-1-1 1 0 0,1 1-1 0 0,-1 0 0 0 0,1 0 0 0 0,-1-1 0 0 0,1 1 0 0 0,-1 0 1 0 0,1 0-1 0 0,-1 0 0 0 0,1 0 0 0 0,-1-1 0 0 0,1 1 0 0 0,-1 0 1 0 0,1 0-1 0 0,-1 0 0 0 0,1 0 0 0 0,-1 0 0 0 0,0 0 0 0 0,1 0 1 0 0,-1 1-1 0 0,1-1 0 0 0,-1 0 0 0 0,1 0 0 0 0,-1 0 0 0 0,1 0 1 0 0,-1 1-1 0 0,1-1 0 0 0,-1 0 0 0 0,1 1 0 0 0,-1-1 0 0 0,1 0 1 0 0,0 1-1 0 0,-1-1 0 0 0,1 0 0 0 0,0 1 0 0 0,-1-1 1 0 0,1 1-1 0 0,-1 0 0 0 0,-19 15 797 0 0,20-15-932 0 0,-26 29 661 0 0,1 2-1 0 0,1 1 0 0 0,-20 37 1 0 0,3-4-154 0 0,-97 112-1724 0 0,108-143-1290 0 0,20-22 208 0 0,6-2-375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1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22 4152 0 0,'-46'12'-2041'0'0,"44"-12"2016"0"0,0 1-71 0 0,-14 7 1715 0 0,10-4-517 0 0,7-2-307 0 0,13-1-611 0 0,0 0 0 0 0,0-1-1 0 0,0-1 1 0 0,28-5 0 0 0,134-32 596 0 0,-174 38-994 0 0,8-4-308 0 0,-6 3-2604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0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64 6385 0 0,'-79'-61'-1023'0'0,"77"59"897"0"0,3 6-2354 0 0,1 17 1580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39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82 136 5817 0 0,'-4'-28'-1418'0'0,"3"22"1518"0"0,0 0 1 0 0,0 0-1 0 0,-1 0 1 0 0,0 0-1 0 0,-1 0 0 0 0,-4-9 1 0 0,4 9 575 0 0,-1 0 0 0 0,-1 1 0 0 0,1-1 0 0 0,-1 1 0 0 0,-8-7 0 0 0,12 10-128 0 0,1 2-443 0 0,-1-1 0 0 0,1 0 0 0 0,0 0 0 0 0,0 1 0 0 0,-1-1 0 0 0,1 0 0 0 0,0 0 0 0 0,-1 1 0 0 0,1-1 0 0 0,-1 0 0 0 0,1 1 0 0 0,-1-1 0 0 0,1 1 0 0 0,-1-1 0 0 0,1 0 0 0 0,-1 1 0 0 0,0-1-1 0 0,1 1 1 0 0,-1 0 0 0 0,0-1 0 0 0,1 1 0 0 0,-1-1 0 0 0,0 1 0 0 0,0 0 0 0 0,-1-1 0 0 0,-6 17 1498 0 0,5 35-386 0 0,8 74 135 0 0,-1-8-2084 0 0,5-41-3165 0 0,0-59-3311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0 489 3628 0 0,'0'5'115'0'0,"1"-1"-1"0"0,0 0 1 0 0,0 0-1 0 0,0 0 0 0 0,0 1 1 0 0,0-1-1 0 0,1-1 1 0 0,0 1-1 0 0,-1 0 0 0 0,5 5 1 0 0,-5-8-37 0 0,0 0 0 0 0,1 0 0 0 0,-1-1 0 0 0,1 1 0 0 0,-1 0 0 0 0,1-1 0 0 0,-1 1 0 0 0,1-1 0 0 0,-1 0 0 0 0,1 0 0 0 0,-1 1 1 0 0,1-1-1 0 0,-1 0 0 0 0,1 0 0 0 0,0 0 0 0 0,-1 0 0 0 0,1-1 0 0 0,-1 1 0 0 0,1 0 0 0 0,-1-1 0 0 0,1 1 0 0 0,-1-1 0 0 0,1 1 0 0 0,-1-1 0 0 0,1 0 0 0 0,-1 1 0 0 0,0-1 0 0 0,0 0 1 0 0,1 0-1 0 0,1-2 0 0 0,17-11 227 0 0,0-1 1 0 0,-2 0 0 0 0,1-2 0 0 0,-2 0 0 0 0,22-28-1 0 0,10-9-6 0 0,-17 22-122 0 0,6-4 79 0 0,-2-2 0 0 0,-2-1 0 0 0,-1-2 0 0 0,30-50 0 0 0,-8 12 1175 0 0,-54 78-712 0 0,3 4-605 0 0,1 3-64 0 0,-1 0 1 0 0,0 1 0 0 0,0-1 0 0 0,0 1 0 0 0,0 0 0 0 0,-1-1 0 0 0,0 2-1 0 0,-1-1 1 0 0,3 13 0 0 0,21 46 163 0 0,93 124 41 0 0,1 2-32 0 0,-117-188-217 0 0,-1-1 0 0 0,0 1 0 0 0,0 0 0 0 0,0 0 0 0 0,-1 0 0 0 0,1 0 0 0 0,-1 0 0 0 0,0 0 0 0 0,0 0 0 0 0,-1 0 0 0 0,1 1 0 0 0,-1-1 0 0 0,0 0 0 0 0,0 0 0 0 0,0 1 0 0 0,-1-1 0 0 0,1 0 0 0 0,-1 0 0 0 0,-2 8 0 0 0,0-8-3 0 0,0 0 0 0 0,1 0 0 0 0,-2 0 0 0 0,1 0 0 0 0,0 0 0 0 0,-1-1 0 0 0,0 0 0 0 0,1 1 0 0 0,-1-1 0 0 0,-1-1 0 0 0,1 1 0 0 0,0-1 1 0 0,-1 1-1 0 0,1-1 0 0 0,-1 0 0 0 0,-7 1 0 0 0,-20 7-343 0 0,-1-1 0 0 0,1-3 1 0 0,-2 0-1 0 0,-63 2 1 0 0,32-8-3504 0 0,-102-13 0 0 0,110 5 550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2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10 472 6681 0 0,'0'0'-422'0'0,"-9"9"1541"0"0,9-9-1019 0 0,0 0-1 0 0,0 0 1 0 0,0 0-1 0 0,0 0 1 0 0,0 0-1 0 0,0 0 1 0 0,0 1-1 0 0,0-1 1 0 0,0 0 0 0 0,0 0-1 0 0,0 0 1 0 0,0 0-1 0 0,0 0 1 0 0,0 0-1 0 0,0 1 1 0 0,26-9-20 0 0,0 0-1 0 0,-1-2 1 0 0,0 0 0 0 0,0-2 0 0 0,40-27-1 0 0,-48 28-54 0 0,0-2-1 0 0,-1 0 0 0 0,-1-1 0 0 0,0 0 1 0 0,-1-1-1 0 0,0-1 0 0 0,-1 0 0 0 0,18-30 1 0 0,-28 39-14 0 0,0 0 1 0 0,-1-1-1 0 0,1 1 1 0 0,-2-1-1 0 0,1 1 1 0 0,-1-1 0 0 0,0 0-1 0 0,0 1 1 0 0,-1-1-1 0 0,0 0 1 0 0,0 0-1 0 0,-1 1 1 0 0,0-1 0 0 0,-1 0-1 0 0,1 1 1 0 0,-1-1-1 0 0,-1 1 1 0 0,0 0 0 0 0,0-1-1 0 0,0 1 1 0 0,-1 1-1 0 0,0-1 1 0 0,0 0-1 0 0,0 1 1 0 0,-1 0 0 0 0,0 0-1 0 0,0 0 1 0 0,-1 1-1 0 0,0 0 1 0 0,0 0-1 0 0,0 0 1 0 0,-8-4 0 0 0,13 8-6 0 0,0 0-3 0 0,0 1-1 0 0,0-1 0 0 0,0 1 1 0 0,-1-1-1 0 0,1 1 1 0 0,0-1-1 0 0,0 1 1 0 0,0-1-1 0 0,0 1 0 0 0,-1 0 1 0 0,1 0-1 0 0,0 0 1 0 0,0 0-1 0 0,0 0 1 0 0,-1 0-1 0 0,1 0 0 0 0,0 0 1 0 0,-2 1-1 0 0,-4-1 3 0 0,-1 2 0 0 0,1-1 0 0 0,0 1-1 0 0,-1 0 1 0 0,1 0 0 0 0,0 1 0 0 0,0 0-1 0 0,1 0 1 0 0,-1 1 0 0 0,1 0 0 0 0,0 0 0 0 0,-1 0-1 0 0,2 1 1 0 0,-1 0 0 0 0,1 0 0 0 0,-1 1-1 0 0,2-1 1 0 0,-1 1 0 0 0,-7 12 0 0 0,9-15-3 0 0,-7 11 7 0 0,1 1 0 0 0,1-1 1 0 0,0 2-1 0 0,0-1 0 0 0,2 1 1 0 0,-9 31-1 0 0,13-40-14 0 0,0 0 0 0 0,0 0 0 0 0,1 1 0 0 0,1-1 0 0 0,-1 0 0 0 0,1 1 0 0 0,0-1 0 0 0,1 1 0 0 0,0-1 1 0 0,0 0-1 0 0,0 1 0 0 0,1-1 0 0 0,0 0 0 0 0,1 0 0 0 0,-1 0 0 0 0,1 0 0 0 0,1-1 0 0 0,3 8 0 0 0,-4-12 1 0 0,0 1 0 0 0,-1-1 0 0 0,1 0 1 0 0,0 0-1 0 0,0 0 0 0 0,0 0 0 0 0,0-1 0 0 0,1 1 0 0 0,-1-1 0 0 0,0 1 1 0 0,1-1-1 0 0,-1 0 0 0 0,1-1 0 0 0,-1 1 0 0 0,1-1 0 0 0,-1 1 1 0 0,1-1-1 0 0,-1 0 0 0 0,1 0 0 0 0,0-1 0 0 0,-1 1 0 0 0,1-1 1 0 0,-1 1-1 0 0,1-1 0 0 0,-1 0 0 0 0,0-1 0 0 0,5-1 0 0 0,12-5-5 0 0,0 0-1 0 0,0-2 1 0 0,19-13 0 0 0,-7 2 12 0 0,-1-2 0 0 0,55-53 0 0 0,-43 38 65 0 0,-40 34-70 0 0,1 0-1 0 0,0 1 1 0 0,1 0 0 0 0,-1 0 0 0 0,0 0 0 0 0,1 0-1 0 0,0 1 1 0 0,7-3 0 0 0,-9 4 4 0 0,1 4 6 0 0,2 2 2 0 0,0 0-1 0 0,-1 1 1 0 0,0 0-1 0 0,0 0 1 0 0,0 0 0 0 0,-1 0-1 0 0,0 1 1 0 0,0-1 0 0 0,-1 1-1 0 0,1 0 1 0 0,-2 0 0 0 0,3 9-1 0 0,6 19 32 0 0,7 47 1 0 0,-11-44-7 0 0,105 371 143 0 0,-63-250-27 0 0,34 198 0 0 0,-80-339-144 0 0,2 11 49 0 0,-1 2-1 0 0,-1-1 0 0 0,-2 42 1 0 0,-1-66-40 0 0,0 0 0 0 0,-1 0-1 0 0,1 0 1 0 0,-1 0 0 0 0,-1 0 0 0 0,1-1 0 0 0,-1 1 0 0 0,0 0 0 0 0,0-1 0 0 0,-1 1 0 0 0,1-1 0 0 0,-1 1 0 0 0,-1-1 0 0 0,1 0 0 0 0,-1 0 0 0 0,1-1 0 0 0,-1 1 0 0 0,-1-1 0 0 0,1 0 0 0 0,-1 0 0 0 0,1 0 0 0 0,-1-1 0 0 0,-8 5 0 0 0,5-5-5 0 0,0-1 0 0 0,0 0 0 0 0,-1-1 1 0 0,1 0-1 0 0,0 0 0 0 0,0-1 0 0 0,-1 0 1 0 0,1 0-1 0 0,0-1 0 0 0,-1 0 0 0 0,1 0 1 0 0,0-1-1 0 0,0 0 0 0 0,0-1 0 0 0,0 1 1 0 0,1-2-1 0 0,-1 1 0 0 0,-8-6 0 0 0,-14-8-27 0 0,1-1-1 0 0,1-2 1 0 0,-27-23-1 0 0,39 30-17 0 0,1-1 1 0 0,0-1-1 0 0,1 0 1 0 0,0-1-1 0 0,2 0 0 0 0,-17-28 1 0 0,23 34-7 0 0,1-1 0 0 0,0 1 0 0 0,1-1 1 0 0,1 0-1 0 0,-1-1 0 0 0,2 1 0 0 0,-1-1 1 0 0,2 1-1 0 0,-1-1 0 0 0,2 1 0 0 0,-1-1 1 0 0,2 0-1 0 0,2-16 0 0 0,5-13-128 0 0,1 0 0 0 0,3 1 0 0 0,24-56 0 0 0,65-115-394 0 0,-45 100 246 0 0,96-170-383 0 0,-89 168 841 0 0,-60 108-71 0 0,-1 0 32 0 0,1 0 0 0 0,0 0 1 0 0,-1 1-1 0 0,2-1 1 0 0,-1 1-1 0 0,0-1 1 0 0,8-6-1 0 0,-8 13-88 0 0,-1-1 0 0 0,1 0 0 0 0,-1 1 0 0 0,1-1 0 0 0,-1 1 0 0 0,0 0 0 0 0,0 0 0 0 0,0 0 0 0 0,0 0 0 0 0,0 0 0 0 0,0 0 0 0 0,0 1 0 0 0,-1-1 0 0 0,1 0 0 0 0,-1 1 0 0 0,2 3 0 0 0,20 53 244 0 0,-15-36-155 0 0,-5-16-77 0 0,24 62 234 0 0,3-2 0 0 0,59 99 0 0 0,-77-150-535 0 0,0 0 0 0 0,1-2 0 0 0,21 20 0 0 0,-33-33-402 0 0,17-12-3200 0 0,-17 10 3392 0 0,6-9-2530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28 6585 0 0,'-65'-22'522'0'0,"63"21"-422"0"0,0 0-9 0 0,-5-2-47 0 0,5 2-161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3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85 581 4352 0 0,'8'-34'20'0'0,"-8"27"175"0"0,-1 0 0 0 0,-1 0 0 0 0,1 0-1 0 0,-1 0 1 0 0,0 0 0 0 0,-1 0 0 0 0,0 0 0 0 0,0 0 0 0 0,0 1 0 0 0,-1 0 0 0 0,0 0 0 0 0,0 0 0 0 0,0 0 0 0 0,-1 0 0 0 0,-10-9 0 0 0,-21-29 1380 0 0,35 42-538 0 0,6 10-396 0 0,20 30-162 0 0,35 50-33 0 0,16 27 116 0 0,14 4 117 0 0,-89-119-668 0 0,-1 0-6 0 0,0 1 0 0 0,0-1 0 0 0,0 0 0 0 0,1 1 1 0 0,-1-1-1 0 0,0 0 0 0 0,0 0 0 0 0,1 1 0 0 0,-1-1 0 0 0,0 0 1 0 0,1 0-1 0 0,-1 0 0 0 0,0 1 0 0 0,0-1 0 0 0,1 0 1 0 0,-1 0-1 0 0,1 0 0 0 0,-1 0 0 0 0,0 0 0 0 0,1 0 0 0 0,-1 1 1 0 0,0-1-1 0 0,1 0 0 0 0,-1 0 0 0 0,0 0 0 0 0,1 0 0 0 0,-1 0 1 0 0,0 0-1 0 0,1-1 0 0 0,-1 1 0 0 0,0 0 0 0 0,1 0 1 0 0,-1 0-1 0 0,1 0 0 0 0,-1 0 0 0 0,0 0 0 0 0,0-1 0 0 0,1 1 1 0 0,-1 0-1 0 0,0 0 0 0 0,1 0 0 0 0,-1-1 0 0 0,0 1 0 0 0,0 0 1 0 0,1-1-1 0 0,-1 1 0 0 0,0-1 0 0 0,6-5 8 0 0,0-1 1 0 0,-1 1-1 0 0,0-1 0 0 0,0 0 1 0 0,-1-1-1 0 0,0 1 0 0 0,0-1 0 0 0,-1 0 1 0 0,0 0-1 0 0,-1 0 0 0 0,1-1 1 0 0,-1 1-1 0 0,1-15 0 0 0,1-16 17 0 0,-2-70-1 0 0,-3 69-16 0 0,1 21 15 0 0,-1 15-33 0 0,1 0 0 0 0,-1 0 1 0 0,1-1-1 0 0,0 1 0 0 0,1 0 0 0 0,-1-1 0 0 0,1 1 1 0 0,0 0-1 0 0,0 0 0 0 0,0 0 0 0 0,0 0 1 0 0,1 0-1 0 0,0 0 0 0 0,3-6 0 0 0,-4 9-4 0 0,2 1 4 0 0,10 0 3 0 0,-4 1-1 0 0,-1 1 1 0 0,0 0 0 0 0,0 0 0 0 0,0 1-1 0 0,0 0 1 0 0,-1 0 0 0 0,10 6-1 0 0,13 5 1 0 0,-13-7 8 0 0,1-1 0 0 0,0 0 0 0 0,1-1 1 0 0,-1-1-1 0 0,1-1 0 0 0,0 0 0 0 0,0-2 0 0 0,0 0 0 0 0,0-1 1 0 0,0-1-1 0 0,0-1 0 0 0,0 0 0 0 0,0-2 0 0 0,32-9 1 0 0,-27 5 2 0 0,-1-1 0 0 0,0-1 1 0 0,0-1-1 0 0,-1-1 1 0 0,-1-1-1 0 0,32-24 1 0 0,-47 32-4 0 0,1 0 0 0 0,-1 0-1 0 0,-1-1 1 0 0,1 0 0 0 0,-1 0 0 0 0,0 0 0 0 0,0-1 0 0 0,-1 0 0 0 0,0 0 0 0 0,0 0 0 0 0,0 0-1 0 0,-1 0 1 0 0,0-1 0 0 0,-1 0 0 0 0,0 0 0 0 0,0 1 0 0 0,0-1 0 0 0,-1 0 0 0 0,0 0-1 0 0,-1 0 1 0 0,0-1 0 0 0,0 1 0 0 0,-1 0 0 0 0,-1-8 0 0 0,1 14-5 0 0,0-8 26 0 0,-1 0 0 0 0,0 1 0 0 0,0-1 1 0 0,-1 1-1 0 0,-1 0 0 0 0,0 0 0 0 0,0 0 0 0 0,0 0 1 0 0,-1 0-1 0 0,-1 1 0 0 0,-10-13 0 0 0,15 20-24 0 0,0 1 0 0 0,0 0 1 0 0,0-1-1 0 0,0 1 0 0 0,0 0 0 0 0,-1 0 0 0 0,1 0 0 0 0,0 0 0 0 0,0 0 0 0 0,0 0 0 0 0,0 0 0 0 0,0 0 0 0 0,0 0 1 0 0,-1 0-1 0 0,1 1 0 0 0,0-1 0 0 0,0 0 0 0 0,0 1 0 0 0,0-1 0 0 0,0 1 0 0 0,0 0 0 0 0,0-1 0 0 0,0 1 1 0 0,0-1-1 0 0,1 1 0 0 0,-1 0 0 0 0,0 0 0 0 0,0 0 0 0 0,-1 1 0 0 0,1-1-6 0 0,-6 7 15 0 0,0 0-1 0 0,0 1 1 0 0,1 0 0 0 0,0 0-1 0 0,0 0 1 0 0,1 1-1 0 0,0 0 1 0 0,1 0 0 0 0,0 0-1 0 0,-3 12 1 0 0,-1 10 2 0 0,-9 65 0 0 0,15-74-4 0 0,0 1 0 0 0,2 0 0 0 0,0 0-1 0 0,2-1 1 0 0,8 43 0 0 0,-8-55-1 0 0,1-1 0 0 0,0 0 0 0 0,0 0 0 0 0,1 0 0 0 0,1 0 0 0 0,0 0 0 0 0,0-1 0 0 0,0 0 0 0 0,1 0 0 0 0,1-1 0 0 0,0 1-1 0 0,0-1 1 0 0,0-1 0 0 0,1 1 0 0 0,10 7 0 0 0,-10-11-29 0 0,-1-1-1 0 0,1 0 1 0 0,-1 0-1 0 0,1 0 1 0 0,0-1-1 0 0,0 0 1 0 0,0-1-1 0 0,0 1 1 0 0,1-2-1 0 0,-1 1 0 0 0,0-1 1 0 0,0 0-1 0 0,1-1 1 0 0,-1 0-1 0 0,0 0 1 0 0,0-1-1 0 0,0 0 1 0 0,0-1-1 0 0,0 1 1 0 0,9-6-1 0 0,-7 3-266 0 0,0 1 0 0 0,0-2-1 0 0,-1 1 1 0 0,0-2 0 0 0,0 1 0 0 0,13-14-1 0 0,-17 15-200 0 0,0 0-1 0 0,-1 0 0 0 0,1-1 0 0 0,-1 1 0 0 0,-1-1 0 0 0,1 0 0 0 0,-1-1 0 0 0,0 1 0 0 0,0 0 0 0 0,2-11 0 0 0,0-1-1760 0 0,-2 0-253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4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56 5605 0 0,'-22'-36'-749'0'0,"21"34"963"0"0,-4-6 689 0 0,2-2 4228 0 0,4 17-4995 0 0,108 518 2030 0 0,-88-467-1613 0 0,-18-67-529 0 0,0 1 1 0 0,0 0-1 0 0,1 0 1 0 0,0 0 0 0 0,6-10-1 0 0,9-16-1 0 0,7-25-4 0 0,61-100 0 0 0,-72 137-37 0 0,0 0-1 0 0,2 1 0 0 0,1 0 1 0 0,0 2-1 0 0,1 0 0 0 0,1 1 1 0 0,25-17-1 0 0,-43 34 15 0 0,1-1 0 0 0,0 1 0 0 0,-1 0 0 0 0,1 0 0 0 0,0 0 0 0 0,-1 0 0 0 0,1 0 0 0 0,0 1 0 0 0,0-1 0 0 0,0 1 0 0 0,0 0 0 0 0,0 0 0 0 0,0 0 0 0 0,0 0 0 0 0,0 0 0 0 0,-1 0 0 0 0,1 1 0 0 0,0 0 0 0 0,0-1 0 0 0,0 1 0 0 0,-1 0-1 0 0,1 1 1 0 0,0-1 0 0 0,-1 0 0 0 0,1 1 0 0 0,3 2 0 0 0,5 4 9 0 0,-1 1 0 0 0,0-1 0 0 0,0 2 0 0 0,10 12 0 0 0,-16-18-4 0 0,44 55-118 0 0,-32-37-860 0 0,1-2 0 0 0,33 32-1 0 0,-43-46 412 0 0,0 0 1 0 0,1 0-1 0 0,0-1 0 0 0,1 0 0 0 0,-1-1 1 0 0,1 0-1 0 0,0 0 0 0 0,0-1 0 0 0,0 0 1 0 0,0 0-1 0 0,13 1 0 0 0,14 1-1675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30 377 5180 0 0,'29'14'-1105'0'0,"5"59"2980"0"0,-25-59-1400 0 0,-8-12-409 0 0,0 0-1 0 0,0 0 1 0 0,0 0-1 0 0,0-1 1 0 0,1 1 0 0 0,-1 0-1 0 0,0-1 1 0 0,1 1-1 0 0,0-1 1 0 0,-1 1 0 0 0,1-1-1 0 0,0 0 1 0 0,0 0-1 0 0,-1 0 1 0 0,1 0-1 0 0,2 1 1 0 0,1-1-8 0 0,-1 0 0 0 0,1-1 0 0 0,0 0 0 0 0,-1 1 0 0 0,1-2 0 0 0,-1 1 0 0 0,1 0 0 0 0,-1-1 0 0 0,1 0 1 0 0,-1 0-1 0 0,1 0 0 0 0,-1-1 0 0 0,0 1 0 0 0,1-1 0 0 0,3-3 0 0 0,66-36 217 0 0,-58 30-218 0 0,0 0-1 0 0,-2-2 1 0 0,1 1 0 0 0,-1-2-1 0 0,-1 1 1 0 0,20-29 0 0 0,-27 33-25 0 0,-1 1 1 0 0,0-2-1 0 0,-1 1 1 0 0,0 0-1 0 0,-1-1 1 0 0,1 1 0 0 0,-2-1-1 0 0,0 0 1 0 0,0 0-1 0 0,0 0 1 0 0,-2-1-1 0 0,1 1 1 0 0,-1 0-1 0 0,-2-14 1 0 0,1 12 24 0 0,-1-1 0 0 0,0 2 0 0 0,-1-1 0 0 0,0 0-1 0 0,-1 0 1 0 0,0 1 0 0 0,-8-14 0 0 0,11 22-42 0 0,-1 0 1 0 0,0 1-1 0 0,0-1 0 0 0,1 0 0 0 0,-2 1 1 0 0,1 0-1 0 0,0-1 0 0 0,0 1 0 0 0,-1 0 1 0 0,1 0-1 0 0,-1 0 0 0 0,0 1 0 0 0,1-1 1 0 0,-1 1-1 0 0,0-1 0 0 0,0 1 1 0 0,0 0-1 0 0,0 0 0 0 0,0 0 0 0 0,0 0 1 0 0,-1 1-1 0 0,1-1 0 0 0,0 1 0 0 0,0 0 1 0 0,0 0-1 0 0,-1 0 0 0 0,1 0 0 0 0,0 1 1 0 0,0-1-1 0 0,0 1 0 0 0,0 0 0 0 0,-6 2 1 0 0,-2 2 12 0 0,0 0 1 0 0,0 1 0 0 0,1 0 0 0 0,0 1-1 0 0,0 0 1 0 0,1 1 0 0 0,0-1-1 0 0,0 2 1 0 0,-12 14 0 0 0,-9 14 51 0 0,-26 42 0 0 0,44-60-65 0 0,-3 5 11 0 0,1 1 1 0 0,1 0-1 0 0,1 0 0 0 0,-13 42 0 0 0,19-48-5 0 0,1-1 1 0 0,1 1-1 0 0,1 1 1 0 0,0-1-1 0 0,1 0 1 0 0,2 0-1 0 0,2 31 0 0 0,-2-45-4 0 0,0 0-1 0 0,1 0 0 0 0,0 0 0 0 0,0 0 0 0 0,1 0 0 0 0,-1-1 0 0 0,1 1 1 0 0,0 0-1 0 0,0-1 0 0 0,1 1 0 0 0,-1-1 0 0 0,1 0 0 0 0,0 0 0 0 0,0 0 1 0 0,6 5-1 0 0,-6-6 1 0 0,1-1 0 0 0,0 0 0 0 0,-1 0 1 0 0,1 0-1 0 0,0-1 0 0 0,0 0 0 0 0,0 1 0 0 0,0-1 1 0 0,0-1-1 0 0,1 1 0 0 0,-1 0 0 0 0,0-1 1 0 0,0 0-1 0 0,1 0 0 0 0,-1-1 0 0 0,0 1 0 0 0,0-1 1 0 0,0 0-1 0 0,4-1 0 0 0,8-2 11 0 0,-1-1 1 0 0,1 0-1 0 0,-1-1 0 0 0,-1-1 1 0 0,1-1-1 0 0,-1 0 0 0 0,-1 0 0 0 0,1-2 1 0 0,-2 0-1 0 0,1 0 0 0 0,21-24 1 0 0,-12 9 11 0 0,-1-2-1 0 0,0-1 1 0 0,-3 0 0 0 0,26-50 0 0 0,52-104 471 0 0,-95 180-468 0 0,-1 2-39 0 0,0 0-1 0 0,0 0 1 0 0,1 0 0 0 0,-1 0 0 0 0,0 0-1 0 0,0 0 1 0 0,0 1 0 0 0,0-1 0 0 0,0 0 0 0 0,0 0-1 0 0,1 0 1 0 0,-1 0 0 0 0,0 0 0 0 0,0 0-1 0 0,0 0 1 0 0,0 0 0 0 0,0 0 0 0 0,0 0-1 0 0,1 0 1 0 0,-1 0 0 0 0,0 0 0 0 0,0 0-1 0 0,0 0 1 0 0,0 0 0 0 0,0 0 0 0 0,1 0 0 0 0,-1 0-1 0 0,0 0 1 0 0,0 0 0 0 0,0 0 0 0 0,0 0-1 0 0,0 0 1 0 0,0-1 0 0 0,1 1 0 0 0,-1 0-1 0 0,0 0 1 0 0,0 0 0 0 0,0 0 0 0 0,0 0-1 0 0,0 0 1 0 0,0 0 0 0 0,0 0 0 0 0,0-1 0 0 0,0 1-1 0 0,1 0 1 0 0,-1 0 0 0 0,0 0 0 0 0,0 0-1 0 0,0 0 1 0 0,0 0 0 0 0,0-1 0 0 0,0 1-1 0 0,0 0 1 0 0,0 0 0 0 0,0 0 0 0 0,0 0-1 0 0,0 0 1 0 0,0-1 0 0 0,0 1 0 0 0,0 0 0 0 0,0 0-1 0 0,0 0 1 0 0,0 0 0 0 0,0 0 0 0 0,0 0-1 0 0,0-1 1 0 0,-1 1 0 0 0,31 61 189 0 0,-26-51-158 0 0,0 0 1 0 0,0 0-1 0 0,1 0 0 0 0,0-1 0 0 0,1 0 0 0 0,0 0 0 0 0,0 0 1 0 0,1-1-1 0 0,0 0 0 0 0,1 0 0 0 0,0-1 0 0 0,8 7 1 0 0,-9-10-4 0 0,0 0 1 0 0,1-1-1 0 0,-1 0 1 0 0,0 0-1 0 0,1-1 0 0 0,0 0 1 0 0,-1 0-1 0 0,1-1 1 0 0,0 1-1 0 0,0-2 1 0 0,0 1-1 0 0,0-1 1 0 0,0-1-1 0 0,0 0 1 0 0,0 0-1 0 0,-1 0 1 0 0,1-1-1 0 0,14-4 1 0 0,-4-1 10 0 0,0 0 0 0 0,0-1 1 0 0,-1-1-1 0 0,0-1 1 0 0,-1 0-1 0 0,27-23 0 0 0,-34 26-28 0 0,0-2 0 0 0,-1 1-1 0 0,-1-1 1 0 0,1-1 0 0 0,-2 1 0 0 0,1-1-1 0 0,-1 0 1 0 0,-1-1 0 0 0,8-17-1 0 0,-2-6 123 0 0,14-64 0 0 0,-20 76-53 0 0,-2-27 484 0 0,-6 61-559 0 0,1 0 0 0 0,0 0 0 0 0,1 0 0 0 0,1 0 1 0 0,0 0-1 0 0,0 0 0 0 0,1 1 0 0 0,1-1 0 0 0,0 0 0 0 0,1 0 0 0 0,7 20 0 0 0,7 13 29 0 0,43 76 0 0 0,-42-89 33 0 0,-1 1 0 0 0,-1 0 0 0 0,-2 1 0 0 0,10 38 0 0 0,-23-65-61 0 0,1-1 0 0 0,-1 1 0 0 0,0-1-1 0 0,-1 1 1 0 0,0-1 0 0 0,0 1 0 0 0,0-1 0 0 0,-1 1 0 0 0,0-1-1 0 0,0 1 1 0 0,0-1 0 0 0,-3 8 0 0 0,2-10-140 0 0,0 0-1 0 0,-1-1 1 0 0,1 1 0 0 0,-1 0 0 0 0,0-1-1 0 0,0 1 1 0 0,0-1 0 0 0,0 0 0 0 0,0 0-1 0 0,-1 0 1 0 0,0-1 0 0 0,1 1 0 0 0,-1-1-1 0 0,0 0 1 0 0,0 0 0 0 0,0 0 0 0 0,0-1 0 0 0,-9 3-1 0 0,-3 0-1094 0 0,0 0 0 0 0,-1-1 0 0 0,1-1 0 0 0,-1-1 0 0 0,1 0 0 0 0,-1-1 0 0 0,-20-3-1 0 0,-18-3-1258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7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2112 0 0,'0'0'4013'0'0,"-3"4"-3681"0"0,-11 9 54 0 0,8-8-225 0 0,-1 1 1 0 0,1 0 0 0 0,0 1-1 0 0,1 0 1 0 0,-1-1-1 0 0,1 2 1 0 0,1-1-1 0 0,-1 1 1 0 0,1-1-1 0 0,1 1 1 0 0,0 0-1 0 0,-3 10 1 0 0,1 7 105 0 0,2 0 1 0 0,1 1 0 0 0,1-1-1 0 0,3 38 1 0 0,18 102 420 0 0,-12-111-491 0 0,14 82 130 0 0,7 0 0 0 0,5-2-1 0 0,6-2 1 0 0,6-2-1 0 0,72 144 1 0 0,-75-186-217 0 0,9 13 94 0 0,-5 3 0 0 0,53 167-1 0 0,-98-263-199 0 0,0-1 0 0 0,-1 1 0 0 0,1 0 0 0 0,-2 0-1 0 0,1-1 1 0 0,-1 1 0 0 0,0 0 0 0 0,-1 0 0 0 0,1-1-1 0 0,-2 1 1 0 0,1 0 0 0 0,-1-1 0 0 0,0 1 0 0 0,-1-1 0 0 0,1 0-1 0 0,-1 0 1 0 0,-5 7 0 0 0,3-6-77 0 0,0-1-1 0 0,-1-1 1 0 0,0 1-1 0 0,0-1 1 0 0,0 0-1 0 0,-1 0 1 0 0,0-1-1 0 0,0 0 1 0 0,-1 0-1 0 0,1-1 1 0 0,-1 0-1 0 0,0 0 1 0 0,0-1-1 0 0,-16 5 1 0 0,12-5-147 0 0,0 0-1 0 0,0-1 1 0 0,-1-1 0 0 0,1 0 0 0 0,-1 0 0 0 0,1-1-1 0 0,0-1 1 0 0,-1 0 0 0 0,1-1 0 0 0,-1 0 0 0 0,-20-7 0 0 0,14 3-499 0 0,0-2 0 0 0,1 0 1 0 0,0-1-1 0 0,1-1 1 0 0,0-1-1 0 0,-24-19 1 0 0,-13-17-2568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4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0 538 6633 0 0,'15'-16'-425'0'0,"0"1"0"0"0,1 1 1 0 0,1 1-1 0 0,33-21 1 0 0,210-131 912 0 0,-71 41-214 0 0,-181 120-253 0 0,0-1 0 0 0,0 0 0 0 0,-1 0 0 0 0,0-1-1 0 0,0 0 1 0 0,-1 0 0 0 0,8-10 0 0 0,-11 12 12 0 0,-1 1 0 0 0,0-1 0 0 0,0 0 1 0 0,-1 0-1 0 0,1 0 0 0 0,-1 0 1 0 0,0 0-1 0 0,0 0 0 0 0,0 0 1 0 0,0 0-1 0 0,-1 0 0 0 0,0-1 0 0 0,0 1 1 0 0,0 0-1 0 0,0 0 0 0 0,-1 0 1 0 0,0-6-1 0 0,-8-16 1549 0 0,5 45-1208 0 0,8 52-165 0 0,4-40-56 0 0,2 0 0 0 0,1-1-1 0 0,26 49 1 0 0,-28-63-100 0 0,0 0-1 0 0,2-1 1 0 0,0 0 0 0 0,1 0-1 0 0,0-2 1 0 0,1 1 0 0 0,0-2-1 0 0,16 12 1 0 0,-22-19-22 0 0,1 0-1 0 0,-1-1 0 0 0,0 0 1 0 0,1-1-1 0 0,0 0 1 0 0,0 0-1 0 0,0 0 0 0 0,0-1 1 0 0,0 0-1 0 0,1-1 0 0 0,-1 0 1 0 0,1 0-1 0 0,-1-1 1 0 0,0 0-1 0 0,1 0 0 0 0,-1-1 1 0 0,1 0-1 0 0,-1 0 1 0 0,0-1-1 0 0,1 0 0 0 0,-1-1 1 0 0,0 0-1 0 0,-1 0 1 0 0,1-1-1 0 0,-1 0 0 0 0,1 0 1 0 0,-1-1-1 0 0,0 1 1 0 0,0-2-1 0 0,-1 1 0 0 0,0-1 1 0 0,0 0-1 0 0,0 0 0 0 0,-1-1 1 0 0,7-9-1 0 0,-10 13 13 0 0,0-1 0 0 0,0 0-1 0 0,-1 0 1 0 0,1 0 0 0 0,-1 1-1 0 0,0-1 1 0 0,0 0 0 0 0,-1-1-1 0 0,1 1 1 0 0,-1 0 0 0 0,0 0 0 0 0,0 0-1 0 0,0 0 1 0 0,0 0 0 0 0,-2-7-1 0 0,0 3 4 0 0,-1 0-1 0 0,0 0 1 0 0,0 1-1 0 0,0 0 1 0 0,-1 0-1 0 0,0 0 0 0 0,-8-11 1 0 0,0 3 7 0 0,-1 1 0 0 0,-1 0 1 0 0,0 1-1 0 0,0 0 0 0 0,-31-19 0 0 0,35 26-39 0 0,0 1 0 0 0,-1 0 0 0 0,1 0 1 0 0,-1 1-1 0 0,0 1 0 0 0,0 0 0 0 0,-1 1 0 0 0,1 0 0 0 0,0 0 0 0 0,-1 1 0 0 0,1 1 0 0 0,-1 0 0 0 0,-18 2 0 0 0,22-1-469 0 0,0 1 0 0 0,0 0 1 0 0,0 0-1 0 0,0 1 0 0 0,0 0 1 0 0,-14 8-1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4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759 0 4372 0 0,'16'14'-414'0'0,"-6"-5"284"0"0,-9-8 336 0 0,-1 0-156 0 0,-1 0-1 0 0,1 0 1 0 0,0 0-1 0 0,-1 0 1 0 0,1-1-1 0 0,0 1 1 0 0,-1 0-1 0 0,1 0 1 0 0,-1 0-1 0 0,1-1 1 0 0,-1 1-1 0 0,0 0 1 0 0,1 0-1 0 0,-1-1 1 0 0,0 1-1 0 0,1-1 1 0 0,-1 1-1 0 0,0-1 1 0 0,0 1-1 0 0,0-1 1 0 0,1 1-1 0 0,-1-1 1 0 0,0 1-1 0 0,-1-1 1 0 0,-541 62 345 0 0,509-59-407 0 0,0 2 0 0 0,1 1 0 0 0,-44 14 0 0 0,75-19 21 0 0,-1 0-1 0 0,0 0 1 0 0,1 0-1 0 0,-1 1 1 0 0,0-1 0 0 0,1 1-1 0 0,0-1 1 0 0,-1 1-1 0 0,1 0 1 0 0,0 0-1 0 0,0 0 1 0 0,0 0 0 0 0,0 0-1 0 0,0 1 1 0 0,0-1-1 0 0,1 0 1 0 0,-1 1-1 0 0,1 0 1 0 0,0-1 0 0 0,0 1-1 0 0,0 0 1 0 0,0-1-1 0 0,0 1 1 0 0,0 0-1 0 0,0 5 1 0 0,1 2 89 0 0,0 0 1 0 0,1-1-1 0 0,0 1 0 0 0,0-1 0 0 0,6 18 1 0 0,-2-5 54 0 0,76 310 1395 0 0,-64-271-1284 0 0,85 340 1157 0 0,29 106-357 0 0,-103-407-879 0 0,45 143 242 0 0,8-1 149 0 0,-38-126-210 0 0,-43-115-350 0 0,4 8 26 0 0,-1-3-32 0 0,-1-1 5 0 0,3 6-1 0 0,25 0 62 0 0,-8-9-67 0 0,0 0 0 0 0,0-1 0 0 0,0-1-1 0 0,0-1 1 0 0,0-1 0 0 0,0-1 0 0 0,27-8 0 0 0,151-52 4 0 0,-134 39-12 0 0,54-15-254 0 0,-117 38 195 0 0,-2 1-41 0 0,0 0 60 0 0,0 1-1 0 0,0-1 1 0 0,1 0 0 0 0,-1 1-1 0 0,0-1 1 0 0,0 1-1 0 0,0 0 1 0 0,0-1-1 0 0,0 1 1 0 0,0 0-1 0 0,0-1 1 0 0,0 1-1 0 0,0 0 1 0 0,0 0 0 0 0,1 2-1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58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5829 0 0,'3'-26'-299'0'0,"-3"55"535"0"0,1-1 1 0 0,10 53-1 0 0,-6-43-110 0 0,15 85 339 0 0,5 0 0 0 0,53 156-1 0 0,56 93 516 0 0,-106-279-712 0 0,-27-84-219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5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37 5509 0 0,'0'0'-30'0'0,"4"-17"-532"0"0,-4 16 567 0 0,0 1 0 0 0,1-1-1 0 0,-1 1 1 0 0,0-1 0 0 0,0 1 0 0 0,0 0 0 0 0,0-1 0 0 0,0 1-1 0 0,0-1 1 0 0,0 1 0 0 0,0-1 0 0 0,0 1 0 0 0,0-1 0 0 0,0 1 0 0 0,0-1-1 0 0,0 1 1 0 0,0-1 0 0 0,0 1 0 0 0,-1-1 0 0 0,1 1 0 0 0,0-1-1 0 0,0 1 1 0 0,0-1 0 0 0,-1 1 0 0 0,1-1 0 0 0,0 1 0 0 0,-1 0-1 0 0,1-1 1 0 0,0 1 0 0 0,-1 0 0 0 0,0-1 351 0 0,1 0-294 0 0,0 1 0 0 0,0 0 0 0 0,-1 0 0 0 0,1-1 1 0 0,0 1-1 0 0,0 0 0 0 0,-1 0 0 0 0,1-1 0 0 0,0 1 0 0 0,-1 0 0 0 0,1 0 0 0 0,0 0 0 0 0,-1-1 0 0 0,1 1 0 0 0,0 0 0 0 0,-1 0 1 0 0,1 0-1 0 0,0 0 0 0 0,-1 0 0 0 0,1 0 0 0 0,0 0 0 0 0,-1 0 0 0 0,1 0 0 0 0,0 0 0 0 0,-1 0 0 0 0,1 0 0 0 0,0 0 0 0 0,-1 0 0 0 0,1 0 1 0 0,0 0-1 0 0,-1 0 0 0 0,1 0 0 0 0,0 1 0 0 0,-1-1 0 0 0,0 0 0 0 0,0 2-6 0 0,-1 0 1 0 0,0 0-1 0 0,1 0 0 0 0,0 0 1 0 0,-1 0-1 0 0,1 1 1 0 0,0-1-1 0 0,0 0 0 0 0,0 1 1 0 0,0-1-1 0 0,0 1 0 0 0,1-1 1 0 0,-1 1-1 0 0,1-1 1 0 0,0 1-1 0 0,0-1 0 0 0,0 1 1 0 0,0-1-1 0 0,0 1 0 0 0,1 3 1 0 0,12 65 919 0 0,-4-36-655 0 0,101 416 1633 0 0,37-11-847 0 0,-135-403-1023 0 0,-5-15-182 0 0,0-1 0 0 0,14 27 1 0 0,-20-47-261 0 0,8 3-523 0 0,-6-7-1932 0 0,9-31-1099 0 0,-8 22 741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7:59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85 6509 0 0,'-2'-4'-187'0'0,"1"-1"0"0"0,-1 1 1 0 0,0 0-1 0 0,0 0 0 0 0,0 0 1 0 0,-1 0-1 0 0,1 1 0 0 0,-5-6 1 0 0,-6-9 615 0 0,12 16-355 0 0,-1 0 0 0 0,1 1 0 0 0,-1-1 0 0 0,1 1 0 0 0,-1-1 0 0 0,0 1 0 0 0,0-1 0 0 0,1 1 0 0 0,-1 0 0 0 0,0 0-1 0 0,0 0 1 0 0,-1 0 0 0 0,1 0 0 0 0,0 0 0 0 0,0 1 0 0 0,0-1 0 0 0,0 1 0 0 0,-1-1 0 0 0,1 1 0 0 0,0 0 0 0 0,0 0-1 0 0,-1 0 1 0 0,1 0 0 0 0,0 0 0 0 0,0 1 0 0 0,-1-1 0 0 0,1 0 0 0 0,0 1 0 0 0,0 0 0 0 0,0 0 0 0 0,0 0 0 0 0,0 0-1 0 0,0 0 1 0 0,0 0 0 0 0,0 0 0 0 0,0 0 0 0 0,0 1 0 0 0,0-1 0 0 0,1 1 0 0 0,-1 0 0 0 0,1-1 0 0 0,-1 1 0 0 0,1 0-1 0 0,0 0 1 0 0,-1 0 0 0 0,0 3 0 0 0,-7 17 75 0 0,1-1-1 0 0,1 1 0 0 0,2 1 1 0 0,0-1-1 0 0,1 1 1 0 0,1 0-1 0 0,1 0 0 0 0,1 0 1 0 0,3 33-1 0 0,0-43-101 0 0,0-1-1 0 0,0 0 0 0 0,1 1 1 0 0,1-1-1 0 0,0 0 1 0 0,1 0-1 0 0,0-1 0 0 0,8 15 1 0 0,-8-19-19 0 0,0 0 1 0 0,0 0 0 0 0,1 0-1 0 0,0-1 1 0 0,0 0-1 0 0,1 0 1 0 0,0-1 0 0 0,0 1-1 0 0,0-2 1 0 0,0 1 0 0 0,1-1-1 0 0,-1 0 1 0 0,10 3-1 0 0,-10-5-11 0 0,0 0-1 0 0,0-1 0 0 0,0 0 0 0 0,0-1 1 0 0,1 1-1 0 0,-1-1 0 0 0,0-1 0 0 0,0 1 0 0 0,0-1 1 0 0,1 0-1 0 0,-1-1 0 0 0,0 0 0 0 0,0 0 1 0 0,-1-1-1 0 0,1 1 0 0 0,0-1 0 0 0,-1-1 1 0 0,0 1-1 0 0,1-1 0 0 0,6-6 0 0 0,0 0 10 0 0,0 0 0 0 0,0-1 0 0 0,-2 0-1 0 0,1-1 1 0 0,-1-1 0 0 0,-1 1 0 0 0,17-28 0 0 0,-24 32-13 0 0,0 1 1 0 0,0-1 0 0 0,-1 0-1 0 0,0 0 1 0 0,0 0-1 0 0,-1 0 1 0 0,0 0 0 0 0,-1 0-1 0 0,0-1 1 0 0,0 1 0 0 0,0 0-1 0 0,-1 0 1 0 0,0 0-1 0 0,-1 0 1 0 0,0 0 0 0 0,0 0-1 0 0,-1 0 1 0 0,0 0 0 0 0,0 1-1 0 0,-1-1 1 0 0,0 1-1 0 0,-6-8 1 0 0,2 2 0 0 0,0 0 0 0 0,-1 1 0 0 0,-1 0 0 0 0,0 1-1 0 0,-1 0 1 0 0,0 1 0 0 0,0 0 0 0 0,-1 0 0 0 0,-1 1 0 0 0,0 1 0 0 0,-16-8 0 0 0,19 11-8 0 0,-1 1 1 0 0,0 1 0 0 0,0 0-1 0 0,-1 0 1 0 0,1 2-1 0 0,0-1 1 0 0,-1 1 0 0 0,0 1-1 0 0,1 0 1 0 0,-1 0-1 0 0,1 1 1 0 0,-12 3 0 0 0,-3 2-32 0 0,0 1-1 0 0,1 1 1 0 0,0 1 0 0 0,-26 14 0 0 0,48-21-2 0 0,-1 0 0 0 0,1-1 0 0 0,0 1 0 0 0,-1 1 0 0 0,1-1 0 0 0,0 0 0 0 0,0 1 0 0 0,-3 3 0 0 0,5-5-38 0 0,0 0-1 0 0,1 0 1 0 0,-1 0-1 0 0,1 0 1 0 0,-1 0-1 0 0,0 1 1 0 0,1-1-1 0 0,0 0 0 0 0,-1 0 1 0 0,1 0-1 0 0,0 0 1 0 0,0 1-1 0 0,-1-1 1 0 0,1 0-1 0 0,0 0 1 0 0,0 1-1 0 0,0-1 0 0 0,1 2 1 0 0,0 1-307 0 0,1-1 0 0 0,0 1 1 0 0,0-1-1 0 0,0 1 0 0 0,0-1 0 0 0,1 0 1 0 0,0 0-1 0 0,-1 0 0 0 0,1 0 0 0 0,0-1 1 0 0,0 1-1 0 0,0-1 0 0 0,1 0 1 0 0,4 3-1 0 0,14 10-2730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0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76 477 6461 0 0,'-10'-23'-346'0'0,"1"0"0"0"0,-6-28 1 0 0,-7-48 3360 0 0,22 97-2870 0 0,-1 1 0 0 0,1 0 0 0 0,-1 0 0 0 0,0 0 0 0 0,1 0 0 0 0,-1 0-1 0 0,0 0 1 0 0,0 0 0 0 0,0 0 0 0 0,0 0 0 0 0,0 0 0 0 0,0 0 0 0 0,0 1-1 0 0,0-1 1 0 0,0 0 0 0 0,0 1 0 0 0,0-1 0 0 0,-2 0 0 0 0,2 12-65 0 0,0 0 0 0 0,1-1 0 0 0,0 1 1 0 0,1 0-1 0 0,0 0 0 0 0,4 17 0 0 0,23 73 254 0 0,-13-53-216 0 0,-14-42-104 0 0,6 20 75 0 0,0 0-1 0 0,1-1 1 0 0,2 0-1 0 0,0 0 0 0 0,27 43 1 0 0,-36-68-81 0 0,0 1 1 0 0,-1 0 0 0 0,1 0-1 0 0,0 0 1 0 0,0 0-1 0 0,0 0 1 0 0,0-1-1 0 0,0 1 1 0 0,0-1-1 0 0,0 1 1 0 0,1 0 0 0 0,-1-1-1 0 0,0 0 1 0 0,0 1-1 0 0,0-1 1 0 0,0 0-1 0 0,1 1 1 0 0,-1-1-1 0 0,0 0 1 0 0,0 0 0 0 0,1 0-1 0 0,-1 0 1 0 0,0 0-1 0 0,0-1 1 0 0,1 1-1 0 0,-1 0 1 0 0,0 0-1 0 0,0-1 1 0 0,0 1 0 0 0,0-1-1 0 0,1 1 1 0 0,-1-1-1 0 0,1 0 1 0 0,2-2 6 0 0,1 0 0 0 0,-1 0 0 0 0,0 0 0 0 0,0 0 0 0 0,0-1 0 0 0,0 1 0 0 0,4-6 0 0 0,3-9 12 0 0,0 0-1 0 0,0 0 0 0 0,-2-1 0 0 0,0 0 1 0 0,-1-1-1 0 0,-2 0 0 0 0,10-39 1 0 0,16-48 9 0 0,-32 105-46 0 0,3 7-20 0 0,9 17 38 0 0,0-2-1 0 0,1 0 1 0 0,31 36-1 0 0,-38-50 4 0 0,-1-1-1 0 0,1 1 1 0 0,0-1-1 0 0,1 0 1 0 0,-1-1-1 0 0,1 0 1 0 0,0 0 0 0 0,0 0-1 0 0,0-1 1 0 0,0 0-1 0 0,1 0 1 0 0,-1-1-1 0 0,1 0 1 0 0,-1 0-1 0 0,1-1 1 0 0,15 1-1 0 0,-9-2 7 0 0,1-1 0 0 0,-1-1-1 0 0,0 0 1 0 0,0 0 0 0 0,-1-2 0 0 0,1 0-1 0 0,0 0 1 0 0,-1-2 0 0 0,0 1-1 0 0,-1-1 1 0 0,1-1 0 0 0,-1-1 0 0 0,18-14-1 0 0,-23 17-7 0 0,-1-1-1 0 0,0 0 0 0 0,0 0 1 0 0,0 0-1 0 0,-1-1 0 0 0,0 0 1 0 0,-1 0-1 0 0,1 0 0 0 0,-1-1 1 0 0,-1 1-1 0 0,0-1 0 0 0,0 0 1 0 0,0 0-1 0 0,-1 0 1 0 0,0 0-1 0 0,0-1 0 0 0,-1 1 1 0 0,0 0-1 0 0,-1-1 0 0 0,0 1 1 0 0,0-1-1 0 0,-1 1 0 0 0,0-1 1 0 0,-2-7-1 0 0,1 8-1 0 0,-24-91 37 0 0,23 91-28 0 0,0-1-1 0 0,0 1 0 0 0,-1 0 0 0 0,0 0 0 0 0,-1 0 0 0 0,0 1 0 0 0,0 0 0 0 0,0 0 1 0 0,-7-7-1 0 0,9 12-9 0 0,1 1 0 0 0,-1 0 0 0 0,1-1 0 0 0,-1 1 0 0 0,1 0 0 0 0,-1 0 0 0 0,0 0 0 0 0,0 1 0 0 0,1-1 0 0 0,-1 1 0 0 0,0-1 0 0 0,0 1 0 0 0,0 0 0 0 0,0 0 0 0 0,1 0 0 0 0,-1 1 0 0 0,0-1 0 0 0,0 1 0 0 0,0-1 0 0 0,-3 2 0 0 0,5-2-10 0 0,-1 1 7 0 0,0 0-1 0 0,0 0 0 0 0,0 0 1 0 0,0 1-1 0 0,0-1 0 0 0,0 0 1 0 0,0 1-1 0 0,0-1 0 0 0,1 1 1 0 0,-1 0-1 0 0,0 0 0 0 0,1-1 1 0 0,0 1-1 0 0,-1 0 0 0 0,1 0 1 0 0,0 0-1 0 0,0 0 0 0 0,0 1 0 0 0,0-1 1 0 0,0 0-1 0 0,1 0 0 0 0,-1 4 1 0 0,-5 43 49 0 0,6-40-47 0 0,0-1-1 0 0,1 0 1 0 0,0 0-1 0 0,0 0 1 0 0,1 0-1 0 0,0 0 1 0 0,0 0-1 0 0,1 0 0 0 0,0 0 1 0 0,0-1-1 0 0,1 0 1 0 0,0 0-1 0 0,0 0 1 0 0,1 0-1 0 0,0 0 1 0 0,0-1-1 0 0,1 0 1 0 0,-1 0-1 0 0,1 0 1 0 0,1-1-1 0 0,-1 0 1 0 0,1 0-1 0 0,0-1 0 0 0,13 8 1 0 0,-8-7 2 0 0,0-1 0 0 0,0 0 0 0 0,0 0-1 0 0,1-1 1 0 0,-1-1 0 0 0,1 0 0 0 0,0-1 0 0 0,0 0 0 0 0,-1-1 0 0 0,1 0 0 0 0,0-1 0 0 0,0-1 0 0 0,-1 0 0 0 0,1 0-1 0 0,15-6 1 0 0,-4 0 9 0 0,-1 0 0 0 0,1-2 0 0 0,-2-1 0 0 0,1-1 0 0 0,-2 0 0 0 0,1-2 0 0 0,19-17 0 0 0,-33 24-7 0 0,1 0 0 0 0,-2-1 0 0 0,1-1 0 0 0,-1 1 1 0 0,0-1-1 0 0,-1-1 0 0 0,0 1 0 0 0,-1-1 0 0 0,0 0 0 0 0,0 0 0 0 0,-1 0 0 0 0,0-1 0 0 0,-1 1 1 0 0,0-1-1 0 0,-1 0 0 0 0,0 0 0 0 0,-1 0 0 0 0,0-15 0 0 0,0 22 7 0 0,-1 1-1 0 0,0-1 0 0 0,1 1 1 0 0,-2-1-1 0 0,1 0 1 0 0,0 1-1 0 0,-1-1 1 0 0,0 1-1 0 0,0-1 1 0 0,0 1-1 0 0,0-1 1 0 0,0 1-1 0 0,-1 0 1 0 0,1-1-1 0 0,-1 1 1 0 0,0 0-1 0 0,0 0 0 0 0,0 0 1 0 0,-5-4-1 0 0,5 6 6 0 0,-21 3 48 0 0,20-1-61 0 0,0 0 0 0 0,-1 0 0 0 0,1 0 0 0 0,0 1 0 0 0,0-1 0 0 0,0 1 0 0 0,1 0 0 0 0,-1 0 0 0 0,0 0-1 0 0,1 0 1 0 0,-1 0 0 0 0,1 1 0 0 0,0-1 0 0 0,-4 6 0 0 0,-23 37 51 0 0,26-37-20 0 0,-1 0 1 0 0,2 1 0 0 0,-1-1-1 0 0,1 1 1 0 0,0 0 0 0 0,1-1-1 0 0,0 1 1 0 0,1 0 0 0 0,-1 0-1 0 0,2 0 1 0 0,1 13 0 0 0,1-6 43 0 0,0 0 0 0 0,2 0 0 0 0,0-1 1 0 0,0 0-1 0 0,15 27 0 0 0,1-6 155 0 0,3 0-1 0 0,0-2 1 0 0,57 61-1 0 0,168 161 741 0 0,-246-254-958 0 0,-1 1 0 0 0,0-1 0 0 0,0 1 0 0 0,0 0-1 0 0,0-1 1 0 0,-1 1 0 0 0,1 0 0 0 0,-1 0 0 0 0,1 0-1 0 0,-1 0 1 0 0,0 0 0 0 0,0 1 0 0 0,0 4 0 0 0,-1-6-7 0 0,0 0 1 0 0,0 0 0 0 0,0 0 0 0 0,0 0 0 0 0,-1 0 0 0 0,1 0 0 0 0,-1 0-1 0 0,0 0 1 0 0,1 0 0 0 0,-1 0 0 0 0,0-1 0 0 0,0 1 0 0 0,0 0 0 0 0,0 0-1 0 0,0-1 1 0 0,-3 3 0 0 0,-5 4 15 0 0,1-2-1 0 0,-1 1 1 0 0,0-1-1 0 0,-1-1 0 0 0,0 0 1 0 0,-15 6-1 0 0,19-8-32 0 0,-41 17-96 0 0,-1-2 0 0 0,0-2-1 0 0,-1-2 1 0 0,-76 11 0 0 0,84-20-1265 0 0,0-2 1 0 0,0-2-1 0 0,-57-5 0 0 0,19-13-3970 0 0,57 10 3129 0 0,-10-3-1599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7569 0 0,'12'38'-237'0'0,"-5"-21"686"0"0,0 0-1 0 0,-2 1 1 0 0,0 0-1 0 0,-1 0 1 0 0,-1 0 0 0 0,0 0-1 0 0,-2 1 1 0 0,0-1-1 0 0,-3 34 1 0 0,1-40-541 0 0,-1 0 0 0 0,0 0 0 0 0,-1 0 0 0 0,0-1 0 0 0,-1 1 0 0 0,0-1 0 0 0,-1 0 0 0 0,0 0 0 0 0,-1-1 0 0 0,0 1 1 0 0,-1-1-1 0 0,0 0 0 0 0,0-1 0 0 0,-1 0 0 0 0,0 0 0 0 0,-14 11 0 0 0,12-13-782 0 0,0-1 0 0 0,0 0 0 0 0,-1-1 0 0 0,0 0 0 0 0,0 0 1 0 0,-20 4-1 0 0,5-3-1408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3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52 5489 0 0,'2'-37'2032'0'0,"-8"30"-953"0"0,0 0-1174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4416 0 0,'3'32'-1108'0'0,"-3"-29"1199"0"0,0-1 1 0 0,1 1-1 0 0,-1-1 1 0 0,0 1-1 0 0,0-1 1 0 0,-1 1 0 0 0,1-1-1 0 0,0 0 1 0 0,-1 1-1 0 0,1-1 1 0 0,-1 1-1 0 0,0-1 1 0 0,0 0 0 0 0,-1 3-1 0 0,-19-16-31 0 0,19 9-50 0 0,-3 0 29 0 0,4 0-6 0 0,0 0 1 0 0,1 0-1 0 0,-1 0 1 0 0,-1 1-1 0 0,1-1 1 0 0,0 1-1 0 0,0-1 1 0 0,0 1-1 0 0,-1-1 1 0 0,1 1-1 0 0,-1 0 1 0 0,-2-3-1 0 0,-13-13 976 0 0,40 171 41 0 0,11 133-723 0 0,7 53 399 0 0,10-107 57 0 0,-26-154-460 0 0,-24-77-356 0 0,-9-35-5269 0 0,5 21 3050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5172 0 0,'0'0'-19'0'0,"1"0"1"0"0,-1 0-1 0 0,0 0 0 0 0,0 0 0 0 0,0 0 0 0 0,0 0 0 0 0,1 0 0 0 0,-1 0 0 0 0,0 0 0 0 0,0 0 0 0 0,0 0 0 0 0,0 0 0 0 0,1 0 0 0 0,-1 0 0 0 0,0 0 0 0 0,0 0 0 0 0,0 1 0 0 0,0-1 0 0 0,0 0 0 0 0,1 0 0 0 0,-1 0 0 0 0,0 0 0 0 0,0 0 0 0 0,0 0 0 0 0,0 0 0 0 0,0 1 0 0 0,0-1 0 0 0,0 0 0 0 0,0 0 0 0 0,0 0 0 0 0,1 0 0 0 0,-1 1 0 0 0,0-1 0 0 0,0 0 0 0 0,0 0 0 0 0,0 0 0 0 0,0 0 0 0 0,0 0 0 0 0,0 1 0 0 0,0-1 0 0 0,0 0 0 0 0,0 0 0 0 0,0 0 0 0 0,0 0 0 0 0,0 1 0 0 0,0-1 0 0 0,0 0 0 0 0,-1 0 0 0 0,1 0 0 0 0,0 0 0 0 0,0 1 0 0 0,0-1 0 0 0,33-12 349 0 0,-1-2-1 0 0,0-1 1 0 0,55-35-1 0 0,-13 7 54 0 0,124-52 653 0 0,-117 76-4849 0 0,-70 14 2579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39 3940 0 0,'-25'-18'-162'0'0,"-1"9"1505"0"0,24 8-633 0 0,-8-7 1361 0 0,3 5-953 0 0,6 6-14 0 0,72 140-744 0 0,-15-34-206 0 0,-13-25-46 0 0,17 41 90 0 0,-58-118-175 0 0,1 0-1 0 0,-1 0 0 0 0,0 0 0 0 0,0 0 0 0 0,-1 0 0 0 0,0 0 1 0 0,-1 1-1 0 0,1-1 0 0 0,-1 0 0 0 0,-1 0 0 0 0,0 1 0 0 0,0-1 1 0 0,0 0-1 0 0,0 0 0 0 0,-4 9 0 0 0,4-15-18 0 0,1 0 1 0 0,-1-1-1 0 0,1 1 0 0 0,-1 0 1 0 0,0 0-1 0 0,1 0 0 0 0,-1 0 1 0 0,0-1-1 0 0,0 1 0 0 0,0 0 1 0 0,0-1-1 0 0,0 1 0 0 0,1-1 1 0 0,-1 1-1 0 0,0-1 1 0 0,0 1-1 0 0,0-1 0 0 0,0 0 1 0 0,-1 1-1 0 0,1-1 0 0 0,0 0 1 0 0,0 0-1 0 0,0 0 0 0 0,0 0 1 0 0,0 0-1 0 0,0 0 0 0 0,0 0 1 0 0,0 0-1 0 0,0 0 0 0 0,0-1 1 0 0,0 1-1 0 0,0 0 0 0 0,0-1 1 0 0,0 1-1 0 0,0 0 0 0 0,-1-2 1 0 0,-37-19 43 0 0,32 16-45 0 0,1-1 1 0 0,-1 0-1 0 0,1 0 1 0 0,0-1-1 0 0,1 0 1 0 0,-1 0-1 0 0,1 0 1 0 0,1-1-1 0 0,-1 1 1 0 0,1-1-1 0 0,1 0 1 0 0,0-1-1 0 0,0 1 1 0 0,0 0-1 0 0,1-1 0 0 0,0 0 1 0 0,1 1-1 0 0,-1-13 1 0 0,2 8-6 0 0,1-1-1 0 0,0 1 1 0 0,1 0-1 0 0,1-1 1 0 0,0 1 0 0 0,1 0-1 0 0,0 0 1 0 0,1 1-1 0 0,0-1 1 0 0,1 1-1 0 0,10-16 1 0 0,-1 5-28 0 0,0 0-1 0 0,1 0 0 0 0,2 2 1 0 0,25-26-1 0 0,-31 36-416 0 0,1 0-1 0 0,1 1 0 0 0,14-8 1 0 0,-11 9-862 0 0,-1 1 0 0 0,1 0 0 0 0,17-4 0 0 0,-12 5-1201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16 5765 0 0,'0'0'-13'0'0,"0"0"1"0"0,0-1 0 0 0,1 1 0 0 0,-1-1 0 0 0,0 1 0 0 0,0 0 0 0 0,0-1 0 0 0,0 1 0 0 0,0-1 0 0 0,1 1 0 0 0,-1-1 0 0 0,0 1 0 0 0,0 0 0 0 0,0-1 0 0 0,0 1 0 0 0,0-1 0 0 0,0 1 0 0 0,-1-1-1 0 0,1 1 1 0 0,0 0 0 0 0,0-1 0 0 0,0 1 0 0 0,0-1 0 0 0,0 1 0 0 0,-1 0 0 0 0,1-1 0 0 0,0 1 0 0 0,0 0 0 0 0,-1-1 0 0 0,1 1 0 0 0,0 0 0 0 0,0-1 0 0 0,-1 1 0 0 0,1 0 0 0 0,0-1 0 0 0,-1 1-1 0 0,1 0 1 0 0,0 0 0 0 0,-1 0 0 0 0,1-1 0 0 0,-1 1 0 0 0,1 0 0 0 0,0 0 0 0 0,-1 0 0 0 0,1 0 0 0 0,-1 0 0 0 0,1 0 0 0 0,-1 0 0 0 0,-1 0 44 0 0,1 0 0 0 0,-1 1 0 0 0,1-1 0 0 0,-1 1 0 0 0,1-1 0 0 0,-1 1 0 0 0,1 0 0 0 0,-1 0 1 0 0,1-1-1 0 0,0 1 0 0 0,-1 0 0 0 0,1 0 0 0 0,0 0 0 0 0,0 1 0 0 0,0-1 0 0 0,-1 1 0 0 0,-6 9 156 0 0,1 1-1 0 0,0-1 1 0 0,1 1 0 0 0,0 0-1 0 0,1 1 1 0 0,0-1 0 0 0,1 1-1 0 0,0 0 1 0 0,-1 16-1 0 0,-13 131 644 0 0,15-121-636 0 0,-7 95 435 0 0,7 1-1 0 0,25 250 1 0 0,-20-367-569 0 0,1 0 0 0 0,1 0 0 0 0,1 0 0 0 0,1-1 0 0 0,0 1-1 0 0,2-1 1 0 0,-1-1 0 0 0,2 1 0 0 0,0-2 0 0 0,1 1 0 0 0,24 27 0 0 0,-25-33-101 0 0,1-1 0 0 0,0 0 0 0 0,0-1 0 0 0,1 0 0 0 0,0-1 0 0 0,1 0 0 0 0,-1-1 0 0 0,1 0 0 0 0,0 0 0 0 0,1-2 0 0 0,-1 1 0 0 0,1-2 0 0 0,0 1 0 0 0,0-2 0 0 0,0 0 0 0 0,0 0 0 0 0,18-1 0 0 0,-15-2-730 0 0,-1 0 1 0 0,0-1-1 0 0,1 0 1 0 0,-1-1-1 0 0,0-1 0 0 0,16-6 1 0 0,-2-2-2509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5320 0 0,'0'0'-401'0'0,"-19"21"-1308"0"0,18-4 1810 0 0,0 0 1 0 0,0 0-1 0 0,2 0 1 0 0,0 0-1 0 0,7 33 0 0 0,-1 3 168 0 0,34 205 959 0 0,-32-210-958 0 0,10 23 406 0 0,-19-70-555 0 0,4 7-712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28 6789 0 0,'-6'-16'-1209'0'0,"6"15"1220"0"0,0 1 0 0 0,0-1-1 0 0,0 1 1 0 0,0-1 0 0 0,0 1 0 0 0,0-1-1 0 0,-1 1 1 0 0,1-1 0 0 0,0 1-1 0 0,0-1 1 0 0,-1 1 0 0 0,1 0-1 0 0,0-1 1 0 0,-1 1 0 0 0,1-1-1 0 0,0 1 1 0 0,-1 0 0 0 0,1-1-1 0 0,0 1 1 0 0,-1 0 0 0 0,1 0 0 0 0,-1-1-1 0 0,1 1 1 0 0,-1 0 0 0 0,1 0-1 0 0,0-1 1 0 0,-1 1 0 0 0,1 0-1 0 0,-1 0 1 0 0,1 0 0 0 0,-1 0-1 0 0,1 0 1 0 0,-1 0 0 0 0,1 0 0 0 0,-2 0-1 0 0,-1 4 45 0 0,-1 0 1 0 0,1 1-1 0 0,-1 0 0 0 0,1 0 0 0 0,0 0 0 0 0,1 0 0 0 0,0 0 1 0 0,-1 0-1 0 0,1 0 0 0 0,1 1 0 0 0,-1-1 0 0 0,1 1 0 0 0,0 0 0 0 0,1-1 1 0 0,-1 1-1 0 0,1 0 0 0 0,0-1 0 0 0,1 7 0 0 0,18 535 1735 0 0,-13-440-199 0 0,-14-209-1361 0 0,7-133-1 0 0,4 193-223 0 0,1 0 0 0 0,2 1 1 0 0,2-1-1 0 0,2 1 0 0 0,1 1 0 0 0,20-44 0 0 0,-23 61-13 0 0,-7 18 4 0 0,1 1 0 0 0,-1 0 0 0 0,1-1-1 0 0,0 1 1 0 0,0 0 0 0 0,0 0 0 0 0,1 0 0 0 0,-1 1 0 0 0,1-1 0 0 0,0 1 0 0 0,0-1 0 0 0,4-3 0 0 0,1 10 6 0 0,0 1 5 0 0,-1 1-1 0 0,1 0 0 0 0,-1 1 1 0 0,0 0-1 0 0,0 0 1 0 0,-1 1-1 0 0,0-1 0 0 0,0 2 1 0 0,-1-1-1 0 0,0 0 1 0 0,0 1-1 0 0,5 10 0 0 0,25 56 172 0 0,-2 1 0 0 0,-4 2 0 0 0,-4 1 0 0 0,26 130 0 0 0,-7-54 4 0 0,-50-160-5182 0 0,-20-23 2352 0 0,11 15 123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17 192 5873 0 0,'-11'6'-664'0'0,"11"-6"693"0"0,0 0 1 0 0,0 0-1 0 0,0 0 0 0 0,0 0 1 0 0,-1 0-1 0 0,1 0 1 0 0,0 0-1 0 0,0 0 0 0 0,0 0 1 0 0,-1 0-1 0 0,1 0 0 0 0,0 0 1 0 0,0 0-1 0 0,0 0 0 0 0,0 0 1 0 0,-1 0-1 0 0,1 0 1 0 0,0 0-1 0 0,0 0 0 0 0,0 0 1 0 0,0 0-1 0 0,0 0 0 0 0,-1 1 1 0 0,1-1-1 0 0,0 0 1 0 0,0 0-1 0 0,0 0 0 0 0,0 0 1 0 0,0 0-1 0 0,0 0 0 0 0,-1 1 1 0 0,1-1-1 0 0,0 0 0 0 0,0 0 1 0 0,0 0-1 0 0,0 0 1 0 0,0 1-1 0 0,0-1 0 0 0,0 0 1 0 0,0 0-1 0 0,0 0 0 0 0,0 0 1 0 0,0 1-1 0 0,0-1 1 0 0,0 0-1 0 0,0 0 0 0 0,0 0 1 0 0,0 0-1 0 0,0 1 0 0 0,0-1 1 0 0,0 0-1 0 0,0 0 0 0 0,0 0 1 0 0,0 0-1 0 0,0 1 1 0 0,0-1-1 0 0,1 0 0 0 0,-1 0 1 0 0,0 0-1 0 0,0 0 0 0 0,0 0 1 0 0,0 1-1 0 0,0-1 1 0 0,0 0-1 0 0,1 0 0 0 0,-1 0 1 0 0,0 0-1 0 0,21 4 268 0 0,-16-4-29 0 0,1-2-20 0 0,17-8-82 0 0,-1-1 1 0 0,0-1-1 0 0,25-18 1 0 0,-19 7-1740 0 0,-1-1-1 0 0,37-42 1 0 0,-37 35-536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4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 5160 0 0,'0'0'-282'0'0,"-37"-21"492"0"0,35 20-93 0 0,2 0-84 0 0,0 1 0 0 0,-1 0-1 0 0,1 0 1 0 0,0-1 0 0 0,-1 1 0 0 0,1 0-1 0 0,0-1 1 0 0,-1 1 0 0 0,1 0 0 0 0,0 0-1 0 0,-1 0 1 0 0,1-1 0 0 0,-1 1-1 0 0,1 0 1 0 0,0 0 0 0 0,-1 0 0 0 0,1 0-1 0 0,-1 0 1 0 0,1 0 0 0 0,-1 0 0 0 0,1 0-1 0 0,0 0 1 0 0,-1 0 0 0 0,1 0 0 0 0,-1 0-1 0 0,1 0 1 0 0,-1 0 0 0 0,0 0 0 0 0,1 1-17 0 0,-1-1 1 0 0,1 0 0 0 0,-1 1 0 0 0,1-1 0 0 0,-1 0-1 0 0,0 1 1 0 0,1-1 0 0 0,0 1 0 0 0,-1-1 0 0 0,1 1-1 0 0,-1-1 1 0 0,1 1 0 0 0,-1-1 0 0 0,1 1 0 0 0,0-1-1 0 0,-1 1 1 0 0,1 0 0 0 0,0-1 0 0 0,0 1 0 0 0,0 0-1 0 0,-1-1 1 0 0,1 1 0 0 0,0 0 0 0 0,0-1 0 0 0,0 1-1 0 0,0 0 1 0 0,0-1 0 0 0,0 1 0 0 0,0 0 0 0 0,0-1-1 0 0,1 2 1 0 0,13 24 492 0 0,45 31 246 0 0,-38-38-607 0 0,11 15 79 0 0,-2 1 1 0 0,-1 2-1 0 0,-2 0 1 0 0,-1 2-1 0 0,40 83 1 0 0,73 227 1051 0 0,-123-302-1147 0 0,10 28 224 0 0,25 119 0 0 0,-44-156-249 0 0,-2 1 0 0 0,-1-1 0 0 0,-2 1-1 0 0,-2-1 1 0 0,-5 49 0 0 0,4-81-214 0 0,0-1 0 0 0,-1 1 0 0 0,1 0-1 0 0,-1-1 1 0 0,-1 0 0 0 0,1 1 0 0 0,-1-1 0 0 0,0 0 0 0 0,0 0-1 0 0,0-1 1 0 0,-1 1 0 0 0,0 0 0 0 0,1-1 0 0 0,-2 0 0 0 0,1 0-1 0 0,-7 4 1 0 0,-5 4-1392 0 0,-2-1-1 0 0,1-1 1 0 0,-28 11-1 0 0,3-4-1057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0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1 788 0 0,'0'0'1466'0'0,"3"1"-1138"0"0,10 6 33 0 0,-9-5 2319 0 0,-1 30 1352 0 0,17-6-3022 0 0,4 10 96 0 0,-24-35-1010 0 0,36 36 1067 0 0,-35-36-1066 0 0,32 27 493 0 0,24 30 144 0 0,104 82 0 0 0,-37-36-304 0 0,-86-70-312 0 0,270 259 684 0 0,-210-173-1896 0 0,-154-186-7773 0 0,27 34 7374 0 0,-60-50 0 0 0,80 74 1471 0 0,1 0 1 0 0,-1-1-1 0 0,2-1 1 0 0,-1 1 0 0 0,-10-21-1 0 0,13 21 262 0 0,-1 1 0 0 0,1-1 0 0 0,-1 1 0 0 0,0 1 0 0 0,-1-1 0 0 0,0 1 0 0 0,-9-8-1 0 0,13 14-177 0 0,0 0-1 0 0,0 0 0 0 0,0 0 0 0 0,0 0 0 0 0,0 1 0 0 0,0-1 0 0 0,0 1 1 0 0,-1 0-1 0 0,1 0 0 0 0,0 0 0 0 0,0 0 0 0 0,0 0 0 0 0,0 1 0 0 0,0-1 1 0 0,0 1-1 0 0,0 0 0 0 0,0 0 0 0 0,0 0 0 0 0,0 0 0 0 0,-3 3 0 0 0,-56 32 778 0 0,18-3-513 0 0,2 2 0 0 0,2 1 0 0 0,-47 55 0 0 0,61-60-492 0 0,2 0 0 0 0,1 2 0 0 0,1 1 0 0 0,2 0 0 0 0,-20 48 0 0 0,38-78-317 0 0,0 1 0 0 0,1-1 0 0 0,-1 1 0 0 0,1-1 0 0 0,0 1 0 0 0,-1 8 0 0 0,4 3-2089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1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32 156 508 0 0,'0'0'443'0'0,"-20"-24"1741"0"0,19 24-1962 0 0,0-1 0 0 0,0 0 1 0 0,0 0-1 0 0,0 0 0 0 0,1 1 0 0 0,-1-1 1 0 0,0 0-1 0 0,1 0 0 0 0,-1 0 0 0 0,0 0 0 0 0,1 0 1 0 0,-1-1-1 0 0,1 1 0 0 0,0 0 0 0 0,-1 0 1 0 0,1 0-1 0 0,0 0 0 0 0,0 0 0 0 0,-1 0 1 0 0,1-1-1 0 0,0 1 0 0 0,0 0 0 0 0,1-2 0 0 0,10 1 2672 0 0,2 3-4084 0 0,14 1 1364 0 0,1-2 1 0 0,-1 0-1 0 0,0-2 1 0 0,43-8 0 0 0,-4 0-12 0 0,-39 7-186 0 0,26-1-111 0 0,0-3-1 0 0,0-3 1 0 0,62-18 0 0 0,-96 15-1225 0 0,-11 1-2980 0 0,-8 4 1245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14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56 6477 0 0,'-11'-54'-1142'0'0,"11"53"1360"0"0,19 32 1402 0 0,20 41-1 0 0,78 159-116 0 0,9 23-702 0 0,-121-243-1047 0 0,9 29-913 0 0,-10-15-3538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4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2000 0 0,'12'2'324'0'0,"0"1"-1"0"0,-1 1 1 0 0,1 0 0 0 0,-1 0-1 0 0,0 1 1 0 0,0 0-1 0 0,-1 1 1 0 0,0 1 0 0 0,0 0-1 0 0,0 0 1 0 0,-1 0-1 0 0,14 16 1 0 0,11 13 657 0 0,50 71 0 0 0,-59-75-777 0 0,106 136 931 0 0,179 177 1 0 0,-280-309-1304 0 0,-29-36-220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0 6501 0 0,'-9'4'-79'0'0,"1"1"-1"0"0,0-1 1 0 0,0 2 0 0 0,0-1 0 0 0,1 1 0 0 0,0 0 0 0 0,0 1 0 0 0,1-1 0 0 0,-11 15 0 0 0,-6 11 552 0 0,-20 37 0 0 0,12-18-270 0 0,20-33-169 0 0,-19 25 25 0 0,2 2 0 0 0,2 1-1 0 0,2 0 1 0 0,-22 63 0 0 0,45-106-445 0 0,0 0 0 0 0,1 1 0 0 0,-1-1 1 0 0,1 1-1 0 0,-1-1 0 0 0,1 0 0 0 0,0 1 1 0 0,1 4-1 0 0,2 0-1473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5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6 4744 0 0,'-18'-5'-613'0'0,"18"5"609"0"0,0 0 1 0 0,-1 0 0 0 0,1 0 0 0 0,0-1-1 0 0,-1 1 1 0 0,1 0 0 0 0,-1 0 0 0 0,1 0-1 0 0,0 0 1 0 0,-1 0 0 0 0,1 0 0 0 0,-1 0-1 0 0,1 0 1 0 0,-1 0 0 0 0,1 0 0 0 0,0 0-1 0 0,-1 0 1 0 0,1 1 0 0 0,-1-1 0 0 0,1 0-1 0 0,0 0 1 0 0,-1 0 0 0 0,1 0 0 0 0,0 1-1 0 0,-1-1 1 0 0,1 0 0 0 0,0 0 0 0 0,-1 1-1 0 0,1-1 1 0 0,0 0 0 0 0,-1 1 0 0 0,1-1-1 0 0,0 0 1 0 0,0 1 0 0 0,0-1 0 0 0,-1 0-1 0 0,1 1 39 0 0,-46 25 344 0 0,16-11-307 0 0,16-3-2806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8:07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2316 0 0,'0'0'2072'0'0,"6"3"-1793"0"0,8 1 41 0 0,1-1 0 0 0,-1 0 0 0 0,1 0 1 0 0,0-2-1 0 0,-1 0 0 0 0,1 0 0 0 0,18-3 0 0 0,112-17 603 0 0,123-45-149 0 0,-243 60-1302 0 0,6-4-383 0 0,-14-4-2647 0 0,-11 4 1486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64 188 4532 0 0,'0'0'-164'0'0,"-46"-16"126"0"0,45 16 481 0 0,-15-16 1541 0 0,16 10-1919 0 0,1 1 0 0 0,0 0 0 0 0,0 0 0 0 0,1 0 0 0 0,-1 0 0 0 0,1 0 0 0 0,0 1 1 0 0,0-1-1 0 0,1 0 0 0 0,-1 1 0 0 0,1 0 0 0 0,0-1 0 0 0,5-4 0 0 0,50-50 203 0 0,-52 54-223 0 0,-3 3-31 0 0,0 0-1 0 0,-1 0 1 0 0,1 0-1 0 0,0 0 0 0 0,0 0 1 0 0,0 1-1 0 0,1 0 1 0 0,-1-1-1 0 0,0 1 0 0 0,5-1 1 0 0,-7 2 28 0 0,4 0-28 0 0,2 2-10 0 0,0 0-1 0 0,0 0 1 0 0,0 0 0 0 0,0 1-1 0 0,-1 0 1 0 0,1 1-1 0 0,-1-1 1 0 0,1 1-1 0 0,-1 0 1 0 0,-1 1-1 0 0,1-1 1 0 0,-1 1-1 0 0,1 1 1 0 0,-1-1-1 0 0,-1 1 1 0 0,1-1 0 0 0,-1 1-1 0 0,4 7 1 0 0,3 5 6 0 0,0 1 0 0 0,-2 0 0 0 0,0 0 0 0 0,-1 1 0 0 0,6 26 0 0 0,-8-19-1 0 0,-1 0 0 0 0,-2 1 1 0 0,-1 0-1 0 0,-1-1 0 0 0,-1 1 1 0 0,-2 0-1 0 0,0-1 0 0 0,-9 34 1 0 0,4-26 4 0 0,-3-1 0 0 0,0 0 0 0 0,-2-1 0 0 0,-2 0 0 0 0,-34 61 0 0 0,39-81-5 0 0,2-3 9 0 0,1 1 0 0 0,-1 0 0 0 0,-7 21 0 0 0,14-31 205 0 0,6-1-184 0 0,34-8 39 0 0,40-12-1 0 0,22-6 15 0 0,-71 20-27 0 0,0 2-1 0 0,52-1 0 0 0,-71 5-176 0 0,0 1 0 0 0,0 0 0 0 0,0 0 0 0 0,-1 2 0 0 0,1-1 0 0 0,-1 2 0 0 0,0-1 0 0 0,0 1 0 0 0,0 1 0 0 0,11 6 0 0 0,-7-7-4018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1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29 249 6397 0 0,'-2'-3'-33'0'0,"-1"0"0"0"0,1 0 1 0 0,0 0-1 0 0,0 0 1 0 0,0 0-1 0 0,1-1 1 0 0,-1 1-1 0 0,1-1 0 0 0,-1 1 1 0 0,1-1-1 0 0,0 0 1 0 0,1 1-1 0 0,-1-1 0 0 0,1 0 1 0 0,-1 0-1 0 0,1 0 1 0 0,1-3-1 0 0,-3-12 604 0 0,0 13-498 0 0,1 1 0 0 0,1-1 1 0 0,-1 1-1 0 0,1-1 1 0 0,0 1-1 0 0,0-1 0 0 0,0 0 1 0 0,1 1-1 0 0,0-1 1 0 0,0 1-1 0 0,1 0 1 0 0,-1-1-1 0 0,1 1 0 0 0,0 0 1 0 0,0 0-1 0 0,1 0 1 0 0,0 0-1 0 0,0 0 0 0 0,0 1 1 0 0,0-1-1 0 0,1 1 1 0 0,-1 0-1 0 0,1 0 1 0 0,0 0-1 0 0,1 1 0 0 0,-1-1 1 0 0,1 1-1 0 0,-1 0 1 0 0,1 0-1 0 0,0 1 0 0 0,0-1 1 0 0,9-2-1 0 0,-6 2-40 0 0,0 1 1 0 0,0 0-1 0 0,0 1 0 0 0,0 0 0 0 0,0 0 0 0 0,0 0 1 0 0,0 1-1 0 0,0 1 0 0 0,0-1 0 0 0,0 1 0 0 0,0 1 1 0 0,0-1-1 0 0,0 1 0 0 0,0 1 0 0 0,0-1 0 0 0,-1 2 1 0 0,1-1-1 0 0,-1 1 0 0 0,0 0 0 0 0,0 0 0 0 0,12 10 1 0 0,-10-5 22 0 0,-1-1 1 0 0,0 1-1 0 0,0 1 1 0 0,-1 0-1 0 0,0 0 1 0 0,-1 0 0 0 0,0 1-1 0 0,-1 0 1 0 0,0 0-1 0 0,0 0 1 0 0,-1 1-1 0 0,3 16 1 0 0,-4-11 15 0 0,0 0 0 0 0,-2 0 0 0 0,0 0 0 0 0,-1 1 0 0 0,0-1 0 0 0,-2 0 0 0 0,0 0 0 0 0,-6 21 0 0 0,4-16 164 0 0,0 0 0 0 0,-2 30 1 0 0,6-51-224 0 0,0 0 1 0 0,0 0 0 0 0,1 0 0 0 0,-1 0-1 0 0,0 0 1 0 0,0-1 0 0 0,1 1-1 0 0,-1 0 1 0 0,0 0 0 0 0,1 0 0 0 0,-1-1-1 0 0,1 1 1 0 0,-1 0 0 0 0,1-1 0 0 0,0 1-1 0 0,-1 0 1 0 0,1-1 0 0 0,0 1-1 0 0,-1-1 1 0 0,1 1 0 0 0,0-1 0 0 0,0 1-1 0 0,-1-1 1 0 0,1 1 0 0 0,0-1-1 0 0,0 0 1 0 0,0 1 0 0 0,-1-1 0 0 0,1 0-1 0 0,0 0 1 0 0,0 0 0 0 0,0 0-1 0 0,0 0 1 0 0,0 0 0 0 0,0 0 0 0 0,0 0-1 0 0,-1 0 1 0 0,1 0 0 0 0,0 0-1 0 0,0 0 1 0 0,1-1 0 0 0,41-11 57 0 0,-38 11-41 0 0,50-20-138 0 0,103-54 0 0 0,-22-2-3371 0 0,-99 56 1583 0 0,1-3-395 0 0,-3-2-274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0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218 766 240 0 0,'1'9'230'0'0,"1"0"0"0"0,-2 1 0 0 0,1-1 1 0 0,-2 14-1 0 0,1 1 405 0 0,0-19-487 0 0,0 1 1 0 0,1 0 0 0 0,0 0 0 0 0,0-1 0 0 0,0 1-1 0 0,1-1 1 0 0,0 1 0 0 0,0-1 0 0 0,0 0 0 0 0,1 1-1 0 0,0-1 1 0 0,0-1 0 0 0,0 1 0 0 0,1 0 0 0 0,-1-1-1 0 0,1 1 1 0 0,0-1 0 0 0,0 0 0 0 0,1-1 0 0 0,6 6-1 0 0,-9-8 22 0 0,-1-1-152 0 0,-1 1 0 0 0,1-1 0 0 0,-1 0 0 0 0,1 1 0 0 0,-1-1 0 0 0,1 0 0 0 0,0 1 0 0 0,-1-1 0 0 0,1 0 0 0 0,0 0 0 0 0,-1 0 0 0 0,1 1-1 0 0,0-1 1 0 0,-1 0 0 0 0,1 0 0 0 0,0 0 0 0 0,0 0 0 0 0,-1 0 0 0 0,1 0 0 0 0,0 0 0 0 0,-1 0 0 0 0,1-1 0 0 0,0 1 0 0 0,-1 0-1 0 0,1 0 1 0 0,0-1 0 0 0,0 1 0 0 0,27-8 374 0 0,-24 7-362 0 0,1-2 25 0 0,0-1 1 0 0,0 0-1 0 0,0 0 1 0 0,-1-1-1 0 0,1 0 1 0 0,-1 1-1 0 0,0-2 1 0 0,-1 1-1 0 0,1 0 1 0 0,-1-1-1 0 0,0 1 0 0 0,0-1 1 0 0,-1 0-1 0 0,1 0 1 0 0,-2 0-1 0 0,1 0 1 0 0,0 0-1 0 0,-1-1 1 0 0,0-9-1 0 0,0 11-21 0 0,0 0-1 0 0,-1-1 1 0 0,0 1 0 0 0,0 0-1 0 0,0 0 1 0 0,-1-1-1 0 0,1 1 1 0 0,-1 0-1 0 0,0 0 1 0 0,-1 0 0 0 0,0 0-1 0 0,1 0 1 0 0,-1 0-1 0 0,-1 1 1 0 0,1-1 0 0 0,-1 1-1 0 0,0-1 1 0 0,0 1-1 0 0,0 0 1 0 0,0 0 0 0 0,-1 0-1 0 0,0 1 1 0 0,-5-5-1 0 0,4 6-23 0 0,0-1 0 0 0,-1 1 0 0 0,1 1 0 0 0,-1-1 0 0 0,1 1 0 0 0,-1 0 0 0 0,0 0 0 0 0,1 0 0 0 0,-1 1 0 0 0,0 0 0 0 0,0 0 0 0 0,0 1 0 0 0,1 0 0 0 0,-1 0 0 0 0,0 0 0 0 0,1 0 0 0 0,-1 1 0 0 0,1 0 0 0 0,-1 0 0 0 0,-5 4 0 0 0,-5 2 14 0 0,-1 1 0 0 0,1 0-1 0 0,1 2 1 0 0,0 0 0 0 0,-13 13-1 0 0,14-11 6 0 0,1 0 0 0 0,0 2 0 0 0,1-1 0 0 0,1 1 0 0 0,1 1 0 0 0,0 0 0 0 0,-10 21 0 0 0,17-31-13 0 0,0 0 0 0 0,1 1 0 0 0,-1-1 0 0 0,1 1 1 0 0,0-1-1 0 0,1 1 0 0 0,-1 0 0 0 0,2 0 0 0 0,-1 0 1 0 0,1 0-1 0 0,-1-1 0 0 0,2 1 0 0 0,-1 0 1 0 0,1 0-1 0 0,0 0 0 0 0,1 0 0 0 0,0-1 0 0 0,0 1 1 0 0,0-1-1 0 0,0 1 0 0 0,1-1 0 0 0,7 10 1 0 0,-9-14-5 0 0,1 0 0 0 0,-1 0 1 0 0,1-1-1 0 0,0 1 0 0 0,0-1 1 0 0,-1 1-1 0 0,1-1 0 0 0,0 0 1 0 0,0 0-1 0 0,1 0 0 0 0,-1 0 1 0 0,0 0-1 0 0,0 0 0 0 0,0 0 1 0 0,1-1-1 0 0,-1 1 0 0 0,0-1 1 0 0,1 0-1 0 0,-1 0 0 0 0,0 1 1 0 0,1-2-1 0 0,-1 1 0 0 0,1 0 1 0 0,-1 0-1 0 0,0-1 0 0 0,1 1 1 0 0,-1-1-1 0 0,0 0 1 0 0,0 0-1 0 0,0 0 0 0 0,0 0 1 0 0,1 0-1 0 0,2-3 0 0 0,7-3 15 0 0,-1-1 0 0 0,1 0 1 0 0,-2 0-1 0 0,16-16 0 0 0,3-6-6 0 0,-1-1 0 0 0,-1-2-1 0 0,-2 0 1 0 0,-1-2 0 0 0,-2 0 0 0 0,-1-2 0 0 0,17-41-1 0 0,-26 48-15 0 0,-2-1-1 0 0,-1 0 1 0 0,-1 0 0 0 0,-1-1-1 0 0,-2 0 1 0 0,-2 0-1 0 0,-1 0 1 0 0,-1-1-1 0 0,-6-58 1 0 0,-1 48-10 0 0,-2 0 1 0 0,-2 0-1 0 0,-2 1 1 0 0,-1 1 0 0 0,-2 0-1 0 0,-32-59 1 0 0,47 100 3 0 0,0-1 1 0 0,0 1 0 0 0,0-1 0 0 0,-1 0 0 0 0,1 1-1 0 0,0-1 1 0 0,0 1 0 0 0,-1-1 0 0 0,1 1 0 0 0,0-1 0 0 0,-1 1-1 0 0,1-1 1 0 0,0 1 0 0 0,-1 0 0 0 0,1-1 0 0 0,-1 1-1 0 0,1-1 1 0 0,-1 1 0 0 0,1 0 0 0 0,-1 0 0 0 0,1-1 0 0 0,-1 1-1 0 0,1 0 1 0 0,-1 0 0 0 0,0-1 0 0 0,1 1 0 0 0,-1 0-1 0 0,1 0 1 0 0,-1 0 0 0 0,1 0 0 0 0,-1 0 0 0 0,0 0 0 0 0,1 0-1 0 0,-1 0 1 0 0,0 0 0 0 0,-12 20-12 0 0,0 35-4 0 0,11 21 77 0 0,3 0 0 0 0,18 126 0 0 0,56 146 131 0 0,-71-334-179 0 0,0 0 0 0 0,1 0 0 0 0,1 0 0 0 0,0-1 0 0 0,1 0 0 0 0,0 0 0 0 0,1-1 0 0 0,0 0-1 0 0,20 21 1 0 0,-22-27-39 0 0,0 0-1 0 0,1-1 0 0 0,0 0 1 0 0,0-1-1 0 0,0 1 0 0 0,0-1 1 0 0,1-1-1 0 0,0 1 0 0 0,-1-1 1 0 0,1-1-1 0 0,0 1 0 0 0,1-2 0 0 0,-1 1 1 0 0,0-1-1 0 0,0 0 0 0 0,1 0 1 0 0,-1-1-1 0 0,16-2 0 0 0,-7 0-464 0 0,1-1 0 0 0,31-10 0 0 0,4-8-3268 0 0,-34 10 1033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48 128 5889 0 0,'0'0'-422'0'0,"-4"0"-558"0"0,-24 9 271 0 0,26-8 709 0 0,-9 26 410 0 0,11-25-372 0 0,0 1 0 0 0,0-1 1 0 0,0 1-1 0 0,1-1 0 0 0,-1 1 1 0 0,1-1-1 0 0,0 1 0 0 0,-1-1 0 0 0,1 0 1 0 0,0 1-1 0 0,0-1 0 0 0,0 0 1 0 0,1 0-1 0 0,-1 1 0 0 0,1-1 1 0 0,-1 0-1 0 0,1 0 0 0 0,0-1 0 0 0,-1 1 1 0 0,1 0-1 0 0,0 0 0 0 0,0-1 1 0 0,0 1-1 0 0,0-1 0 0 0,1 0 1 0 0,-1 0-1 0 0,0 0 0 0 0,1 0 0 0 0,-1 0 1 0 0,0 0-1 0 0,1 0 0 0 0,-1-1 1 0 0,1 1-1 0 0,2-1 0 0 0,1 1 12 0 0,-1-1-1 0 0,1 0 0 0 0,0 0 0 0 0,0 0 1 0 0,-1-1-1 0 0,1 0 0 0 0,0 0 0 0 0,-1-1 1 0 0,1 1-1 0 0,-1-1 0 0 0,1 0 0 0 0,-1-1 1 0 0,0 1-1 0 0,5-4 0 0 0,-2 0-12 0 0,0 0 0 0 0,-1 0-1 0 0,0 0 1 0 0,0-1-1 0 0,-1 0 1 0 0,0 0 0 0 0,0 0-1 0 0,-1-1 1 0 0,1 0 0 0 0,3-10-1 0 0,-7 13 1 0 0,0 0 0 0 0,0 1-1 0 0,-1-1 1 0 0,1 0-1 0 0,-1 0 1 0 0,0 0 0 0 0,-1 0-1 0 0,0 0 1 0 0,1 0 0 0 0,-1 0-1 0 0,-1-1 1 0 0,1 1 0 0 0,-1 0-1 0 0,0 0 1 0 0,0 0 0 0 0,-1 1-1 0 0,1-1 1 0 0,-1 0 0 0 0,0 0-1 0 0,-3-4 1 0 0,4 8-27 0 0,0 0-1 0 0,0 0 1 0 0,0 0-1 0 0,0 0 1 0 0,-1 0-1 0 0,1 0 1 0 0,0 1 0 0 0,-1-1-1 0 0,1 0 1 0 0,-1 1-1 0 0,1-1 1 0 0,0 1-1 0 0,-1 0 1 0 0,1-1 0 0 0,-1 1-1 0 0,1 0 1 0 0,-1 0-1 0 0,0 0 1 0 0,1 0-1 0 0,-1 0 1 0 0,1 0-1 0 0,-1 0 1 0 0,1 1 0 0 0,-1-1-1 0 0,1 0 1 0 0,-1 1-1 0 0,1-1 1 0 0,0 1-1 0 0,-1 0 1 0 0,1-1 0 0 0,-2 2-1 0 0,-42 24 100 0 0,33-17-64 0 0,1 2 0 0 0,0 0 0 0 0,1 0 0 0 0,0 1 0 0 0,0 0 1 0 0,1 0-1 0 0,1 1 0 0 0,0 0 0 0 0,1 1 0 0 0,1 0 0 0 0,-7 20 1 0 0,10-26-25 0 0,1 0 1 0 0,0 0 0 0 0,1 0-1 0 0,0 0 1 0 0,0 0 0 0 0,1 0-1 0 0,0 0 1 0 0,0 0 0 0 0,1 0-1 0 0,2 11 1 0 0,-2-14-10 0 0,1 0 1 0 0,0 1-1 0 0,0-1 1 0 0,0 0-1 0 0,1-1 1 0 0,0 1-1 0 0,0 0 1 0 0,0-1-1 0 0,0 1 1 0 0,1-1-1 0 0,0 0 0 0 0,0 0 1 0 0,0-1-1 0 0,0 1 1 0 0,0-1-1 0 0,8 5 1 0 0,-7-6-69 0 0,1 0-1 0 0,-1 0 1 0 0,1-1 0 0 0,-1 1 0 0 0,1-1-1 0 0,-1 0 1 0 0,1-1 0 0 0,0 1 0 0 0,-1-1-1 0 0,1 0 1 0 0,0-1 0 0 0,-1 1 0 0 0,1-1-1 0 0,-1 0 1 0 0,1 0 0 0 0,-1-1 0 0 0,1 0-1 0 0,8-4 1 0 0,8-4-386 0 0,-1 0 0 0 0,0-2 0 0 0,19-14 1 0 0,39-25-2124 0 0,-38 21 975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1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249 196 4392 0 0,'-106'-104'-803'0'0,"-10"15"3604"0"0,116 88-2782 0 0,-1 1 0 0 0,1 0 0 0 0,-1-1 0 0 0,1 1 0 0 0,-1 0 0 0 0,0 0 0 0 0,1 0 0 0 0,-1-1 0 0 0,0 1 0 0 0,1 0 0 0 0,-1 0-1 0 0,0 0 1 0 0,1 0 0 0 0,-1 0 0 0 0,0 0 0 0 0,1 0 0 0 0,-1 0 0 0 0,0 0 0 0 0,1 1 0 0 0,-1-1 0 0 0,1 0 0 0 0,-1 0 0 0 0,0 1 0 0 0,1-1 0 0 0,-1 0 0 0 0,1 1 0 0 0,-1-1 0 0 0,1 0 0 0 0,-1 1 0 0 0,1-1 0 0 0,-1 1 0 0 0,1-1 0 0 0,-1 1 0 0 0,1-1 0 0 0,-1 1 0 0 0,1-1 0 0 0,0 1 0 0 0,-1-1-1 0 0,1 1 1 0 0,0 0 0 0 0,0-1 0 0 0,-1 1 0 0 0,1-1 0 0 0,0 1 0 0 0,0 0 0 0 0,0-1 0 0 0,0 1 0 0 0,0 0 0 0 0,0-1 0 0 0,0 1 0 0 0,0 1 0 0 0,-4 36 404 0 0,41 568 1592 0 0,-31-564-1892 0 0,12 45 0 0 0,-14-72-221 0 0,1 0 0 0 0,0-1 1 0 0,1 1-1 0 0,0-1 0 0 0,1-1 0 0 0,11 17 0 0 0,2-12-675 0 0,-19-17 592 0 0,-1-1 0 0 0,1 1-1 0 0,0 0 1 0 0,0-1 0 0 0,0 1 0 0 0,0-1-1 0 0,-1 0 1 0 0,1 1 0 0 0,0-1-1 0 0,0 0 1 0 0,0 1 0 0 0,0-1-1 0 0,0 0 1 0 0,0 0 0 0 0,0 0-1 0 0,0 0 1 0 0,0 0 0 0 0,0 0 0 0 0,0 0-1 0 0,0 0 1 0 0,0 0 0 0 0,0-1-1 0 0,0 1 1 0 0,0 0 0 0 0,0 0-1 0 0,1-1 1 0 0,14-12-1670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2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27 136 4664 0 0,'-17'-3'-659'0'0,"17"3"661"0"0,0 1 0 0 0,0-1 0 0 0,-1 0 0 0 0,1 0 0 0 0,0 0 1 0 0,-1 0-1 0 0,1 0 0 0 0,0 0 0 0 0,-1 0 0 0 0,1 0 0 0 0,0 0 0 0 0,-1 0 1 0 0,1 0-1 0 0,0 0 0 0 0,0 0 0 0 0,-1 0 0 0 0,1 0 0 0 0,0 0 0 0 0,-1-1 1 0 0,1 1-1 0 0,0 0 0 0 0,0 0 0 0 0,-1 0 0 0 0,1 0 0 0 0,0-1 1 0 0,0 1-1 0 0,-1 0 0 0 0,1 0 0 0 0,0 0 0 0 0,0-1 0 0 0,0 1 0 0 0,-1 0 1 0 0,1 0-1 0 0,0-1 0 0 0,0 1 0 0 0,0 0 0 0 0,0-1 0 0 0,0 1 0 0 0,-1 0 1 0 0,1 0-1 0 0,0-1 0 0 0,0 1 0 0 0,0 0 0 0 0,0-1 0 0 0,0 1 0 0 0,0 0 1 0 0,0-1-1 0 0,23-13 127 0 0,1 2 1 0 0,0 0-1 0 0,42-13 1 0 0,-30 12-772 0 0,42-22 0 0 0,-64 28-298 0 0,0-1 394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2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35 2928 0 0,'-24'-26'744'0'0,"23"25"-643"0"0,-1 0 0 0 0,1 0 0 0 0,-1 0 0 0 0,0 1 0 0 0,1-1 0 0 0,-1 0 0 0 0,0 1 0 0 0,1-1 0 0 0,-1 1 0 0 0,0 0 0 0 0,1-1 0 0 0,-1 1 0 0 0,0 0 0 0 0,0 0 0 0 0,1 0 0 0 0,-1 0 0 0 0,0 0 0 0 0,0 1 0 0 0,1-1 0 0 0,-1 0 0 0 0,0 1 0 0 0,0 0 0 0 0,-1 0 0 0 0,0 1 5 0 0,1 0 1 0 0,-1 0-1 0 0,1 0 0 0 0,0 0 1 0 0,0 0-1 0 0,0 1 0 0 0,0-1 1 0 0,0 1-1 0 0,0-1 0 0 0,0 1 1 0 0,1 0-1 0 0,-2 3 0 0 0,-4 13 191 0 0,1 0 0 0 0,1 0 0 0 0,-5 30 0 0 0,6-28-36 0 0,-7 40 94 0 0,2 0-1 0 0,3 1 1 0 0,3 0 0 0 0,3 0 0 0 0,7 67-1 0 0,-2-85-241 0 0,2 0-1 0 0,2-1 0 0 0,2 0 0 0 0,2-1 0 0 0,2 0 0 0 0,1-1 0 0 0,42 74 0 0 0,-52-104-212 0 0,1-1-1 0 0,0 0 1 0 0,1 0-1 0 0,0 0 1 0 0,1-1-1 0 0,0-1 1 0 0,0 1-1 0 0,1-2 1 0 0,0 1-1 0 0,0-1 1 0 0,1-1-1 0 0,0 0 1 0 0,22 9-1 0 0,-15-9-564 0 0,1-2 0 0 0,0 0 0 0 0,0 0 1 0 0,0-2-1 0 0,0-1 0 0 0,0 0 0 0 0,0-1 0 0 0,27-4 0 0 0,17-3-2040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4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5785 0 0,'5'-10'-1453'0'0,"-5"9"1482"0"0,0 1 1 0 0,0 0-1 0 0,0 0 1 0 0,0 0-1 0 0,0-1 1 0 0,0 1-1 0 0,0 0 1 0 0,0 0-1 0 0,0 0 1 0 0,0 0-1 0 0,0-1 1 0 0,0 1-1 0 0,0 0 1 0 0,0 0-1 0 0,1 0 1 0 0,-1 0-1 0 0,0-1 1 0 0,0 1-1 0 0,0 0 1 0 0,0 0 0 0 0,0 0-1 0 0,0 0 1 0 0,0 0-1 0 0,1 0 1 0 0,-1-1-1 0 0,0 1 1 0 0,0 0-1 0 0,0 0 1 0 0,0 0-1 0 0,0 0 1 0 0,1 0-1 0 0,-1 0 1 0 0,0 0-1 0 0,0 0 1 0 0,0 0-1 0 0,0 0 1 0 0,1 0-1 0 0,-1 0 1 0 0,0 0-1 0 0,0 0 1 0 0,0 0-1 0 0,0 0 1 0 0,1 0-1 0 0,-1 0 1 0 0,0 0-1 0 0,0 0 1 0 0,0 0-1 0 0,1 0 1 0 0,-1 0-1 0 0,0 0 1 0 0,0 0-1 0 0,0 0 1 0 0,0 0-1 0 0,0 0 1 0 0,1 0-1 0 0,-1 1 1 0 0,0-1-1 0 0,0 0 1 0 0,0 0-1 0 0,0 0 1 0 0,0 0-1 0 0,1 0 1 0 0,22 93 813 0 0,-3 0 0 0 0,-5 1 0 0 0,-4 1 1 0 0,-1 142-1 0 0,-7-104 214 0 0,-3-131-929 0 0,0-2-118 0 0,0-1 1 0 0,0 1-1 0 0,0 0 0 0 0,-1 0 1 0 0,1 0-1 0 0,0 0 1 0 0,0 0-1 0 0,0 0 1 0 0,0 0-1 0 0,-1 0 0 0 0,1 0 1 0 0,0 0-1 0 0,0 0 1 0 0,0 0-1 0 0,-1 0 0 0 0,1 0 1 0 0,0 0-1 0 0,0 0 1 0 0,0 0-1 0 0,0 0 1 0 0,-1 0-1 0 0,1 0 0 0 0,0 0 1 0 0,0 0-1 0 0,0 0 1 0 0,0 0-1 0 0,-1 0 1 0 0,1 0-1 0 0,0 1 0 0 0,0-1 1 0 0,0 0-1 0 0,0 0 1 0 0,0 0-1 0 0,0 0 0 0 0,-1 0 1 0 0,1 0-1 0 0,0 1 1 0 0,0-1-1 0 0,0 0 1 0 0,0 0-1 0 0,0 0 0 0 0,0 0 1 0 0,0 1-1 0 0,0-1 1 0 0,0 0-1 0 0,0 0 0 0 0,0 0 1 0 0,0 0-1 0 0,0 1 1 0 0,0-1-1 0 0,0 0 1 0 0,0 0-1 0 0,0 0 0 0 0,-10-18 21 0 0,2-1 0 0 0,1 0 0 0 0,0 0-1 0 0,1-1 1 0 0,1 1 0 0 0,1-1 0 0 0,-2-27-1 0 0,-2-153 29 0 0,8 162-74 0 0,1 0 0 0 0,3 0 0 0 0,1 1 0 0 0,1-1 0 0 0,2 1 0 0 0,2 1 0 0 0,18-44 0 0 0,-28 78 12 0 0,1 1-1 0 0,-1-1 1 0 0,1 0-1 0 0,0 1 1 0 0,0-1-1 0 0,0 1 1 0 0,0-1-1 0 0,0 1 1 0 0,0 0-1 0 0,0-1 1 0 0,0 1-1 0 0,1 0 1 0 0,-1 0-1 0 0,0 0 1 0 0,1 0-1 0 0,-1 0 1 0 0,1 0-1 0 0,-1 0 1 0 0,1 0-1 0 0,0 1 1 0 0,-1-1-1 0 0,1 1 1 0 0,3-1-1 0 0,-2 1 2 0 0,-1 0 0 0 0,1 0 0 0 0,0 1 0 0 0,0-1 0 0 0,-1 1-1 0 0,1 0 1 0 0,0 0 0 0 0,-1 0 0 0 0,1 0 0 0 0,-1 0 0 0 0,1 1 0 0 0,-1-1 0 0 0,4 3 0 0 0,4 5 3 0 0,0 0 0 0 0,0 0 1 0 0,-1 1-1 0 0,0 0 0 0 0,8 12 1 0 0,173 296 74 0 0,-156-257-32 0 0,54 119-1688 0 0,-88-179 1337 0 0,0 1 0 0 0,0-1 0 0 0,0 0 0 0 0,0 0 0 0 0,0 0 0 0 0,-1 0 0 0 0,1 0 0 0 0,0 0-1 0 0,-1 1 1 0 0,1-1 0 0 0,-1 0 0 0 0,1 0 0 0 0,-1 0 0 0 0,1 0 0 0 0,-1 0 0 0 0,0 0 0 0 0,1-1 0 0 0,-1 1 0 0 0,-1 1-1 0 0,-7 9-2404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5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43 379 5953 0 0,'-37'-27'-364'0'0,"36"25"428"0"0,0 0 0 0 0,0 1 0 0 0,1-1 0 0 0,-1 0 0 0 0,1 0 0 0 0,-1 0 0 0 0,1 0 0 0 0,0 0 0 0 0,-1 0 0 0 0,1 0 0 0 0,0 0 0 0 0,0 1 0 0 0,0-1 0 0 0,1 0 0 0 0,-1 0 0 0 0,0 0 0 0 0,1 0 0 0 0,-1 0 0 0 0,2-3 0 0 0,1 1 11 0 0,-1-1-1 0 0,1 1 0 0 0,0 0 1 0 0,0-1-1 0 0,0 1 0 0 0,0 1 0 0 0,7-7 1 0 0,7-4 25 0 0,1 0 0 0 0,34-18 0 0 0,-37 22-6 0 0,190-97-144 0 0,-45 26-4278 0 0,-139 68 2704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6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4440 0 0,'0'0'110'0'0,"-5"0"104"0"0,-10 1 8 0 0,-11 2 2840 0 0,24 4-1964 0 0,14 7-1435 0 0,87 78 1531 0 0,-5 3 0 0 0,152 201-1 0 0,-218-258-1055 0 0,116 174 480 0 0,-129-186-535 0 0,-1 0-1 0 0,-1 2 1 0 0,-2 0 0 0 0,0 0 0 0 0,-2 1-1 0 0,8 40 1 0 0,-15-51-75 0 0,-1-1 0 0 0,0 0-1 0 0,-2 1 1 0 0,0-1 0 0 0,0 0 0 0 0,-2 0-1 0 0,0 0 1 0 0,-1 0 0 0 0,-1 0 0 0 0,0-1-1 0 0,-9 18 1 0 0,5-14-268 0 0,-1-1-1 0 0,-1-1 1 0 0,-1 0 0 0 0,0 0-1 0 0,-1-1 1 0 0,-1 0 0 0 0,-1-2-1 0 0,-24 22 1 0 0,-150 103-6919 0 0,149-116 4739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8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5549 0 0,'0'0'-354'0'0,"1"-9"-374"0"0,4 6 4119 0 0,26 0-3103 0 0,0-1 1 0 0,42-10-1 0 0,-17 2-124 0 0,91-15-1067 0 0,-144 26 460 0 0,4 2-383 0 0,8 3-701 0 0,-15 4-123 0 0,0-5-32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27 139 5260 0 0,'0'0'2349'0'0,"-5"-3"-2059"0"0,3 2-214 0 0,1 0-40 0 0,0-1 0 0 0,0 1 1 0 0,0 0-1 0 0,0 0 1 0 0,-1 0-1 0 0,1 0 1 0 0,-1 1-1 0 0,1-1 0 0 0,0 0 1 0 0,-1 0-1 0 0,1 1 1 0 0,-4-1-1 0 0,27-49 1743 0 0,-21 46-1736 0 0,0 1 1 0 0,0-1-1 0 0,1 0 1 0 0,-1 1-1 0 0,1 0 1 0 0,0-1-1 0 0,0 1 0 0 0,1 0 1 0 0,-1 0-1 0 0,1 0 1 0 0,-1 0-1 0 0,1 0 1 0 0,0 1-1 0 0,0-1 0 0 0,0 1 1 0 0,0 0-1 0 0,0 0 1 0 0,1 0-1 0 0,-1 0 1 0 0,1 0-1 0 0,-1 1 1 0 0,1 0-1 0 0,0 0 0 0 0,-1 0 1 0 0,1 0-1 0 0,5 0 1 0 0,-6 0-26 0 0,2 0-12 0 0,0 0-1 0 0,0 0 1 0 0,0 0-1 0 0,0 0 0 0 0,0 1 1 0 0,0 0-1 0 0,8 0 1 0 0,-10 0-6 0 0,11 0 0 0 0,-11 1-1 0 0,0-1-1 0 0,-1 0 0 0 0,1 1 1 0 0,0-1-1 0 0,-1 1 0 0 0,1 0 1 0 0,0 0-1 0 0,-1 0 1 0 0,1 0-1 0 0,-1 0 0 0 0,1 1 1 0 0,-1-1-1 0 0,0 1 0 0 0,0-1 1 0 0,1 1-1 0 0,-1 0 0 0 0,0 0 1 0 0,0 0-1 0 0,-1 0 0 0 0,3 4 1 0 0,6 10-4 0 0,-1 1 0 0 0,0 0 0 0 0,-1 1 0 0 0,-2 0 0 0 0,9 29 0 0 0,-13-40 4 0 0,0 1 1 0 0,-1-1-1 0 0,0 1 1 0 0,0-1 0 0 0,0 1-1 0 0,-1 0 1 0 0,0-1-1 0 0,-2 14 1 0 0,-3-4-1 0 0,-1 0 0 0 0,0 0 0 0 0,-16 30 0 0 0,15-28 41 0 0,-3 3-454 0 0,17-21 305 0 0,-6 0 101 0 0,0-1 0 0 0,0 1 0 0 0,0-1 0 0 0,0 1-1 0 0,0-1 1 0 0,0 1 0 0 0,0-1 0 0 0,0 0 0 0 0,-1 1 0 0 0,1-1-1 0 0,0 0 1 0 0,0 0 0 0 0,0 0 0 0 0,0 0 0 0 0,0 0 0 0 0,0 0-1 0 0,2 0 1 0 0,11-3-57 0 0,-1 1 0 0 0,1 1 0 0 0,-1 0 0 0 0,20 1 0 0 0,-30 1 38 0 0,2 0 16 0 0,0 0-1 0 0,0 0 1 0 0,0 1-1 0 0,-1 0 1 0 0,1 0 0 0 0,0 0-1 0 0,-1 1 1 0 0,0 0-1 0 0,1-1 1 0 0,5 7-1 0 0,-1-1 8 0 0,0 1 0 0 0,0 1 0 0 0,-1 0 0 0 0,0 0 0 0 0,-1 0 0 0 0,0 1 0 0 0,-1 0-1 0 0,0 0 1 0 0,-1 1 0 0 0,0-1 0 0 0,-1 1 0 0 0,3 14 0 0 0,0 2 5 0 0,-2 0 1 0 0,0 1-1 0 0,-2 0 1 0 0,-1 32-1 0 0,-3-60 1 0 0,1 1-1 0 0,0-1 1 0 0,-1 1-1 0 0,0-1 1 0 0,1 0-1 0 0,-1 1 1 0 0,0-1-1 0 0,0 0 1 0 0,1 1-1 0 0,-1-1 1 0 0,0 0-1 0 0,0 0 1 0 0,-1 0-1 0 0,1 0 1 0 0,0 0-1 0 0,0 0 1 0 0,0 0-1 0 0,-1 0 1 0 0,1-1-1 0 0,0 1 1 0 0,-1 0-1 0 0,1-1 1 0 0,-1 1-1 0 0,1-1 1 0 0,-1 1-1 0 0,1-1 1 0 0,-1 0-1 0 0,-1 0 1 0 0,-41 6 26 0 0,4-7-140 0 0,-1-1 1 0 0,1-2-1 0 0,-72-16 0 0 0,90 14-1473 0 0,1-1-1 0 0,-29-14 0 0 0,36 15-1662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8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86 4500 0 0,'-10'7'-171'0'0,"1"1"-1"0"0,1 0 1 0 0,-1 0-1 0 0,-8 12 1484 0 0,25-22-1080 0 0,73-19-454 0 0,143-59 0 0 0,-166 57-1749 0 0,-29 13 884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29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350 104 3648 0 0,'0'-7'-65'0'0,"0"0"-1"0"0,-1-1 0 0 0,0 1 0 0 0,-1 0 1 0 0,0-1-1 0 0,-4-10 0 0 0,-4-13 1834 0 0,0 26-803 0 0,9 5-903 0 0,0-1 1 0 0,1 1-1 0 0,-1-1 0 0 0,0 1 1 0 0,1-1-1 0 0,-1 1 0 0 0,0 0 1 0 0,1-1-1 0 0,-1 1 0 0 0,0 0 1 0 0,0-1-1 0 0,0 1 0 0 0,1 0 1 0 0,-1 0-1 0 0,0 0 1 0 0,0 0-1 0 0,0 0 0 0 0,1 0 1 0 0,-1 0-1 0 0,0 0 0 0 0,0 0 1 0 0,0 0-1 0 0,0 0 0 0 0,1 1 1 0 0,-1-1-1 0 0,0 0 0 0 0,-1 1 1 0 0,-7 4 107 0 0,0 0 0 0 0,1 1 1 0 0,-1 0-1 0 0,1 0 0 0 0,1 1 0 0 0,-1 0 1 0 0,1 0-1 0 0,0 1 0 0 0,1-1 1 0 0,0 2-1 0 0,0-1 0 0 0,0 1 1 0 0,1 0-1 0 0,1 0 0 0 0,-5 11 0 0 0,-9 25 505 0 0,-23 90 0 0 0,33-104-444 0 0,-1 6 57 0 0,1 1-1 0 0,1 0 1 0 0,2 1 0 0 0,2-1 0 0 0,2 54 0 0 0,3-68-190 0 0,1 0 0 0 0,0 0 1 0 0,2-1-1 0 0,1 0 0 0 0,1 0 1 0 0,1 0-1 0 0,0-1 0 0 0,2 0 1 0 0,22 37-1 0 0,-23-45-51 0 0,0-1 1 0 0,1 0-1 0 0,0-1 1 0 0,1 0-1 0 0,0-1 1 0 0,1 0-1 0 0,21 15 1 0 0,-24-21-22 0 0,0 1 0 0 0,0-2 0 0 0,1 1 0 0 0,0-1 0 0 0,0 0 0 0 0,0-1 0 0 0,0-1 0 0 0,1 1 0 0 0,-1-2 0 0 0,1 1 0 0 0,-1-1 0 0 0,16-1 0 0 0,9-3 10 0 0,0-1 0 0 0,0-2 0 0 0,0-1 0 0 0,-1-2 0 0 0,0-1 0 0 0,34-15 0 0 0,-28 7-3 0 0,0-1-1 0 0,-1-3 1 0 0,0-1 0 0 0,49-39-1 0 0,-76 52-20 0 0,0 0-1 0 0,-1 0 0 0 0,0-1 0 0 0,-1 0 0 0 0,-1-1 0 0 0,1 0 1 0 0,-2-1-1 0 0,0 0 0 0 0,0 0 0 0 0,-2-1 0 0 0,1 0 0 0 0,-2 0 1 0 0,0 0-1 0 0,0-1 0 0 0,-1 1 0 0 0,-1-1 0 0 0,-1 0 0 0 0,0 0 1 0 0,-1-1-1 0 0,0 1 0 0 0,-1 0 0 0 0,-1 0 0 0 0,-1 0 0 0 0,0 0 0 0 0,-1 0 1 0 0,-9-29-1 0 0,5 24-10 0 0,-1 0-1 0 0,-1 0 1 0 0,-1 0 0 0 0,-1 2 0 0 0,0-1-1 0 0,-2 1 1 0 0,0 1 0 0 0,-1 0 0 0 0,0 1 0 0 0,-2 0-1 0 0,0 1 1 0 0,0 1 0 0 0,-1 1 0 0 0,-1 0-1 0 0,0 1 1 0 0,-1 1 0 0 0,0 1 0 0 0,-1 1 0 0 0,0 0-1 0 0,0 2 1 0 0,-1 0 0 0 0,0 1 0 0 0,0 1-1 0 0,-32-3 1 0 0,8 6-2 0 0,0 1-1 0 0,0 3 0 0 0,0 1 1 0 0,-50 11-1 0 0,68-9-173 0 0,0 2 0 0 0,0 0 0 0 0,1 2 0 0 0,0 1 0 0 0,1 1-1 0 0,0 2 1 0 0,1 0 0 0 0,-23 17 0 0 0,38-23-165 0 0,0 0 0 0 0,1 1 0 0 0,0-1 0 0 0,0 2-1 0 0,1-1 1 0 0,0 1 0 0 0,1 0 0 0 0,-8 14 0 0 0,10-14-364 0 0,-1 1-1 0 0,2 0 1 0 0,-1 0-1 0 0,1 0 1 0 0,1 0-1 0 0,0 0 1 0 0,1 0-1 0 0,-1 1 1 0 0,2 11-1 0 0,0 13-1885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3636 0 0,'40'-33'1442'0'0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2348 0 0,'0'0'-55'0'0,"2"-10"294"0"0,-1 5 55 0 0,0 7 278 0 0,11 74-155 0 0,4-1-1 0 0,41 121 0 0 0,-5-24-49 0 0,-24-105-203 0 0,-23-58-314 0 0,0 0 0 0 0,-1 0 1 0 0,0 1-1 0 0,0 0 0 0 0,-1 0 0 0 0,0 0 0 0 0,-1 0 0 0 0,1 11 0 0 0,-4-18-961 0 0,-4 6 249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37 328 3300 0 0,'-9'-33'-531'0'0,"8"27"593"0"0,-1-1 0 0 0,0 0 0 0 0,0 0 1 0 0,0 1-1 0 0,-7-13 0 0 0,1-20 632 0 0,7 37-671 0 0,1-1 0 0 0,0 1 0 0 0,-1 0 0 0 0,1 0 0 0 0,0 0 0 0 0,0 0 0 0 0,0 0 0 0 0,1 0 0 0 0,-1 0-1 0 0,0 0 1 0 0,1 0 0 0 0,-1 0 0 0 0,1 0 0 0 0,0 0 0 0 0,0 0 0 0 0,0 0 0 0 0,1-2 0 0 0,21-33 175 0 0,-22 35-182 0 0,8-9-24 0 0,0 0 0 0 0,0 1 0 0 0,1 1 0 0 0,0-1 0 0 0,1 1 0 0 0,0 1 0 0 0,0 0 0 0 0,0 1 0 0 0,1 0 0 0 0,1 1 0 0 0,-1 0 0 0 0,1 1 0 0 0,0 0 0 0 0,0 1 0 0 0,0 0 0 0 0,16-1 0 0 0,-23 4-173 0 0,-1 1 1 0 0,1 0-1 0 0,0 1 0 0 0,-1-1 1 0 0,1 1-1 0 0,0 0 0 0 0,-1 0 1 0 0,1 1-1 0 0,-1 0 0 0 0,6 2 1 0 0,1 2-304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58 175 3040 0 0,'-38'16'682'0'0,"18"-6"2397"0"0,48-20-2349 0 0,55-24-510 0 0,201-106-4661 0 0,-252 124 2987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21 4200 0 0,'-33'-19'372'0'0,"33"19"-350"0"0,0 0 1 0 0,0 0-1 0 0,-1 0 1 0 0,1-1-1 0 0,0 1 0 0 0,-1 0 1 0 0,1 0-1 0 0,0 0 1 0 0,-1 0-1 0 0,1 0 1 0 0,0 0-1 0 0,-1 0 0 0 0,1 0 1 0 0,0 0-1 0 0,-1 0 1 0 0,1 0-1 0 0,0 0 1 0 0,-1 0-1 0 0,1 0 1 0 0,0 0-1 0 0,0 0 0 0 0,-1 0 1 0 0,1 0-1 0 0,0 0 1 0 0,-1 0-1 0 0,1 0 1 0 0,0 1-1 0 0,-1-1 0 0 0,1 0 1 0 0,0 0-1 0 0,0 0 1 0 0,-1 1-1 0 0,1-1 1 0 0,0 0-1 0 0,0 0 1 0 0,-1 0-1 0 0,1 1 0 0 0,0-1 1 0 0,0 0-1 0 0,0 1 1 0 0,0-1-1 0 0,-1 0 1 0 0,1 0-1 0 0,0 1 0 0 0,0-1 1 0 0,0 0-1 0 0,0 1 1 0 0,0-1-1 0 0,0 0 1 0 0,0 1-1 0 0,0-1 1 0 0,0 0-1 0 0,0 1 0 0 0,0-1 1 0 0,8 30 404 0 0,23 32-131 0 0,-30-61-252 0 0,35 76 498 0 0,-3 1 0 0 0,-4 1 0 0 0,23 100 0 0 0,-51-177 139 0 0,-2-9-581 0 0,-4-21-68 0 0,2-1-1 0 0,1 0 1 0 0,1 0-1 0 0,1 0 1 0 0,2 0 0 0 0,1 0-1 0 0,1 0 1 0 0,10-33-1 0 0,-12 53-45 0 0,1-1 0 0 0,0 1-1 0 0,1 0 1 0 0,0 0 0 0 0,0 0 0 0 0,1 0 0 0 0,1 1-1 0 0,-1-1 1 0 0,1 1 0 0 0,13-13 0 0 0,-15 20 0 0 0,-2 0 11 0 0,1 0 0 0 0,0 0 0 0 0,-1 0 0 0 0,1 1 0 0 0,-1-1 1 0 0,1 1-1 0 0,0 0 0 0 0,0-1 0 0 0,-1 1 0 0 0,1 1 1 0 0,0-1-1 0 0,-1 0 0 0 0,1 1 0 0 0,0-1 0 0 0,-1 1 0 0 0,1 0 1 0 0,-1 0-1 0 0,1 0 0 0 0,-1 0 0 0 0,3 1 0 0 0,5 3-1 0 0,7 6-13 0 0,1 0 0 0 0,-1 0 0 0 0,-1 2 0 0 0,0 0 1 0 0,-1 1-1 0 0,-1 0 0 0 0,0 1 0 0 0,-1 1 0 0 0,20 30 0 0 0,-10-9-704 0 0,-16-25-373 0 0,0 0 0 0 0,1-1 1 0 0,12 15-1 0 0,-4-11-1357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0 0 5340 0 0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29:5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264 361 4368 0 0,'-13'34'-2422'0'0,"12"-32"2433"0"0,-20 34 1984 0 0,-35-3 305 0 0,55-32-2172 0 0,1-1-123 0 0,0 0 0 0 0,0 1 0 0 0,0-1 0 0 0,0 0 0 0 0,0 0-1 0 0,0 0 1 0 0,0 0 0 0 0,0 1 0 0 0,0-1 0 0 0,0 0 0 0 0,0 0 0 0 0,0 0 0 0 0,0 0 0 0 0,0 0 0 0 0,0 1 0 0 0,0-1 0 0 0,0 0 0 0 0,1 0 0 0 0,-1 0-1 0 0,0 0 1 0 0,0 0 0 0 0,0 0 0 0 0,0 1 0 0 0,0-1 0 0 0,0 0 0 0 0,0 0 0 0 0,1 0 0 0 0,-1 0 0 0 0,0 0 0 0 0,0 0 0 0 0,0 0 0 0 0,0 0 0 0 0,0 0-1 0 0,1 0 1 0 0,-1 0 0 0 0,0 0 0 0 0,0 0 0 0 0,0 0 0 0 0,0 0 0 0 0,0 0 0 0 0,1 0 0 0 0,-1 0 0 0 0,0 0 0 0 0,0 0 0 0 0,0 0 0 0 0,0 0 0 0 0,0 0-1 0 0,1 0 1 0 0,-1 0 0 0 0,0 0 0 0 0,0 0 0 0 0,0 0 0 0 0,0 0 0 0 0,0 0 0 0 0,1 0 0 0 0,-1-1 0 0 0,0 1 0 0 0,0 0 0 0 0,0 0 0 0 0,14-12 56 0 0,13-24-5 0 0,-23 25-47 0 0,-1 0 1 0 0,0 0-1 0 0,-1 0 0 0 0,-1-1 0 0 0,1 1 0 0 0,-2-1 0 0 0,1 1 0 0 0,-4-21 0 0 0,-18-95-156 0 0,15 100 100 0 0,4 14 19 0 0,-1 0 1 0 0,0-1 0 0 0,-1 1-1 0 0,-1 1 1 0 0,0-1 0 0 0,-1 1-1 0 0,-12-21 1 0 0,16 31 24 0 0,0 2-1 0 0,-1-1 1 0 0,1 0 0 0 0,0 0-1 0 0,0 1 1 0 0,-1-1 0 0 0,1 1-1 0 0,0 0 1 0 0,0-1 0 0 0,-1 1-1 0 0,1 0 1 0 0,0 0 0 0 0,-1 1-1 0 0,1-1 1 0 0,0 1 0 0 0,-1-1-1 0 0,1 1 1 0 0,0-1 0 0 0,0 1-1 0 0,0 0 1 0 0,-3 2 0 0 0,0 0 0 0 0,0 1 0 0 0,0-1 0 0 0,1 1 0 0 0,-1 0 0 0 0,1 1 0 0 0,0-1 0 0 0,0 1 0 0 0,1 0 0 0 0,0-1 0 0 0,-1 2 0 0 0,2-1 0 0 0,-4 7 0 0 0,-23 70-11 0 0,23-64 16 0 0,2-1 1 0 0,-1 1 0 0 0,2-1 0 0 0,0 1 0 0 0,2 0 0 0 0,0 24 0 0 0,1-32-3 0 0,0 0-1 0 0,1 0 0 0 0,1-1 0 0 0,-1 1 1 0 0,2 0-1 0 0,-1 0 0 0 0,2-1 0 0 0,-1 0 1 0 0,1 1-1 0 0,0-1 0 0 0,6 8 0 0 0,-8-15 8 0 0,0 0 0 0 0,0 0 0 0 0,-1 0 0 0 0,1 0 1 0 0,1-1-1 0 0,-1 1 0 0 0,0-1 0 0 0,0 1 0 0 0,1-1 0 0 0,-1 0 0 0 0,0 0 0 0 0,1 0 0 0 0,-1 0 0 0 0,1 0 0 0 0,-1-1 0 0 0,4 1 0 0 0,-2 0 19 0 0,1-3-5 0 0,4-3-14 0 0,0 0 1 0 0,0 0-1 0 0,-1-1 0 0 0,1 0 1 0 0,-1-1-1 0 0,0 0 0 0 0,-1 0 0 0 0,0 0 1 0 0,0-1-1 0 0,-1 0 0 0 0,0 0 1 0 0,0-1-1 0 0,5-10 0 0 0,8-18 38 0 0,27-76 0 0 0,-39 96-21 0 0,-7 15-13 0 0,0 0 0 0 0,1 0 0 0 0,0 1 1 0 0,-1-1-1 0 0,1 0 0 0 0,0 1 0 0 0,0-1 0 0 0,0 1 0 0 0,0-1 0 0 0,0 1 1 0 0,0-1-1 0 0,0 1 0 0 0,1 0 0 0 0,1-2 0 0 0,-3 3-6 0 0,1 0-1 0 0,-1 0 1 0 0,1 0-1 0 0,-1 0 1 0 0,0 1 0 0 0,1-1-1 0 0,-1 0 1 0 0,1 0-1 0 0,-1 0 1 0 0,1 1 0 0 0,-1-1-1 0 0,0 0 1 0 0,1 0-1 0 0,-1 1 1 0 0,1-1 0 0 0,-1 0-1 0 0,0 1 1 0 0,1-1-1 0 0,-1 0 1 0 0,0 1 0 0 0,0-1-1 0 0,1 1 1 0 0,-1-1-1 0 0,0 0 1 0 0,0 1 0 0 0,0-1-1 0 0,0 1 1 0 0,1-1-1 0 0,-1 1 1 0 0,0-1 0 0 0,0 1-1 0 0,0 0 1 0 0,10 60 224 0 0,-8-46-182 0 0,23 261 365 0 0,-21-190-277 0 0,4-1 0 0 0,30 138 0 0 0,25-25 54 0 0,-15-50-41 0 0,-46-144-137 0 0,-1 0-1 0 0,0 1 1 0 0,0-1-1 0 0,0 0 1 0 0,-1 1-1 0 0,1-1 0 0 0,-1 1 1 0 0,0-1-1 0 0,0 0 1 0 0,-1 1-1 0 0,1-1 1 0 0,-1 0-1 0 0,0 1 0 0 0,0-1 1 0 0,0 0-1 0 0,-1 0 1 0 0,1 0-1 0 0,-1 0 1 0 0,-3 5-1 0 0,2-5 0 0 0,-1 0 1 0 0,1 0-1 0 0,-1-1 0 0 0,0 1 1 0 0,0-1-1 0 0,-1 0 0 0 0,1 0 1 0 0,0-1-1 0 0,-1 1 1 0 0,0-1-1 0 0,0 0 0 0 0,1 0 1 0 0,-11 2-1 0 0,-1 0 3 0 0,0-2-1 0 0,-1 0 1 0 0,1-1 0 0 0,0 0-1 0 0,-1-2 1 0 0,1 0 0 0 0,0 0-1 0 0,-1-2 1 0 0,-18-5-1 0 0,20 4-8 0 0,0-1-1 0 0,0 0 0 0 0,1-1 1 0 0,-1-1-1 0 0,2-1 0 0 0,-22-14 1 0 0,29 18-6 0 0,1 0-1 0 0,1 0 1 0 0,-1-1 0 0 0,0 0 0 0 0,1 0 0 0 0,0 0 0 0 0,0-1-1 0 0,1 1 1 0 0,-1-1 0 0 0,1 0 0 0 0,0 0 0 0 0,1 0 0 0 0,0 0-1 0 0,0 0 1 0 0,0-1 0 0 0,0 1 0 0 0,1 0 0 0 0,-1-10-1 0 0,3-8-25 0 0,0 0-1 0 0,2 0 1 0 0,1 0-1 0 0,0 0 0 0 0,2 0 1 0 0,0 1-1 0 0,2 0 1 0 0,1 1-1 0 0,17-32 0 0 0,9-11-124 0 0,77-105 0 0 0,32-44-862 0 0,-121 174 417 0 0,-1-1 0 0 0,-3-1 0 0 0,22-67 0 0 0,-34 89 430 0 0,-1-1 1 0 0,-1 0-1 0 0,-1-1 1 0 0,1-27 0 0 0,-4 40 150 0 0,-2 1 1 0 0,1-1 0 0 0,-1 1 0 0 0,-1-1 0 0 0,0 1 0 0 0,0 0 0 0 0,0 0 0 0 0,-1 0 0 0 0,0 0-1 0 0,-1 0 1 0 0,1 1 0 0 0,-2-1 0 0 0,-7-11 0 0 0,10 17 33 0 0,1 0 1 0 0,0 1-1 0 0,-1-1 0 0 0,1 1 0 0 0,-1-1 1 0 0,1 1-1 0 0,-1-1 0 0 0,0 1 1 0 0,1 0-1 0 0,-1 0 0 0 0,0 0 1 0 0,-2-1-1 0 0,3 2-11 0 0,1-1 0 0 0,-1 1 0 0 0,0 0 0 0 0,1 0 0 0 0,-1 0 0 0 0,0 0 0 0 0,1 0 0 0 0,-1 0 0 0 0,0 0 0 0 0,1 0 1 0 0,-1 0-1 0 0,0 1 0 0 0,1-1 0 0 0,-1 0 0 0 0,0 0 0 0 0,1 0 0 0 0,-1 1 0 0 0,0-1 0 0 0,1 0 0 0 0,-1 1 0 0 0,1-1 0 0 0,-1 1 0 0 0,1-1 0 0 0,-2 1 0 0 0,1 2 7 0 0,-1-1 0 0 0,1 1-1 0 0,-1-1 1 0 0,1 1-1 0 0,0 0 1 0 0,0-1-1 0 0,0 1 1 0 0,1 0-1 0 0,-1 0 1 0 0,0 0 0 0 0,1 0-1 0 0,0-1 1 0 0,0 1-1 0 0,0 0 1 0 0,1 6-1 0 0,1 6 15 0 0,1 0-1 0 0,0 0 0 0 0,1 0 0 0 0,1-1 0 0 0,1 1 1 0 0,0-1-1 0 0,0-1 0 0 0,2 1 0 0 0,-1-1 0 0 0,2 0 1 0 0,0-1-1 0 0,0 0 0 0 0,1 0 0 0 0,1-1 0 0 0,0 0 1 0 0,0-1-1 0 0,1 0 0 0 0,0-1 0 0 0,1 0 1 0 0,0-1-1 0 0,0-1 0 0 0,21 9 0 0 0,-27-14-161 0 0,-1-1-1 0 0,1 0 1 0 0,-1 0-1 0 0,1 0 1 0 0,0-1-1 0 0,0 0 1 0 0,-1-1 0 0 0,1 1-1 0 0,0-1 1 0 0,-1 0-1 0 0,1-1 1 0 0,-1 0-1 0 0,1 0 1 0 0,-1 0-1 0 0,0-1 1 0 0,0 1 0 0 0,0-2-1 0 0,0 1 1 0 0,9-7-1 0 0,7-5-358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54 820 2912 0 0,'-43'-34'-32'0'0,"41"33"152"0"0,2 1-97 0 0,0 0-1 0 0,0 0 1 0 0,0-1-1 0 0,0 1 1 0 0,0 0 0 0 0,0 0-1 0 0,0 0 1 0 0,0-1-1 0 0,0 1 1 0 0,0 0-1 0 0,0 0 1 0 0,0 0-1 0 0,0-1 1 0 0,0 1-1 0 0,0 0 1 0 0,-1 0-1 0 0,1 0 1 0 0,0 0 0 0 0,0-1-1 0 0,0 1 1 0 0,0 0-1 0 0,0 0 1 0 0,-1 0-1 0 0,1 0 1 0 0,0 0-1 0 0,0 0 1 0 0,0 0-1 0 0,-1-1 1 0 0,1 1-1 0 0,0 0 1 0 0,0 0 0 0 0,0 0-1 0 0,0 0 1 0 0,-1 0-1 0 0,1 0 1 0 0,0 0-1 0 0,0 0 1 0 0,-1 0-1 0 0,1 0 1 0 0,0 0-1 0 0,0 0 1 0 0,0 0-1 0 0,-1 0 1 0 0,1 0 0 0 0,0 0-1 0 0,0 0 1 0 0,0 1-1 0 0,0-1 1 0 0,-1 0-1 0 0,1 0 1 0 0,0 0-1 0 0,0 0 1 0 0,0 0-1 0 0,0 0 1 0 0,-1 0-1 0 0,1 1 1 0 0,0-1 0 0 0,0 0-1 0 0,0 0 1 0 0,0 0-1 0 0,0 1 1 0 0,-1 8 94 0 0,1 0 0 0 0,1 0 0 0 0,0 0 0 0 0,0-1 0 0 0,1 1 0 0 0,0 0 0 0 0,6 14 0 0 0,31 67 497 0 0,-3-8-239 0 0,-11-14-128 0 0,29 90 212 0 0,-43-133-173 0 0,-7-64-327 0 0,1 0-1 0 0,2 0 1 0 0,1 0-1 0 0,3 1 0 0 0,1 0 1 0 0,1 1-1 0 0,33-63 1 0 0,-43 94 38 0 0,0 1 1 0 0,1-1 0 0 0,-1 0-1 0 0,1 1 1 0 0,0-1 0 0 0,0 1-1 0 0,0 0 1 0 0,7-5 0 0 0,-9 9 8 0 0,0 0-1 0 0,0-1 1 0 0,0 1 0 0 0,0 0 0 0 0,1 1-1 0 0,-1-1 1 0 0,0 0 0 0 0,1 1 0 0 0,-1-1-1 0 0,0 1 1 0 0,1-1 0 0 0,-1 1 0 0 0,1 0 0 0 0,-1 0-1 0 0,0 0 1 0 0,1 1 0 0 0,-1-1 0 0 0,0 1-1 0 0,1-1 1 0 0,-1 1 0 0 0,0 0 0 0 0,1-1-1 0 0,-1 1 1 0 0,2 2 0 0 0,7 4 35 0 0,-1 0 0 0 0,1 1 0 0 0,-2 1 0 0 0,1-1 0 0 0,-1 2 0 0 0,-1-1 0 0 0,0 1 0 0 0,0 0 0 0 0,-1 1 0 0 0,11 21 0 0 0,21 26 83 0 0,-30-46-86 0 0,1 0 0 0 0,1-1 0 0 0,0 0 1 0 0,1-1-1 0 0,0 0 0 0 0,0-1 0 0 0,1 0 0 0 0,0-1 0 0 0,1 0 0 0 0,27 11 0 0 0,-31-16-17 0 0,-1-1 1 0 0,1 1 0 0 0,0-2-1 0 0,0 1 1 0 0,0-1 0 0 0,0-1-1 0 0,0 0 1 0 0,0 0 0 0 0,0-1-1 0 0,0 0 1 0 0,-1-1 0 0 0,1 0-1 0 0,0 0 1 0 0,0-1-1 0 0,-1 0 1 0 0,0-1 0 0 0,16-9-1 0 0,-17 10-18 0 0,-1-2-1 0 0,1 1 1 0 0,-1-1-1 0 0,0 0 1 0 0,0 0-1 0 0,-1-1 1 0 0,0 0-1 0 0,0 0 0 0 0,0-1 1 0 0,-1 0-1 0 0,0 1 1 0 0,0-2-1 0 0,0 1 1 0 0,-1-1-1 0 0,0 1 1 0 0,-1-1-1 0 0,0 0 0 0 0,0-1 1 0 0,-1 1-1 0 0,0 0 1 0 0,0-1-1 0 0,-1 1 1 0 0,0-1-1 0 0,0 1 1 0 0,-1-1-1 0 0,0 0 0 0 0,-1 1 1 0 0,0-1-1 0 0,-4-15 1 0 0,4 12-27 0 0,-2-1 0 0 0,0 1 0 0 0,0 0 0 0 0,-1 0 1 0 0,-1 1-1 0 0,0-1 0 0 0,0 1 0 0 0,-13-19 0 0 0,16 30 21 0 0,0-1-1 0 0,0 1 1 0 0,0-1 0 0 0,0 1-1 0 0,0 0 1 0 0,0 0 0 0 0,-1 0-1 0 0,1 0 1 0 0,0 0 0 0 0,0 0-1 0 0,0 1 1 0 0,0-1 0 0 0,0 1-1 0 0,0-1 1 0 0,0 1 0 0 0,0 0-1 0 0,0 0 1 0 0,0 0 0 0 0,0 0-1 0 0,0 0 1 0 0,0 0 0 0 0,-1 2-1 0 0,-3 4 4 0 0,0-1 0 0 0,1 1 0 0 0,-1 0 0 0 0,2 1 0 0 0,-1-1-1 0 0,1 1 1 0 0,0 0 0 0 0,1 0 0 0 0,0 0 0 0 0,0 0 0 0 0,1 1-1 0 0,0-1 1 0 0,0 1 0 0 0,1 0 0 0 0,0 0 0 0 0,0-1-1 0 0,1 1 1 0 0,1 0 0 0 0,1 12 0 0 0,0-4 19 0 0,1 1 0 0 0,0-1 0 0 0,2 0 0 0 0,0 0 1 0 0,0-1-1 0 0,2 0 0 0 0,0 0 0 0 0,18 29 0 0 0,-22-40-4 0 0,1 0 0 0 0,0 0 0 0 0,0 0 0 0 0,1 0 0 0 0,-1 0 0 0 0,1-1 0 0 0,0 0 0 0 0,0 0 0 0 0,1-1 0 0 0,-1 1 0 0 0,1-1 0 0 0,0 0 0 0 0,0 0 0 0 0,0-1 0 0 0,0 0 0 0 0,9 2 0 0 0,-5-2 4 0 0,0-1 0 0 0,0-1-1 0 0,0 0 1 0 0,0 0 0 0 0,0-1-1 0 0,1 0 1 0 0,-1 0-1 0 0,-1-1 1 0 0,18-6 0 0 0,-3-1 0 0 0,-1-1 0 0 0,-1-1 0 0 0,0-1 0 0 0,0-1 0 0 0,-1-1 0 0 0,-1 0 0 0 0,34-32 0 0 0,-40 30-36 0 0,-1 0 1 0 0,-1-1-1 0 0,0 0 0 0 0,-1-1 1 0 0,0 0-1 0 0,-2-1 0 0 0,0 0 1 0 0,-1 0-1 0 0,-2-1 0 0 0,1 0 1 0 0,-2 0-1 0 0,-1-1 0 0 0,-1 0 1 0 0,0 1-1 0 0,-1-1 0 0 0,-2 0 1 0 0,0 0-1 0 0,-5-37 0 0 0,4 56 14 0 0,1 1 0 0 0,0 0-1 0 0,-1 0 1 0 0,1 0-1 0 0,-1 0 1 0 0,1 0-1 0 0,-1 0 1 0 0,0 0-1 0 0,1 0 1 0 0,-1 0-1 0 0,0 0 1 0 0,0 0-1 0 0,1 0 1 0 0,-1 0-1 0 0,0 0 1 0 0,0 0-1 0 0,0 1 1 0 0,0-1 0 0 0,0 0-1 0 0,0 1 1 0 0,-1-1-1 0 0,1 1 1 0 0,0-1-1 0 0,0 1 1 0 0,0 0-1 0 0,0 0 1 0 0,-1-1-1 0 0,0 1 1 0 0,-3 1 0 0 0,1-1-1 0 0,0 1 1 0 0,-1 0 0 0 0,1 1 0 0 0,0-1 0 0 0,0 1 0 0 0,0-1 0 0 0,0 1-1 0 0,0 1 1 0 0,0-1 0 0 0,1 0 0 0 0,-1 1 0 0 0,1 0 0 0 0,0 0-1 0 0,-1 0 1 0 0,2 0 0 0 0,-1 0 0 0 0,0 1 0 0 0,0-1 0 0 0,1 1-1 0 0,0 0 1 0 0,0 0 0 0 0,0 0 0 0 0,0 0 0 0 0,1 0 0 0 0,-3 7-1 0 0,5-8 4 0 0,-1 0 0 0 0,1 1 0 0 0,-1-1 0 0 0,1 0 0 0 0,0 0-1 0 0,0 0 1 0 0,0 0 0 0 0,1 0 0 0 0,-1 0 0 0 0,1 0 0 0 0,-1-1-1 0 0,1 1 1 0 0,0-1 0 0 0,0 1 0 0 0,0-1 0 0 0,0 1-1 0 0,1-1 1 0 0,-1 0 0 0 0,1 0 0 0 0,-1 0 0 0 0,5 2 0 0 0,8 4 4 0 0,0 0 0 0 0,0-1 0 0 0,17 6 0 0 0,12 5 18 0 0,-27-9-21 0 0,-1 1-1 0 0,1 0 1 0 0,-2 1 0 0 0,0 1-1 0 0,0 0 1 0 0,-1 1-1 0 0,0 1 1 0 0,-1 0 0 0 0,19 27-1 0 0,-25-30 5 0 0,0-1 0 0 0,1 0 0 0 0,0 0 0 0 0,1-1 0 0 0,0 0 0 0 0,1-1-1 0 0,-1 0 1 0 0,21 13 0 0 0,-25-18-1 0 0,0-1 0 0 0,1 1-1 0 0,-1-1 1 0 0,1-1 0 0 0,-1 1 0 0 0,1-1-1 0 0,-1 1 1 0 0,1-2 0 0 0,0 1 0 0 0,0 0-1 0 0,-1-1 1 0 0,1 0 0 0 0,0-1 0 0 0,0 1 0 0 0,-1-1-1 0 0,1 0 1 0 0,-1-1 0 0 0,1 1 0 0 0,-1-1-1 0 0,1 0 1 0 0,9-6 0 0 0,-3 2 0 0 0,-1 0 0 0 0,0-1 1 0 0,-1-1-1 0 0,0 0 0 0 0,0 0 1 0 0,-1-1-1 0 0,0 0 0 0 0,13-17 0 0 0,-17 19-19 0 0,-1-1-1 0 0,1 1 0 0 0,-1-1 1 0 0,-1 0-1 0 0,0-1 0 0 0,0 1 0 0 0,0 0 1 0 0,-1-1-1 0 0,-1 0 0 0 0,1 1 1 0 0,-1-1-1 0 0,-1 0 0 0 0,0-14 0 0 0,-4-25-183 0 0,-2 1-1 0 0,-15-59 1 0 0,21 104 196 0 0,0 0-1 0 0,-1 0 1 0 0,1 0 0 0 0,-1 1 0 0 0,1-1 0 0 0,-1 0-1 0 0,0 0 1 0 0,0 0 0 0 0,0 1 0 0 0,0-1 0 0 0,0 0-1 0 0,0 1 1 0 0,-1-1 0 0 0,1 1 0 0 0,0-1 0 0 0,-1 1-1 0 0,1 0 1 0 0,-1 0 0 0 0,0 0 0 0 0,1-1 0 0 0,-1 1-1 0 0,0 1 1 0 0,0-1 0 0 0,0 0 0 0 0,1 0 0 0 0,-1 1-1 0 0,0-1 1 0 0,0 1 0 0 0,0-1 0 0 0,0 1 0 0 0,0 0-1 0 0,0 0 1 0 0,0 0 0 0 0,0 0 0 0 0,0 0 0 0 0,0 1-1 0 0,-2-1 1 0 0,-1 2 1 0 0,0-1 1 0 0,0 1-1 0 0,1 0 0 0 0,-1 0 1 0 0,0 0-1 0 0,1 1 0 0 0,-1-1 1 0 0,1 1-1 0 0,0 0 0 0 0,0 0 0 0 0,0 1 1 0 0,1-1-1 0 0,-6 7 0 0 0,3-1 12 0 0,1 0 0 0 0,0 0 0 0 0,0 0 0 0 0,1 1 0 0 0,0-1 0 0 0,1 1 0 0 0,0 0 0 0 0,-1 11-1 0 0,-11 88 67 0 0,12-85-52 0 0,0 3-2 0 0,1-20-15 0 0,0 0 1 0 0,1 0 0 0 0,0 1 0 0 0,0-1-1 0 0,1 0 1 0 0,0 0 0 0 0,0 1 0 0 0,1-1-1 0 0,0 0 1 0 0,0 0 0 0 0,1 0 0 0 0,0 0-1 0 0,4 11 1 0 0,-5-17-3 0 0,1 1-1 0 0,-1-1 1 0 0,1 0-1 0 0,-1 1 1 0 0,1-1-1 0 0,0 0 1 0 0,-1 0-1 0 0,1 0 1 0 0,0 0-1 0 0,0 0 1 0 0,0-1-1 0 0,0 1 1 0 0,-1 0-1 0 0,1-1 1 0 0,0 0-1 0 0,0 1 1 0 0,0-1-1 0 0,0 0 1 0 0,0 0-1 0 0,0 0 1 0 0,0 0-1 0 0,0 0 1 0 0,0-1-1 0 0,0 1 1 0 0,0 0-1 0 0,0-1 1 0 0,3-1-1 0 0,53-22 54 0 0,-51 20-60 0 0,0 0 0 0 0,0 0 1 0 0,0 0-1 0 0,-1-1 0 0 0,0 0 0 0 0,0 0 0 0 0,0-1 0 0 0,0 0 0 0 0,-1 0 0 0 0,0 0 1 0 0,0 0-1 0 0,-1-1 0 0 0,1 0 0 0 0,-1 0 0 0 0,-1 0 0 0 0,0 0 0 0 0,0-1 1 0 0,0 1-1 0 0,-1-1 0 0 0,0 0 0 0 0,0 0 0 0 0,-1 0 0 0 0,1-13 0 0 0,11-43-82 0 0,-13 62 82 0 0,12 27-16 0 0,0 19 34 0 0,-11-38-12 0 0,0-1-1 0 0,1 1 1 0 0,0 0-1 0 0,-1-1 0 0 0,2 0 1 0 0,-1 1-1 0 0,1-1 1 0 0,-1 0-1 0 0,5 5 0 0 0,0 0 17 0 0,0-1-1 0 0,1 0 0 0 0,0-1 1 0 0,1 0-1 0 0,-1 0 0 0 0,17 11 1 0 0,-21-17-3 0 0,0 0 0 0 0,0 0 1 0 0,0 0-1 0 0,0 0 1 0 0,0 0-1 0 0,1-1 0 0 0,-1 0 1 0 0,1 0-1 0 0,-1 0 1 0 0,1 0-1 0 0,-1-1 1 0 0,1 0-1 0 0,0 1 0 0 0,-1-2 1 0 0,1 1-1 0 0,-1-1 1 0 0,1 1-1 0 0,7-3 0 0 0,1-3 8 0 0,0 0 0 0 0,0 0 0 0 0,0-1-1 0 0,-1 0 1 0 0,0-1 0 0 0,-1-1-1 0 0,0 0 1 0 0,15-15 0 0 0,-8 6 4 0 0,-2-2-1 0 0,0 0 1 0 0,24-40 0 0 0,-34 48-23 0 0,0-2 0 0 0,0 1 1 0 0,-1-1-1 0 0,-1 0 0 0 0,0 0 0 0 0,-1 0 1 0 0,-1 0-1 0 0,0-1 0 0 0,-1 1 0 0 0,-2-29 1 0 0,-3-10-4 0 0,-19-87 1 0 0,10 70-21 0 0,12 62 14 0 0,-6-36-21 0 0,-2 1 0 0 0,-23-70 0 0 0,28 101 28 0 0,-1 0 0 0 0,-1 0 0 0 0,0 1 0 0 0,0-1 0 0 0,-1 1 0 0 0,-1 1 0 0 0,0 0 0 0 0,0 0 0 0 0,-1 0 0 0 0,0 1-1 0 0,-1 0 1 0 0,0 1 0 0 0,-17-11 0 0 0,26 18-4 0 0,0 1 0 0 0,1-1 0 0 0,-1 1 0 0 0,0 0 0 0 0,0-1 0 0 0,0 1-1 0 0,0 0 1 0 0,1-1 0 0 0,-1 1 0 0 0,0 0 0 0 0,0 0 0 0 0,0 0 0 0 0,0 0 0 0 0,0 0 0 0 0,0 0 0 0 0,0 0-1 0 0,0 0 1 0 0,0 0 0 0 0,1 0 0 0 0,-1 0 0 0 0,0 1 0 0 0,0-1 0 0 0,0 0 0 0 0,0 1 0 0 0,0-1 0 0 0,1 0-1 0 0,-1 1 1 0 0,0-1 0 0 0,0 1 0 0 0,1 0 0 0 0,-1-1 0 0 0,0 1 0 0 0,1-1 0 0 0,-1 1 0 0 0,0 0 0 0 0,1 0-1 0 0,-1-1 1 0 0,1 1 0 0 0,-1 0 0 0 0,1 0 0 0 0,0 0 0 0 0,-1-1 0 0 0,1 1 0 0 0,0 0 0 0 0,-1 0 0 0 0,1 0-1 0 0,0 0 1 0 0,0 0 0 0 0,0 0 0 0 0,0 2 0 0 0,-4 51 38 0 0,4-49-28 0 0,1 94 111 0 0,4 0 0 0 0,5-1 0 0 0,4 0 0 0 0,49 179 0 0 0,-54-250-99 0 0,1 0 1 0 0,1 0-1 0 0,2-2 0 0 0,0 1 0 0 0,2-2 1 0 0,0 0-1 0 0,22 25 0 0 0,-31-43-29 0 0,0 0 0 0 0,0-1-1 0 0,0 1 1 0 0,1-1 0 0 0,-1-1-1 0 0,1 1 1 0 0,0-1 0 0 0,1 0-1 0 0,-1-1 1 0 0,1 0-1 0 0,0 0 1 0 0,0-1 0 0 0,9 3-1 0 0,-1-3-812 0 0,0 0-1 0 0,0-1 0 0 0,0-1 0 0 0,0 0 0 0 0,28-5 0 0 0,-18 1-2141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5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24 6649 0 0,'4'-14'-1355'0'0,"-4"13"1327"0"0,0 1 1 0 0,0 0 0 0 0,0-1-1 0 0,1 1 1 0 0,-1-1 0 0 0,0 1 0 0 0,0 0-1 0 0,0-1 1 0 0,0 1 0 0 0,0-1 0 0 0,0 1-1 0 0,1 0 1 0 0,-1-1 0 0 0,0 1-1 0 0,0 0 1 0 0,1-1 0 0 0,-1 1 0 0 0,0 0-1 0 0,0 0 1 0 0,1-1 0 0 0,-1 1 0 0 0,0 0-1 0 0,1 0 1 0 0,-1-1 0 0 0,0 1-1 0 0,1 0 1 0 0,-1 0 0 0 0,1 0 0 0 0,-1 0-1 0 0,0-1 1 0 0,1 1 0 0 0,-1 0 0 0 0,1 0-1 0 0,-1 0 1 0 0,1 0 0 0 0,3 5 154 0 0,0-1 1 0 0,0 1 0 0 0,-1 0 0 0 0,0 0-1 0 0,0 0 1 0 0,0 0 0 0 0,-1 0-1 0 0,1 1 1 0 0,-1 0 0 0 0,-1-1-1 0 0,1 1 1 0 0,-1 0 0 0 0,0 0-1 0 0,0-1 1 0 0,0 1 0 0 0,-1 7 0 0 0,1 22 822 0 0,-5 53 1 0 0,2-62-684 0 0,-33 209 1375 0 0,18-140-1155 0 0,14-72-302 0 0,1-1 0 0 0,1 25-1 0 0,1-36-115 0 0,0-10-32 0 0,39 9 78 0 0,-10-11-386 0 0,1 0 0 0 0,-1-2 1 0 0,0-2-1 0 0,0 0 0 0 0,0-2 0 0 0,47-17 1 0 0,-71 21-95 0 0,0 0 0 0 0,0 0 0 0 0,0 0 1 0 0,0-1-1 0 0,-1 0 0 0 0,1 1 1 0 0,-1-2-1 0 0,0 1 0 0 0,0 0 1 0 0,0-1-1 0 0,-1 0 0 0 0,0 0 0 0 0,0 0 1 0 0,4-7-1 0 0,-4-3-1968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0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23 812 0 0,'0'0'263'0'0,"29"-7"1042"0"0,-27 6-756 0 0,8-4 83 0 0,2-3 1092 0 0,0 6-170 0 0,21 4-62 0 0,-30-1-1222 0 0,29 11 777 0 0,-29-7-972 0 0,0 0-1 0 0,0 0 1 0 0,-1 1 0 0 0,0-1-1 0 0,0 1 1 0 0,0 0-1 0 0,2 8 1 0 0,0 18 30 0 0,-1 0 0 0 0,-1 0 0 0 0,-2 0-1 0 0,-5 38 1 0 0,3-25-50 0 0,-7 64-147 0 0,-1 38-3277 0 0,9-119 857 0 0,-3-7-483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0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21 1636 0 0,'0'0'-72'0'0,"-1"-2"110"0"0,-1 0-1 0 0,1 1 1 0 0,-1-1 0 0 0,1 0-1 0 0,-1 1 1 0 0,0-1-1 0 0,0 1 1 0 0,0 0 0 0 0,0 0-1 0 0,0-1 1 0 0,0 1-1 0 0,0 0 1 0 0,0 1 0 0 0,-3-2-1 0 0,-4 6 76 0 0,0 1 0 0 0,0 0 0 0 0,1 0-1 0 0,0 1 1 0 0,0 0 0 0 0,0 1 0 0 0,0 0 0 0 0,1 0-1 0 0,1 0 1 0 0,-1 1 0 0 0,1 0 0 0 0,0 0-1 0 0,1 0 1 0 0,0 1 0 0 0,0 0 0 0 0,-4 11 0 0 0,-4 11 247 0 0,2 0-1 0 0,0 1 1 0 0,-10 55 0 0 0,15-44-21 0 0,1 2 0 0 0,2-1 0 0 0,2 0-1 0 0,2 1 1 0 0,9 58 0 0 0,0-36 57 0 0,4 0 0 0 0,40 113-1 0 0,-9-73-6 0 0,5-2-1 0 0,105 163 1 0 0,-69-125-98 0 0,-39-69-129 0 0,-32-54-101 0 0,-1 1 0 0 0,-1 0 0 0 0,-1 1-1 0 0,-1 0 1 0 0,-1 1 0 0 0,-1 0 0 0 0,8 30-1 0 0,-16-50-54 0 0,-1 0 0 0 0,0 1-1 0 0,0-1 1 0 0,-1 0 0 0 0,1 1-1 0 0,0-1 1 0 0,-1 0-1 0 0,0 1 1 0 0,0-1 0 0 0,0 0-1 0 0,0 0 1 0 0,-1 0 0 0 0,1 0-1 0 0,-1 0 1 0 0,1 0 0 0 0,-1-1-1 0 0,0 1 1 0 0,0 0-1 0 0,-1-1 1 0 0,1 1 0 0 0,0-1-1 0 0,-1 0 1 0 0,1 0 0 0 0,-1 0-1 0 0,0 0 1 0 0,0 0 0 0 0,0-1-1 0 0,0 1 1 0 0,-5 1 0 0 0,-2 1-89 0 0,0 0 1 0 0,0-1 0 0 0,0 0 0 0 0,0-1 0 0 0,0 0 0 0 0,-1 0 0 0 0,1-1-1 0 0,-14-1 1 0 0,7-1-432 0 0,0-1-1 0 0,0 0 0 0 0,1-1 1 0 0,-1-1-1 0 0,0-1 0 0 0,1-1 1 0 0,0 0-1 0 0,1-1 0 0 0,-21-11 1 0 0,-17-16-2724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0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15 252 6441 0 0,'1'-4'-253'0'0,"-1"-1"1"0"0,1 1 0 0 0,-1 0 0 0 0,0-1 0 0 0,0 1-1 0 0,-1-1 1 0 0,1 1 0 0 0,-1 0 0 0 0,0-1 0 0 0,0 1-1 0 0,-2-4 1 0 0,-6-42 246 0 0,8 45 75 0 0,1 0 0 0 0,0-1 0 0 0,0 1 0 0 0,1 0 1 0 0,-1-1-1 0 0,1 1 0 0 0,0 0 0 0 0,1 0 0 0 0,-1 0 1 0 0,1 0-1 0 0,0 0 0 0 0,0 0 0 0 0,0 0 0 0 0,1 1 1 0 0,0-1-1 0 0,0 1 0 0 0,0 0 0 0 0,0 0 0 0 0,1 0 1 0 0,0 0-1 0 0,0 0 0 0 0,0 1 0 0 0,0-1 0 0 0,0 1 1 0 0,1 0-1 0 0,-1 1 0 0 0,1-1 0 0 0,4-1 0 0 0,54-15 306 0 0,-61 19-358 0 0,36 7 95 0 0,-27-3-98 0 0,0 1 0 0 0,0 0 0 0 0,0 1 0 0 0,0 0 0 0 0,-1 0 0 0 0,0 1 0 0 0,-1 1 1 0 0,1 0-1 0 0,-1 0 0 0 0,-1 1 0 0 0,0 0 0 0 0,0 0 0 0 0,-1 1 0 0 0,0 0 0 0 0,0 0 0 0 0,-1 1 0 0 0,-1-1 0 0 0,0 1 0 0 0,0 1 1 0 0,-1-1-1 0 0,0 1 0 0 0,-1 0 0 0 0,2 17 0 0 0,-5-14-42 0 0,-1-1 1 0 0,0 1-1 0 0,-1-1 1 0 0,-1 1-1 0 0,0-1 0 0 0,-1 0 1 0 0,-1 0-1 0 0,0-1 1 0 0,-1 1-1 0 0,0-1 1 0 0,-1 0-1 0 0,0-1 1 0 0,-1 0-1 0 0,-1 0 0 0 0,0 0 1 0 0,-1-1-1 0 0,1-1 1 0 0,-2 0-1 0 0,-17 14 1 0 0,-5-8-2250 0 0,19-11 705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0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93 4244 0 0,'-2'-6'-45'0'0,"-1"0"0"0"0,0 0 0 0 0,0 0 0 0 0,0 0 0 0 0,-1 1 0 0 0,1-1 0 0 0,-2 1 0 0 0,1 0 0 0 0,0 0 0 0 0,-1 0 0 0 0,0 1 0 0 0,0 0 0 0 0,0-1 0 0 0,-1 2-1 0 0,1-1 1 0 0,-7-2 0 0 0,9 5 93 0 0,0 0-1 0 0,0 0 1 0 0,1 0-1 0 0,-1 1 1 0 0,0-1-1 0 0,0 1 1 0 0,0 0-1 0 0,0 0 1 0 0,0 0-1 0 0,0 0 1 0 0,0 0-1 0 0,0 1 0 0 0,0-1 1 0 0,0 1-1 0 0,0 0 1 0 0,0 0-1 0 0,0 0 1 0 0,0 0-1 0 0,1 0 1 0 0,-1 1-1 0 0,0-1 1 0 0,1 1-1 0 0,-1 0 1 0 0,1 0-1 0 0,0 0 1 0 0,-3 3-1 0 0,-5 3 125 0 0,0 2 1 0 0,1 0-1 0 0,0 0 0 0 0,-11 16 1 0 0,8-6 51 0 0,1 1 0 0 0,1 0 0 0 0,1 1 0 0 0,0 0 0 0 0,-8 38 0 0 0,-16 117 776 0 0,32-170-961 0 0,-5 33 166 0 0,3 1 0 0 0,1-1 0 0 0,2 1 1 0 0,2-1-1 0 0,12 69 0 0 0,-9-82-121 0 0,2 0-1 0 0,0 0 1 0 0,2-1-1 0 0,1 0 1 0 0,1 0-1 0 0,2-1 1 0 0,0-1-1 0 0,1 0 1 0 0,20 24 0 0 0,-24-36-101 0 0,1 0 1 0 0,1-1 0 0 0,0-1-1 0 0,0 0 1 0 0,1-1 0 0 0,0 0-1 0 0,0 0 1 0 0,1-2 0 0 0,1 0-1 0 0,-1 0 1 0 0,1-1 0 0 0,0-1-1 0 0,0-1 1 0 0,17 3 0 0 0,-7-2-646 0 0,1-2 1 0 0,1-1-1 0 0,-1-1 1 0 0,0-2-1 0 0,0 0 1 0 0,0-1 0 0 0,42-11-1 0 0,-8-1-2017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12 5945 0 0,'0'0'-26'0'0,"0"0"1"0"0,0-1-1 0 0,0 1 1 0 0,0-1 0 0 0,0 1-1 0 0,0-1 1 0 0,0 1 0 0 0,-1-1-1 0 0,1 1 1 0 0,0-1-1 0 0,0 1 1 0 0,0-1 0 0 0,-1 1-1 0 0,1-1 1 0 0,0 1-1 0 0,0 0 1 0 0,-1-1 0 0 0,1 1-1 0 0,0-1 1 0 0,-1 1 0 0 0,1 0-1 0 0,0 0 1 0 0,-1-1-1 0 0,1 1 1 0 0,-1 0 0 0 0,1-1-1 0 0,0 1 1 0 0,-1 0 0 0 0,1 0-1 0 0,-1 0 1 0 0,1-1-1 0 0,-1 1 1 0 0,1 0 0 0 0,-1 0-1 0 0,1 0 1 0 0,-1 0-1 0 0,1 0 1 0 0,-1 0 0 0 0,1 0-1 0 0,-1 0 1 0 0,1 0 0 0 0,-1 0-1 0 0,1 0 1 0 0,0 0-1 0 0,-1 1 1 0 0,1-1 0 0 0,-1 0-1 0 0,1 0 1 0 0,-1 0 0 0 0,1 1-1 0 0,-1-1 1 0 0,1 0-1 0 0,0 0 1 0 0,-1 1 0 0 0,1-1-1 0 0,0 0 1 0 0,-1 1 0 0 0,1-1-1 0 0,-1 1 1 0 0,0 0 53 0 0,0 0-1 0 0,0 0 1 0 0,0-1 0 0 0,0 1 0 0 0,0 0-1 0 0,0 0 1 0 0,0 1 0 0 0,0-1 0 0 0,0 0-1 0 0,0 0 1 0 0,1 0 0 0 0,-1 1 0 0 0,0-1 0 0 0,1 0-1 0 0,-1 1 1 0 0,1-1 0 0 0,0 0 0 0 0,-1 1-1 0 0,1-1 1 0 0,0 1 0 0 0,0-1 0 0 0,0 0-1 0 0,0 1 1 0 0,0-1 0 0 0,0 3 0 0 0,3 3 112 0 0,0 1-1 0 0,1 0 1 0 0,-1 0 0 0 0,2-1 0 0 0,-1 0-1 0 0,1 0 1 0 0,11 13 0 0 0,50 45 509 0 0,-18-19-324 0 0,99 129 453 0 0,-94-107-307 0 0,109 106-1 0 0,-214-237-227 0 0,36 48-233 0 0,-2 0-1 0 0,0 1 0 0 0,-38-23 1 0 0,49 33-11 0 0,0 1 0 0 0,-1 0 0 0 0,1 1 0 0 0,-1-1 1 0 0,1 1-1 0 0,-1 1 0 0 0,0-1 0 0 0,0 1 0 0 0,0 1 1 0 0,0 0-1 0 0,0 0 0 0 0,0 0 0 0 0,1 1 0 0 0,-16 3 1 0 0,-4 4-1 0 0,1 1 1 0 0,-1 1 0 0 0,2 1 0 0 0,-1 1 0 0 0,2 2 0 0 0,-24 16 0 0 0,0 4 5 0 0,-78 72 0 0 0,124-104-68 0 0,-14 13 67 0 0,1 0 0 0 0,-22 30 1 0 0,34-42-213 0 0,1-1 0 0 0,0 1 0 0 0,0 0 0 0 0,0 1 0 0 0,0-1 0 0 0,0 0 0 0 0,1 0 0 0 0,-1 1 1 0 0,1-1-1 0 0,0 1 0 0 0,0-1 0 0 0,1 1 0 0 0,-1 0 0 0 0,1-1 0 0 0,-1 1 0 0 0,1 0 0 0 0,0-1 0 0 0,0 1 1 0 0,1 0-1 0 0,-1-1 0 0 0,1 1 0 0 0,0 0 0 0 0,2 5 0 0 0,7 5-2129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53 159 5461 0 0,'-13'-21'-473'0'0,"5"7"652"0"0,0 1 0 0 0,1-1-1 0 0,-7-23 1 0 0,13 36-129 0 0,1-1 1 0 0,-1 1 0 0 0,1-1 0 0 0,0 0 0 0 0,-1 1 0 0 0,1-1-1 0 0,0 1 1 0 0,0-1 0 0 0,0 0 0 0 0,0 1 0 0 0,1-1 0 0 0,-1 0 0 0 0,0 1-1 0 0,1-1 1 0 0,-1 1 0 0 0,1-1 0 0 0,-1 1 0 0 0,1-1 0 0 0,0 1 0 0 0,0-1-1 0 0,-1 1 1 0 0,1 0 0 0 0,0-1 0 0 0,3-1 0 0 0,-1 1 22 0 0,-1 0 0 0 0,2 0 1 0 0,-1 0-1 0 0,0 0 0 0 0,0 1 0 0 0,0 0 1 0 0,1-1-1 0 0,-1 1 0 0 0,1 1 0 0 0,-1-1 1 0 0,4 0-1 0 0,6-1 103 0 0,0 2 1 0 0,0 0-1 0 0,1 0 0 0 0,-1 1 1 0 0,16 3-1 0 0,6 5 12 0 0,-1 1 1 0 0,0 1-1 0 0,-1 3 1 0 0,-1 0-1 0 0,0 2 1 0 0,0 1-1 0 0,-2 2 1 0 0,0 1 0 0 0,30 27-1 0 0,-28-19-73 0 0,-1 2 0 0 0,-2 0 0 0 0,-1 3 0 0 0,-1 0 0 0 0,-2 1 0 0 0,-2 2 0 0 0,26 50 0 0 0,-43-74-103 0 0,0 1 1 0 0,-1-1 0 0 0,-1 1 0 0 0,0 0-1 0 0,-1 0 1 0 0,0 0 0 0 0,-1 0 0 0 0,0 0-1 0 0,-1 1 1 0 0,-1-1 0 0 0,0 1-1 0 0,-1-1 1 0 0,-4 24 0 0 0,1-22-276 0 0,0-1 1 0 0,-2 1-1 0 0,1-1 1 0 0,-2-1-1 0 0,0 1 1 0 0,0-1-1 0 0,-1 0 1 0 0,-1-1-1 0 0,0 0 1 0 0,-1 0-1 0 0,-20 18 0 0 0,-15 11-3905 0 0,30-28 1449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5969 0 0,'-3'-19'-1486'0'0,"3"18"1501"0"0,-1 1 0 0 0,1-1 0 0 0,0 0 0 0 0,0 1 0 0 0,-1-1 0 0 0,1 0 0 0 0,0 1 0 0 0,0-1 0 0 0,0 0 0 0 0,0 1 0 0 0,0-1 0 0 0,0 0 1 0 0,0 0-1 0 0,0 1 0 0 0,0-1 0 0 0,1 0 0 0 0,-1 1 0 0 0,0-1 0 0 0,0 0 0 0 0,0 1 0 0 0,1-1 0 0 0,-1 1 0 0 0,0-1 0 0 0,1 0 0 0 0,1-1 74 0 0,46 0 181 0 0,-43 2-428 0 0,1-1-1 0 0,-1 1 1 0 0,0 1 0 0 0,1-1-1 0 0,-1 1 1 0 0,0 0 0 0 0,1 0-1 0 0,-1 1 1 0 0,0-1 0 0 0,0 1 0 0 0,0 0-1 0 0,0 1 1 0 0,0-1 0 0 0,-1 1-1 0 0,1 0 1 0 0,7 7 0 0 0,-3-1-513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 3068 0 0,'-18'14'-107'0'0,"1"-1"297"0"0,0 1 0 0 0,0 0 0 0 0,-28 33 0 0 0,45-47-165 0 0,0 1 1 0 0,0-1-1 0 0,0 0 1 0 0,-1 1-1 0 0,1-1 0 0 0,0 1 1 0 0,0-1-1 0 0,0 1 0 0 0,0-1 1 0 0,0 0-1 0 0,-1 1 1 0 0,1-1-1 0 0,0 1 0 0 0,0-1 1 0 0,0 1-1 0 0,0-1 0 0 0,0 1 1 0 0,1-1-1 0 0,-1 1 1 0 0,0-1-1 0 0,0 0 0 0 0,0 1 1 0 0,0-1-1 0 0,0 1 1 0 0,1-1-1 0 0,-1 1 0 0 0,0-1 1 0 0,0 0-1 0 0,1 1 0 0 0,-1-1 1 0 0,0 0-1 0 0,1 1 1 0 0,-1-1-1 0 0,0 0 0 0 0,1 1 1 0 0,-1-1-1 0 0,0 0 1 0 0,1 0-1 0 0,-1 1 0 0 0,1-1 1 0 0,-1 0-1 0 0,0 0 0 0 0,1 0 1 0 0,-1 0-1 0 0,1 1 1 0 0,-1-1-1 0 0,1 0 0 0 0,-1 0 1 0 0,1 0-1 0 0,-1 0 0 0 0,1 0 1 0 0,25 3 506 0 0,8-6-270 0 0,0-1 0 0 0,0-2 1 0 0,-1-2-1 0 0,0-1 0 0 0,40-16 0 0 0,-45 15-205 0 0,120-50-3424 0 0,-106 40 1387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1076 6001 0 0,'1'15'-334'0'0,"0"0"0"0"0,1 0 0 0 0,1 0 0 0 0,0-1 0 0 0,1 1 0 0 0,11 26 0 0 0,-12-34 402 0 0,0 0-1 0 0,0 0 1 0 0,1 0-1 0 0,0 0 1 0 0,1 0-1 0 0,-1-1 1 0 0,1 0-1 0 0,0 0 1 0 0,1 0-1 0 0,-1-1 1 0 0,1 1-1 0 0,1-2 1 0 0,-1 1-1 0 0,9 5 1 0 0,-9-9-22 0 0,0-1 0 0 0,0 1 0 0 0,0-1 0 0 0,0-1 1 0 0,0 1-1 0 0,0-1 0 0 0,0 0 0 0 0,0 0 0 0 0,0-1 1 0 0,-1 0-1 0 0,1 0 0 0 0,0 0 0 0 0,-1-1 0 0 0,7-3 0 0 0,-1-1-11 0 0,-1 0-1 0 0,1 0 1 0 0,-2-1-1 0 0,1 0 1 0 0,-1-1-1 0 0,0 0 1 0 0,-1 0-1 0 0,0-1 1 0 0,-1 0-1 0 0,8-13 1 0 0,-12 19-30 0 0,-1 0 1 0 0,0 1-1 0 0,0-1 1 0 0,-1 0-1 0 0,1 0 0 0 0,-1 0 1 0 0,0 0-1 0 0,0-1 1 0 0,0 1-1 0 0,0 0 0 0 0,-1 0 1 0 0,0-1-1 0 0,0 1 1 0 0,0 0-1 0 0,0 0 0 0 0,-1-1 1 0 0,0 1-1 0 0,0 0 1 0 0,0 0-1 0 0,0 0 1 0 0,0 0-1 0 0,-1 0 0 0 0,0 0 1 0 0,0 0-1 0 0,0 0 1 0 0,0 1-1 0 0,0-1 0 0 0,-1 1 1 0 0,0-1-1 0 0,0 1 1 0 0,0 0-1 0 0,0 0 0 0 0,-4-3 1 0 0,2 3-4 0 0,1 1 0 0 0,-1-1 0 0 0,0 1 0 0 0,1 0 0 0 0,-1 0 0 0 0,0 0 0 0 0,0 1 0 0 0,-1-1 0 0 0,1 1 0 0 0,0 1 0 0 0,0-1 0 0 0,-1 1 0 0 0,1 0 0 0 0,0 0 0 0 0,0 0 0 0 0,-1 1 0 0 0,-4 1 0 0 0,-3 1 1 0 0,0 0 0 0 0,1 0 0 0 0,0 2 0 0 0,0-1 0 0 0,0 2 0 0 0,-11 6 0 0 0,7-2 61 0 0,1 0 0 0 0,0 2 1 0 0,0 0-1 0 0,1 0 1 0 0,1 1-1 0 0,0 1 1 0 0,-20 29-1 0 0,27-36-9 0 0,1 2 0 0 0,0-1 0 0 0,0 0 0 0 0,1 1 1 0 0,0 0-1 0 0,0 0 0 0 0,1 0 0 0 0,1 0 0 0 0,-1 1 0 0 0,2-1 0 0 0,-1 1 0 0 0,1-1 0 0 0,0 1 0 0 0,1 0 0 0 0,1-1 1 0 0,2 20-1 0 0,-2-25-30 0 0,-1 0 0 0 0,2 0 0 0 0,-1 0 1 0 0,0 0-1 0 0,1 0 0 0 0,0 0 0 0 0,0-1 0 0 0,0 1 1 0 0,0-1-1 0 0,0 1 0 0 0,1-1 0 0 0,0 0 1 0 0,-1 0-1 0 0,1 0 0 0 0,0 0 0 0 0,1-1 0 0 0,-1 1 1 0 0,0-1-1 0 0,5 3 0 0 0,-2-3 1 0 0,-1 0 0 0 0,1-1 1 0 0,-1 1-1 0 0,1-1 0 0 0,0 0 0 0 0,0-1 0 0 0,0 1 0 0 0,0-1 1 0 0,0 0-1 0 0,-1-1 0 0 0,1 1 0 0 0,6-2 0 0 0,8-3 18 0 0,0-1 0 0 0,0-1 0 0 0,-1 0-1 0 0,0-2 1 0 0,0 0 0 0 0,26-17-1 0 0,-24 11-17 0 0,0 0 0 0 0,-1-2 0 0 0,-1 0 0 0 0,-1-1 0 0 0,0 0 0 0 0,-1-2 0 0 0,-1 0-1 0 0,-1-1 1 0 0,-1 0 0 0 0,22-46 0 0 0,-23 36-13 0 0,-1 0 1 0 0,-2-1-1 0 0,-1-1 1 0 0,-2 1-1 0 0,-1-1 1 0 0,-1-1-1 0 0,0-65 0 0 0,-11-69-33 0 0,-8 1-1 0 0,-39-190 0 0 0,50 343 17 0 0,0 0-1 0 0,-1 1 0 0 0,-1-1 1 0 0,-10-21-1 0 0,13 33 12 0 0,-6-4-1 0 0,6 5-9 0 0,0 3 3 0 0,0 0 0 0 0,0 0 0 0 0,1-1 0 0 0,-1 1 0 0 0,0 1 0 0 0,1-1 0 0 0,-1 0 0 0 0,1 0 0 0 0,0 1 0 0 0,-2 2 0 0 0,3-5-1 0 0,-4 9 1 0 0,1 0 0 0 0,0 0-1 0 0,1 0 1 0 0,0 0-1 0 0,0 1 1 0 0,1-1 0 0 0,0 0-1 0 0,1 1 1 0 0,1 16-1 0 0,-1 14 17 0 0,15 428 266 0 0,-5-327-117 0 0,17 107 84 0 0,-23-220-216 0 0,3-1 1 0 0,0 0-1 0 0,1 0 1 0 0,2-1 0 0 0,0 0-1 0 0,27 44 1 0 0,-33-63-60 0 0,0-1 1 0 0,0 0 0 0 0,1 0 0 0 0,0-1 0 0 0,0 0 0 0 0,1 1-1 0 0,-1-2 1 0 0,1 1 0 0 0,0-1 0 0 0,0 0 0 0 0,1 0 0 0 0,-1 0-1 0 0,1-1 1 0 0,0 0 0 0 0,0 0 0 0 0,0-1 0 0 0,0 0 0 0 0,0 0-1 0 0,1-1 1 0 0,-1 0 0 0 0,13 0 0 0 0,-4-1-459 0 0,-1-2 0 0 0,0 0 1 0 0,0-1-1 0 0,0 0 0 0 0,0-1 0 0 0,0-1 0 0 0,-1 0 0 0 0,0-1 1 0 0,20-12-1 0 0,7-6-2118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5857 0 0,'-5'6'-44'0'0,"0"-1"0"0"0,0 1 0 0 0,0-1 0 0 0,1 1 0 0 0,0 1 0 0 0,1-1 0 0 0,-1 0 0 0 0,1 1 0 0 0,0 0 0 0 0,1 0 0 0 0,0 0 0 0 0,0 0 0 0 0,0 0 0 0 0,0 11 0 0 0,1-15 74 0 0,1 0 0 0 0,0 0 1 0 0,0 1-1 0 0,0-1 1 0 0,1 0-1 0 0,-1 0 0 0 0,1 0 1 0 0,0 0-1 0 0,-1 0 1 0 0,1 0-1 0 0,1 0 0 0 0,-1 0 1 0 0,0-1-1 0 0,1 1 0 0 0,-1 0 1 0 0,1-1-1 0 0,0 1 1 0 0,0-1-1 0 0,0 0 0 0 0,0 1 1 0 0,0-1-1 0 0,1 0 1 0 0,-1 0-1 0 0,1 0 0 0 0,-1-1 1 0 0,1 1-1 0 0,0-1 0 0 0,0 1 1 0 0,-1-1-1 0 0,1 0 1 0 0,0 0-1 0 0,0 0 0 0 0,0 0 1 0 0,0-1-1 0 0,1 1 0 0 0,-1-1 1 0 0,3 0-1 0 0,3 1-6 0 0,0-2 1 0 0,-1 1-1 0 0,1-1 0 0 0,0 0 0 0 0,-1-1 1 0 0,1 0-1 0 0,-1 0 0 0 0,1-1 0 0 0,-1 0 1 0 0,0-1-1 0 0,11-6 0 0 0,-16 9-21 0 0,0 0 1 0 0,-1-1-1 0 0,1 0 0 0 0,0 1 1 0 0,-1-1-1 0 0,0 0 0 0 0,1 0 1 0 0,-1 0-1 0 0,0-1 0 0 0,0 1 0 0 0,0 0 1 0 0,-1-1-1 0 0,1 1 0 0 0,0-1 1 0 0,-1 0-1 0 0,0 1 0 0 0,0-1 0 0 0,1 0 1 0 0,-2 0-1 0 0,1 0 0 0 0,0 0 1 0 0,-1 0-1 0 0,1 0 0 0 0,-1 0 0 0 0,0 0 1 0 0,0 0-1 0 0,0 0 0 0 0,0 0 1 0 0,0 0-1 0 0,-1 0 0 0 0,0 0 1 0 0,1 0-1 0 0,-1 0 0 0 0,0 0 0 0 0,0 0 1 0 0,-1 1-1 0 0,-1-5 0 0 0,0 3 2 0 0,2 1-5 0 0,0 0 0 0 0,0 0-1 0 0,0 1 1 0 0,-1-1 0 0 0,1 0 0 0 0,-1 1 0 0 0,0-1-1 0 0,0 1 1 0 0,0 0 0 0 0,0 0 0 0 0,0-1-1 0 0,-1 1 1 0 0,1 1 0 0 0,0-1 0 0 0,-1 0-1 0 0,0 1 1 0 0,1-1 0 0 0,-1 1 0 0 0,0 0 0 0 0,0-1-1 0 0,0 2 1 0 0,1-1 0 0 0,-1 0 0 0 0,0 0-1 0 0,0 1 1 0 0,-6-1 0 0 0,2 1 8 0 0,1 0 1 0 0,-1 1-1 0 0,1-1 0 0 0,-1 1 1 0 0,1 1-1 0 0,-1-1 1 0 0,1 1-1 0 0,0 0 0 0 0,0 0 1 0 0,0 1-1 0 0,0 0 1 0 0,0 0-1 0 0,0 0 0 0 0,1 1 1 0 0,0-1-1 0 0,0 2 0 0 0,0-1 1 0 0,0 0-1 0 0,0 1 1 0 0,-3 5-1 0 0,5-7 6 0 0,-11 13 83 0 0,1 0 0 0 0,0 1 1 0 0,2 1-1 0 0,0 0 0 0 0,1 0 0 0 0,0 1 1 0 0,2 0-1 0 0,0 1 0 0 0,-6 24 0 0 0,12-36-65 0 0,1 1-1 0 0,0-1 1 0 0,0 1-1 0 0,0-1 1 0 0,1 1 0 0 0,0-1-1 0 0,1 1 1 0 0,0-1-1 0 0,0 1 1 0 0,1-1-1 0 0,2 9 1 0 0,-1-11-29 0 0,-1-1-1 0 0,1 1 1 0 0,0-1 0 0 0,0 0 0 0 0,1 0 0 0 0,-1 0 0 0 0,1-1 0 0 0,0 1-1 0 0,1-1 1 0 0,-1 0 0 0 0,1 0 0 0 0,-1 0 0 0 0,1-1 0 0 0,0 0 0 0 0,1 0-1 0 0,-1 0 1 0 0,8 3 0 0 0,-1-3-298 0 0,0 0 1 0 0,1 0-1 0 0,-1-1 1 0 0,1-1-1 0 0,0 0 0 0 0,-1 0 1 0 0,1-2-1 0 0,0 1 1 0 0,0-2-1 0 0,-1 1 0 0 0,1-2 1 0 0,-1 0-1 0 0,0 0 1 0 0,14-6-1 0 0,27-10-1788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92 5360 0 0,'-6'-14'-864'0'0,"-4"-49"897"0"0,10 62 93 0 0,-4-8 123 0 0,0 4 83 0 0,3 8 709 0 0,27 86-624 0 0,-4 0-1 0 0,-3 2 1 0 0,8 119-1 0 0,-27-206-613 0 0,0-2-68 0 0,0 0 1 0 0,0 0 0 0 0,0 0 0 0 0,0-1-1 0 0,1 1 1 0 0,-1 0 0 0 0,0 0 0 0 0,1-1-1 0 0,0 1 1 0 0,-1 0 0 0 0,1 0 0 0 0,1 2-1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 5192 0 0,'-3'0'-90'0'0,"-8"-2"2"0"0,1 0 1 0 0,-1 1 0 0 0,1 1-1 0 0,-18 1 1 0 0,25-1 156 0 0,-1 1 0 0 0,1 0 0 0 0,-1 0 0 0 0,1 0 0 0 0,0 0 0 0 0,-1 0 0 0 0,1 1 0 0 0,0 0 0 0 0,0-1 0 0 0,0 1 0 0 0,0 0 0 0 0,1 1 0 0 0,-1-1 0 0 0,0 0 0 0 0,1 1 0 0 0,0-1 0 0 0,-1 1 0 0 0,-2 5 1 0 0,-2 5 187 0 0,0 1 1 0 0,1-1-1 0 0,0 2 1 0 0,1-1 0 0 0,1 1-1 0 0,0-1 1 0 0,1 1 0 0 0,0 0-1 0 0,0 25 1 0 0,2 18 416 0 0,8 68 0 0 0,-4-86-390 0 0,5 88 476 0 0,-1 17 128 0 0,7-2 0 0 0,39 178 0 0 0,-48-302-918 0 0,-1-6-355 0 0,-1 1-1 0 0,0-1 1 0 0,1 26-1 0 0,-4-38-479 0 0,-21-24-5467 0 0,6 6 3348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103 376 6177 0 0,'-95'-22'-1362'0'0,"94"22"1376"0"0,1-1-1 0 0,-1 1 0 0 0,1 0 1 0 0,0 0-1 0 0,-1 0 1 0 0,1-1-1 0 0,-1 1 1 0 0,1 0-1 0 0,0-1 1 0 0,-1 1-1 0 0,1 0 1 0 0,0-1-1 0 0,-1 1 1 0 0,1 0-1 0 0,0-1 0 0 0,0 1 1 0 0,-1-1-1 0 0,1 1 1 0 0,0 0-1 0 0,0-1 1 0 0,0 1-1 0 0,-1-1 1 0 0,1 1-1 0 0,0-1 1 0 0,0 1-1 0 0,0-1 1 0 0,0 1-1 0 0,0-1 0 0 0,0 1 1 0 0,0-1-1 0 0,0 1 1 0 0,0 0-1 0 0,0-1 1 0 0,0 1-1 0 0,1-1 1 0 0,-1 1-1 0 0,0-1 1 0 0,0 1-1 0 0,0-1 1 0 0,1 1-1 0 0,-1 0 0 0 0,0-1 1 0 0,0 1-1 0 0,1-1 1 0 0,-1 1-1 0 0,0 0 1 0 0,1-1-1 0 0,-1 1 1 0 0,1-1-1 0 0,17-16 126 0 0,28-10 22 0 0,1 2 1 0 0,61-24 0 0 0,7-3-457 0 0,145-79-2781 0 0,-196 98 2191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67 3684 0 0,'-6'-6'108'0'0,"0"-1"0"0"0,0 1-1 0 0,0 0 1 0 0,-1 1 0 0 0,0 0-1 0 0,0 0 1 0 0,0 0 0 0 0,-1 1-1 0 0,0 0 1 0 0,-12-4 0 0 0,14 6 32 0 0,0 1 0 0 0,1 0 0 0 0,-1 0 0 0 0,0 1 0 0 0,1 0 0 0 0,-1 0 0 0 0,0 0 0 0 0,0 0 0 0 0,1 1 0 0 0,-1 0 0 0 0,0 0 0 0 0,1 1 0 0 0,-1 0 0 0 0,1 0 0 0 0,0 0 0 0 0,-1 0 0 0 0,-4 4 0 0 0,-7 5 83 0 0,0 1-1 0 0,0 1 1 0 0,2 1 0 0 0,0 0 0 0 0,0 0 0 0 0,1 2 0 0 0,1 0 0 0 0,1 0 0 0 0,-14 25-1 0 0,-4 12 405 0 0,-45 108 0 0 0,56-111-408 0 0,2 1 0 0 0,2 0-1 0 0,3 1 1 0 0,2 1 0 0 0,2 0 0 0 0,2 1-1 0 0,3-1 1 0 0,5 85 0 0 0,1-100-128 0 0,2 0-1 0 0,2-1 1 0 0,1 0 0 0 0,1 0 0 0 0,3 0-1 0 0,1-1 1 0 0,1-1 0 0 0,2 0-1 0 0,2-1 1 0 0,1-1 0 0 0,1-1 0 0 0,43 52-1 0 0,-30-49-266 0 0,2-1-1 0 0,0-1 1 0 0,2-3-1 0 0,2-1 0 0 0,1-1 1 0 0,0-3-1 0 0,2-1 1 0 0,48 19-1 0 0,-51-27-1157 0 0,0-2 0 0 0,1-1-1 0 0,1-3 1 0 0,-1-1 0 0 0,70 6-1 0 0,-60-14-1233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153 114 5757 0 0,'5'-6'-147'0'0,"0"-1"1"0"0,0 1-1 0 0,-1-1 1 0 0,0 0-1 0 0,6-13 1 0 0,-8 14 504 0 0,0-1 1 0 0,0 0-1 0 0,-1 0 0 0 0,0 0 1 0 0,0-1-1 0 0,-1-11 1547 0 0,3 26-1637 0 0,29 92 599 0 0,47 122 149 0 0,-34-116-657 0 0,5-2 1 0 0,5-3-1 0 0,106 148 1 0 0,-139-215-282 0 0,-18-25-50 0 0,2 0 1 0 0,-1 0-1 0 0,1 0 0 0 0,1 0 1 0 0,-1-1-1 0 0,13 10 1 0 0,-19-16-35 0 0,1-1 0 0 0,-1 1 0 0 0,1-1 0 0 0,-1 0 0 0 0,1 1 1 0 0,-1-1-1 0 0,1 0 0 0 0,0 0 0 0 0,-1 1 0 0 0,1-1 0 0 0,-1 0 1 0 0,1 0-1 0 0,0 0 0 0 0,-1 0 0 0 0,1 0 0 0 0,0 0 0 0 0,-1 0 1 0 0,1 0-1 0 0,-1 0 0 0 0,1 0 0 0 0,0 0 0 0 0,-1 0 1 0 0,1 0-1 0 0,-1-1 0 0 0,1 1 0 0 0,0 0 0 0 0,-1 0 0 0 0,1-1 1 0 0,-1 1-1 0 0,1 0 0 0 0,-1-1 0 0 0,1 1 0 0 0,-1 0 0 0 0,1-1 1 0 0,-1 1-1 0 0,1-1 0 0 0,-1 1 0 0 0,0-1 0 0 0,1 1 0 0 0,-1-1 1 0 0,0 1-1 0 0,1-1 0 0 0,-1 0 0 0 0,0 1 0 0 0,0-1 1 0 0,1 1-1 0 0,-1-1 0 0 0,0 0 0 0 0,0 1 0 0 0,0-1 0 0 0,0 1 1 0 0,0-1-1 0 0,0 0 0 0 0,0 1 0 0 0,0-1 0 0 0,0 0 0 0 0,0-3-11 0 0,1 0-1 0 0,-1 0 1 0 0,0 1-1 0 0,0-1 1 0 0,-1 0-1 0 0,1 1 1 0 0,-1-1-1 0 0,1 0 1 0 0,-3-5-1 0 0,-24-39-134 0 0,-2 2 0 0 0,-3 1 0 0 0,-1 1 1 0 0,-44-44-1 0 0,69 79 125 0 0,3 2 2 0 0,-1 0-1 0 0,0 0 0 0 0,0 1 1 0 0,0 0-1 0 0,-1 0 1 0 0,0 1-1 0 0,0 0 1 0 0,-16-8-1 0 0,19 12 22 0 0,-1 0 0 0 0,1 0 0 0 0,-1 1 0 0 0,1-1 0 0 0,-1 1 0 0 0,1 0 0 0 0,-1 0 0 0 0,1 1 0 0 0,-1-1-1 0 0,1 1 1 0 0,-1 0 0 0 0,1 0 0 0 0,-1 1 0 0 0,1-1 0 0 0,0 1 0 0 0,0 0 0 0 0,0 0 0 0 0,0 0 0 0 0,-5 5 0 0 0,-162 107 9 0 0,145-93-60 0 0,0 1-1 0 0,1 2 0 0 0,1 0 0 0 0,-22 30 0 0 0,43-50-105 0 0,0 1-1 0 0,0 0 0 0 0,0-1 1 0 0,1 1-1 0 0,0 0 0 0 0,0 0 1 0 0,0 1-1 0 0,0-1 0 0 0,1 0 0 0 0,0 0 1 0 0,-1 8-1 0 0,2-9-370 0 0,0 1-1 0 0,0 0 1 0 0,1 0 0 0 0,-1 0-1 0 0,1-1 1 0 0,0 1 0 0 0,1 0-1 0 0,1 5 1 0 0,5 9-1801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17 114 5545 0 0,'0'-17'160'0'0,"-1"-1"1"0"0,-1 1 0 0 0,-1-1 0 0 0,-7-24 0 0 0,10 41 76 0 0,5 23 718 0 0,2-1 1 0 0,13 30-1 0 0,4 14-527 0 0,31 125 723 0 0,47 299 0 0 0,-96-461-1060 0 0,4 24 116 0 0,-10-49-224 0 0,1-1-1 0 0,-1 1 1 0 0,0 0-1 0 0,0 0 1 0 0,0-1-1 0 0,0 1 1 0 0,-1 0-1 0 0,1 0 1 0 0,-1-1-1 0 0,0 1 1 0 0,0-1-1 0 0,0 1 1 0 0,0 0-1 0 0,-1 2 1 0 0,1-4-85 0 0,-1 0-1 0 0,1 0 1 0 0,0 0 0 0 0,-1 0 0 0 0,1 0-1 0 0,-1 0 1 0 0,1-1 0 0 0,-1 1 0 0 0,1 0-1 0 0,-1-1 1 0 0,1 1 0 0 0,-1-1 0 0 0,1 0-1 0 0,-1 0 1 0 0,0 1 0 0 0,1-1-1 0 0,-1 0 1 0 0,0 0 0 0 0,1 0 0 0 0,-1-1-1 0 0,0 1 1 0 0,1 0 0 0 0,-1-1 0 0 0,1 1-1 0 0,-1-1 1 0 0,1 1 0 0 0,-1-1 0 0 0,1 0-1 0 0,-1 1 1 0 0,1-1 0 0 0,-2-2 0 0 0,-44-29-4195 0 0,28 13 1504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30 479 6165 0 0,'-3'-3'-77'0'0,"0"0"1"0"0,0-1 0 0 0,1 0 0 0 0,-1 1 0 0 0,1-1 0 0 0,0 0 0 0 0,0 0 0 0 0,0 0-1 0 0,0 0 1 0 0,1-1 0 0 0,-1 1 0 0 0,1 0 0 0 0,-1-6 0 0 0,2 3 109 0 0,1 1 1 0 0,-1 0 0 0 0,1 0-1 0 0,0 0 1 0 0,1 0 0 0 0,-1 0-1 0 0,1 0 1 0 0,0 0 0 0 0,5-8-1 0 0,7-13 242 0 0,1 0 1 0 0,1 2-1 0 0,2-1 0 0 0,0 2 0 0 0,2 0 0 0 0,0 2 1 0 0,2 0-1 0 0,0 1 0 0 0,2 1 0 0 0,0 2 0 0 0,43-26 0 0 0,-49 35-199 0 0,0 1-1 0 0,0 1 0 0 0,0 1 0 0 0,1 1 1 0 0,0 0-1 0 0,0 2 0 0 0,1 0 0 0 0,34-1 0 0 0,-40 4-168 0 0,1 0 0 0 0,-1 1 0 0 0,1 1 0 0 0,-1 0 0 0 0,0 0 0 0 0,1 2 0 0 0,-1 0 0 0 0,-1 0 0 0 0,1 1-1 0 0,-1 1 1 0 0,0 0 0 0 0,17 12 0 0 0,-26-15-162 0 0,-1-1 0 0 0,1 1-1 0 0,-1 0 1 0 0,0 1 0 0 0,-1-1-1 0 0,1 0 1 0 0,0 1 0 0 0,-1 0 0 0 0,0 0-1 0 0,0-1 1 0 0,0 1 0 0 0,0 0 0 0 0,-1 1-1 0 0,1-1 1 0 0,1 8 0 0 0,2 13-2009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5621 0 0,'0'5'-174'0'0,"0"1"226"0"0,0-1 0 0 0,0 0 0 0 0,0 1 0 0 0,1-1 1 0 0,0 0-1 0 0,0 1 0 0 0,3 9 0 0 0,-3-13 17 0 0,0 0-1 0 0,1-1 1 0 0,-1 1-1 0 0,1 0 1 0 0,-1-1-1 0 0,1 1 1 0 0,-1-1-1 0 0,1 1 1 0 0,0-1-1 0 0,0 0 1 0 0,0 0-1 0 0,0 0 1 0 0,0 0-1 0 0,0 0 1 0 0,0 0-1 0 0,0 0 1 0 0,0-1-1 0 0,0 1 1 0 0,0-1-1 0 0,0 1 1 0 0,1-1-1 0 0,-1 0 1 0 0,4 0-1 0 0,29-1 277 0 0,-1-1 0 0 0,1-1 0 0 0,0-2 1 0 0,54-15-1 0 0,-13 3-102 0 0,224-51-376 0 0,-102 13-4474 0 0,-148 40 1726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25 174 6469 0 0,'0'0'-286'0'0,"-25"-17"357"0"0,27 14-42 0 0,-1 1 0 0 0,1 0 0 0 0,-1-1 1 0 0,1 1-1 0 0,0 0 0 0 0,0 0 0 0 0,0 0 0 0 0,0 0 0 0 0,0 0 1 0 0,0 1-1 0 0,0-1 0 0 0,1 1 0 0 0,-1-1 0 0 0,1 1 0 0 0,-1 0 0 0 0,1 0 1 0 0,4-1-1 0 0,58-19 176 0 0,-46 16-156 0 0,191-53-199 0 0,-71 26-3206 0 0,-105 24 1685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87 4892 0 0,'-14'-49'828'0'0,"4"11"3574"0"0,-31 264-2367 0 0,-23 96-989 0 0,39-221-777 0 0,15-52-79 0 0,-3-1 0 0 0,-1 0 0 0 0,-25 53-1 0 0,39-100-178 0 0,0 0-1 0 0,-1 0 1 0 0,1 0-1 0 0,0 0 0 0 0,-1 0 1 0 0,1 0-1 0 0,0 0 1 0 0,-1 0-1 0 0,1 0 0 0 0,-1-1 1 0 0,0 1-1 0 0,1 0 1 0 0,-1 0-1 0 0,0-1 0 0 0,1 1 1 0 0,-1 0-1 0 0,0-1 1 0 0,0 1-1 0 0,1-1 0 0 0,-1 1 1 0 0,0-1-1 0 0,0 1 1 0 0,0-1-1 0 0,0 0 0 0 0,0 1 1 0 0,0-1-1 0 0,0 0 1 0 0,-1 1-1 0 0,1-2-6 0 0,0 0 1 0 0,0 0-1 0 0,0 0 1 0 0,0 0-1 0 0,0 0 0 0 0,0 0 1 0 0,0 0-1 0 0,1 0 0 0 0,-1 0 1 0 0,0 0-1 0 0,1 0 0 0 0,-1-1 1 0 0,0 1-1 0 0,1 0 1 0 0,0 0-1 0 0,-1-3 0 0 0,-10-60 40 0 0,10 22-55 0 0,1-1-1 0 0,3 1 0 0 0,1 0 1 0 0,3 0-1 0 0,1 0 1 0 0,2 1-1 0 0,1 0 0 0 0,3 1 1 0 0,1 0-1 0 0,2 1 1 0 0,2 1-1 0 0,1 1 0 0 0,2 1 1 0 0,1 0-1 0 0,2 2 1 0 0,1 1-1 0 0,2 1 0 0 0,45-41 1 0 0,-70 71 2 0 0,0-1 1 0 0,1 1-1 0 0,-1 0 1 0 0,0 0-1 0 0,1 0 1 0 0,-1 0-1 0 0,1 1 0 0 0,-1-1 1 0 0,1 1-1 0 0,0 0 1 0 0,0 0-1 0 0,0 0 1 0 0,5 0-1 0 0,-5 1-2 0 0,1 3-4 0 0,2 2 11 0 0,1 0-1 0 0,-1 1 0 0 0,-1 0 1 0 0,1 0-1 0 0,-1 1 0 0 0,0-1 0 0 0,0 1 1 0 0,-1 1-1 0 0,0-1 0 0 0,0 1 1 0 0,-1 0-1 0 0,0 0 0 0 0,5 15 1 0 0,7 21 25 0 0,14 61 0 0 0,-27-92-18 0 0,45 249 139 0 0,-3-13-124 0 0,-42-237-320 0 0,0-1-1 0 0,1 0 1 0 0,0 0 0 0 0,0 0 0 0 0,1 0 0 0 0,10 14 0 0 0,-8-20-298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7:30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26 164 6429 0 0,'-3'0'-178'0'0,"-19"0"119"0"0,32-1 427 0 0,28-1-184 0 0,28-5-82 0 0,-2-3-1 0 0,110-33 1 0 0,-131 29-1402 0 0,0-3 0 0 0,57-31-1 0 0,-61 26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6.png"/><Relationship Id="rId21" Type="http://schemas.openxmlformats.org/officeDocument/2006/relationships/image" Target="../media/image899.png"/><Relationship Id="rId42" Type="http://schemas.openxmlformats.org/officeDocument/2006/relationships/customXml" Target="../ink/ink916.xml"/><Relationship Id="rId63" Type="http://schemas.openxmlformats.org/officeDocument/2006/relationships/image" Target="../media/image919.png"/><Relationship Id="rId84" Type="http://schemas.openxmlformats.org/officeDocument/2006/relationships/customXml" Target="../ink/ink937.xml"/><Relationship Id="rId138" Type="http://schemas.openxmlformats.org/officeDocument/2006/relationships/customXml" Target="../ink/ink964.xml"/><Relationship Id="rId159" Type="http://schemas.openxmlformats.org/officeDocument/2006/relationships/image" Target="../media/image967.png"/><Relationship Id="rId170" Type="http://schemas.openxmlformats.org/officeDocument/2006/relationships/customXml" Target="../ink/ink980.xml"/><Relationship Id="rId191" Type="http://schemas.openxmlformats.org/officeDocument/2006/relationships/image" Target="../media/image982.png"/><Relationship Id="rId205" Type="http://schemas.openxmlformats.org/officeDocument/2006/relationships/image" Target="../media/image989.png"/><Relationship Id="rId107" Type="http://schemas.openxmlformats.org/officeDocument/2006/relationships/image" Target="../media/image941.png"/><Relationship Id="rId11" Type="http://schemas.openxmlformats.org/officeDocument/2006/relationships/image" Target="../media/image894.png"/><Relationship Id="rId32" Type="http://schemas.openxmlformats.org/officeDocument/2006/relationships/customXml" Target="../ink/ink911.xml"/><Relationship Id="rId53" Type="http://schemas.openxmlformats.org/officeDocument/2006/relationships/image" Target="../media/image914.png"/><Relationship Id="rId74" Type="http://schemas.openxmlformats.org/officeDocument/2006/relationships/customXml" Target="../ink/ink932.xml"/><Relationship Id="rId128" Type="http://schemas.openxmlformats.org/officeDocument/2006/relationships/customXml" Target="../ink/ink959.xml"/><Relationship Id="rId149" Type="http://schemas.openxmlformats.org/officeDocument/2006/relationships/image" Target="../media/image962.png"/><Relationship Id="rId5" Type="http://schemas.openxmlformats.org/officeDocument/2006/relationships/image" Target="../media/image891.png"/><Relationship Id="rId95" Type="http://schemas.openxmlformats.org/officeDocument/2006/relationships/image" Target="../media/image935.png"/><Relationship Id="rId160" Type="http://schemas.openxmlformats.org/officeDocument/2006/relationships/customXml" Target="../ink/ink975.xml"/><Relationship Id="rId181" Type="http://schemas.openxmlformats.org/officeDocument/2006/relationships/image" Target="../media/image977.png"/><Relationship Id="rId216" Type="http://schemas.openxmlformats.org/officeDocument/2006/relationships/customXml" Target="../ink/ink1003.xml"/><Relationship Id="rId22" Type="http://schemas.openxmlformats.org/officeDocument/2006/relationships/customXml" Target="../ink/ink906.xml"/><Relationship Id="rId43" Type="http://schemas.openxmlformats.org/officeDocument/2006/relationships/image" Target="../media/image909.png"/><Relationship Id="rId64" Type="http://schemas.openxmlformats.org/officeDocument/2006/relationships/customXml" Target="../ink/ink927.xml"/><Relationship Id="rId118" Type="http://schemas.openxmlformats.org/officeDocument/2006/relationships/customXml" Target="../ink/ink954.xml"/><Relationship Id="rId139" Type="http://schemas.openxmlformats.org/officeDocument/2006/relationships/image" Target="../media/image957.png"/><Relationship Id="rId85" Type="http://schemas.openxmlformats.org/officeDocument/2006/relationships/image" Target="../media/image930.png"/><Relationship Id="rId150" Type="http://schemas.openxmlformats.org/officeDocument/2006/relationships/customXml" Target="../ink/ink970.xml"/><Relationship Id="rId171" Type="http://schemas.openxmlformats.org/officeDocument/2006/relationships/image" Target="../media/image972.png"/><Relationship Id="rId192" Type="http://schemas.openxmlformats.org/officeDocument/2006/relationships/customXml" Target="../ink/ink991.xml"/><Relationship Id="rId206" Type="http://schemas.openxmlformats.org/officeDocument/2006/relationships/customXml" Target="../ink/ink998.xml"/><Relationship Id="rId12" Type="http://schemas.openxmlformats.org/officeDocument/2006/relationships/customXml" Target="../ink/ink901.xml"/><Relationship Id="rId33" Type="http://schemas.openxmlformats.org/officeDocument/2006/relationships/image" Target="../media/image904.png"/><Relationship Id="rId108" Type="http://schemas.openxmlformats.org/officeDocument/2006/relationships/customXml" Target="../ink/ink949.xml"/><Relationship Id="rId129" Type="http://schemas.openxmlformats.org/officeDocument/2006/relationships/image" Target="../media/image952.png"/><Relationship Id="rId54" Type="http://schemas.openxmlformats.org/officeDocument/2006/relationships/customXml" Target="../ink/ink922.xml"/><Relationship Id="rId75" Type="http://schemas.openxmlformats.org/officeDocument/2006/relationships/image" Target="../media/image925.png"/><Relationship Id="rId96" Type="http://schemas.openxmlformats.org/officeDocument/2006/relationships/customXml" Target="../ink/ink943.xml"/><Relationship Id="rId140" Type="http://schemas.openxmlformats.org/officeDocument/2006/relationships/customXml" Target="../ink/ink965.xml"/><Relationship Id="rId161" Type="http://schemas.openxmlformats.org/officeDocument/2006/relationships/image" Target="../media/image968.png"/><Relationship Id="rId182" Type="http://schemas.openxmlformats.org/officeDocument/2006/relationships/customXml" Target="../ink/ink986.xml"/><Relationship Id="rId217" Type="http://schemas.openxmlformats.org/officeDocument/2006/relationships/image" Target="../media/image995.png"/><Relationship Id="rId6" Type="http://schemas.openxmlformats.org/officeDocument/2006/relationships/customXml" Target="../ink/ink898.xml"/><Relationship Id="rId23" Type="http://schemas.openxmlformats.org/officeDocument/2006/relationships/image" Target="../media/image78.png"/><Relationship Id="rId119" Type="http://schemas.openxmlformats.org/officeDocument/2006/relationships/image" Target="../media/image947.png"/><Relationship Id="rId44" Type="http://schemas.openxmlformats.org/officeDocument/2006/relationships/customXml" Target="../ink/ink917.xml"/><Relationship Id="rId65" Type="http://schemas.openxmlformats.org/officeDocument/2006/relationships/image" Target="../media/image920.png"/><Relationship Id="rId86" Type="http://schemas.openxmlformats.org/officeDocument/2006/relationships/customXml" Target="../ink/ink938.xml"/><Relationship Id="rId130" Type="http://schemas.openxmlformats.org/officeDocument/2006/relationships/customXml" Target="../ink/ink960.xml"/><Relationship Id="rId151" Type="http://schemas.openxmlformats.org/officeDocument/2006/relationships/image" Target="../media/image963.png"/><Relationship Id="rId172" Type="http://schemas.openxmlformats.org/officeDocument/2006/relationships/customXml" Target="../ink/ink981.xml"/><Relationship Id="rId193" Type="http://schemas.openxmlformats.org/officeDocument/2006/relationships/image" Target="../media/image983.png"/><Relationship Id="rId207" Type="http://schemas.openxmlformats.org/officeDocument/2006/relationships/image" Target="../media/image990.png"/><Relationship Id="rId13" Type="http://schemas.openxmlformats.org/officeDocument/2006/relationships/image" Target="../media/image895.png"/><Relationship Id="rId109" Type="http://schemas.openxmlformats.org/officeDocument/2006/relationships/image" Target="../media/image942.png"/><Relationship Id="rId34" Type="http://schemas.openxmlformats.org/officeDocument/2006/relationships/customXml" Target="../ink/ink912.xml"/><Relationship Id="rId55" Type="http://schemas.openxmlformats.org/officeDocument/2006/relationships/image" Target="../media/image915.png"/><Relationship Id="rId76" Type="http://schemas.openxmlformats.org/officeDocument/2006/relationships/customXml" Target="../ink/ink933.xml"/><Relationship Id="rId97" Type="http://schemas.openxmlformats.org/officeDocument/2006/relationships/image" Target="../media/image936.png"/><Relationship Id="rId120" Type="http://schemas.openxmlformats.org/officeDocument/2006/relationships/customXml" Target="../ink/ink955.xml"/><Relationship Id="rId141" Type="http://schemas.openxmlformats.org/officeDocument/2006/relationships/image" Target="../media/image958.png"/><Relationship Id="rId7" Type="http://schemas.openxmlformats.org/officeDocument/2006/relationships/image" Target="../media/image892.png"/><Relationship Id="rId162" Type="http://schemas.openxmlformats.org/officeDocument/2006/relationships/customXml" Target="../ink/ink976.xml"/><Relationship Id="rId183" Type="http://schemas.openxmlformats.org/officeDocument/2006/relationships/image" Target="../media/image978.png"/><Relationship Id="rId218" Type="http://schemas.openxmlformats.org/officeDocument/2006/relationships/customXml" Target="../ink/ink1004.xml"/><Relationship Id="rId24" Type="http://schemas.openxmlformats.org/officeDocument/2006/relationships/customXml" Target="../ink/ink907.xml"/><Relationship Id="rId45" Type="http://schemas.openxmlformats.org/officeDocument/2006/relationships/image" Target="../media/image910.png"/><Relationship Id="rId66" Type="http://schemas.openxmlformats.org/officeDocument/2006/relationships/customXml" Target="../ink/ink928.xml"/><Relationship Id="rId87" Type="http://schemas.openxmlformats.org/officeDocument/2006/relationships/image" Target="../media/image931.png"/><Relationship Id="rId110" Type="http://schemas.openxmlformats.org/officeDocument/2006/relationships/customXml" Target="../ink/ink950.xml"/><Relationship Id="rId131" Type="http://schemas.openxmlformats.org/officeDocument/2006/relationships/image" Target="../media/image953.png"/><Relationship Id="rId152" Type="http://schemas.openxmlformats.org/officeDocument/2006/relationships/customXml" Target="../ink/ink971.xml"/><Relationship Id="rId173" Type="http://schemas.openxmlformats.org/officeDocument/2006/relationships/image" Target="../media/image973.png"/><Relationship Id="rId194" Type="http://schemas.openxmlformats.org/officeDocument/2006/relationships/customXml" Target="../ink/ink992.xml"/><Relationship Id="rId208" Type="http://schemas.openxmlformats.org/officeDocument/2006/relationships/customXml" Target="../ink/ink999.xml"/><Relationship Id="rId14" Type="http://schemas.openxmlformats.org/officeDocument/2006/relationships/customXml" Target="../ink/ink902.xml"/><Relationship Id="rId30" Type="http://schemas.openxmlformats.org/officeDocument/2006/relationships/customXml" Target="../ink/ink910.xml"/><Relationship Id="rId35" Type="http://schemas.openxmlformats.org/officeDocument/2006/relationships/image" Target="../media/image905.png"/><Relationship Id="rId56" Type="http://schemas.openxmlformats.org/officeDocument/2006/relationships/customXml" Target="../ink/ink923.xml"/><Relationship Id="rId77" Type="http://schemas.openxmlformats.org/officeDocument/2006/relationships/image" Target="../media/image926.png"/><Relationship Id="rId100" Type="http://schemas.openxmlformats.org/officeDocument/2006/relationships/customXml" Target="../ink/ink945.xml"/><Relationship Id="rId105" Type="http://schemas.openxmlformats.org/officeDocument/2006/relationships/image" Target="../media/image940.png"/><Relationship Id="rId126" Type="http://schemas.openxmlformats.org/officeDocument/2006/relationships/customXml" Target="../ink/ink958.xml"/><Relationship Id="rId147" Type="http://schemas.openxmlformats.org/officeDocument/2006/relationships/image" Target="../media/image961.png"/><Relationship Id="rId168" Type="http://schemas.openxmlformats.org/officeDocument/2006/relationships/customXml" Target="../ink/ink979.xml"/><Relationship Id="rId8" Type="http://schemas.openxmlformats.org/officeDocument/2006/relationships/customXml" Target="../ink/ink899.xml"/><Relationship Id="rId51" Type="http://schemas.openxmlformats.org/officeDocument/2006/relationships/image" Target="../media/image913.png"/><Relationship Id="rId72" Type="http://schemas.openxmlformats.org/officeDocument/2006/relationships/customXml" Target="../ink/ink931.xml"/><Relationship Id="rId93" Type="http://schemas.openxmlformats.org/officeDocument/2006/relationships/image" Target="../media/image934.png"/><Relationship Id="rId98" Type="http://schemas.openxmlformats.org/officeDocument/2006/relationships/customXml" Target="../ink/ink944.xml"/><Relationship Id="rId121" Type="http://schemas.openxmlformats.org/officeDocument/2006/relationships/image" Target="../media/image948.png"/><Relationship Id="rId142" Type="http://schemas.openxmlformats.org/officeDocument/2006/relationships/customXml" Target="../ink/ink966.xml"/><Relationship Id="rId163" Type="http://schemas.openxmlformats.org/officeDocument/2006/relationships/image" Target="../media/image969.png"/><Relationship Id="rId184" Type="http://schemas.openxmlformats.org/officeDocument/2006/relationships/customXml" Target="../ink/ink987.xml"/><Relationship Id="rId189" Type="http://schemas.openxmlformats.org/officeDocument/2006/relationships/image" Target="../media/image981.png"/><Relationship Id="rId219" Type="http://schemas.openxmlformats.org/officeDocument/2006/relationships/image" Target="../media/image996.png"/><Relationship Id="rId3" Type="http://schemas.openxmlformats.org/officeDocument/2006/relationships/image" Target="../media/image890.png"/><Relationship Id="rId214" Type="http://schemas.openxmlformats.org/officeDocument/2006/relationships/customXml" Target="../ink/ink1002.xml"/><Relationship Id="rId25" Type="http://schemas.openxmlformats.org/officeDocument/2006/relationships/image" Target="../media/image900.png"/><Relationship Id="rId46" Type="http://schemas.openxmlformats.org/officeDocument/2006/relationships/customXml" Target="../ink/ink918.xml"/><Relationship Id="rId67" Type="http://schemas.openxmlformats.org/officeDocument/2006/relationships/image" Target="../media/image921.png"/><Relationship Id="rId116" Type="http://schemas.openxmlformats.org/officeDocument/2006/relationships/customXml" Target="../ink/ink953.xml"/><Relationship Id="rId137" Type="http://schemas.openxmlformats.org/officeDocument/2006/relationships/image" Target="../media/image956.png"/><Relationship Id="rId158" Type="http://schemas.openxmlformats.org/officeDocument/2006/relationships/customXml" Target="../ink/ink974.xml"/><Relationship Id="rId20" Type="http://schemas.openxmlformats.org/officeDocument/2006/relationships/customXml" Target="../ink/ink905.xml"/><Relationship Id="rId41" Type="http://schemas.openxmlformats.org/officeDocument/2006/relationships/image" Target="../media/image908.png"/><Relationship Id="rId62" Type="http://schemas.openxmlformats.org/officeDocument/2006/relationships/customXml" Target="../ink/ink926.xml"/><Relationship Id="rId83" Type="http://schemas.openxmlformats.org/officeDocument/2006/relationships/image" Target="../media/image929.png"/><Relationship Id="rId88" Type="http://schemas.openxmlformats.org/officeDocument/2006/relationships/customXml" Target="../ink/ink939.xml"/><Relationship Id="rId111" Type="http://schemas.openxmlformats.org/officeDocument/2006/relationships/image" Target="../media/image943.png"/><Relationship Id="rId132" Type="http://schemas.openxmlformats.org/officeDocument/2006/relationships/customXml" Target="../ink/ink961.xml"/><Relationship Id="rId153" Type="http://schemas.openxmlformats.org/officeDocument/2006/relationships/image" Target="../media/image964.png"/><Relationship Id="rId174" Type="http://schemas.openxmlformats.org/officeDocument/2006/relationships/customXml" Target="../ink/ink982.xml"/><Relationship Id="rId179" Type="http://schemas.openxmlformats.org/officeDocument/2006/relationships/image" Target="../media/image976.png"/><Relationship Id="rId195" Type="http://schemas.openxmlformats.org/officeDocument/2006/relationships/image" Target="../media/image984.png"/><Relationship Id="rId209" Type="http://schemas.openxmlformats.org/officeDocument/2006/relationships/image" Target="../media/image991.png"/><Relationship Id="rId190" Type="http://schemas.openxmlformats.org/officeDocument/2006/relationships/customXml" Target="../ink/ink990.xml"/><Relationship Id="rId204" Type="http://schemas.openxmlformats.org/officeDocument/2006/relationships/customXml" Target="../ink/ink997.xml"/><Relationship Id="rId15" Type="http://schemas.openxmlformats.org/officeDocument/2006/relationships/image" Target="../media/image896.png"/><Relationship Id="rId36" Type="http://schemas.openxmlformats.org/officeDocument/2006/relationships/customXml" Target="../ink/ink913.xml"/><Relationship Id="rId57" Type="http://schemas.openxmlformats.org/officeDocument/2006/relationships/image" Target="../media/image916.png"/><Relationship Id="rId106" Type="http://schemas.openxmlformats.org/officeDocument/2006/relationships/customXml" Target="../ink/ink948.xml"/><Relationship Id="rId127" Type="http://schemas.openxmlformats.org/officeDocument/2006/relationships/image" Target="../media/image951.png"/><Relationship Id="rId10" Type="http://schemas.openxmlformats.org/officeDocument/2006/relationships/customXml" Target="../ink/ink900.xml"/><Relationship Id="rId31" Type="http://schemas.openxmlformats.org/officeDocument/2006/relationships/image" Target="../media/image903.png"/><Relationship Id="rId52" Type="http://schemas.openxmlformats.org/officeDocument/2006/relationships/customXml" Target="../ink/ink921.xml"/><Relationship Id="rId73" Type="http://schemas.openxmlformats.org/officeDocument/2006/relationships/image" Target="../media/image924.png"/><Relationship Id="rId78" Type="http://schemas.openxmlformats.org/officeDocument/2006/relationships/customXml" Target="../ink/ink934.xml"/><Relationship Id="rId94" Type="http://schemas.openxmlformats.org/officeDocument/2006/relationships/customXml" Target="../ink/ink942.xml"/><Relationship Id="rId99" Type="http://schemas.openxmlformats.org/officeDocument/2006/relationships/image" Target="../media/image937.png"/><Relationship Id="rId101" Type="http://schemas.openxmlformats.org/officeDocument/2006/relationships/image" Target="../media/image938.png"/><Relationship Id="rId122" Type="http://schemas.openxmlformats.org/officeDocument/2006/relationships/customXml" Target="../ink/ink956.xml"/><Relationship Id="rId143" Type="http://schemas.openxmlformats.org/officeDocument/2006/relationships/image" Target="../media/image959.png"/><Relationship Id="rId148" Type="http://schemas.openxmlformats.org/officeDocument/2006/relationships/customXml" Target="../ink/ink969.xml"/><Relationship Id="rId164" Type="http://schemas.openxmlformats.org/officeDocument/2006/relationships/customXml" Target="../ink/ink977.xml"/><Relationship Id="rId169" Type="http://schemas.openxmlformats.org/officeDocument/2006/relationships/image" Target="../media/image971.png"/><Relationship Id="rId185" Type="http://schemas.openxmlformats.org/officeDocument/2006/relationships/image" Target="../media/image979.png"/><Relationship Id="rId4" Type="http://schemas.openxmlformats.org/officeDocument/2006/relationships/customXml" Target="../ink/ink897.xml"/><Relationship Id="rId9" Type="http://schemas.openxmlformats.org/officeDocument/2006/relationships/image" Target="../media/image893.png"/><Relationship Id="rId180" Type="http://schemas.openxmlformats.org/officeDocument/2006/relationships/customXml" Target="../ink/ink985.xml"/><Relationship Id="rId210" Type="http://schemas.openxmlformats.org/officeDocument/2006/relationships/customXml" Target="../ink/ink1000.xml"/><Relationship Id="rId215" Type="http://schemas.openxmlformats.org/officeDocument/2006/relationships/image" Target="../media/image994.png"/><Relationship Id="rId26" Type="http://schemas.openxmlformats.org/officeDocument/2006/relationships/customXml" Target="../ink/ink908.xml"/><Relationship Id="rId47" Type="http://schemas.openxmlformats.org/officeDocument/2006/relationships/image" Target="../media/image911.png"/><Relationship Id="rId68" Type="http://schemas.openxmlformats.org/officeDocument/2006/relationships/customXml" Target="../ink/ink929.xml"/><Relationship Id="rId89" Type="http://schemas.openxmlformats.org/officeDocument/2006/relationships/image" Target="../media/image932.png"/><Relationship Id="rId112" Type="http://schemas.openxmlformats.org/officeDocument/2006/relationships/customXml" Target="../ink/ink951.xml"/><Relationship Id="rId133" Type="http://schemas.openxmlformats.org/officeDocument/2006/relationships/image" Target="../media/image954.png"/><Relationship Id="rId154" Type="http://schemas.openxmlformats.org/officeDocument/2006/relationships/customXml" Target="../ink/ink972.xml"/><Relationship Id="rId175" Type="http://schemas.openxmlformats.org/officeDocument/2006/relationships/image" Target="../media/image974.png"/><Relationship Id="rId196" Type="http://schemas.openxmlformats.org/officeDocument/2006/relationships/customXml" Target="../ink/ink993.xml"/><Relationship Id="rId200" Type="http://schemas.openxmlformats.org/officeDocument/2006/relationships/customXml" Target="../ink/ink995.xml"/><Relationship Id="rId16" Type="http://schemas.openxmlformats.org/officeDocument/2006/relationships/customXml" Target="../ink/ink903.xml"/><Relationship Id="rId37" Type="http://schemas.openxmlformats.org/officeDocument/2006/relationships/image" Target="../media/image906.png"/><Relationship Id="rId58" Type="http://schemas.openxmlformats.org/officeDocument/2006/relationships/customXml" Target="../ink/ink924.xml"/><Relationship Id="rId79" Type="http://schemas.openxmlformats.org/officeDocument/2006/relationships/image" Target="../media/image927.png"/><Relationship Id="rId102" Type="http://schemas.openxmlformats.org/officeDocument/2006/relationships/customXml" Target="../ink/ink946.xml"/><Relationship Id="rId123" Type="http://schemas.openxmlformats.org/officeDocument/2006/relationships/image" Target="../media/image949.png"/><Relationship Id="rId144" Type="http://schemas.openxmlformats.org/officeDocument/2006/relationships/customXml" Target="../ink/ink967.xml"/><Relationship Id="rId90" Type="http://schemas.openxmlformats.org/officeDocument/2006/relationships/customXml" Target="../ink/ink940.xml"/><Relationship Id="rId165" Type="http://schemas.openxmlformats.org/officeDocument/2006/relationships/image" Target="../media/image16.png"/><Relationship Id="rId186" Type="http://schemas.openxmlformats.org/officeDocument/2006/relationships/customXml" Target="../ink/ink988.xml"/><Relationship Id="rId211" Type="http://schemas.openxmlformats.org/officeDocument/2006/relationships/image" Target="../media/image992.png"/><Relationship Id="rId27" Type="http://schemas.openxmlformats.org/officeDocument/2006/relationships/image" Target="../media/image901.png"/><Relationship Id="rId48" Type="http://schemas.openxmlformats.org/officeDocument/2006/relationships/customXml" Target="../ink/ink919.xml"/><Relationship Id="rId69" Type="http://schemas.openxmlformats.org/officeDocument/2006/relationships/image" Target="../media/image922.png"/><Relationship Id="rId113" Type="http://schemas.openxmlformats.org/officeDocument/2006/relationships/image" Target="../media/image944.png"/><Relationship Id="rId134" Type="http://schemas.openxmlformats.org/officeDocument/2006/relationships/customXml" Target="../ink/ink962.xml"/><Relationship Id="rId80" Type="http://schemas.openxmlformats.org/officeDocument/2006/relationships/customXml" Target="../ink/ink935.xml"/><Relationship Id="rId155" Type="http://schemas.openxmlformats.org/officeDocument/2006/relationships/image" Target="../media/image965.png"/><Relationship Id="rId176" Type="http://schemas.openxmlformats.org/officeDocument/2006/relationships/customXml" Target="../ink/ink983.xml"/><Relationship Id="rId197" Type="http://schemas.openxmlformats.org/officeDocument/2006/relationships/image" Target="../media/image985.png"/><Relationship Id="rId201" Type="http://schemas.openxmlformats.org/officeDocument/2006/relationships/image" Target="../media/image987.png"/><Relationship Id="rId17" Type="http://schemas.openxmlformats.org/officeDocument/2006/relationships/image" Target="../media/image897.png"/><Relationship Id="rId38" Type="http://schemas.openxmlformats.org/officeDocument/2006/relationships/customXml" Target="../ink/ink914.xml"/><Relationship Id="rId59" Type="http://schemas.openxmlformats.org/officeDocument/2006/relationships/image" Target="../media/image917.png"/><Relationship Id="rId103" Type="http://schemas.openxmlformats.org/officeDocument/2006/relationships/image" Target="../media/image939.png"/><Relationship Id="rId124" Type="http://schemas.openxmlformats.org/officeDocument/2006/relationships/customXml" Target="../ink/ink957.xml"/><Relationship Id="rId70" Type="http://schemas.openxmlformats.org/officeDocument/2006/relationships/customXml" Target="../ink/ink930.xml"/><Relationship Id="rId91" Type="http://schemas.openxmlformats.org/officeDocument/2006/relationships/image" Target="../media/image933.png"/><Relationship Id="rId145" Type="http://schemas.openxmlformats.org/officeDocument/2006/relationships/image" Target="../media/image960.png"/><Relationship Id="rId166" Type="http://schemas.openxmlformats.org/officeDocument/2006/relationships/customXml" Target="../ink/ink978.xml"/><Relationship Id="rId187" Type="http://schemas.openxmlformats.org/officeDocument/2006/relationships/image" Target="../media/image9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01.xml"/><Relationship Id="rId28" Type="http://schemas.openxmlformats.org/officeDocument/2006/relationships/customXml" Target="../ink/ink909.xml"/><Relationship Id="rId49" Type="http://schemas.openxmlformats.org/officeDocument/2006/relationships/image" Target="../media/image912.png"/><Relationship Id="rId114" Type="http://schemas.openxmlformats.org/officeDocument/2006/relationships/customXml" Target="../ink/ink952.xml"/><Relationship Id="rId60" Type="http://schemas.openxmlformats.org/officeDocument/2006/relationships/customXml" Target="../ink/ink925.xml"/><Relationship Id="rId81" Type="http://schemas.openxmlformats.org/officeDocument/2006/relationships/image" Target="../media/image928.png"/><Relationship Id="rId135" Type="http://schemas.openxmlformats.org/officeDocument/2006/relationships/image" Target="../media/image955.png"/><Relationship Id="rId156" Type="http://schemas.openxmlformats.org/officeDocument/2006/relationships/customXml" Target="../ink/ink973.xml"/><Relationship Id="rId177" Type="http://schemas.openxmlformats.org/officeDocument/2006/relationships/image" Target="../media/image975.png"/><Relationship Id="rId198" Type="http://schemas.openxmlformats.org/officeDocument/2006/relationships/customXml" Target="../ink/ink994.xml"/><Relationship Id="rId202" Type="http://schemas.openxmlformats.org/officeDocument/2006/relationships/customXml" Target="../ink/ink996.xml"/><Relationship Id="rId18" Type="http://schemas.openxmlformats.org/officeDocument/2006/relationships/customXml" Target="../ink/ink904.xml"/><Relationship Id="rId39" Type="http://schemas.openxmlformats.org/officeDocument/2006/relationships/image" Target="../media/image907.png"/><Relationship Id="rId50" Type="http://schemas.openxmlformats.org/officeDocument/2006/relationships/customXml" Target="../ink/ink920.xml"/><Relationship Id="rId104" Type="http://schemas.openxmlformats.org/officeDocument/2006/relationships/customXml" Target="../ink/ink947.xml"/><Relationship Id="rId125" Type="http://schemas.openxmlformats.org/officeDocument/2006/relationships/image" Target="../media/image950.png"/><Relationship Id="rId146" Type="http://schemas.openxmlformats.org/officeDocument/2006/relationships/customXml" Target="../ink/ink968.xml"/><Relationship Id="rId167" Type="http://schemas.openxmlformats.org/officeDocument/2006/relationships/image" Target="../media/image970.png"/><Relationship Id="rId188" Type="http://schemas.openxmlformats.org/officeDocument/2006/relationships/customXml" Target="../ink/ink989.xml"/><Relationship Id="rId71" Type="http://schemas.openxmlformats.org/officeDocument/2006/relationships/image" Target="../media/image923.png"/><Relationship Id="rId92" Type="http://schemas.openxmlformats.org/officeDocument/2006/relationships/customXml" Target="../ink/ink941.xml"/><Relationship Id="rId213" Type="http://schemas.openxmlformats.org/officeDocument/2006/relationships/image" Target="../media/image993.png"/><Relationship Id="rId2" Type="http://schemas.openxmlformats.org/officeDocument/2006/relationships/customXml" Target="../ink/ink896.xml"/><Relationship Id="rId29" Type="http://schemas.openxmlformats.org/officeDocument/2006/relationships/image" Target="../media/image902.png"/><Relationship Id="rId40" Type="http://schemas.openxmlformats.org/officeDocument/2006/relationships/customXml" Target="../ink/ink915.xml"/><Relationship Id="rId115" Type="http://schemas.openxmlformats.org/officeDocument/2006/relationships/image" Target="../media/image945.png"/><Relationship Id="rId136" Type="http://schemas.openxmlformats.org/officeDocument/2006/relationships/customXml" Target="../ink/ink963.xml"/><Relationship Id="rId157" Type="http://schemas.openxmlformats.org/officeDocument/2006/relationships/image" Target="../media/image966.png"/><Relationship Id="rId178" Type="http://schemas.openxmlformats.org/officeDocument/2006/relationships/customXml" Target="../ink/ink984.xml"/><Relationship Id="rId61" Type="http://schemas.openxmlformats.org/officeDocument/2006/relationships/image" Target="../media/image918.png"/><Relationship Id="rId82" Type="http://schemas.openxmlformats.org/officeDocument/2006/relationships/customXml" Target="../ink/ink936.xml"/><Relationship Id="rId199" Type="http://schemas.openxmlformats.org/officeDocument/2006/relationships/image" Target="../media/image986.png"/><Relationship Id="rId203" Type="http://schemas.openxmlformats.org/officeDocument/2006/relationships/image" Target="../media/image988.png"/><Relationship Id="rId19" Type="http://schemas.openxmlformats.org/officeDocument/2006/relationships/image" Target="../media/image8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9.png"/><Relationship Id="rId21" Type="http://schemas.openxmlformats.org/officeDocument/2006/relationships/image" Target="../media/image11.png"/><Relationship Id="rId63" Type="http://schemas.openxmlformats.org/officeDocument/2006/relationships/customXml" Target="../ink/ink32.xml"/><Relationship Id="rId159" Type="http://schemas.openxmlformats.org/officeDocument/2006/relationships/image" Target="../media/image79.png"/><Relationship Id="rId324" Type="http://schemas.openxmlformats.org/officeDocument/2006/relationships/customXml" Target="../ink/ink163.xml"/><Relationship Id="rId366" Type="http://schemas.openxmlformats.org/officeDocument/2006/relationships/customXml" Target="../ink/ink185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image" Target="../media/image215.png"/><Relationship Id="rId268" Type="http://schemas.openxmlformats.org/officeDocument/2006/relationships/customXml" Target="../ink/ink135.xml"/><Relationship Id="rId32" Type="http://schemas.openxmlformats.org/officeDocument/2006/relationships/customXml" Target="../ink/ink1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image" Target="../media/image167.png"/><Relationship Id="rId377" Type="http://schemas.openxmlformats.org/officeDocument/2006/relationships/image" Target="../media/image187.png"/><Relationship Id="rId5" Type="http://schemas.openxmlformats.org/officeDocument/2006/relationships/image" Target="../media/image3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3.xml"/><Relationship Id="rId279" Type="http://schemas.openxmlformats.org/officeDocument/2006/relationships/image" Target="../media/image139.png"/><Relationship Id="rId444" Type="http://schemas.openxmlformats.org/officeDocument/2006/relationships/customXml" Target="../ink/ink224.xml"/><Relationship Id="rId43" Type="http://schemas.openxmlformats.org/officeDocument/2006/relationships/customXml" Target="../ink/ink22.xml"/><Relationship Id="rId139" Type="http://schemas.openxmlformats.org/officeDocument/2006/relationships/image" Target="../media/image69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6.xml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05.png"/><Relationship Id="rId248" Type="http://schemas.openxmlformats.org/officeDocument/2006/relationships/customXml" Target="../ink/ink125.xml"/><Relationship Id="rId455" Type="http://schemas.openxmlformats.org/officeDocument/2006/relationships/customXml" Target="../ink/ink230.xml"/><Relationship Id="rId12" Type="http://schemas.openxmlformats.org/officeDocument/2006/relationships/customXml" Target="../ink/ink6.xml"/><Relationship Id="rId108" Type="http://schemas.openxmlformats.org/officeDocument/2006/relationships/image" Target="../media/image54.png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8.png"/><Relationship Id="rId259" Type="http://schemas.openxmlformats.org/officeDocument/2006/relationships/image" Target="../media/image129.png"/><Relationship Id="rId424" Type="http://schemas.openxmlformats.org/officeDocument/2006/relationships/customXml" Target="../ink/ink214.xml"/><Relationship Id="rId466" Type="http://schemas.openxmlformats.org/officeDocument/2006/relationships/image" Target="../media/image231.png"/><Relationship Id="rId23" Type="http://schemas.openxmlformats.org/officeDocument/2006/relationships/image" Target="../media/image12.png"/><Relationship Id="rId119" Type="http://schemas.openxmlformats.org/officeDocument/2006/relationships/customXml" Target="../ink/ink60.xml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6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image" Target="../media/image216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image" Target="../media/image38.png"/><Relationship Id="rId141" Type="http://schemas.openxmlformats.org/officeDocument/2006/relationships/image" Target="../media/image70.png"/><Relationship Id="rId379" Type="http://schemas.openxmlformats.org/officeDocument/2006/relationships/image" Target="../media/image188.png"/><Relationship Id="rId7" Type="http://schemas.openxmlformats.org/officeDocument/2006/relationships/image" Target="../media/image4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image" Target="../media/image221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image" Target="../media/image55.png"/><Relationship Id="rId348" Type="http://schemas.openxmlformats.org/officeDocument/2006/relationships/customXml" Target="../ink/ink175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06.png"/><Relationship Id="rId457" Type="http://schemas.openxmlformats.org/officeDocument/2006/relationships/customXml" Target="../ink/ink231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image" Target="../media/image28.png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image" Target="../media/image49.png"/><Relationship Id="rId121" Type="http://schemas.openxmlformats.org/officeDocument/2006/relationships/customXml" Target="../ink/ink61.xml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customXml" Target="../ink/ink34.xml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image" Target="../media/image189.png"/><Relationship Id="rId241" Type="http://schemas.openxmlformats.org/officeDocument/2006/relationships/image" Target="../media/image120.png"/><Relationship Id="rId437" Type="http://schemas.openxmlformats.org/officeDocument/2006/relationships/image" Target="../media/image217.png"/><Relationship Id="rId36" Type="http://schemas.openxmlformats.org/officeDocument/2006/relationships/image" Target="../media/image18.png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image" Target="../media/image39.png"/><Relationship Id="rId101" Type="http://schemas.openxmlformats.org/officeDocument/2006/relationships/customXml" Target="../ink/ink51.xml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6.xml"/><Relationship Id="rId406" Type="http://schemas.openxmlformats.org/officeDocument/2006/relationships/customXml" Target="../ink/ink205.xml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customXml" Target="../ink/ink198.xml"/><Relationship Id="rId448" Type="http://schemas.openxmlformats.org/officeDocument/2006/relationships/image" Target="../media/image222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image" Target="../media/image56.png"/><Relationship Id="rId154" Type="http://schemas.openxmlformats.org/officeDocument/2006/relationships/customXml" Target="../ink/ink78.xml"/><Relationship Id="rId361" Type="http://schemas.openxmlformats.org/officeDocument/2006/relationships/image" Target="../media/image180.png"/><Relationship Id="rId196" Type="http://schemas.openxmlformats.org/officeDocument/2006/relationships/customXml" Target="../ink/ink99.xml"/><Relationship Id="rId417" Type="http://schemas.openxmlformats.org/officeDocument/2006/relationships/image" Target="../media/image207.png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image" Target="../media/image29.png"/><Relationship Id="rId123" Type="http://schemas.openxmlformats.org/officeDocument/2006/relationships/customXml" Target="../ink/ink62.xml"/><Relationship Id="rId330" Type="http://schemas.openxmlformats.org/officeDocument/2006/relationships/customXml" Target="../ink/ink166.xml"/><Relationship Id="rId165" Type="http://schemas.openxmlformats.org/officeDocument/2006/relationships/image" Target="../media/image82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80" Type="http://schemas.openxmlformats.org/officeDocument/2006/relationships/image" Target="../media/image40.png"/><Relationship Id="rId176" Type="http://schemas.openxmlformats.org/officeDocument/2006/relationships/customXml" Target="../ink/ink89.xml"/><Relationship Id="rId341" Type="http://schemas.openxmlformats.org/officeDocument/2006/relationships/image" Target="../media/image170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3.png"/><Relationship Id="rId38" Type="http://schemas.openxmlformats.org/officeDocument/2006/relationships/image" Target="../media/image19.png"/><Relationship Id="rId103" Type="http://schemas.openxmlformats.org/officeDocument/2006/relationships/customXml" Target="../ink/ink52.xml"/><Relationship Id="rId310" Type="http://schemas.openxmlformats.org/officeDocument/2006/relationships/customXml" Target="../ink/ink156.xml"/><Relationship Id="rId91" Type="http://schemas.openxmlformats.org/officeDocument/2006/relationships/customXml" Target="../ink/ink46.xml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7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customXml" Target="../ink/ink25.xml"/><Relationship Id="rId114" Type="http://schemas.openxmlformats.org/officeDocument/2006/relationships/image" Target="../media/image57.png"/><Relationship Id="rId296" Type="http://schemas.openxmlformats.org/officeDocument/2006/relationships/customXml" Target="../ink/ink149.xml"/><Relationship Id="rId461" Type="http://schemas.openxmlformats.org/officeDocument/2006/relationships/customXml" Target="../ink/ink233.xml"/><Relationship Id="rId60" Type="http://schemas.openxmlformats.org/officeDocument/2006/relationships/image" Target="../media/image30.png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8.png"/><Relationship Id="rId223" Type="http://schemas.openxmlformats.org/officeDocument/2006/relationships/image" Target="../media/image111.png"/><Relationship Id="rId430" Type="http://schemas.openxmlformats.org/officeDocument/2006/relationships/customXml" Target="../ink/ink217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125" Type="http://schemas.openxmlformats.org/officeDocument/2006/relationships/customXml" Target="../ink/ink63.xml"/><Relationship Id="rId167" Type="http://schemas.openxmlformats.org/officeDocument/2006/relationships/image" Target="../media/image83.png"/><Relationship Id="rId332" Type="http://schemas.openxmlformats.org/officeDocument/2006/relationships/customXml" Target="../ink/ink167.xml"/><Relationship Id="rId374" Type="http://schemas.openxmlformats.org/officeDocument/2006/relationships/customXml" Target="../ink/ink189.xml"/><Relationship Id="rId71" Type="http://schemas.openxmlformats.org/officeDocument/2006/relationships/customXml" Target="../ink/ink36.xml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39.xml"/><Relationship Id="rId441" Type="http://schemas.openxmlformats.org/officeDocument/2006/relationships/image" Target="../media/image219.png"/><Relationship Id="rId40" Type="http://schemas.openxmlformats.org/officeDocument/2006/relationships/image" Target="../media/image20.png"/><Relationship Id="rId136" Type="http://schemas.openxmlformats.org/officeDocument/2006/relationships/customXml" Target="../ink/ink69.xml"/><Relationship Id="rId178" Type="http://schemas.openxmlformats.org/officeDocument/2006/relationships/customXml" Target="../ink/ink90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1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2.png"/><Relationship Id="rId266" Type="http://schemas.openxmlformats.org/officeDocument/2006/relationships/customXml" Target="../ink/ink134.xml"/><Relationship Id="rId287" Type="http://schemas.openxmlformats.org/officeDocument/2006/relationships/image" Target="../media/image143.png"/><Relationship Id="rId410" Type="http://schemas.openxmlformats.org/officeDocument/2006/relationships/customXml" Target="../ink/ink207.xml"/><Relationship Id="rId431" Type="http://schemas.openxmlformats.org/officeDocument/2006/relationships/image" Target="../media/image214.png"/><Relationship Id="rId452" Type="http://schemas.openxmlformats.org/officeDocument/2006/relationships/image" Target="../media/image224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3.png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66.png"/><Relationship Id="rId354" Type="http://schemas.openxmlformats.org/officeDocument/2006/relationships/customXml" Target="../ink/ink178.xml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93" Type="http://schemas.openxmlformats.org/officeDocument/2006/relationships/customXml" Target="../ink/ink47.xml"/><Relationship Id="rId189" Type="http://schemas.openxmlformats.org/officeDocument/2006/relationships/image" Target="../media/image94.png"/><Relationship Id="rId375" Type="http://schemas.openxmlformats.org/officeDocument/2006/relationships/image" Target="../media/image186.png"/><Relationship Id="rId396" Type="http://schemas.openxmlformats.org/officeDocument/2006/relationships/customXml" Target="../ink/ink200.xml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7.png"/><Relationship Id="rId256" Type="http://schemas.openxmlformats.org/officeDocument/2006/relationships/customXml" Target="../ink/ink129.xml"/><Relationship Id="rId277" Type="http://schemas.openxmlformats.org/officeDocument/2006/relationships/image" Target="../media/image138.png"/><Relationship Id="rId298" Type="http://schemas.openxmlformats.org/officeDocument/2006/relationships/customXml" Target="../ink/ink150.xml"/><Relationship Id="rId400" Type="http://schemas.openxmlformats.org/officeDocument/2006/relationships/customXml" Target="../ink/ink202.xml"/><Relationship Id="rId421" Type="http://schemas.openxmlformats.org/officeDocument/2006/relationships/image" Target="../media/image209.png"/><Relationship Id="rId442" Type="http://schemas.openxmlformats.org/officeDocument/2006/relationships/customXml" Target="../ink/ink223.xml"/><Relationship Id="rId463" Type="http://schemas.openxmlformats.org/officeDocument/2006/relationships/customXml" Target="../ink/ink234.xml"/><Relationship Id="rId116" Type="http://schemas.openxmlformats.org/officeDocument/2006/relationships/image" Target="../media/image58.png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1.png"/><Relationship Id="rId344" Type="http://schemas.openxmlformats.org/officeDocument/2006/relationships/customXml" Target="../ink/ink17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179" Type="http://schemas.openxmlformats.org/officeDocument/2006/relationships/image" Target="../media/image89.png"/><Relationship Id="rId365" Type="http://schemas.openxmlformats.org/officeDocument/2006/relationships/customXml" Target="../ink/ink184.xml"/><Relationship Id="rId386" Type="http://schemas.openxmlformats.org/officeDocument/2006/relationships/customXml" Target="../ink/ink195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2.png"/><Relationship Id="rId246" Type="http://schemas.openxmlformats.org/officeDocument/2006/relationships/customXml" Target="../ink/ink124.xml"/><Relationship Id="rId267" Type="http://schemas.openxmlformats.org/officeDocument/2006/relationships/image" Target="../media/image133.png"/><Relationship Id="rId288" Type="http://schemas.openxmlformats.org/officeDocument/2006/relationships/customXml" Target="../ink/ink145.xml"/><Relationship Id="rId411" Type="http://schemas.openxmlformats.org/officeDocument/2006/relationships/image" Target="../media/image204.png"/><Relationship Id="rId432" Type="http://schemas.openxmlformats.org/officeDocument/2006/relationships/customXml" Target="../ink/ink218.xml"/><Relationship Id="rId453" Type="http://schemas.openxmlformats.org/officeDocument/2006/relationships/customXml" Target="../ink/ink229.xml"/><Relationship Id="rId106" Type="http://schemas.openxmlformats.org/officeDocument/2006/relationships/image" Target="../media/image53.png"/><Relationship Id="rId127" Type="http://schemas.openxmlformats.org/officeDocument/2006/relationships/customXml" Target="../ink/ink64.xml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7.xml"/><Relationship Id="rId94" Type="http://schemas.openxmlformats.org/officeDocument/2006/relationships/image" Target="../media/image47.png"/><Relationship Id="rId148" Type="http://schemas.openxmlformats.org/officeDocument/2006/relationships/customXml" Target="../ink/ink75.xml"/><Relationship Id="rId169" Type="http://schemas.openxmlformats.org/officeDocument/2006/relationships/image" Target="../media/image84.png"/><Relationship Id="rId334" Type="http://schemas.openxmlformats.org/officeDocument/2006/relationships/customXml" Target="../ink/ink168.xml"/><Relationship Id="rId355" Type="http://schemas.openxmlformats.org/officeDocument/2006/relationships/image" Target="../media/image177.png"/><Relationship Id="rId376" Type="http://schemas.openxmlformats.org/officeDocument/2006/relationships/customXml" Target="../ink/ink190.xml"/><Relationship Id="rId397" Type="http://schemas.openxmlformats.org/officeDocument/2006/relationships/image" Target="../media/image197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7.png"/><Relationship Id="rId236" Type="http://schemas.openxmlformats.org/officeDocument/2006/relationships/customXml" Target="../ink/ink119.xml"/><Relationship Id="rId257" Type="http://schemas.openxmlformats.org/officeDocument/2006/relationships/image" Target="../media/image128.png"/><Relationship Id="rId278" Type="http://schemas.openxmlformats.org/officeDocument/2006/relationships/customXml" Target="../ink/ink140.xml"/><Relationship Id="rId401" Type="http://schemas.openxmlformats.org/officeDocument/2006/relationships/image" Target="../media/image199.png"/><Relationship Id="rId422" Type="http://schemas.openxmlformats.org/officeDocument/2006/relationships/customXml" Target="../ink/ink213.xml"/><Relationship Id="rId443" Type="http://schemas.openxmlformats.org/officeDocument/2006/relationships/image" Target="../media/image220.png"/><Relationship Id="rId464" Type="http://schemas.openxmlformats.org/officeDocument/2006/relationships/image" Target="../media/image230.png"/><Relationship Id="rId303" Type="http://schemas.openxmlformats.org/officeDocument/2006/relationships/image" Target="../media/image151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70.xml"/><Relationship Id="rId345" Type="http://schemas.openxmlformats.org/officeDocument/2006/relationships/image" Target="../media/image172.png"/><Relationship Id="rId387" Type="http://schemas.openxmlformats.org/officeDocument/2006/relationships/image" Target="../media/image192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8.xml"/><Relationship Id="rId107" Type="http://schemas.openxmlformats.org/officeDocument/2006/relationships/customXml" Target="../ink/ink54.xml"/><Relationship Id="rId289" Type="http://schemas.openxmlformats.org/officeDocument/2006/relationships/image" Target="../media/image144.png"/><Relationship Id="rId454" Type="http://schemas.openxmlformats.org/officeDocument/2006/relationships/image" Target="../media/image225.png"/><Relationship Id="rId11" Type="http://schemas.openxmlformats.org/officeDocument/2006/relationships/image" Target="../media/image6.png"/><Relationship Id="rId53" Type="http://schemas.openxmlformats.org/officeDocument/2006/relationships/customXml" Target="../ink/ink27.xml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1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10.png"/><Relationship Id="rId258" Type="http://schemas.openxmlformats.org/officeDocument/2006/relationships/customXml" Target="../ink/ink130.xml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162.png"/><Relationship Id="rId367" Type="http://schemas.openxmlformats.org/officeDocument/2006/relationships/image" Target="../media/image18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9.xml"/><Relationship Id="rId33" Type="http://schemas.openxmlformats.org/officeDocument/2006/relationships/image" Target="../media/image17.png"/><Relationship Id="rId129" Type="http://schemas.openxmlformats.org/officeDocument/2006/relationships/customXml" Target="../ink/ink65.xml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1.xml"/><Relationship Id="rId403" Type="http://schemas.openxmlformats.org/officeDocument/2006/relationships/image" Target="../media/image200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customXml" Target="../ink/ink22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image" Target="../media/image193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9.xml"/><Relationship Id="rId456" Type="http://schemas.openxmlformats.org/officeDocument/2006/relationships/image" Target="../media/image226.png"/><Relationship Id="rId13" Type="http://schemas.openxmlformats.org/officeDocument/2006/relationships/image" Target="../media/image7.png"/><Relationship Id="rId109" Type="http://schemas.openxmlformats.org/officeDocument/2006/relationships/customXml" Target="../ink/ink55.xml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60.png"/><Relationship Id="rId358" Type="http://schemas.openxmlformats.org/officeDocument/2006/relationships/customXml" Target="../ink/ink180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image" Target="../media/image211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image" Target="../media/image33.png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1.xml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50.png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customXml" Target="../ink/ink226.xml"/><Relationship Id="rId251" Type="http://schemas.openxmlformats.org/officeDocument/2006/relationships/image" Target="../media/image125.png"/><Relationship Id="rId46" Type="http://schemas.openxmlformats.org/officeDocument/2006/relationships/image" Target="../media/image23.png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image" Target="../media/image44.png"/><Relationship Id="rId111" Type="http://schemas.openxmlformats.org/officeDocument/2006/relationships/customXml" Target="../ink/ink56.xml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1.xml"/><Relationship Id="rId416" Type="http://schemas.openxmlformats.org/officeDocument/2006/relationships/customXml" Target="../ink/ink210.xml"/><Relationship Id="rId220" Type="http://schemas.openxmlformats.org/officeDocument/2006/relationships/customXml" Target="../ink/ink111.xml"/><Relationship Id="rId458" Type="http://schemas.openxmlformats.org/officeDocument/2006/relationships/image" Target="../media/image227.png"/><Relationship Id="rId15" Type="http://schemas.openxmlformats.org/officeDocument/2006/relationships/image" Target="../media/image8.png"/><Relationship Id="rId57" Type="http://schemas.openxmlformats.org/officeDocument/2006/relationships/customXml" Target="../ink/ink29.xml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99" Type="http://schemas.openxmlformats.org/officeDocument/2006/relationships/customXml" Target="../ink/ink50.xml"/><Relationship Id="rId122" Type="http://schemas.openxmlformats.org/officeDocument/2006/relationships/image" Target="../media/image61.png"/><Relationship Id="rId164" Type="http://schemas.openxmlformats.org/officeDocument/2006/relationships/customXml" Target="../ink/ink83.xml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image" Target="../media/image34.png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1.xml"/><Relationship Id="rId200" Type="http://schemas.openxmlformats.org/officeDocument/2006/relationships/customXml" Target="../ink/ink101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51.png"/><Relationship Id="rId144" Type="http://schemas.openxmlformats.org/officeDocument/2006/relationships/customXml" Target="../ink/ink73.xml"/><Relationship Id="rId90" Type="http://schemas.openxmlformats.org/officeDocument/2006/relationships/image" Target="../media/image45.png"/><Relationship Id="rId186" Type="http://schemas.openxmlformats.org/officeDocument/2006/relationships/customXml" Target="../ink/ink94.xml"/><Relationship Id="rId351" Type="http://schemas.openxmlformats.org/officeDocument/2006/relationships/image" Target="../media/image175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customXml" Target="../ink/ink227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8.png"/><Relationship Id="rId48" Type="http://schemas.openxmlformats.org/officeDocument/2006/relationships/image" Target="../media/image24.png"/><Relationship Id="rId113" Type="http://schemas.openxmlformats.org/officeDocument/2006/relationships/customXml" Target="../ink/ink57.xml"/><Relationship Id="rId320" Type="http://schemas.openxmlformats.org/officeDocument/2006/relationships/customXml" Target="../ink/ink161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2.xml"/><Relationship Id="rId418" Type="http://schemas.openxmlformats.org/officeDocument/2006/relationships/customXml" Target="../ink/ink211.xml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customXml" Target="../ink/ink30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customXml" Target="../ink/ink84.xml"/><Relationship Id="rId331" Type="http://schemas.openxmlformats.org/officeDocument/2006/relationships/image" Target="../media/image165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2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1.xml"/><Relationship Id="rId81" Type="http://schemas.openxmlformats.org/officeDocument/2006/relationships/customXml" Target="../ink/ink41.xml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2.xml"/><Relationship Id="rId384" Type="http://schemas.openxmlformats.org/officeDocument/2006/relationships/customXml" Target="../ink/ink194.xml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customXml" Target="../ink/ink20.xml"/><Relationship Id="rId286" Type="http://schemas.openxmlformats.org/officeDocument/2006/relationships/customXml" Target="../ink/ink144.xml"/><Relationship Id="rId451" Type="http://schemas.openxmlformats.org/officeDocument/2006/relationships/customXml" Target="../ink/ink228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6.png"/><Relationship Id="rId213" Type="http://schemas.openxmlformats.org/officeDocument/2006/relationships/image" Target="../media/image106.png"/><Relationship Id="rId420" Type="http://schemas.openxmlformats.org/officeDocument/2006/relationships/customXml" Target="../ink/ink212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29.png"/><Relationship Id="rId115" Type="http://schemas.openxmlformats.org/officeDocument/2006/relationships/customXml" Target="../ink/ink58.xml"/><Relationship Id="rId157" Type="http://schemas.openxmlformats.org/officeDocument/2006/relationships/image" Target="../media/image78.png"/><Relationship Id="rId322" Type="http://schemas.openxmlformats.org/officeDocument/2006/relationships/customXml" Target="../ink/ink162.xml"/><Relationship Id="rId364" Type="http://schemas.openxmlformats.org/officeDocument/2006/relationships/customXml" Target="../ink/ink18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6.xml"/><Relationship Id="rId63" Type="http://schemas.openxmlformats.org/officeDocument/2006/relationships/image" Target="../media/image262.png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../media/image310.png"/><Relationship Id="rId170" Type="http://schemas.openxmlformats.org/officeDocument/2006/relationships/customXml" Target="../ink/ink320.xml"/><Relationship Id="rId191" Type="http://schemas.openxmlformats.org/officeDocument/2006/relationships/image" Target="../media/image326.png"/><Relationship Id="rId205" Type="http://schemas.openxmlformats.org/officeDocument/2006/relationships/image" Target="../media/image333.png"/><Relationship Id="rId226" Type="http://schemas.openxmlformats.org/officeDocument/2006/relationships/customXml" Target="../ink/ink348.xml"/><Relationship Id="rId247" Type="http://schemas.openxmlformats.org/officeDocument/2006/relationships/image" Target="../media/image354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51.xml"/><Relationship Id="rId53" Type="http://schemas.openxmlformats.org/officeDocument/2006/relationships/image" Target="../media/image257.png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5.xml"/><Relationship Id="rId181" Type="http://schemas.openxmlformats.org/officeDocument/2006/relationships/image" Target="../media/image321.png"/><Relationship Id="rId216" Type="http://schemas.openxmlformats.org/officeDocument/2006/relationships/customXml" Target="../ink/ink343.xml"/><Relationship Id="rId237" Type="http://schemas.openxmlformats.org/officeDocument/2006/relationships/image" Target="../media/image349.png"/><Relationship Id="rId22" Type="http://schemas.openxmlformats.org/officeDocument/2006/relationships/customXml" Target="../ink/ink246.xml"/><Relationship Id="rId43" Type="http://schemas.openxmlformats.org/officeDocument/2006/relationships/image" Target="../media/image252.png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10.xml"/><Relationship Id="rId171" Type="http://schemas.openxmlformats.org/officeDocument/2006/relationships/image" Target="../media/image316.png"/><Relationship Id="rId192" Type="http://schemas.openxmlformats.org/officeDocument/2006/relationships/customXml" Target="../ink/ink331.xml"/><Relationship Id="rId206" Type="http://schemas.openxmlformats.org/officeDocument/2006/relationships/customXml" Target="../ink/ink338.xml"/><Relationship Id="rId227" Type="http://schemas.openxmlformats.org/officeDocument/2006/relationships/image" Target="../media/image344.png"/><Relationship Id="rId248" Type="http://schemas.openxmlformats.org/officeDocument/2006/relationships/customXml" Target="../ink/ink359.xml"/><Relationship Id="rId12" Type="http://schemas.openxmlformats.org/officeDocument/2006/relationships/customXml" Target="../ink/ink241.xml"/><Relationship Id="rId33" Type="http://schemas.openxmlformats.org/officeDocument/2006/relationships/image" Target="../media/image247.png"/><Relationship Id="rId108" Type="http://schemas.openxmlformats.org/officeDocument/2006/relationships/customXml" Target="../ink/ink289.xml"/><Relationship Id="rId129" Type="http://schemas.openxmlformats.org/officeDocument/2006/relationships/image" Target="../media/image295.png"/><Relationship Id="rId54" Type="http://schemas.openxmlformats.org/officeDocument/2006/relationships/customXml" Target="../ink/ink262.xml"/><Relationship Id="rId75" Type="http://schemas.openxmlformats.org/officeDocument/2006/relationships/image" Target="../media/image268.png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../media/image311.png"/><Relationship Id="rId182" Type="http://schemas.openxmlformats.org/officeDocument/2006/relationships/customXml" Target="../ink/ink326.xml"/><Relationship Id="rId217" Type="http://schemas.openxmlformats.org/officeDocument/2006/relationships/image" Target="../media/image339.png"/><Relationship Id="rId6" Type="http://schemas.openxmlformats.org/officeDocument/2006/relationships/customXml" Target="../ink/ink238.xml"/><Relationship Id="rId238" Type="http://schemas.openxmlformats.org/officeDocument/2006/relationships/customXml" Target="../ink/ink354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7.xml"/><Relationship Id="rId65" Type="http://schemas.openxmlformats.org/officeDocument/2006/relationships/image" Target="../media/image263.png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51" Type="http://schemas.openxmlformats.org/officeDocument/2006/relationships/image" Target="../media/image306.png"/><Relationship Id="rId172" Type="http://schemas.openxmlformats.org/officeDocument/2006/relationships/customXml" Target="../ink/ink321.xml"/><Relationship Id="rId193" Type="http://schemas.openxmlformats.org/officeDocument/2006/relationships/image" Target="../media/image327.png"/><Relationship Id="rId207" Type="http://schemas.openxmlformats.org/officeDocument/2006/relationships/image" Target="../media/image334.png"/><Relationship Id="rId228" Type="http://schemas.openxmlformats.org/officeDocument/2006/relationships/customXml" Target="../ink/ink349.xml"/><Relationship Id="rId249" Type="http://schemas.openxmlformats.org/officeDocument/2006/relationships/image" Target="../media/image355.png"/><Relationship Id="rId13" Type="http://schemas.openxmlformats.org/officeDocument/2006/relationships/image" Target="../media/image237.png"/><Relationship Id="rId109" Type="http://schemas.openxmlformats.org/officeDocument/2006/relationships/image" Target="../media/image285.png"/><Relationship Id="rId34" Type="http://schemas.openxmlformats.org/officeDocument/2006/relationships/customXml" Target="../ink/ink252.xml"/><Relationship Id="rId55" Type="http://schemas.openxmlformats.org/officeDocument/2006/relationships/image" Target="../media/image258.png"/><Relationship Id="rId76" Type="http://schemas.openxmlformats.org/officeDocument/2006/relationships/customXml" Target="../ink/ink273.xml"/><Relationship Id="rId97" Type="http://schemas.openxmlformats.org/officeDocument/2006/relationships/image" Target="../media/image279.png"/><Relationship Id="rId120" Type="http://schemas.openxmlformats.org/officeDocument/2006/relationships/customXml" Target="../ink/ink295.xml"/><Relationship Id="rId141" Type="http://schemas.openxmlformats.org/officeDocument/2006/relationships/image" Target="../media/image301.png"/><Relationship Id="rId7" Type="http://schemas.openxmlformats.org/officeDocument/2006/relationships/image" Target="../media/image234.png"/><Relationship Id="rId162" Type="http://schemas.openxmlformats.org/officeDocument/2006/relationships/customXml" Target="../ink/ink316.xml"/><Relationship Id="rId183" Type="http://schemas.openxmlformats.org/officeDocument/2006/relationships/image" Target="../media/image322.png"/><Relationship Id="rId218" Type="http://schemas.openxmlformats.org/officeDocument/2006/relationships/customXml" Target="../ink/ink344.xml"/><Relationship Id="rId239" Type="http://schemas.openxmlformats.org/officeDocument/2006/relationships/image" Target="../media/image350.png"/><Relationship Id="rId250" Type="http://schemas.openxmlformats.org/officeDocument/2006/relationships/customXml" Target="../ink/ink360.xml"/><Relationship Id="rId24" Type="http://schemas.openxmlformats.org/officeDocument/2006/relationships/customXml" Target="../ink/ink247.xml"/><Relationship Id="rId45" Type="http://schemas.openxmlformats.org/officeDocument/2006/relationships/image" Target="../media/image253.png"/><Relationship Id="rId66" Type="http://schemas.openxmlformats.org/officeDocument/2006/relationships/customXml" Target="../ink/ink268.xml"/><Relationship Id="rId87" Type="http://schemas.openxmlformats.org/officeDocument/2006/relationships/image" Target="../media/image274.png"/><Relationship Id="rId110" Type="http://schemas.openxmlformats.org/officeDocument/2006/relationships/customXml" Target="../ink/ink290.xml"/><Relationship Id="rId131" Type="http://schemas.openxmlformats.org/officeDocument/2006/relationships/image" Target="../media/image296.png"/><Relationship Id="rId152" Type="http://schemas.openxmlformats.org/officeDocument/2006/relationships/customXml" Target="../ink/ink311.xml"/><Relationship Id="rId173" Type="http://schemas.openxmlformats.org/officeDocument/2006/relationships/image" Target="../media/image317.png"/><Relationship Id="rId194" Type="http://schemas.openxmlformats.org/officeDocument/2006/relationships/customXml" Target="../ink/ink332.xml"/><Relationship Id="rId208" Type="http://schemas.openxmlformats.org/officeDocument/2006/relationships/customXml" Target="../ink/ink339.xml"/><Relationship Id="rId229" Type="http://schemas.openxmlformats.org/officeDocument/2006/relationships/image" Target="../media/image345.png"/><Relationship Id="rId240" Type="http://schemas.openxmlformats.org/officeDocument/2006/relationships/customXml" Target="../ink/ink355.xml"/><Relationship Id="rId14" Type="http://schemas.openxmlformats.org/officeDocument/2006/relationships/customXml" Target="../ink/ink242.xml"/><Relationship Id="rId35" Type="http://schemas.openxmlformats.org/officeDocument/2006/relationships/image" Target="../media/image248.png"/><Relationship Id="rId56" Type="http://schemas.openxmlformats.org/officeDocument/2006/relationships/customXml" Target="../ink/ink263.xml"/><Relationship Id="rId77" Type="http://schemas.openxmlformats.org/officeDocument/2006/relationships/image" Target="../media/image269.png"/><Relationship Id="rId100" Type="http://schemas.openxmlformats.org/officeDocument/2006/relationships/customXml" Target="../ink/ink285.xml"/><Relationship Id="rId8" Type="http://schemas.openxmlformats.org/officeDocument/2006/relationships/customXml" Target="../ink/ink239.xml"/><Relationship Id="rId98" Type="http://schemas.openxmlformats.org/officeDocument/2006/relationships/customXml" Target="../ink/ink284.xml"/><Relationship Id="rId121" Type="http://schemas.openxmlformats.org/officeDocument/2006/relationships/image" Target="../media/image291.png"/><Relationship Id="rId142" Type="http://schemas.openxmlformats.org/officeDocument/2006/relationships/customXml" Target="../ink/ink306.xml"/><Relationship Id="rId163" Type="http://schemas.openxmlformats.org/officeDocument/2006/relationships/image" Target="../media/image312.png"/><Relationship Id="rId184" Type="http://schemas.openxmlformats.org/officeDocument/2006/relationships/customXml" Target="../ink/ink327.xml"/><Relationship Id="rId219" Type="http://schemas.openxmlformats.org/officeDocument/2006/relationships/image" Target="../media/image340.png"/><Relationship Id="rId230" Type="http://schemas.openxmlformats.org/officeDocument/2006/relationships/customXml" Target="../ink/ink350.xml"/><Relationship Id="rId251" Type="http://schemas.openxmlformats.org/officeDocument/2006/relationships/image" Target="../media/image356.png"/><Relationship Id="rId25" Type="http://schemas.openxmlformats.org/officeDocument/2006/relationships/image" Target="../media/image243.png"/><Relationship Id="rId46" Type="http://schemas.openxmlformats.org/officeDocument/2006/relationships/customXml" Target="../ink/ink258.xml"/><Relationship Id="rId67" Type="http://schemas.openxmlformats.org/officeDocument/2006/relationships/image" Target="../media/image264.png"/><Relationship Id="rId88" Type="http://schemas.openxmlformats.org/officeDocument/2006/relationships/customXml" Target="../ink/ink279.xml"/><Relationship Id="rId111" Type="http://schemas.openxmlformats.org/officeDocument/2006/relationships/image" Target="../media/image286.png"/><Relationship Id="rId132" Type="http://schemas.openxmlformats.org/officeDocument/2006/relationships/customXml" Target="../ink/ink301.xml"/><Relationship Id="rId153" Type="http://schemas.openxmlformats.org/officeDocument/2006/relationships/image" Target="../media/image307.png"/><Relationship Id="rId174" Type="http://schemas.openxmlformats.org/officeDocument/2006/relationships/customXml" Target="../ink/ink322.xml"/><Relationship Id="rId195" Type="http://schemas.openxmlformats.org/officeDocument/2006/relationships/image" Target="../media/image328.png"/><Relationship Id="rId209" Type="http://schemas.openxmlformats.org/officeDocument/2006/relationships/image" Target="../media/image335.png"/><Relationship Id="rId220" Type="http://schemas.openxmlformats.org/officeDocument/2006/relationships/customXml" Target="../ink/ink345.xml"/><Relationship Id="rId241" Type="http://schemas.openxmlformats.org/officeDocument/2006/relationships/image" Target="../media/image351.png"/><Relationship Id="rId15" Type="http://schemas.openxmlformats.org/officeDocument/2006/relationships/image" Target="../media/image238.png"/><Relationship Id="rId36" Type="http://schemas.openxmlformats.org/officeDocument/2006/relationships/customXml" Target="../ink/ink253.xml"/><Relationship Id="rId57" Type="http://schemas.openxmlformats.org/officeDocument/2006/relationships/image" Target="../media/image259.png"/><Relationship Id="rId78" Type="http://schemas.openxmlformats.org/officeDocument/2006/relationships/customXml" Target="../ink/ink274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6.xml"/><Relationship Id="rId143" Type="http://schemas.openxmlformats.org/officeDocument/2006/relationships/image" Target="../media/image302.png"/><Relationship Id="rId164" Type="http://schemas.openxmlformats.org/officeDocument/2006/relationships/customXml" Target="../ink/ink317.xml"/><Relationship Id="rId185" Type="http://schemas.openxmlformats.org/officeDocument/2006/relationships/image" Target="../media/image323.png"/><Relationship Id="rId9" Type="http://schemas.openxmlformats.org/officeDocument/2006/relationships/image" Target="../media/image235.png"/><Relationship Id="rId210" Type="http://schemas.openxmlformats.org/officeDocument/2006/relationships/customXml" Target="../ink/ink340.xml"/><Relationship Id="rId26" Type="http://schemas.openxmlformats.org/officeDocument/2006/relationships/customXml" Target="../ink/ink248.xml"/><Relationship Id="rId231" Type="http://schemas.openxmlformats.org/officeDocument/2006/relationships/image" Target="../media/image346.png"/><Relationship Id="rId252" Type="http://schemas.openxmlformats.org/officeDocument/2006/relationships/customXml" Target="../ink/ink361.xml"/><Relationship Id="rId47" Type="http://schemas.openxmlformats.org/officeDocument/2006/relationships/image" Target="../media/image254.png"/><Relationship Id="rId68" Type="http://schemas.openxmlformats.org/officeDocument/2006/relationships/customXml" Target="../ink/ink269.xml"/><Relationship Id="rId89" Type="http://schemas.openxmlformats.org/officeDocument/2006/relationships/image" Target="../media/image275.png"/><Relationship Id="rId112" Type="http://schemas.openxmlformats.org/officeDocument/2006/relationships/customXml" Target="../ink/ink291.xml"/><Relationship Id="rId133" Type="http://schemas.openxmlformats.org/officeDocument/2006/relationships/image" Target="../media/image297.png"/><Relationship Id="rId154" Type="http://schemas.openxmlformats.org/officeDocument/2006/relationships/customXml" Target="../ink/ink312.xml"/><Relationship Id="rId175" Type="http://schemas.openxmlformats.org/officeDocument/2006/relationships/image" Target="../media/image318.png"/><Relationship Id="rId196" Type="http://schemas.openxmlformats.org/officeDocument/2006/relationships/customXml" Target="../ink/ink333.xml"/><Relationship Id="rId200" Type="http://schemas.openxmlformats.org/officeDocument/2006/relationships/customXml" Target="../ink/ink335.xml"/><Relationship Id="rId16" Type="http://schemas.openxmlformats.org/officeDocument/2006/relationships/customXml" Target="../ink/ink243.xml"/><Relationship Id="rId221" Type="http://schemas.openxmlformats.org/officeDocument/2006/relationships/image" Target="../media/image341.png"/><Relationship Id="rId242" Type="http://schemas.openxmlformats.org/officeDocument/2006/relationships/customXml" Target="../ink/ink356.xml"/><Relationship Id="rId37" Type="http://schemas.openxmlformats.org/officeDocument/2006/relationships/image" Target="../media/image249.png"/><Relationship Id="rId58" Type="http://schemas.openxmlformats.org/officeDocument/2006/relationships/customXml" Target="../ink/ink264.xml"/><Relationship Id="rId79" Type="http://schemas.openxmlformats.org/officeDocument/2006/relationships/image" Target="../media/image270.png"/><Relationship Id="rId102" Type="http://schemas.openxmlformats.org/officeDocument/2006/relationships/customXml" Target="../ink/ink286.xml"/><Relationship Id="rId123" Type="http://schemas.openxmlformats.org/officeDocument/2006/relationships/image" Target="../media/image292.png"/><Relationship Id="rId144" Type="http://schemas.openxmlformats.org/officeDocument/2006/relationships/customXml" Target="../ink/ink307.xml"/><Relationship Id="rId90" Type="http://schemas.openxmlformats.org/officeDocument/2006/relationships/customXml" Target="../ink/ink280.xml"/><Relationship Id="rId165" Type="http://schemas.openxmlformats.org/officeDocument/2006/relationships/image" Target="../media/image313.png"/><Relationship Id="rId186" Type="http://schemas.openxmlformats.org/officeDocument/2006/relationships/customXml" Target="../ink/ink328.xml"/><Relationship Id="rId211" Type="http://schemas.openxmlformats.org/officeDocument/2006/relationships/image" Target="../media/image336.png"/><Relationship Id="rId232" Type="http://schemas.openxmlformats.org/officeDocument/2006/relationships/customXml" Target="../ink/ink351.xml"/><Relationship Id="rId253" Type="http://schemas.openxmlformats.org/officeDocument/2006/relationships/image" Target="../media/image357.png"/><Relationship Id="rId27" Type="http://schemas.openxmlformats.org/officeDocument/2006/relationships/image" Target="../media/image244.png"/><Relationship Id="rId48" Type="http://schemas.openxmlformats.org/officeDocument/2006/relationships/customXml" Target="../ink/ink259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302.xml"/><Relationship Id="rId80" Type="http://schemas.openxmlformats.org/officeDocument/2006/relationships/customXml" Target="../ink/ink275.xml"/><Relationship Id="rId155" Type="http://schemas.openxmlformats.org/officeDocument/2006/relationships/image" Target="../media/image308.png"/><Relationship Id="rId176" Type="http://schemas.openxmlformats.org/officeDocument/2006/relationships/customXml" Target="../ink/ink323.xml"/><Relationship Id="rId197" Type="http://schemas.openxmlformats.org/officeDocument/2006/relationships/image" Target="../media/image329.png"/><Relationship Id="rId201" Type="http://schemas.openxmlformats.org/officeDocument/2006/relationships/image" Target="../media/image331.png"/><Relationship Id="rId222" Type="http://schemas.openxmlformats.org/officeDocument/2006/relationships/customXml" Target="../ink/ink346.xml"/><Relationship Id="rId243" Type="http://schemas.openxmlformats.org/officeDocument/2006/relationships/image" Target="../media/image352.png"/><Relationship Id="rId17" Type="http://schemas.openxmlformats.org/officeDocument/2006/relationships/image" Target="../media/image239.png"/><Relationship Id="rId38" Type="http://schemas.openxmlformats.org/officeDocument/2006/relationships/customXml" Target="../ink/ink254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7.xml"/><Relationship Id="rId70" Type="http://schemas.openxmlformats.org/officeDocument/2006/relationships/customXml" Target="../ink/ink270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8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1.xml"/><Relationship Id="rId233" Type="http://schemas.openxmlformats.org/officeDocument/2006/relationships/image" Target="../media/image347.png"/><Relationship Id="rId254" Type="http://schemas.openxmlformats.org/officeDocument/2006/relationships/customXml" Target="../ink/ink362.xml"/><Relationship Id="rId28" Type="http://schemas.openxmlformats.org/officeDocument/2006/relationships/customXml" Target="../ink/ink249.xml"/><Relationship Id="rId49" Type="http://schemas.openxmlformats.org/officeDocument/2006/relationships/image" Target="../media/image255.png"/><Relationship Id="rId114" Type="http://schemas.openxmlformats.org/officeDocument/2006/relationships/customXml" Target="../ink/ink292.xml"/><Relationship Id="rId60" Type="http://schemas.openxmlformats.org/officeDocument/2006/relationships/customXml" Target="../ink/ink265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3.xml"/><Relationship Id="rId177" Type="http://schemas.openxmlformats.org/officeDocument/2006/relationships/image" Target="../media/image319.png"/><Relationship Id="rId198" Type="http://schemas.openxmlformats.org/officeDocument/2006/relationships/customXml" Target="../ink/ink334.xml"/><Relationship Id="rId202" Type="http://schemas.openxmlformats.org/officeDocument/2006/relationships/customXml" Target="../ink/ink336.xml"/><Relationship Id="rId223" Type="http://schemas.openxmlformats.org/officeDocument/2006/relationships/image" Target="../media/image342.png"/><Relationship Id="rId244" Type="http://schemas.openxmlformats.org/officeDocument/2006/relationships/customXml" Target="../ink/ink357.xml"/><Relationship Id="rId18" Type="http://schemas.openxmlformats.org/officeDocument/2006/relationships/customXml" Target="../ink/ink244.xml"/><Relationship Id="rId39" Type="http://schemas.openxmlformats.org/officeDocument/2006/relationships/image" Target="../media/image250.png"/><Relationship Id="rId50" Type="http://schemas.openxmlformats.org/officeDocument/2006/relationships/customXml" Target="../ink/ink260.xml"/><Relationship Id="rId104" Type="http://schemas.openxmlformats.org/officeDocument/2006/relationships/customXml" Target="../ink/ink287.xml"/><Relationship Id="rId125" Type="http://schemas.openxmlformats.org/officeDocument/2006/relationships/image" Target="../media/image293.png"/><Relationship Id="rId146" Type="http://schemas.openxmlformats.org/officeDocument/2006/relationships/customXml" Target="../ink/ink308.xml"/><Relationship Id="rId167" Type="http://schemas.openxmlformats.org/officeDocument/2006/relationships/image" Target="../media/image314.png"/><Relationship Id="rId188" Type="http://schemas.openxmlformats.org/officeDocument/2006/relationships/customXml" Target="../ink/ink329.xml"/><Relationship Id="rId71" Type="http://schemas.openxmlformats.org/officeDocument/2006/relationships/image" Target="../media/image266.png"/><Relationship Id="rId92" Type="http://schemas.openxmlformats.org/officeDocument/2006/relationships/customXml" Target="../ink/ink281.xml"/><Relationship Id="rId213" Type="http://schemas.openxmlformats.org/officeDocument/2006/relationships/image" Target="../media/image337.png"/><Relationship Id="rId234" Type="http://schemas.openxmlformats.org/officeDocument/2006/relationships/customXml" Target="../ink/ink352.xml"/><Relationship Id="rId2" Type="http://schemas.openxmlformats.org/officeDocument/2006/relationships/customXml" Target="../ink/ink236.xml"/><Relationship Id="rId29" Type="http://schemas.openxmlformats.org/officeDocument/2006/relationships/image" Target="../media/image245.png"/><Relationship Id="rId255" Type="http://schemas.openxmlformats.org/officeDocument/2006/relationships/image" Target="../media/image358.png"/><Relationship Id="rId40" Type="http://schemas.openxmlformats.org/officeDocument/2006/relationships/customXml" Target="../ink/ink255.xml"/><Relationship Id="rId115" Type="http://schemas.openxmlformats.org/officeDocument/2006/relationships/image" Target="../media/image288.png"/><Relationship Id="rId136" Type="http://schemas.openxmlformats.org/officeDocument/2006/relationships/customXml" Target="../ink/ink303.xml"/><Relationship Id="rId157" Type="http://schemas.openxmlformats.org/officeDocument/2006/relationships/image" Target="../media/image309.png"/><Relationship Id="rId178" Type="http://schemas.openxmlformats.org/officeDocument/2006/relationships/customXml" Target="../ink/ink324.xml"/><Relationship Id="rId61" Type="http://schemas.openxmlformats.org/officeDocument/2006/relationships/image" Target="../media/image261.png"/><Relationship Id="rId82" Type="http://schemas.openxmlformats.org/officeDocument/2006/relationships/customXml" Target="../ink/ink276.xml"/><Relationship Id="rId199" Type="http://schemas.openxmlformats.org/officeDocument/2006/relationships/image" Target="../media/image330.png"/><Relationship Id="rId203" Type="http://schemas.openxmlformats.org/officeDocument/2006/relationships/image" Target="../media/image332.png"/><Relationship Id="rId19" Type="http://schemas.openxmlformats.org/officeDocument/2006/relationships/image" Target="../media/image240.png"/><Relationship Id="rId224" Type="http://schemas.openxmlformats.org/officeDocument/2006/relationships/customXml" Target="../ink/ink347.xml"/><Relationship Id="rId245" Type="http://schemas.openxmlformats.org/officeDocument/2006/relationships/image" Target="../media/image353.png"/><Relationship Id="rId30" Type="http://schemas.openxmlformats.org/officeDocument/2006/relationships/customXml" Target="../ink/ink250.xml"/><Relationship Id="rId105" Type="http://schemas.openxmlformats.org/officeDocument/2006/relationships/image" Target="../media/image283.png"/><Relationship Id="rId126" Type="http://schemas.openxmlformats.org/officeDocument/2006/relationships/customXml" Target="../ink/ink298.xml"/><Relationship Id="rId147" Type="http://schemas.openxmlformats.org/officeDocument/2006/relationships/image" Target="../media/image304.png"/><Relationship Id="rId168" Type="http://schemas.openxmlformats.org/officeDocument/2006/relationships/customXml" Target="../ink/ink319.xml"/><Relationship Id="rId51" Type="http://schemas.openxmlformats.org/officeDocument/2006/relationships/image" Target="../media/image256.png"/><Relationship Id="rId72" Type="http://schemas.openxmlformats.org/officeDocument/2006/relationships/customXml" Target="../ink/ink271.xml"/><Relationship Id="rId93" Type="http://schemas.openxmlformats.org/officeDocument/2006/relationships/image" Target="../media/image277.png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14" Type="http://schemas.openxmlformats.org/officeDocument/2006/relationships/customXml" Target="../ink/ink342.xml"/><Relationship Id="rId235" Type="http://schemas.openxmlformats.org/officeDocument/2006/relationships/image" Target="../media/image348.png"/><Relationship Id="rId256" Type="http://schemas.openxmlformats.org/officeDocument/2006/relationships/customXml" Target="../ink/ink363.xml"/><Relationship Id="rId116" Type="http://schemas.openxmlformats.org/officeDocument/2006/relationships/customXml" Target="../ink/ink293.xml"/><Relationship Id="rId137" Type="http://schemas.openxmlformats.org/officeDocument/2006/relationships/image" Target="../media/image299.png"/><Relationship Id="rId158" Type="http://schemas.openxmlformats.org/officeDocument/2006/relationships/customXml" Target="../ink/ink314.xml"/><Relationship Id="rId20" Type="http://schemas.openxmlformats.org/officeDocument/2006/relationships/customXml" Target="../ink/ink245.xml"/><Relationship Id="rId41" Type="http://schemas.openxmlformats.org/officeDocument/2006/relationships/image" Target="../media/image251.png"/><Relationship Id="rId62" Type="http://schemas.openxmlformats.org/officeDocument/2006/relationships/customXml" Target="../ink/ink266.xml"/><Relationship Id="rId83" Type="http://schemas.openxmlformats.org/officeDocument/2006/relationships/image" Target="../media/image272.png"/><Relationship Id="rId179" Type="http://schemas.openxmlformats.org/officeDocument/2006/relationships/image" Target="../media/image320.png"/><Relationship Id="rId190" Type="http://schemas.openxmlformats.org/officeDocument/2006/relationships/customXml" Target="../ink/ink330.xml"/><Relationship Id="rId204" Type="http://schemas.openxmlformats.org/officeDocument/2006/relationships/customXml" Target="../ink/ink337.xml"/><Relationship Id="rId225" Type="http://schemas.openxmlformats.org/officeDocument/2006/relationships/image" Target="../media/image343.png"/><Relationship Id="rId246" Type="http://schemas.openxmlformats.org/officeDocument/2006/relationships/customXml" Target="../ink/ink358.xml"/><Relationship Id="rId106" Type="http://schemas.openxmlformats.org/officeDocument/2006/relationships/customXml" Target="../ink/ink288.xml"/><Relationship Id="rId127" Type="http://schemas.openxmlformats.org/officeDocument/2006/relationships/image" Target="../media/image294.png"/><Relationship Id="rId10" Type="http://schemas.openxmlformats.org/officeDocument/2006/relationships/customXml" Target="../ink/ink240.xml"/><Relationship Id="rId31" Type="http://schemas.openxmlformats.org/officeDocument/2006/relationships/image" Target="../media/image246.png"/><Relationship Id="rId52" Type="http://schemas.openxmlformats.org/officeDocument/2006/relationships/customXml" Target="../ink/ink261.xml"/><Relationship Id="rId73" Type="http://schemas.openxmlformats.org/officeDocument/2006/relationships/image" Target="../media/image267.png"/><Relationship Id="rId94" Type="http://schemas.openxmlformats.org/officeDocument/2006/relationships/customXml" Target="../ink/ink282.xml"/><Relationship Id="rId148" Type="http://schemas.openxmlformats.org/officeDocument/2006/relationships/customXml" Target="../ink/ink309.xml"/><Relationship Id="rId169" Type="http://schemas.openxmlformats.org/officeDocument/2006/relationships/image" Target="../media/image315.png"/><Relationship Id="rId4" Type="http://schemas.openxmlformats.org/officeDocument/2006/relationships/customXml" Target="../ink/ink237.xml"/><Relationship Id="rId180" Type="http://schemas.openxmlformats.org/officeDocument/2006/relationships/customXml" Target="../ink/ink325.xml"/><Relationship Id="rId215" Type="http://schemas.openxmlformats.org/officeDocument/2006/relationships/image" Target="../media/image338.png"/><Relationship Id="rId236" Type="http://schemas.openxmlformats.org/officeDocument/2006/relationships/customXml" Target="../ink/ink353.xml"/><Relationship Id="rId257" Type="http://schemas.openxmlformats.org/officeDocument/2006/relationships/image" Target="../media/image35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7.png"/><Relationship Id="rId299" Type="http://schemas.openxmlformats.org/officeDocument/2006/relationships/image" Target="../media/image508.png"/><Relationship Id="rId21" Type="http://schemas.openxmlformats.org/officeDocument/2006/relationships/image" Target="../media/image369.png"/><Relationship Id="rId63" Type="http://schemas.openxmlformats.org/officeDocument/2006/relationships/image" Target="../media/image390.png"/><Relationship Id="rId159" Type="http://schemas.openxmlformats.org/officeDocument/2006/relationships/image" Target="../media/image438.png"/><Relationship Id="rId170" Type="http://schemas.openxmlformats.org/officeDocument/2006/relationships/customXml" Target="../ink/ink448.xml"/><Relationship Id="rId226" Type="http://schemas.openxmlformats.org/officeDocument/2006/relationships/customXml" Target="../ink/ink476.xml"/><Relationship Id="rId268" Type="http://schemas.openxmlformats.org/officeDocument/2006/relationships/customXml" Target="../ink/ink497.xml"/><Relationship Id="rId32" Type="http://schemas.openxmlformats.org/officeDocument/2006/relationships/customXml" Target="../ink/ink379.xml"/><Relationship Id="rId74" Type="http://schemas.openxmlformats.org/officeDocument/2006/relationships/customXml" Target="../ink/ink400.xml"/><Relationship Id="rId128" Type="http://schemas.openxmlformats.org/officeDocument/2006/relationships/customXml" Target="../ink/ink427.xml"/><Relationship Id="rId5" Type="http://schemas.openxmlformats.org/officeDocument/2006/relationships/image" Target="../media/image361.png"/><Relationship Id="rId181" Type="http://schemas.openxmlformats.org/officeDocument/2006/relationships/image" Target="../media/image449.png"/><Relationship Id="rId237" Type="http://schemas.openxmlformats.org/officeDocument/2006/relationships/image" Target="../media/image477.png"/><Relationship Id="rId279" Type="http://schemas.openxmlformats.org/officeDocument/2006/relationships/image" Target="../media/image498.png"/><Relationship Id="rId43" Type="http://schemas.openxmlformats.org/officeDocument/2006/relationships/image" Target="../media/image380.png"/><Relationship Id="rId139" Type="http://schemas.openxmlformats.org/officeDocument/2006/relationships/image" Target="../media/image428.png"/><Relationship Id="rId290" Type="http://schemas.openxmlformats.org/officeDocument/2006/relationships/customXml" Target="../ink/ink508.xml"/><Relationship Id="rId304" Type="http://schemas.openxmlformats.org/officeDocument/2006/relationships/customXml" Target="../ink/ink515.xml"/><Relationship Id="rId85" Type="http://schemas.openxmlformats.org/officeDocument/2006/relationships/image" Target="../media/image401.png"/><Relationship Id="rId150" Type="http://schemas.openxmlformats.org/officeDocument/2006/relationships/customXml" Target="../ink/ink438.xml"/><Relationship Id="rId192" Type="http://schemas.openxmlformats.org/officeDocument/2006/relationships/customXml" Target="../ink/ink459.xml"/><Relationship Id="rId206" Type="http://schemas.openxmlformats.org/officeDocument/2006/relationships/customXml" Target="../ink/ink466.xml"/><Relationship Id="rId248" Type="http://schemas.openxmlformats.org/officeDocument/2006/relationships/customXml" Target="../ink/ink487.xml"/><Relationship Id="rId12" Type="http://schemas.openxmlformats.org/officeDocument/2006/relationships/customXml" Target="../ink/ink369.xml"/><Relationship Id="rId108" Type="http://schemas.openxmlformats.org/officeDocument/2006/relationships/customXml" Target="../ink/ink417.xml"/><Relationship Id="rId54" Type="http://schemas.openxmlformats.org/officeDocument/2006/relationships/customXml" Target="../ink/ink390.xml"/><Relationship Id="rId96" Type="http://schemas.openxmlformats.org/officeDocument/2006/relationships/customXml" Target="../ink/ink411.xml"/><Relationship Id="rId161" Type="http://schemas.openxmlformats.org/officeDocument/2006/relationships/image" Target="../media/image439.png"/><Relationship Id="rId217" Type="http://schemas.openxmlformats.org/officeDocument/2006/relationships/image" Target="../media/image467.png"/><Relationship Id="rId259" Type="http://schemas.openxmlformats.org/officeDocument/2006/relationships/image" Target="../media/image488.png"/><Relationship Id="rId23" Type="http://schemas.openxmlformats.org/officeDocument/2006/relationships/image" Target="../media/image370.png"/><Relationship Id="rId119" Type="http://schemas.openxmlformats.org/officeDocument/2006/relationships/image" Target="../media/image418.png"/><Relationship Id="rId270" Type="http://schemas.openxmlformats.org/officeDocument/2006/relationships/customXml" Target="../ink/ink498.xml"/><Relationship Id="rId65" Type="http://schemas.openxmlformats.org/officeDocument/2006/relationships/image" Target="../media/image391.png"/><Relationship Id="rId130" Type="http://schemas.openxmlformats.org/officeDocument/2006/relationships/customXml" Target="../ink/ink428.xml"/><Relationship Id="rId172" Type="http://schemas.openxmlformats.org/officeDocument/2006/relationships/customXml" Target="../ink/ink449.xml"/><Relationship Id="rId193" Type="http://schemas.openxmlformats.org/officeDocument/2006/relationships/image" Target="../media/image455.png"/><Relationship Id="rId207" Type="http://schemas.openxmlformats.org/officeDocument/2006/relationships/image" Target="../media/image462.png"/><Relationship Id="rId228" Type="http://schemas.openxmlformats.org/officeDocument/2006/relationships/customXml" Target="../ink/ink477.xml"/><Relationship Id="rId249" Type="http://schemas.openxmlformats.org/officeDocument/2006/relationships/image" Target="../media/image483.png"/><Relationship Id="rId13" Type="http://schemas.openxmlformats.org/officeDocument/2006/relationships/image" Target="../media/image365.png"/><Relationship Id="rId109" Type="http://schemas.openxmlformats.org/officeDocument/2006/relationships/image" Target="../media/image413.png"/><Relationship Id="rId260" Type="http://schemas.openxmlformats.org/officeDocument/2006/relationships/customXml" Target="../ink/ink493.xml"/><Relationship Id="rId281" Type="http://schemas.openxmlformats.org/officeDocument/2006/relationships/image" Target="../media/image499.png"/><Relationship Id="rId34" Type="http://schemas.openxmlformats.org/officeDocument/2006/relationships/customXml" Target="../ink/ink380.xml"/><Relationship Id="rId55" Type="http://schemas.openxmlformats.org/officeDocument/2006/relationships/image" Target="../media/image386.png"/><Relationship Id="rId76" Type="http://schemas.openxmlformats.org/officeDocument/2006/relationships/customXml" Target="../ink/ink401.xml"/><Relationship Id="rId97" Type="http://schemas.openxmlformats.org/officeDocument/2006/relationships/image" Target="../media/image407.png"/><Relationship Id="rId120" Type="http://schemas.openxmlformats.org/officeDocument/2006/relationships/customXml" Target="../ink/ink423.xml"/><Relationship Id="rId141" Type="http://schemas.openxmlformats.org/officeDocument/2006/relationships/image" Target="../media/image429.png"/><Relationship Id="rId7" Type="http://schemas.openxmlformats.org/officeDocument/2006/relationships/image" Target="../media/image362.png"/><Relationship Id="rId162" Type="http://schemas.openxmlformats.org/officeDocument/2006/relationships/customXml" Target="../ink/ink444.xml"/><Relationship Id="rId183" Type="http://schemas.openxmlformats.org/officeDocument/2006/relationships/image" Target="../media/image450.png"/><Relationship Id="rId218" Type="http://schemas.openxmlformats.org/officeDocument/2006/relationships/customXml" Target="../ink/ink472.xml"/><Relationship Id="rId239" Type="http://schemas.openxmlformats.org/officeDocument/2006/relationships/image" Target="../media/image478.png"/><Relationship Id="rId250" Type="http://schemas.openxmlformats.org/officeDocument/2006/relationships/customXml" Target="../ink/ink488.xml"/><Relationship Id="rId271" Type="http://schemas.openxmlformats.org/officeDocument/2006/relationships/image" Target="../media/image494.png"/><Relationship Id="rId292" Type="http://schemas.openxmlformats.org/officeDocument/2006/relationships/customXml" Target="../ink/ink509.xml"/><Relationship Id="rId306" Type="http://schemas.openxmlformats.org/officeDocument/2006/relationships/customXml" Target="../ink/ink516.xml"/><Relationship Id="rId24" Type="http://schemas.openxmlformats.org/officeDocument/2006/relationships/customXml" Target="../ink/ink375.xml"/><Relationship Id="rId45" Type="http://schemas.openxmlformats.org/officeDocument/2006/relationships/image" Target="../media/image381.png"/><Relationship Id="rId66" Type="http://schemas.openxmlformats.org/officeDocument/2006/relationships/customXml" Target="../ink/ink396.xml"/><Relationship Id="rId87" Type="http://schemas.openxmlformats.org/officeDocument/2006/relationships/image" Target="../media/image402.png"/><Relationship Id="rId110" Type="http://schemas.openxmlformats.org/officeDocument/2006/relationships/customXml" Target="../ink/ink418.xml"/><Relationship Id="rId131" Type="http://schemas.openxmlformats.org/officeDocument/2006/relationships/image" Target="../media/image424.png"/><Relationship Id="rId152" Type="http://schemas.openxmlformats.org/officeDocument/2006/relationships/customXml" Target="../ink/ink439.xml"/><Relationship Id="rId173" Type="http://schemas.openxmlformats.org/officeDocument/2006/relationships/image" Target="../media/image445.png"/><Relationship Id="rId194" Type="http://schemas.openxmlformats.org/officeDocument/2006/relationships/customXml" Target="../ink/ink460.xml"/><Relationship Id="rId208" Type="http://schemas.openxmlformats.org/officeDocument/2006/relationships/customXml" Target="../ink/ink467.xml"/><Relationship Id="rId229" Type="http://schemas.openxmlformats.org/officeDocument/2006/relationships/image" Target="../media/image473.png"/><Relationship Id="rId240" Type="http://schemas.openxmlformats.org/officeDocument/2006/relationships/customXml" Target="../ink/ink483.xml"/><Relationship Id="rId261" Type="http://schemas.openxmlformats.org/officeDocument/2006/relationships/image" Target="../media/image489.png"/><Relationship Id="rId14" Type="http://schemas.openxmlformats.org/officeDocument/2006/relationships/customXml" Target="../ink/ink370.xml"/><Relationship Id="rId35" Type="http://schemas.openxmlformats.org/officeDocument/2006/relationships/image" Target="../media/image376.png"/><Relationship Id="rId56" Type="http://schemas.openxmlformats.org/officeDocument/2006/relationships/customXml" Target="../ink/ink391.xml"/><Relationship Id="rId77" Type="http://schemas.openxmlformats.org/officeDocument/2006/relationships/image" Target="../media/image397.png"/><Relationship Id="rId100" Type="http://schemas.openxmlformats.org/officeDocument/2006/relationships/customXml" Target="../ink/ink413.xml"/><Relationship Id="rId282" Type="http://schemas.openxmlformats.org/officeDocument/2006/relationships/customXml" Target="../ink/ink504.xml"/><Relationship Id="rId8" Type="http://schemas.openxmlformats.org/officeDocument/2006/relationships/customXml" Target="../ink/ink367.xml"/><Relationship Id="rId98" Type="http://schemas.openxmlformats.org/officeDocument/2006/relationships/customXml" Target="../ink/ink412.xml"/><Relationship Id="rId121" Type="http://schemas.openxmlformats.org/officeDocument/2006/relationships/image" Target="../media/image419.png"/><Relationship Id="rId142" Type="http://schemas.openxmlformats.org/officeDocument/2006/relationships/customXml" Target="../ink/ink434.xml"/><Relationship Id="rId163" Type="http://schemas.openxmlformats.org/officeDocument/2006/relationships/image" Target="../media/image440.png"/><Relationship Id="rId184" Type="http://schemas.openxmlformats.org/officeDocument/2006/relationships/customXml" Target="../ink/ink455.xml"/><Relationship Id="rId219" Type="http://schemas.openxmlformats.org/officeDocument/2006/relationships/image" Target="../media/image468.png"/><Relationship Id="rId230" Type="http://schemas.openxmlformats.org/officeDocument/2006/relationships/customXml" Target="../ink/ink478.xml"/><Relationship Id="rId251" Type="http://schemas.openxmlformats.org/officeDocument/2006/relationships/image" Target="../media/image484.png"/><Relationship Id="rId25" Type="http://schemas.openxmlformats.org/officeDocument/2006/relationships/image" Target="../media/image371.png"/><Relationship Id="rId46" Type="http://schemas.openxmlformats.org/officeDocument/2006/relationships/customXml" Target="../ink/ink386.xml"/><Relationship Id="rId67" Type="http://schemas.openxmlformats.org/officeDocument/2006/relationships/image" Target="../media/image392.png"/><Relationship Id="rId272" Type="http://schemas.openxmlformats.org/officeDocument/2006/relationships/customXml" Target="../ink/ink499.xml"/><Relationship Id="rId293" Type="http://schemas.openxmlformats.org/officeDocument/2006/relationships/image" Target="../media/image505.png"/><Relationship Id="rId307" Type="http://schemas.openxmlformats.org/officeDocument/2006/relationships/image" Target="../media/image512.png"/><Relationship Id="rId88" Type="http://schemas.openxmlformats.org/officeDocument/2006/relationships/customXml" Target="../ink/ink407.xml"/><Relationship Id="rId111" Type="http://schemas.openxmlformats.org/officeDocument/2006/relationships/image" Target="../media/image414.png"/><Relationship Id="rId132" Type="http://schemas.openxmlformats.org/officeDocument/2006/relationships/customXml" Target="../ink/ink429.xml"/><Relationship Id="rId153" Type="http://schemas.openxmlformats.org/officeDocument/2006/relationships/image" Target="../media/image435.png"/><Relationship Id="rId174" Type="http://schemas.openxmlformats.org/officeDocument/2006/relationships/customXml" Target="../ink/ink450.xml"/><Relationship Id="rId195" Type="http://schemas.openxmlformats.org/officeDocument/2006/relationships/image" Target="../media/image456.png"/><Relationship Id="rId209" Type="http://schemas.openxmlformats.org/officeDocument/2006/relationships/image" Target="../media/image463.png"/><Relationship Id="rId220" Type="http://schemas.openxmlformats.org/officeDocument/2006/relationships/customXml" Target="../ink/ink473.xml"/><Relationship Id="rId241" Type="http://schemas.openxmlformats.org/officeDocument/2006/relationships/image" Target="../media/image479.png"/><Relationship Id="rId15" Type="http://schemas.openxmlformats.org/officeDocument/2006/relationships/image" Target="../media/image366.png"/><Relationship Id="rId36" Type="http://schemas.openxmlformats.org/officeDocument/2006/relationships/customXml" Target="../ink/ink381.xml"/><Relationship Id="rId57" Type="http://schemas.openxmlformats.org/officeDocument/2006/relationships/image" Target="../media/image387.png"/><Relationship Id="rId262" Type="http://schemas.openxmlformats.org/officeDocument/2006/relationships/customXml" Target="../ink/ink494.xml"/><Relationship Id="rId283" Type="http://schemas.openxmlformats.org/officeDocument/2006/relationships/image" Target="../media/image500.png"/><Relationship Id="rId78" Type="http://schemas.openxmlformats.org/officeDocument/2006/relationships/customXml" Target="../ink/ink402.xml"/><Relationship Id="rId99" Type="http://schemas.openxmlformats.org/officeDocument/2006/relationships/image" Target="../media/image408.png"/><Relationship Id="rId101" Type="http://schemas.openxmlformats.org/officeDocument/2006/relationships/image" Target="../media/image409.png"/><Relationship Id="rId122" Type="http://schemas.openxmlformats.org/officeDocument/2006/relationships/customXml" Target="../ink/ink424.xml"/><Relationship Id="rId143" Type="http://schemas.openxmlformats.org/officeDocument/2006/relationships/image" Target="../media/image430.png"/><Relationship Id="rId164" Type="http://schemas.openxmlformats.org/officeDocument/2006/relationships/customXml" Target="../ink/ink445.xml"/><Relationship Id="rId185" Type="http://schemas.openxmlformats.org/officeDocument/2006/relationships/image" Target="../media/image451.png"/><Relationship Id="rId9" Type="http://schemas.openxmlformats.org/officeDocument/2006/relationships/image" Target="../media/image363.png"/><Relationship Id="rId210" Type="http://schemas.openxmlformats.org/officeDocument/2006/relationships/customXml" Target="../ink/ink468.xml"/><Relationship Id="rId26" Type="http://schemas.openxmlformats.org/officeDocument/2006/relationships/customXml" Target="../ink/ink376.xml"/><Relationship Id="rId231" Type="http://schemas.openxmlformats.org/officeDocument/2006/relationships/image" Target="../media/image474.png"/><Relationship Id="rId252" Type="http://schemas.openxmlformats.org/officeDocument/2006/relationships/customXml" Target="../ink/ink489.xml"/><Relationship Id="rId273" Type="http://schemas.openxmlformats.org/officeDocument/2006/relationships/image" Target="../media/image495.png"/><Relationship Id="rId294" Type="http://schemas.openxmlformats.org/officeDocument/2006/relationships/customXml" Target="../ink/ink510.xml"/><Relationship Id="rId308" Type="http://schemas.openxmlformats.org/officeDocument/2006/relationships/customXml" Target="../ink/ink517.xml"/><Relationship Id="rId47" Type="http://schemas.openxmlformats.org/officeDocument/2006/relationships/image" Target="../media/image382.png"/><Relationship Id="rId68" Type="http://schemas.openxmlformats.org/officeDocument/2006/relationships/customXml" Target="../ink/ink397.xml"/><Relationship Id="rId89" Type="http://schemas.openxmlformats.org/officeDocument/2006/relationships/image" Target="../media/image403.png"/><Relationship Id="rId112" Type="http://schemas.openxmlformats.org/officeDocument/2006/relationships/customXml" Target="../ink/ink419.xml"/><Relationship Id="rId133" Type="http://schemas.openxmlformats.org/officeDocument/2006/relationships/image" Target="../media/image425.png"/><Relationship Id="rId154" Type="http://schemas.openxmlformats.org/officeDocument/2006/relationships/customXml" Target="../ink/ink440.xml"/><Relationship Id="rId175" Type="http://schemas.openxmlformats.org/officeDocument/2006/relationships/image" Target="../media/image446.png"/><Relationship Id="rId196" Type="http://schemas.openxmlformats.org/officeDocument/2006/relationships/customXml" Target="../ink/ink461.xml"/><Relationship Id="rId200" Type="http://schemas.openxmlformats.org/officeDocument/2006/relationships/customXml" Target="../ink/ink463.xml"/><Relationship Id="rId16" Type="http://schemas.openxmlformats.org/officeDocument/2006/relationships/customXml" Target="../ink/ink371.xml"/><Relationship Id="rId221" Type="http://schemas.openxmlformats.org/officeDocument/2006/relationships/image" Target="../media/image469.png"/><Relationship Id="rId242" Type="http://schemas.openxmlformats.org/officeDocument/2006/relationships/customXml" Target="../ink/ink484.xml"/><Relationship Id="rId263" Type="http://schemas.openxmlformats.org/officeDocument/2006/relationships/image" Target="../media/image490.png"/><Relationship Id="rId284" Type="http://schemas.openxmlformats.org/officeDocument/2006/relationships/customXml" Target="../ink/ink505.xml"/><Relationship Id="rId37" Type="http://schemas.openxmlformats.org/officeDocument/2006/relationships/image" Target="../media/image377.png"/><Relationship Id="rId58" Type="http://schemas.openxmlformats.org/officeDocument/2006/relationships/customXml" Target="../ink/ink392.xml"/><Relationship Id="rId79" Type="http://schemas.openxmlformats.org/officeDocument/2006/relationships/image" Target="../media/image398.png"/><Relationship Id="rId102" Type="http://schemas.openxmlformats.org/officeDocument/2006/relationships/customXml" Target="../ink/ink414.xml"/><Relationship Id="rId123" Type="http://schemas.openxmlformats.org/officeDocument/2006/relationships/image" Target="../media/image420.png"/><Relationship Id="rId144" Type="http://schemas.openxmlformats.org/officeDocument/2006/relationships/customXml" Target="../ink/ink435.xml"/><Relationship Id="rId90" Type="http://schemas.openxmlformats.org/officeDocument/2006/relationships/customXml" Target="../ink/ink408.xml"/><Relationship Id="rId165" Type="http://schemas.openxmlformats.org/officeDocument/2006/relationships/image" Target="../media/image441.png"/><Relationship Id="rId186" Type="http://schemas.openxmlformats.org/officeDocument/2006/relationships/customXml" Target="../ink/ink456.xml"/><Relationship Id="rId211" Type="http://schemas.openxmlformats.org/officeDocument/2006/relationships/image" Target="../media/image464.png"/><Relationship Id="rId232" Type="http://schemas.openxmlformats.org/officeDocument/2006/relationships/customXml" Target="../ink/ink479.xml"/><Relationship Id="rId253" Type="http://schemas.openxmlformats.org/officeDocument/2006/relationships/image" Target="../media/image485.png"/><Relationship Id="rId274" Type="http://schemas.openxmlformats.org/officeDocument/2006/relationships/customXml" Target="../ink/ink500.xml"/><Relationship Id="rId295" Type="http://schemas.openxmlformats.org/officeDocument/2006/relationships/image" Target="../media/image506.png"/><Relationship Id="rId309" Type="http://schemas.openxmlformats.org/officeDocument/2006/relationships/image" Target="../media/image513.png"/><Relationship Id="rId27" Type="http://schemas.openxmlformats.org/officeDocument/2006/relationships/image" Target="../media/image372.png"/><Relationship Id="rId48" Type="http://schemas.openxmlformats.org/officeDocument/2006/relationships/customXml" Target="../ink/ink387.xml"/><Relationship Id="rId69" Type="http://schemas.openxmlformats.org/officeDocument/2006/relationships/image" Target="../media/image393.png"/><Relationship Id="rId113" Type="http://schemas.openxmlformats.org/officeDocument/2006/relationships/image" Target="../media/image415.png"/><Relationship Id="rId134" Type="http://schemas.openxmlformats.org/officeDocument/2006/relationships/customXml" Target="../ink/ink430.xml"/><Relationship Id="rId80" Type="http://schemas.openxmlformats.org/officeDocument/2006/relationships/customXml" Target="../ink/ink403.xml"/><Relationship Id="rId155" Type="http://schemas.openxmlformats.org/officeDocument/2006/relationships/image" Target="../media/image436.png"/><Relationship Id="rId176" Type="http://schemas.openxmlformats.org/officeDocument/2006/relationships/customXml" Target="../ink/ink451.xml"/><Relationship Id="rId197" Type="http://schemas.openxmlformats.org/officeDocument/2006/relationships/image" Target="../media/image457.png"/><Relationship Id="rId201" Type="http://schemas.openxmlformats.org/officeDocument/2006/relationships/image" Target="../media/image459.png"/><Relationship Id="rId222" Type="http://schemas.openxmlformats.org/officeDocument/2006/relationships/customXml" Target="../ink/ink474.xml"/><Relationship Id="rId243" Type="http://schemas.openxmlformats.org/officeDocument/2006/relationships/image" Target="../media/image480.png"/><Relationship Id="rId264" Type="http://schemas.openxmlformats.org/officeDocument/2006/relationships/customXml" Target="../ink/ink495.xml"/><Relationship Id="rId285" Type="http://schemas.openxmlformats.org/officeDocument/2006/relationships/image" Target="../media/image501.png"/><Relationship Id="rId17" Type="http://schemas.openxmlformats.org/officeDocument/2006/relationships/image" Target="../media/image367.png"/><Relationship Id="rId38" Type="http://schemas.openxmlformats.org/officeDocument/2006/relationships/customXml" Target="../ink/ink382.xml"/><Relationship Id="rId59" Type="http://schemas.openxmlformats.org/officeDocument/2006/relationships/image" Target="../media/image388.png"/><Relationship Id="rId103" Type="http://schemas.openxmlformats.org/officeDocument/2006/relationships/image" Target="../media/image410.png"/><Relationship Id="rId124" Type="http://schemas.openxmlformats.org/officeDocument/2006/relationships/customXml" Target="../ink/ink425.xml"/><Relationship Id="rId310" Type="http://schemas.openxmlformats.org/officeDocument/2006/relationships/customXml" Target="../ink/ink518.xml"/><Relationship Id="rId70" Type="http://schemas.openxmlformats.org/officeDocument/2006/relationships/customXml" Target="../ink/ink398.xml"/><Relationship Id="rId91" Type="http://schemas.openxmlformats.org/officeDocument/2006/relationships/image" Target="../media/image404.png"/><Relationship Id="rId145" Type="http://schemas.openxmlformats.org/officeDocument/2006/relationships/image" Target="../media/image431.png"/><Relationship Id="rId166" Type="http://schemas.openxmlformats.org/officeDocument/2006/relationships/customXml" Target="../ink/ink446.xml"/><Relationship Id="rId187" Type="http://schemas.openxmlformats.org/officeDocument/2006/relationships/image" Target="../media/image45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69.xml"/><Relationship Id="rId233" Type="http://schemas.openxmlformats.org/officeDocument/2006/relationships/image" Target="../media/image475.png"/><Relationship Id="rId254" Type="http://schemas.openxmlformats.org/officeDocument/2006/relationships/customXml" Target="../ink/ink490.xml"/><Relationship Id="rId28" Type="http://schemas.openxmlformats.org/officeDocument/2006/relationships/customXml" Target="../ink/ink377.xml"/><Relationship Id="rId49" Type="http://schemas.openxmlformats.org/officeDocument/2006/relationships/image" Target="../media/image383.png"/><Relationship Id="rId114" Type="http://schemas.openxmlformats.org/officeDocument/2006/relationships/customXml" Target="../ink/ink420.xml"/><Relationship Id="rId275" Type="http://schemas.openxmlformats.org/officeDocument/2006/relationships/image" Target="../media/image496.png"/><Relationship Id="rId296" Type="http://schemas.openxmlformats.org/officeDocument/2006/relationships/customXml" Target="../ink/ink511.xml"/><Relationship Id="rId300" Type="http://schemas.openxmlformats.org/officeDocument/2006/relationships/customXml" Target="../ink/ink513.xml"/><Relationship Id="rId60" Type="http://schemas.openxmlformats.org/officeDocument/2006/relationships/customXml" Target="../ink/ink393.xml"/><Relationship Id="rId81" Type="http://schemas.openxmlformats.org/officeDocument/2006/relationships/image" Target="../media/image399.png"/><Relationship Id="rId135" Type="http://schemas.openxmlformats.org/officeDocument/2006/relationships/image" Target="../media/image426.png"/><Relationship Id="rId156" Type="http://schemas.openxmlformats.org/officeDocument/2006/relationships/customXml" Target="../ink/ink441.xml"/><Relationship Id="rId177" Type="http://schemas.openxmlformats.org/officeDocument/2006/relationships/image" Target="../media/image447.png"/><Relationship Id="rId198" Type="http://schemas.openxmlformats.org/officeDocument/2006/relationships/customXml" Target="../ink/ink462.xml"/><Relationship Id="rId202" Type="http://schemas.openxmlformats.org/officeDocument/2006/relationships/customXml" Target="../ink/ink464.xml"/><Relationship Id="rId223" Type="http://schemas.openxmlformats.org/officeDocument/2006/relationships/image" Target="../media/image470.png"/><Relationship Id="rId244" Type="http://schemas.openxmlformats.org/officeDocument/2006/relationships/customXml" Target="../ink/ink485.xml"/><Relationship Id="rId18" Type="http://schemas.openxmlformats.org/officeDocument/2006/relationships/customXml" Target="../ink/ink372.xml"/><Relationship Id="rId39" Type="http://schemas.openxmlformats.org/officeDocument/2006/relationships/image" Target="../media/image378.png"/><Relationship Id="rId265" Type="http://schemas.openxmlformats.org/officeDocument/2006/relationships/image" Target="../media/image491.png"/><Relationship Id="rId286" Type="http://schemas.openxmlformats.org/officeDocument/2006/relationships/customXml" Target="../ink/ink506.xml"/><Relationship Id="rId50" Type="http://schemas.openxmlformats.org/officeDocument/2006/relationships/customXml" Target="../ink/ink388.xml"/><Relationship Id="rId104" Type="http://schemas.openxmlformats.org/officeDocument/2006/relationships/customXml" Target="../ink/ink415.xml"/><Relationship Id="rId125" Type="http://schemas.openxmlformats.org/officeDocument/2006/relationships/image" Target="../media/image421.png"/><Relationship Id="rId146" Type="http://schemas.openxmlformats.org/officeDocument/2006/relationships/customXml" Target="../ink/ink436.xml"/><Relationship Id="rId167" Type="http://schemas.openxmlformats.org/officeDocument/2006/relationships/image" Target="../media/image442.png"/><Relationship Id="rId188" Type="http://schemas.openxmlformats.org/officeDocument/2006/relationships/customXml" Target="../ink/ink457.xml"/><Relationship Id="rId311" Type="http://schemas.openxmlformats.org/officeDocument/2006/relationships/image" Target="../media/image514.png"/><Relationship Id="rId71" Type="http://schemas.openxmlformats.org/officeDocument/2006/relationships/image" Target="../media/image394.png"/><Relationship Id="rId92" Type="http://schemas.openxmlformats.org/officeDocument/2006/relationships/customXml" Target="../ink/ink409.xml"/><Relationship Id="rId213" Type="http://schemas.openxmlformats.org/officeDocument/2006/relationships/image" Target="../media/image465.png"/><Relationship Id="rId234" Type="http://schemas.openxmlformats.org/officeDocument/2006/relationships/customXml" Target="../ink/ink480.xml"/><Relationship Id="rId2" Type="http://schemas.openxmlformats.org/officeDocument/2006/relationships/customXml" Target="../ink/ink364.xml"/><Relationship Id="rId29" Type="http://schemas.openxmlformats.org/officeDocument/2006/relationships/image" Target="../media/image373.png"/><Relationship Id="rId255" Type="http://schemas.openxmlformats.org/officeDocument/2006/relationships/image" Target="../media/image486.png"/><Relationship Id="rId276" Type="http://schemas.openxmlformats.org/officeDocument/2006/relationships/customXml" Target="../ink/ink501.xml"/><Relationship Id="rId297" Type="http://schemas.openxmlformats.org/officeDocument/2006/relationships/image" Target="../media/image507.png"/><Relationship Id="rId40" Type="http://schemas.openxmlformats.org/officeDocument/2006/relationships/customXml" Target="../ink/ink383.xml"/><Relationship Id="rId115" Type="http://schemas.openxmlformats.org/officeDocument/2006/relationships/image" Target="../media/image416.png"/><Relationship Id="rId136" Type="http://schemas.openxmlformats.org/officeDocument/2006/relationships/customXml" Target="../ink/ink431.xml"/><Relationship Id="rId157" Type="http://schemas.openxmlformats.org/officeDocument/2006/relationships/image" Target="../media/image437.png"/><Relationship Id="rId178" Type="http://schemas.openxmlformats.org/officeDocument/2006/relationships/customXml" Target="../ink/ink452.xml"/><Relationship Id="rId301" Type="http://schemas.openxmlformats.org/officeDocument/2006/relationships/image" Target="../media/image509.png"/><Relationship Id="rId61" Type="http://schemas.openxmlformats.org/officeDocument/2006/relationships/image" Target="../media/image389.png"/><Relationship Id="rId82" Type="http://schemas.openxmlformats.org/officeDocument/2006/relationships/customXml" Target="../ink/ink404.xml"/><Relationship Id="rId199" Type="http://schemas.openxmlformats.org/officeDocument/2006/relationships/image" Target="../media/image458.png"/><Relationship Id="rId203" Type="http://schemas.openxmlformats.org/officeDocument/2006/relationships/image" Target="../media/image460.png"/><Relationship Id="rId19" Type="http://schemas.openxmlformats.org/officeDocument/2006/relationships/image" Target="../media/image368.png"/><Relationship Id="rId224" Type="http://schemas.openxmlformats.org/officeDocument/2006/relationships/customXml" Target="../ink/ink475.xml"/><Relationship Id="rId245" Type="http://schemas.openxmlformats.org/officeDocument/2006/relationships/image" Target="../media/image481.png"/><Relationship Id="rId266" Type="http://schemas.openxmlformats.org/officeDocument/2006/relationships/customXml" Target="../ink/ink496.xml"/><Relationship Id="rId287" Type="http://schemas.openxmlformats.org/officeDocument/2006/relationships/image" Target="../media/image502.png"/><Relationship Id="rId30" Type="http://schemas.openxmlformats.org/officeDocument/2006/relationships/customXml" Target="../ink/ink378.xml"/><Relationship Id="rId105" Type="http://schemas.openxmlformats.org/officeDocument/2006/relationships/image" Target="../media/image411.png"/><Relationship Id="rId126" Type="http://schemas.openxmlformats.org/officeDocument/2006/relationships/customXml" Target="../ink/ink426.xml"/><Relationship Id="rId147" Type="http://schemas.openxmlformats.org/officeDocument/2006/relationships/image" Target="../media/image432.png"/><Relationship Id="rId168" Type="http://schemas.openxmlformats.org/officeDocument/2006/relationships/customXml" Target="../ink/ink447.xml"/><Relationship Id="rId312" Type="http://schemas.openxmlformats.org/officeDocument/2006/relationships/customXml" Target="../ink/ink519.xml"/><Relationship Id="rId51" Type="http://schemas.openxmlformats.org/officeDocument/2006/relationships/image" Target="../media/image384.png"/><Relationship Id="rId72" Type="http://schemas.openxmlformats.org/officeDocument/2006/relationships/customXml" Target="../ink/ink399.xml"/><Relationship Id="rId93" Type="http://schemas.openxmlformats.org/officeDocument/2006/relationships/image" Target="../media/image405.png"/><Relationship Id="rId189" Type="http://schemas.openxmlformats.org/officeDocument/2006/relationships/image" Target="../media/image453.png"/><Relationship Id="rId3" Type="http://schemas.openxmlformats.org/officeDocument/2006/relationships/image" Target="../media/image360.png"/><Relationship Id="rId214" Type="http://schemas.openxmlformats.org/officeDocument/2006/relationships/customXml" Target="../ink/ink470.xml"/><Relationship Id="rId235" Type="http://schemas.openxmlformats.org/officeDocument/2006/relationships/image" Target="../media/image476.png"/><Relationship Id="rId256" Type="http://schemas.openxmlformats.org/officeDocument/2006/relationships/customXml" Target="../ink/ink491.xml"/><Relationship Id="rId277" Type="http://schemas.openxmlformats.org/officeDocument/2006/relationships/image" Target="../media/image497.png"/><Relationship Id="rId298" Type="http://schemas.openxmlformats.org/officeDocument/2006/relationships/customXml" Target="../ink/ink512.xml"/><Relationship Id="rId116" Type="http://schemas.openxmlformats.org/officeDocument/2006/relationships/customXml" Target="../ink/ink421.xml"/><Relationship Id="rId137" Type="http://schemas.openxmlformats.org/officeDocument/2006/relationships/image" Target="../media/image427.png"/><Relationship Id="rId158" Type="http://schemas.openxmlformats.org/officeDocument/2006/relationships/customXml" Target="../ink/ink442.xml"/><Relationship Id="rId302" Type="http://schemas.openxmlformats.org/officeDocument/2006/relationships/customXml" Target="../ink/ink514.xml"/><Relationship Id="rId20" Type="http://schemas.openxmlformats.org/officeDocument/2006/relationships/customXml" Target="../ink/ink373.xml"/><Relationship Id="rId41" Type="http://schemas.openxmlformats.org/officeDocument/2006/relationships/image" Target="../media/image379.png"/><Relationship Id="rId62" Type="http://schemas.openxmlformats.org/officeDocument/2006/relationships/customXml" Target="../ink/ink394.xml"/><Relationship Id="rId83" Type="http://schemas.openxmlformats.org/officeDocument/2006/relationships/image" Target="../media/image400.png"/><Relationship Id="rId179" Type="http://schemas.openxmlformats.org/officeDocument/2006/relationships/image" Target="../media/image448.png"/><Relationship Id="rId190" Type="http://schemas.openxmlformats.org/officeDocument/2006/relationships/customXml" Target="../ink/ink458.xml"/><Relationship Id="rId204" Type="http://schemas.openxmlformats.org/officeDocument/2006/relationships/customXml" Target="../ink/ink465.xml"/><Relationship Id="rId225" Type="http://schemas.openxmlformats.org/officeDocument/2006/relationships/image" Target="../media/image471.png"/><Relationship Id="rId246" Type="http://schemas.openxmlformats.org/officeDocument/2006/relationships/customXml" Target="../ink/ink486.xml"/><Relationship Id="rId267" Type="http://schemas.openxmlformats.org/officeDocument/2006/relationships/image" Target="../media/image492.png"/><Relationship Id="rId288" Type="http://schemas.openxmlformats.org/officeDocument/2006/relationships/customXml" Target="../ink/ink507.xml"/><Relationship Id="rId106" Type="http://schemas.openxmlformats.org/officeDocument/2006/relationships/customXml" Target="../ink/ink416.xml"/><Relationship Id="rId127" Type="http://schemas.openxmlformats.org/officeDocument/2006/relationships/image" Target="../media/image422.png"/><Relationship Id="rId313" Type="http://schemas.openxmlformats.org/officeDocument/2006/relationships/image" Target="../media/image515.png"/><Relationship Id="rId10" Type="http://schemas.openxmlformats.org/officeDocument/2006/relationships/customXml" Target="../ink/ink368.xml"/><Relationship Id="rId31" Type="http://schemas.openxmlformats.org/officeDocument/2006/relationships/image" Target="../media/image374.png"/><Relationship Id="rId52" Type="http://schemas.openxmlformats.org/officeDocument/2006/relationships/customXml" Target="../ink/ink389.xml"/><Relationship Id="rId73" Type="http://schemas.openxmlformats.org/officeDocument/2006/relationships/image" Target="../media/image395.png"/><Relationship Id="rId94" Type="http://schemas.openxmlformats.org/officeDocument/2006/relationships/customXml" Target="../ink/ink410.xml"/><Relationship Id="rId148" Type="http://schemas.openxmlformats.org/officeDocument/2006/relationships/customXml" Target="../ink/ink437.xml"/><Relationship Id="rId169" Type="http://schemas.openxmlformats.org/officeDocument/2006/relationships/image" Target="../media/image443.png"/><Relationship Id="rId4" Type="http://schemas.openxmlformats.org/officeDocument/2006/relationships/customXml" Target="../ink/ink365.xml"/><Relationship Id="rId180" Type="http://schemas.openxmlformats.org/officeDocument/2006/relationships/customXml" Target="../ink/ink453.xml"/><Relationship Id="rId215" Type="http://schemas.openxmlformats.org/officeDocument/2006/relationships/image" Target="../media/image466.png"/><Relationship Id="rId236" Type="http://schemas.openxmlformats.org/officeDocument/2006/relationships/customXml" Target="../ink/ink481.xml"/><Relationship Id="rId257" Type="http://schemas.openxmlformats.org/officeDocument/2006/relationships/image" Target="../media/image487.png"/><Relationship Id="rId278" Type="http://schemas.openxmlformats.org/officeDocument/2006/relationships/customXml" Target="../ink/ink502.xml"/><Relationship Id="rId303" Type="http://schemas.openxmlformats.org/officeDocument/2006/relationships/image" Target="../media/image510.png"/><Relationship Id="rId42" Type="http://schemas.openxmlformats.org/officeDocument/2006/relationships/customXml" Target="../ink/ink384.xml"/><Relationship Id="rId84" Type="http://schemas.openxmlformats.org/officeDocument/2006/relationships/customXml" Target="../ink/ink405.xml"/><Relationship Id="rId138" Type="http://schemas.openxmlformats.org/officeDocument/2006/relationships/customXml" Target="../ink/ink432.xml"/><Relationship Id="rId191" Type="http://schemas.openxmlformats.org/officeDocument/2006/relationships/image" Target="../media/image454.png"/><Relationship Id="rId205" Type="http://schemas.openxmlformats.org/officeDocument/2006/relationships/image" Target="../media/image461.png"/><Relationship Id="rId247" Type="http://schemas.openxmlformats.org/officeDocument/2006/relationships/image" Target="../media/image482.png"/><Relationship Id="rId107" Type="http://schemas.openxmlformats.org/officeDocument/2006/relationships/image" Target="../media/image412.png"/><Relationship Id="rId289" Type="http://schemas.openxmlformats.org/officeDocument/2006/relationships/image" Target="../media/image503.png"/><Relationship Id="rId11" Type="http://schemas.openxmlformats.org/officeDocument/2006/relationships/image" Target="../media/image364.png"/><Relationship Id="rId53" Type="http://schemas.openxmlformats.org/officeDocument/2006/relationships/image" Target="../media/image385.png"/><Relationship Id="rId149" Type="http://schemas.openxmlformats.org/officeDocument/2006/relationships/image" Target="../media/image433.png"/><Relationship Id="rId95" Type="http://schemas.openxmlformats.org/officeDocument/2006/relationships/image" Target="../media/image406.png"/><Relationship Id="rId160" Type="http://schemas.openxmlformats.org/officeDocument/2006/relationships/customXml" Target="../ink/ink443.xml"/><Relationship Id="rId216" Type="http://schemas.openxmlformats.org/officeDocument/2006/relationships/customXml" Target="../ink/ink471.xml"/><Relationship Id="rId258" Type="http://schemas.openxmlformats.org/officeDocument/2006/relationships/customXml" Target="../ink/ink492.xml"/><Relationship Id="rId22" Type="http://schemas.openxmlformats.org/officeDocument/2006/relationships/customXml" Target="../ink/ink374.xml"/><Relationship Id="rId64" Type="http://schemas.openxmlformats.org/officeDocument/2006/relationships/customXml" Target="../ink/ink395.xml"/><Relationship Id="rId118" Type="http://schemas.openxmlformats.org/officeDocument/2006/relationships/customXml" Target="../ink/ink422.xml"/><Relationship Id="rId171" Type="http://schemas.openxmlformats.org/officeDocument/2006/relationships/image" Target="../media/image444.png"/><Relationship Id="rId227" Type="http://schemas.openxmlformats.org/officeDocument/2006/relationships/image" Target="../media/image472.png"/><Relationship Id="rId269" Type="http://schemas.openxmlformats.org/officeDocument/2006/relationships/image" Target="../media/image493.png"/><Relationship Id="rId33" Type="http://schemas.openxmlformats.org/officeDocument/2006/relationships/image" Target="../media/image375.png"/><Relationship Id="rId129" Type="http://schemas.openxmlformats.org/officeDocument/2006/relationships/image" Target="../media/image423.png"/><Relationship Id="rId280" Type="http://schemas.openxmlformats.org/officeDocument/2006/relationships/customXml" Target="../ink/ink503.xml"/><Relationship Id="rId75" Type="http://schemas.openxmlformats.org/officeDocument/2006/relationships/image" Target="../media/image396.png"/><Relationship Id="rId140" Type="http://schemas.openxmlformats.org/officeDocument/2006/relationships/customXml" Target="../ink/ink433.xml"/><Relationship Id="rId182" Type="http://schemas.openxmlformats.org/officeDocument/2006/relationships/customXml" Target="../ink/ink454.xml"/><Relationship Id="rId6" Type="http://schemas.openxmlformats.org/officeDocument/2006/relationships/customXml" Target="../ink/ink366.xml"/><Relationship Id="rId238" Type="http://schemas.openxmlformats.org/officeDocument/2006/relationships/customXml" Target="../ink/ink482.xml"/><Relationship Id="rId291" Type="http://schemas.openxmlformats.org/officeDocument/2006/relationships/image" Target="../media/image504.png"/><Relationship Id="rId305" Type="http://schemas.openxmlformats.org/officeDocument/2006/relationships/image" Target="../media/image511.png"/><Relationship Id="rId44" Type="http://schemas.openxmlformats.org/officeDocument/2006/relationships/customXml" Target="../ink/ink385.xml"/><Relationship Id="rId86" Type="http://schemas.openxmlformats.org/officeDocument/2006/relationships/customXml" Target="../ink/ink406.xml"/><Relationship Id="rId151" Type="http://schemas.openxmlformats.org/officeDocument/2006/relationships/image" Target="../media/image43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8.xml"/><Relationship Id="rId21" Type="http://schemas.openxmlformats.org/officeDocument/2006/relationships/image" Target="../media/image525.png"/><Relationship Id="rId42" Type="http://schemas.openxmlformats.org/officeDocument/2006/relationships/customXml" Target="../ink/ink540.xml"/><Relationship Id="rId63" Type="http://schemas.openxmlformats.org/officeDocument/2006/relationships/image" Target="../media/image546.png"/><Relationship Id="rId84" Type="http://schemas.openxmlformats.org/officeDocument/2006/relationships/customXml" Target="../ink/ink561.xml"/><Relationship Id="rId138" Type="http://schemas.openxmlformats.org/officeDocument/2006/relationships/image" Target="../media/image583.png"/><Relationship Id="rId159" Type="http://schemas.openxmlformats.org/officeDocument/2006/relationships/customXml" Target="../ink/ink599.xml"/><Relationship Id="rId170" Type="http://schemas.openxmlformats.org/officeDocument/2006/relationships/image" Target="../media/image599.png"/><Relationship Id="rId191" Type="http://schemas.openxmlformats.org/officeDocument/2006/relationships/customXml" Target="../ink/ink615.xml"/><Relationship Id="rId205" Type="http://schemas.openxmlformats.org/officeDocument/2006/relationships/customXml" Target="../ink/ink622.xml"/><Relationship Id="rId226" Type="http://schemas.openxmlformats.org/officeDocument/2006/relationships/image" Target="../media/image626.png"/><Relationship Id="rId247" Type="http://schemas.openxmlformats.org/officeDocument/2006/relationships/customXml" Target="../ink/ink643.xml"/><Relationship Id="rId107" Type="http://schemas.openxmlformats.org/officeDocument/2006/relationships/customXml" Target="../ink/ink573.xml"/><Relationship Id="rId11" Type="http://schemas.openxmlformats.org/officeDocument/2006/relationships/image" Target="../media/image520.png"/><Relationship Id="rId32" Type="http://schemas.openxmlformats.org/officeDocument/2006/relationships/customXml" Target="../ink/ink535.xml"/><Relationship Id="rId53" Type="http://schemas.openxmlformats.org/officeDocument/2006/relationships/image" Target="../media/image541.png"/><Relationship Id="rId74" Type="http://schemas.openxmlformats.org/officeDocument/2006/relationships/customXml" Target="../ink/ink556.xml"/><Relationship Id="rId128" Type="http://schemas.openxmlformats.org/officeDocument/2006/relationships/image" Target="../media/image578.png"/><Relationship Id="rId149" Type="http://schemas.openxmlformats.org/officeDocument/2006/relationships/customXml" Target="../ink/ink594.xml"/><Relationship Id="rId5" Type="http://schemas.openxmlformats.org/officeDocument/2006/relationships/image" Target="../media/image517.png"/><Relationship Id="rId95" Type="http://schemas.openxmlformats.org/officeDocument/2006/relationships/customXml" Target="../ink/ink567.xml"/><Relationship Id="rId160" Type="http://schemas.openxmlformats.org/officeDocument/2006/relationships/image" Target="../media/image594.png"/><Relationship Id="rId181" Type="http://schemas.openxmlformats.org/officeDocument/2006/relationships/customXml" Target="../ink/ink610.xml"/><Relationship Id="rId216" Type="http://schemas.openxmlformats.org/officeDocument/2006/relationships/image" Target="../media/image621.png"/><Relationship Id="rId237" Type="http://schemas.openxmlformats.org/officeDocument/2006/relationships/customXml" Target="../ink/ink638.xml"/><Relationship Id="rId22" Type="http://schemas.openxmlformats.org/officeDocument/2006/relationships/customXml" Target="../ink/ink530.xml"/><Relationship Id="rId43" Type="http://schemas.openxmlformats.org/officeDocument/2006/relationships/image" Target="../media/image536.png"/><Relationship Id="rId64" Type="http://schemas.openxmlformats.org/officeDocument/2006/relationships/customXml" Target="../ink/ink551.xml"/><Relationship Id="rId118" Type="http://schemas.openxmlformats.org/officeDocument/2006/relationships/image" Target="../media/image573.png"/><Relationship Id="rId139" Type="http://schemas.openxmlformats.org/officeDocument/2006/relationships/customXml" Target="../ink/ink589.xml"/><Relationship Id="rId85" Type="http://schemas.openxmlformats.org/officeDocument/2006/relationships/image" Target="../media/image557.png"/><Relationship Id="rId150" Type="http://schemas.openxmlformats.org/officeDocument/2006/relationships/image" Target="../media/image589.png"/><Relationship Id="rId171" Type="http://schemas.openxmlformats.org/officeDocument/2006/relationships/customXml" Target="../ink/ink605.xml"/><Relationship Id="rId192" Type="http://schemas.openxmlformats.org/officeDocument/2006/relationships/image" Target="../media/image609.png"/><Relationship Id="rId206" Type="http://schemas.openxmlformats.org/officeDocument/2006/relationships/image" Target="../media/image616.png"/><Relationship Id="rId227" Type="http://schemas.openxmlformats.org/officeDocument/2006/relationships/customXml" Target="../ink/ink633.xml"/><Relationship Id="rId248" Type="http://schemas.openxmlformats.org/officeDocument/2006/relationships/image" Target="../media/image637.png"/><Relationship Id="rId12" Type="http://schemas.openxmlformats.org/officeDocument/2006/relationships/customXml" Target="../ink/ink525.xml"/><Relationship Id="rId33" Type="http://schemas.openxmlformats.org/officeDocument/2006/relationships/image" Target="../media/image531.png"/><Relationship Id="rId108" Type="http://schemas.openxmlformats.org/officeDocument/2006/relationships/image" Target="../media/image568.png"/><Relationship Id="rId129" Type="http://schemas.openxmlformats.org/officeDocument/2006/relationships/customXml" Target="../ink/ink584.xml"/><Relationship Id="rId54" Type="http://schemas.openxmlformats.org/officeDocument/2006/relationships/customXml" Target="../ink/ink546.xml"/><Relationship Id="rId75" Type="http://schemas.openxmlformats.org/officeDocument/2006/relationships/image" Target="../media/image552.png"/><Relationship Id="rId96" Type="http://schemas.openxmlformats.org/officeDocument/2006/relationships/image" Target="../media/image562.png"/><Relationship Id="rId140" Type="http://schemas.openxmlformats.org/officeDocument/2006/relationships/image" Target="../media/image584.png"/><Relationship Id="rId161" Type="http://schemas.openxmlformats.org/officeDocument/2006/relationships/customXml" Target="../ink/ink600.xml"/><Relationship Id="rId182" Type="http://schemas.openxmlformats.org/officeDocument/2006/relationships/image" Target="../media/image605.png"/><Relationship Id="rId217" Type="http://schemas.openxmlformats.org/officeDocument/2006/relationships/customXml" Target="../ink/ink628.xml"/><Relationship Id="rId6" Type="http://schemas.openxmlformats.org/officeDocument/2006/relationships/customXml" Target="../ink/ink522.xml"/><Relationship Id="rId238" Type="http://schemas.openxmlformats.org/officeDocument/2006/relationships/image" Target="../media/image632.png"/><Relationship Id="rId23" Type="http://schemas.openxmlformats.org/officeDocument/2006/relationships/image" Target="../media/image526.png"/><Relationship Id="rId119" Type="http://schemas.openxmlformats.org/officeDocument/2006/relationships/customXml" Target="../ink/ink579.xml"/><Relationship Id="rId44" Type="http://schemas.openxmlformats.org/officeDocument/2006/relationships/customXml" Target="../ink/ink541.xml"/><Relationship Id="rId65" Type="http://schemas.openxmlformats.org/officeDocument/2006/relationships/image" Target="../media/image547.png"/><Relationship Id="rId86" Type="http://schemas.openxmlformats.org/officeDocument/2006/relationships/customXml" Target="../ink/ink562.xml"/><Relationship Id="rId130" Type="http://schemas.openxmlformats.org/officeDocument/2006/relationships/image" Target="../media/image579.png"/><Relationship Id="rId151" Type="http://schemas.openxmlformats.org/officeDocument/2006/relationships/customXml" Target="../ink/ink595.xml"/><Relationship Id="rId172" Type="http://schemas.openxmlformats.org/officeDocument/2006/relationships/image" Target="../media/image600.png"/><Relationship Id="rId193" Type="http://schemas.openxmlformats.org/officeDocument/2006/relationships/customXml" Target="../ink/ink616.xml"/><Relationship Id="rId207" Type="http://schemas.openxmlformats.org/officeDocument/2006/relationships/customXml" Target="../ink/ink623.xml"/><Relationship Id="rId228" Type="http://schemas.openxmlformats.org/officeDocument/2006/relationships/image" Target="../media/image627.png"/><Relationship Id="rId249" Type="http://schemas.openxmlformats.org/officeDocument/2006/relationships/customXml" Target="../ink/ink644.xml"/><Relationship Id="rId13" Type="http://schemas.openxmlformats.org/officeDocument/2006/relationships/image" Target="../media/image521.png"/><Relationship Id="rId109" Type="http://schemas.openxmlformats.org/officeDocument/2006/relationships/customXml" Target="../ink/ink574.xml"/><Relationship Id="rId34" Type="http://schemas.openxmlformats.org/officeDocument/2006/relationships/customXml" Target="../ink/ink536.xml"/><Relationship Id="rId55" Type="http://schemas.openxmlformats.org/officeDocument/2006/relationships/image" Target="../media/image542.png"/><Relationship Id="rId76" Type="http://schemas.openxmlformats.org/officeDocument/2006/relationships/customXml" Target="../ink/ink557.xml"/><Relationship Id="rId97" Type="http://schemas.openxmlformats.org/officeDocument/2006/relationships/customXml" Target="../ink/ink568.xml"/><Relationship Id="rId120" Type="http://schemas.openxmlformats.org/officeDocument/2006/relationships/image" Target="../media/image574.png"/><Relationship Id="rId141" Type="http://schemas.openxmlformats.org/officeDocument/2006/relationships/customXml" Target="../ink/ink590.xml"/><Relationship Id="rId7" Type="http://schemas.openxmlformats.org/officeDocument/2006/relationships/image" Target="../media/image518.png"/><Relationship Id="rId162" Type="http://schemas.openxmlformats.org/officeDocument/2006/relationships/image" Target="../media/image595.png"/><Relationship Id="rId183" Type="http://schemas.openxmlformats.org/officeDocument/2006/relationships/customXml" Target="../ink/ink611.xml"/><Relationship Id="rId218" Type="http://schemas.openxmlformats.org/officeDocument/2006/relationships/image" Target="../media/image622.png"/><Relationship Id="rId239" Type="http://schemas.openxmlformats.org/officeDocument/2006/relationships/customXml" Target="../ink/ink639.xml"/><Relationship Id="rId250" Type="http://schemas.openxmlformats.org/officeDocument/2006/relationships/image" Target="../media/image638.png"/><Relationship Id="rId24" Type="http://schemas.openxmlformats.org/officeDocument/2006/relationships/customXml" Target="../ink/ink531.xml"/><Relationship Id="rId45" Type="http://schemas.openxmlformats.org/officeDocument/2006/relationships/image" Target="../media/image537.png"/><Relationship Id="rId66" Type="http://schemas.openxmlformats.org/officeDocument/2006/relationships/customXml" Target="../ink/ink552.xml"/><Relationship Id="rId87" Type="http://schemas.openxmlformats.org/officeDocument/2006/relationships/image" Target="../media/image558.png"/><Relationship Id="rId110" Type="http://schemas.openxmlformats.org/officeDocument/2006/relationships/image" Target="../media/image569.png"/><Relationship Id="rId131" Type="http://schemas.openxmlformats.org/officeDocument/2006/relationships/customXml" Target="../ink/ink585.xml"/><Relationship Id="rId152" Type="http://schemas.openxmlformats.org/officeDocument/2006/relationships/image" Target="../media/image590.png"/><Relationship Id="rId173" Type="http://schemas.openxmlformats.org/officeDocument/2006/relationships/customXml" Target="../ink/ink606.xml"/><Relationship Id="rId194" Type="http://schemas.openxmlformats.org/officeDocument/2006/relationships/image" Target="../media/image610.png"/><Relationship Id="rId208" Type="http://schemas.openxmlformats.org/officeDocument/2006/relationships/image" Target="../media/image617.png"/><Relationship Id="rId229" Type="http://schemas.openxmlformats.org/officeDocument/2006/relationships/customXml" Target="../ink/ink634.xml"/><Relationship Id="rId240" Type="http://schemas.openxmlformats.org/officeDocument/2006/relationships/image" Target="../media/image633.png"/><Relationship Id="rId14" Type="http://schemas.openxmlformats.org/officeDocument/2006/relationships/customXml" Target="../ink/ink526.xml"/><Relationship Id="rId35" Type="http://schemas.openxmlformats.org/officeDocument/2006/relationships/image" Target="../media/image532.png"/><Relationship Id="rId56" Type="http://schemas.openxmlformats.org/officeDocument/2006/relationships/customXml" Target="../ink/ink547.xml"/><Relationship Id="rId77" Type="http://schemas.openxmlformats.org/officeDocument/2006/relationships/image" Target="../media/image553.png"/><Relationship Id="rId100" Type="http://schemas.openxmlformats.org/officeDocument/2006/relationships/image" Target="../media/image564.png"/><Relationship Id="rId8" Type="http://schemas.openxmlformats.org/officeDocument/2006/relationships/customXml" Target="../ink/ink523.xml"/><Relationship Id="rId98" Type="http://schemas.openxmlformats.org/officeDocument/2006/relationships/image" Target="../media/image563.png"/><Relationship Id="rId121" Type="http://schemas.openxmlformats.org/officeDocument/2006/relationships/customXml" Target="../ink/ink580.xml"/><Relationship Id="rId142" Type="http://schemas.openxmlformats.org/officeDocument/2006/relationships/image" Target="../media/image585.png"/><Relationship Id="rId163" Type="http://schemas.openxmlformats.org/officeDocument/2006/relationships/customXml" Target="../ink/ink601.xml"/><Relationship Id="rId184" Type="http://schemas.openxmlformats.org/officeDocument/2006/relationships/image" Target="../media/image606.png"/><Relationship Id="rId219" Type="http://schemas.openxmlformats.org/officeDocument/2006/relationships/customXml" Target="../ink/ink629.xml"/><Relationship Id="rId230" Type="http://schemas.openxmlformats.org/officeDocument/2006/relationships/image" Target="../media/image628.png"/><Relationship Id="rId251" Type="http://schemas.openxmlformats.org/officeDocument/2006/relationships/customXml" Target="../ink/ink645.xml"/><Relationship Id="rId25" Type="http://schemas.openxmlformats.org/officeDocument/2006/relationships/image" Target="../media/image527.png"/><Relationship Id="rId46" Type="http://schemas.openxmlformats.org/officeDocument/2006/relationships/customXml" Target="../ink/ink542.xml"/><Relationship Id="rId67" Type="http://schemas.openxmlformats.org/officeDocument/2006/relationships/image" Target="../media/image548.png"/><Relationship Id="rId88" Type="http://schemas.openxmlformats.org/officeDocument/2006/relationships/customXml" Target="../ink/ink563.xml"/><Relationship Id="rId111" Type="http://schemas.openxmlformats.org/officeDocument/2006/relationships/customXml" Target="../ink/ink575.xml"/><Relationship Id="rId132" Type="http://schemas.openxmlformats.org/officeDocument/2006/relationships/image" Target="../media/image580.png"/><Relationship Id="rId153" Type="http://schemas.openxmlformats.org/officeDocument/2006/relationships/customXml" Target="../ink/ink596.xml"/><Relationship Id="rId174" Type="http://schemas.openxmlformats.org/officeDocument/2006/relationships/image" Target="../media/image601.png"/><Relationship Id="rId195" Type="http://schemas.openxmlformats.org/officeDocument/2006/relationships/customXml" Target="../ink/ink617.xml"/><Relationship Id="rId209" Type="http://schemas.openxmlformats.org/officeDocument/2006/relationships/customXml" Target="../ink/ink624.xml"/><Relationship Id="rId220" Type="http://schemas.openxmlformats.org/officeDocument/2006/relationships/image" Target="../media/image623.png"/><Relationship Id="rId241" Type="http://schemas.openxmlformats.org/officeDocument/2006/relationships/customXml" Target="../ink/ink640.xml"/><Relationship Id="rId15" Type="http://schemas.openxmlformats.org/officeDocument/2006/relationships/image" Target="../media/image522.png"/><Relationship Id="rId36" Type="http://schemas.openxmlformats.org/officeDocument/2006/relationships/customXml" Target="../ink/ink537.xml"/><Relationship Id="rId57" Type="http://schemas.openxmlformats.org/officeDocument/2006/relationships/image" Target="../media/image543.png"/><Relationship Id="rId78" Type="http://schemas.openxmlformats.org/officeDocument/2006/relationships/customXml" Target="../ink/ink558.xml"/><Relationship Id="rId99" Type="http://schemas.openxmlformats.org/officeDocument/2006/relationships/customXml" Target="../ink/ink569.xml"/><Relationship Id="rId101" Type="http://schemas.openxmlformats.org/officeDocument/2006/relationships/customXml" Target="../ink/ink570.xml"/><Relationship Id="rId122" Type="http://schemas.openxmlformats.org/officeDocument/2006/relationships/image" Target="../media/image575.png"/><Relationship Id="rId143" Type="http://schemas.openxmlformats.org/officeDocument/2006/relationships/customXml" Target="../ink/ink591.xml"/><Relationship Id="rId164" Type="http://schemas.openxmlformats.org/officeDocument/2006/relationships/image" Target="../media/image596.png"/><Relationship Id="rId185" Type="http://schemas.openxmlformats.org/officeDocument/2006/relationships/customXml" Target="../ink/ink612.xml"/><Relationship Id="rId9" Type="http://schemas.openxmlformats.org/officeDocument/2006/relationships/image" Target="../media/image519.png"/><Relationship Id="rId210" Type="http://schemas.openxmlformats.org/officeDocument/2006/relationships/image" Target="../media/image618.png"/><Relationship Id="rId26" Type="http://schemas.openxmlformats.org/officeDocument/2006/relationships/customXml" Target="../ink/ink532.xml"/><Relationship Id="rId231" Type="http://schemas.openxmlformats.org/officeDocument/2006/relationships/customXml" Target="../ink/ink635.xml"/><Relationship Id="rId252" Type="http://schemas.openxmlformats.org/officeDocument/2006/relationships/image" Target="../media/image639.png"/><Relationship Id="rId47" Type="http://schemas.openxmlformats.org/officeDocument/2006/relationships/image" Target="../media/image538.png"/><Relationship Id="rId68" Type="http://schemas.openxmlformats.org/officeDocument/2006/relationships/customXml" Target="../ink/ink553.xml"/><Relationship Id="rId89" Type="http://schemas.openxmlformats.org/officeDocument/2006/relationships/image" Target="../media/image559.png"/><Relationship Id="rId112" Type="http://schemas.openxmlformats.org/officeDocument/2006/relationships/image" Target="../media/image570.png"/><Relationship Id="rId133" Type="http://schemas.openxmlformats.org/officeDocument/2006/relationships/customXml" Target="../ink/ink586.xml"/><Relationship Id="rId154" Type="http://schemas.openxmlformats.org/officeDocument/2006/relationships/image" Target="../media/image591.png"/><Relationship Id="rId175" Type="http://schemas.openxmlformats.org/officeDocument/2006/relationships/customXml" Target="../ink/ink607.xml"/><Relationship Id="rId196" Type="http://schemas.openxmlformats.org/officeDocument/2006/relationships/image" Target="../media/image611.png"/><Relationship Id="rId200" Type="http://schemas.openxmlformats.org/officeDocument/2006/relationships/image" Target="../media/image613.png"/><Relationship Id="rId16" Type="http://schemas.openxmlformats.org/officeDocument/2006/relationships/customXml" Target="../ink/ink527.xml"/><Relationship Id="rId221" Type="http://schemas.openxmlformats.org/officeDocument/2006/relationships/customXml" Target="../ink/ink630.xml"/><Relationship Id="rId242" Type="http://schemas.openxmlformats.org/officeDocument/2006/relationships/image" Target="../media/image634.png"/><Relationship Id="rId37" Type="http://schemas.openxmlformats.org/officeDocument/2006/relationships/image" Target="../media/image533.png"/><Relationship Id="rId58" Type="http://schemas.openxmlformats.org/officeDocument/2006/relationships/customXml" Target="../ink/ink548.xml"/><Relationship Id="rId79" Type="http://schemas.openxmlformats.org/officeDocument/2006/relationships/image" Target="../media/image554.png"/><Relationship Id="rId102" Type="http://schemas.openxmlformats.org/officeDocument/2006/relationships/image" Target="../media/image565.png"/><Relationship Id="rId123" Type="http://schemas.openxmlformats.org/officeDocument/2006/relationships/customXml" Target="../ink/ink581.xml"/><Relationship Id="rId144" Type="http://schemas.openxmlformats.org/officeDocument/2006/relationships/image" Target="../media/image586.png"/><Relationship Id="rId90" Type="http://schemas.openxmlformats.org/officeDocument/2006/relationships/customXml" Target="../ink/ink564.xml"/><Relationship Id="rId165" Type="http://schemas.openxmlformats.org/officeDocument/2006/relationships/customXml" Target="../ink/ink602.xml"/><Relationship Id="rId186" Type="http://schemas.openxmlformats.org/officeDocument/2006/relationships/image" Target="../media/image607.png"/><Relationship Id="rId211" Type="http://schemas.openxmlformats.org/officeDocument/2006/relationships/customXml" Target="../ink/ink625.xml"/><Relationship Id="rId232" Type="http://schemas.openxmlformats.org/officeDocument/2006/relationships/image" Target="../media/image629.png"/><Relationship Id="rId253" Type="http://schemas.openxmlformats.org/officeDocument/2006/relationships/customXml" Target="../ink/ink646.xml"/><Relationship Id="rId27" Type="http://schemas.openxmlformats.org/officeDocument/2006/relationships/image" Target="../media/image528.png"/><Relationship Id="rId48" Type="http://schemas.openxmlformats.org/officeDocument/2006/relationships/customXml" Target="../ink/ink543.xml"/><Relationship Id="rId69" Type="http://schemas.openxmlformats.org/officeDocument/2006/relationships/image" Target="../media/image549.png"/><Relationship Id="rId113" Type="http://schemas.openxmlformats.org/officeDocument/2006/relationships/customXml" Target="../ink/ink576.xml"/><Relationship Id="rId134" Type="http://schemas.openxmlformats.org/officeDocument/2006/relationships/image" Target="../media/image581.png"/><Relationship Id="rId80" Type="http://schemas.openxmlformats.org/officeDocument/2006/relationships/customXml" Target="../ink/ink559.xml"/><Relationship Id="rId155" Type="http://schemas.openxmlformats.org/officeDocument/2006/relationships/customXml" Target="../ink/ink597.xml"/><Relationship Id="rId176" Type="http://schemas.openxmlformats.org/officeDocument/2006/relationships/image" Target="../media/image602.png"/><Relationship Id="rId197" Type="http://schemas.openxmlformats.org/officeDocument/2006/relationships/customXml" Target="../ink/ink618.xml"/><Relationship Id="rId201" Type="http://schemas.openxmlformats.org/officeDocument/2006/relationships/customXml" Target="../ink/ink620.xml"/><Relationship Id="rId222" Type="http://schemas.openxmlformats.org/officeDocument/2006/relationships/image" Target="../media/image624.png"/><Relationship Id="rId243" Type="http://schemas.openxmlformats.org/officeDocument/2006/relationships/customXml" Target="../ink/ink641.xml"/><Relationship Id="rId17" Type="http://schemas.openxmlformats.org/officeDocument/2006/relationships/image" Target="../media/image523.png"/><Relationship Id="rId38" Type="http://schemas.openxmlformats.org/officeDocument/2006/relationships/customXml" Target="../ink/ink538.xml"/><Relationship Id="rId59" Type="http://schemas.openxmlformats.org/officeDocument/2006/relationships/image" Target="../media/image544.png"/><Relationship Id="rId103" Type="http://schemas.openxmlformats.org/officeDocument/2006/relationships/customXml" Target="../ink/ink571.xml"/><Relationship Id="rId124" Type="http://schemas.openxmlformats.org/officeDocument/2006/relationships/image" Target="../media/image576.png"/><Relationship Id="rId70" Type="http://schemas.openxmlformats.org/officeDocument/2006/relationships/customXml" Target="../ink/ink554.xml"/><Relationship Id="rId91" Type="http://schemas.openxmlformats.org/officeDocument/2006/relationships/image" Target="../media/image560.png"/><Relationship Id="rId145" Type="http://schemas.openxmlformats.org/officeDocument/2006/relationships/customXml" Target="../ink/ink592.xml"/><Relationship Id="rId166" Type="http://schemas.openxmlformats.org/officeDocument/2006/relationships/image" Target="../media/image597.png"/><Relationship Id="rId187" Type="http://schemas.openxmlformats.org/officeDocument/2006/relationships/customXml" Target="../ink/ink61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19.png"/><Relationship Id="rId233" Type="http://schemas.openxmlformats.org/officeDocument/2006/relationships/customXml" Target="../ink/ink636.xml"/><Relationship Id="rId254" Type="http://schemas.openxmlformats.org/officeDocument/2006/relationships/image" Target="../media/image640.png"/><Relationship Id="rId28" Type="http://schemas.openxmlformats.org/officeDocument/2006/relationships/customXml" Target="../ink/ink533.xml"/><Relationship Id="rId49" Type="http://schemas.openxmlformats.org/officeDocument/2006/relationships/image" Target="../media/image539.png"/><Relationship Id="rId114" Type="http://schemas.openxmlformats.org/officeDocument/2006/relationships/image" Target="../media/image571.png"/><Relationship Id="rId60" Type="http://schemas.openxmlformats.org/officeDocument/2006/relationships/customXml" Target="../ink/ink549.xml"/><Relationship Id="rId81" Type="http://schemas.openxmlformats.org/officeDocument/2006/relationships/image" Target="../media/image555.png"/><Relationship Id="rId135" Type="http://schemas.openxmlformats.org/officeDocument/2006/relationships/customXml" Target="../ink/ink587.xml"/><Relationship Id="rId156" Type="http://schemas.openxmlformats.org/officeDocument/2006/relationships/image" Target="../media/image592.png"/><Relationship Id="rId177" Type="http://schemas.openxmlformats.org/officeDocument/2006/relationships/customXml" Target="../ink/ink608.xml"/><Relationship Id="rId198" Type="http://schemas.openxmlformats.org/officeDocument/2006/relationships/image" Target="../media/image612.png"/><Relationship Id="rId202" Type="http://schemas.openxmlformats.org/officeDocument/2006/relationships/image" Target="../media/image614.png"/><Relationship Id="rId223" Type="http://schemas.openxmlformats.org/officeDocument/2006/relationships/customXml" Target="../ink/ink631.xml"/><Relationship Id="rId244" Type="http://schemas.openxmlformats.org/officeDocument/2006/relationships/image" Target="../media/image635.png"/><Relationship Id="rId18" Type="http://schemas.openxmlformats.org/officeDocument/2006/relationships/customXml" Target="../ink/ink528.xml"/><Relationship Id="rId39" Type="http://schemas.openxmlformats.org/officeDocument/2006/relationships/image" Target="../media/image534.png"/><Relationship Id="rId50" Type="http://schemas.openxmlformats.org/officeDocument/2006/relationships/customXml" Target="../ink/ink544.xml"/><Relationship Id="rId104" Type="http://schemas.openxmlformats.org/officeDocument/2006/relationships/image" Target="../media/image566.png"/><Relationship Id="rId125" Type="http://schemas.openxmlformats.org/officeDocument/2006/relationships/customXml" Target="../ink/ink582.xml"/><Relationship Id="rId146" Type="http://schemas.openxmlformats.org/officeDocument/2006/relationships/image" Target="../media/image587.png"/><Relationship Id="rId167" Type="http://schemas.openxmlformats.org/officeDocument/2006/relationships/customXml" Target="../ink/ink603.xml"/><Relationship Id="rId188" Type="http://schemas.openxmlformats.org/officeDocument/2006/relationships/image" Target="../media/image608.png"/><Relationship Id="rId71" Type="http://schemas.openxmlformats.org/officeDocument/2006/relationships/image" Target="../media/image550.png"/><Relationship Id="rId92" Type="http://schemas.openxmlformats.org/officeDocument/2006/relationships/customXml" Target="../ink/ink565.xml"/><Relationship Id="rId213" Type="http://schemas.openxmlformats.org/officeDocument/2006/relationships/customXml" Target="../ink/ink626.xml"/><Relationship Id="rId234" Type="http://schemas.openxmlformats.org/officeDocument/2006/relationships/image" Target="../media/image630.png"/><Relationship Id="rId2" Type="http://schemas.openxmlformats.org/officeDocument/2006/relationships/customXml" Target="../ink/ink520.xml"/><Relationship Id="rId29" Type="http://schemas.openxmlformats.org/officeDocument/2006/relationships/image" Target="../media/image529.png"/><Relationship Id="rId40" Type="http://schemas.openxmlformats.org/officeDocument/2006/relationships/customXml" Target="../ink/ink539.xml"/><Relationship Id="rId115" Type="http://schemas.openxmlformats.org/officeDocument/2006/relationships/customXml" Target="../ink/ink577.xml"/><Relationship Id="rId136" Type="http://schemas.openxmlformats.org/officeDocument/2006/relationships/image" Target="../media/image582.png"/><Relationship Id="rId157" Type="http://schemas.openxmlformats.org/officeDocument/2006/relationships/customXml" Target="../ink/ink598.xml"/><Relationship Id="rId178" Type="http://schemas.openxmlformats.org/officeDocument/2006/relationships/image" Target="../media/image603.png"/><Relationship Id="rId61" Type="http://schemas.openxmlformats.org/officeDocument/2006/relationships/image" Target="../media/image545.png"/><Relationship Id="rId82" Type="http://schemas.openxmlformats.org/officeDocument/2006/relationships/customXml" Target="../ink/ink560.xml"/><Relationship Id="rId199" Type="http://schemas.openxmlformats.org/officeDocument/2006/relationships/customXml" Target="../ink/ink619.xml"/><Relationship Id="rId203" Type="http://schemas.openxmlformats.org/officeDocument/2006/relationships/customXml" Target="../ink/ink621.xml"/><Relationship Id="rId19" Type="http://schemas.openxmlformats.org/officeDocument/2006/relationships/image" Target="../media/image524.png"/><Relationship Id="rId224" Type="http://schemas.openxmlformats.org/officeDocument/2006/relationships/image" Target="../media/image625.png"/><Relationship Id="rId245" Type="http://schemas.openxmlformats.org/officeDocument/2006/relationships/customXml" Target="../ink/ink642.xml"/><Relationship Id="rId30" Type="http://schemas.openxmlformats.org/officeDocument/2006/relationships/customXml" Target="../ink/ink534.xml"/><Relationship Id="rId105" Type="http://schemas.openxmlformats.org/officeDocument/2006/relationships/customXml" Target="../ink/ink572.xml"/><Relationship Id="rId126" Type="http://schemas.openxmlformats.org/officeDocument/2006/relationships/image" Target="../media/image577.png"/><Relationship Id="rId147" Type="http://schemas.openxmlformats.org/officeDocument/2006/relationships/customXml" Target="../ink/ink593.xml"/><Relationship Id="rId168" Type="http://schemas.openxmlformats.org/officeDocument/2006/relationships/image" Target="../media/image598.png"/><Relationship Id="rId51" Type="http://schemas.openxmlformats.org/officeDocument/2006/relationships/image" Target="../media/image540.png"/><Relationship Id="rId72" Type="http://schemas.openxmlformats.org/officeDocument/2006/relationships/customXml" Target="../ink/ink555.xml"/><Relationship Id="rId93" Type="http://schemas.openxmlformats.org/officeDocument/2006/relationships/image" Target="../media/image561.png"/><Relationship Id="rId189" Type="http://schemas.openxmlformats.org/officeDocument/2006/relationships/customXml" Target="../ink/ink614.xml"/><Relationship Id="rId3" Type="http://schemas.openxmlformats.org/officeDocument/2006/relationships/image" Target="../media/image516.png"/><Relationship Id="rId214" Type="http://schemas.openxmlformats.org/officeDocument/2006/relationships/image" Target="../media/image620.png"/><Relationship Id="rId235" Type="http://schemas.openxmlformats.org/officeDocument/2006/relationships/customXml" Target="../ink/ink637.xml"/><Relationship Id="rId116" Type="http://schemas.openxmlformats.org/officeDocument/2006/relationships/image" Target="../media/image572.png"/><Relationship Id="rId137" Type="http://schemas.openxmlformats.org/officeDocument/2006/relationships/customXml" Target="../ink/ink588.xml"/><Relationship Id="rId158" Type="http://schemas.openxmlformats.org/officeDocument/2006/relationships/image" Target="../media/image593.png"/><Relationship Id="rId20" Type="http://schemas.openxmlformats.org/officeDocument/2006/relationships/customXml" Target="../ink/ink529.xml"/><Relationship Id="rId41" Type="http://schemas.openxmlformats.org/officeDocument/2006/relationships/image" Target="../media/image535.png"/><Relationship Id="rId62" Type="http://schemas.openxmlformats.org/officeDocument/2006/relationships/customXml" Target="../ink/ink550.xml"/><Relationship Id="rId83" Type="http://schemas.openxmlformats.org/officeDocument/2006/relationships/image" Target="../media/image556.png"/><Relationship Id="rId179" Type="http://schemas.openxmlformats.org/officeDocument/2006/relationships/customXml" Target="../ink/ink609.xml"/><Relationship Id="rId190" Type="http://schemas.openxmlformats.org/officeDocument/2006/relationships/image" Target="../media/image16.png"/><Relationship Id="rId204" Type="http://schemas.openxmlformats.org/officeDocument/2006/relationships/image" Target="../media/image615.png"/><Relationship Id="rId225" Type="http://schemas.openxmlformats.org/officeDocument/2006/relationships/customXml" Target="../ink/ink632.xml"/><Relationship Id="rId246" Type="http://schemas.openxmlformats.org/officeDocument/2006/relationships/image" Target="../media/image636.png"/><Relationship Id="rId106" Type="http://schemas.openxmlformats.org/officeDocument/2006/relationships/image" Target="../media/image567.png"/><Relationship Id="rId127" Type="http://schemas.openxmlformats.org/officeDocument/2006/relationships/customXml" Target="../ink/ink583.xml"/><Relationship Id="rId10" Type="http://schemas.openxmlformats.org/officeDocument/2006/relationships/customXml" Target="../ink/ink524.xml"/><Relationship Id="rId31" Type="http://schemas.openxmlformats.org/officeDocument/2006/relationships/image" Target="../media/image530.png"/><Relationship Id="rId52" Type="http://schemas.openxmlformats.org/officeDocument/2006/relationships/customXml" Target="../ink/ink545.xml"/><Relationship Id="rId73" Type="http://schemas.openxmlformats.org/officeDocument/2006/relationships/image" Target="../media/image551.png"/><Relationship Id="rId94" Type="http://schemas.openxmlformats.org/officeDocument/2006/relationships/customXml" Target="../ink/ink566.xml"/><Relationship Id="rId148" Type="http://schemas.openxmlformats.org/officeDocument/2006/relationships/image" Target="../media/image588.png"/><Relationship Id="rId169" Type="http://schemas.openxmlformats.org/officeDocument/2006/relationships/customXml" Target="../ink/ink604.xml"/><Relationship Id="rId4" Type="http://schemas.openxmlformats.org/officeDocument/2006/relationships/customXml" Target="../ink/ink521.xml"/><Relationship Id="rId180" Type="http://schemas.openxmlformats.org/officeDocument/2006/relationships/image" Target="../media/image604.png"/><Relationship Id="rId215" Type="http://schemas.openxmlformats.org/officeDocument/2006/relationships/customXml" Target="../ink/ink627.xml"/><Relationship Id="rId236" Type="http://schemas.openxmlformats.org/officeDocument/2006/relationships/image" Target="../media/image63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8.png"/><Relationship Id="rId21" Type="http://schemas.openxmlformats.org/officeDocument/2006/relationships/image" Target="../media/image650.png"/><Relationship Id="rId42" Type="http://schemas.openxmlformats.org/officeDocument/2006/relationships/customXml" Target="../ink/ink667.xml"/><Relationship Id="rId63" Type="http://schemas.openxmlformats.org/officeDocument/2006/relationships/image" Target="../media/image671.png"/><Relationship Id="rId84" Type="http://schemas.openxmlformats.org/officeDocument/2006/relationships/customXml" Target="../ink/ink688.xml"/><Relationship Id="rId138" Type="http://schemas.openxmlformats.org/officeDocument/2006/relationships/customXml" Target="../ink/ink715.xml"/><Relationship Id="rId159" Type="http://schemas.openxmlformats.org/officeDocument/2006/relationships/image" Target="../media/image719.png"/><Relationship Id="rId170" Type="http://schemas.openxmlformats.org/officeDocument/2006/relationships/customXml" Target="../ink/ink731.xml"/><Relationship Id="rId191" Type="http://schemas.openxmlformats.org/officeDocument/2006/relationships/image" Target="../media/image735.png"/><Relationship Id="rId205" Type="http://schemas.openxmlformats.org/officeDocument/2006/relationships/image" Target="../media/image742.png"/><Relationship Id="rId226" Type="http://schemas.openxmlformats.org/officeDocument/2006/relationships/customXml" Target="../ink/ink759.xml"/><Relationship Id="rId247" Type="http://schemas.openxmlformats.org/officeDocument/2006/relationships/image" Target="../media/image763.png"/><Relationship Id="rId107" Type="http://schemas.openxmlformats.org/officeDocument/2006/relationships/image" Target="../media/image693.png"/><Relationship Id="rId11" Type="http://schemas.openxmlformats.org/officeDocument/2006/relationships/image" Target="../media/image645.png"/><Relationship Id="rId32" Type="http://schemas.openxmlformats.org/officeDocument/2006/relationships/customXml" Target="../ink/ink662.xml"/><Relationship Id="rId53" Type="http://schemas.openxmlformats.org/officeDocument/2006/relationships/image" Target="../media/image666.png"/><Relationship Id="rId74" Type="http://schemas.openxmlformats.org/officeDocument/2006/relationships/customXml" Target="../ink/ink683.xml"/><Relationship Id="rId128" Type="http://schemas.openxmlformats.org/officeDocument/2006/relationships/customXml" Target="../ink/ink710.xml"/><Relationship Id="rId149" Type="http://schemas.openxmlformats.org/officeDocument/2006/relationships/image" Target="../media/image714.png"/><Relationship Id="rId5" Type="http://schemas.openxmlformats.org/officeDocument/2006/relationships/image" Target="../media/image642.png"/><Relationship Id="rId95" Type="http://schemas.openxmlformats.org/officeDocument/2006/relationships/image" Target="../media/image687.png"/><Relationship Id="rId160" Type="http://schemas.openxmlformats.org/officeDocument/2006/relationships/customXml" Target="../ink/ink726.xml"/><Relationship Id="rId181" Type="http://schemas.openxmlformats.org/officeDocument/2006/relationships/image" Target="../media/image730.png"/><Relationship Id="rId216" Type="http://schemas.openxmlformats.org/officeDocument/2006/relationships/customXml" Target="../ink/ink754.xml"/><Relationship Id="rId237" Type="http://schemas.openxmlformats.org/officeDocument/2006/relationships/image" Target="../media/image758.png"/><Relationship Id="rId22" Type="http://schemas.openxmlformats.org/officeDocument/2006/relationships/customXml" Target="../ink/ink657.xml"/><Relationship Id="rId43" Type="http://schemas.openxmlformats.org/officeDocument/2006/relationships/image" Target="../media/image661.png"/><Relationship Id="rId64" Type="http://schemas.openxmlformats.org/officeDocument/2006/relationships/customXml" Target="../ink/ink678.xml"/><Relationship Id="rId118" Type="http://schemas.openxmlformats.org/officeDocument/2006/relationships/customXml" Target="../ink/ink705.xml"/><Relationship Id="rId139" Type="http://schemas.openxmlformats.org/officeDocument/2006/relationships/image" Target="../media/image709.png"/><Relationship Id="rId85" Type="http://schemas.openxmlformats.org/officeDocument/2006/relationships/image" Target="../media/image682.png"/><Relationship Id="rId150" Type="http://schemas.openxmlformats.org/officeDocument/2006/relationships/customXml" Target="../ink/ink721.xml"/><Relationship Id="rId171" Type="http://schemas.openxmlformats.org/officeDocument/2006/relationships/image" Target="../media/image725.png"/><Relationship Id="rId192" Type="http://schemas.openxmlformats.org/officeDocument/2006/relationships/customXml" Target="../ink/ink742.xml"/><Relationship Id="rId206" Type="http://schemas.openxmlformats.org/officeDocument/2006/relationships/customXml" Target="../ink/ink749.xml"/><Relationship Id="rId227" Type="http://schemas.openxmlformats.org/officeDocument/2006/relationships/image" Target="../media/image753.png"/><Relationship Id="rId12" Type="http://schemas.openxmlformats.org/officeDocument/2006/relationships/customXml" Target="../ink/ink652.xml"/><Relationship Id="rId33" Type="http://schemas.openxmlformats.org/officeDocument/2006/relationships/image" Target="../media/image656.png"/><Relationship Id="rId108" Type="http://schemas.openxmlformats.org/officeDocument/2006/relationships/customXml" Target="../ink/ink700.xml"/><Relationship Id="rId129" Type="http://schemas.openxmlformats.org/officeDocument/2006/relationships/image" Target="../media/image704.png"/><Relationship Id="rId54" Type="http://schemas.openxmlformats.org/officeDocument/2006/relationships/customXml" Target="../ink/ink673.xml"/><Relationship Id="rId75" Type="http://schemas.openxmlformats.org/officeDocument/2006/relationships/image" Target="../media/image677.png"/><Relationship Id="rId96" Type="http://schemas.openxmlformats.org/officeDocument/2006/relationships/customXml" Target="../ink/ink694.xml"/><Relationship Id="rId140" Type="http://schemas.openxmlformats.org/officeDocument/2006/relationships/customXml" Target="../ink/ink716.xml"/><Relationship Id="rId161" Type="http://schemas.openxmlformats.org/officeDocument/2006/relationships/image" Target="../media/image720.png"/><Relationship Id="rId182" Type="http://schemas.openxmlformats.org/officeDocument/2006/relationships/customXml" Target="../ink/ink737.xml"/><Relationship Id="rId217" Type="http://schemas.openxmlformats.org/officeDocument/2006/relationships/image" Target="../media/image748.png"/><Relationship Id="rId6" Type="http://schemas.openxmlformats.org/officeDocument/2006/relationships/customXml" Target="../ink/ink649.xml"/><Relationship Id="rId238" Type="http://schemas.openxmlformats.org/officeDocument/2006/relationships/customXml" Target="../ink/ink765.xml"/><Relationship Id="rId23" Type="http://schemas.openxmlformats.org/officeDocument/2006/relationships/image" Target="../media/image651.png"/><Relationship Id="rId119" Type="http://schemas.openxmlformats.org/officeDocument/2006/relationships/image" Target="../media/image699.png"/><Relationship Id="rId44" Type="http://schemas.openxmlformats.org/officeDocument/2006/relationships/customXml" Target="../ink/ink668.xml"/><Relationship Id="rId65" Type="http://schemas.openxmlformats.org/officeDocument/2006/relationships/image" Target="../media/image672.png"/><Relationship Id="rId86" Type="http://schemas.openxmlformats.org/officeDocument/2006/relationships/customXml" Target="../ink/ink689.xml"/><Relationship Id="rId130" Type="http://schemas.openxmlformats.org/officeDocument/2006/relationships/customXml" Target="../ink/ink711.xml"/><Relationship Id="rId151" Type="http://schemas.openxmlformats.org/officeDocument/2006/relationships/image" Target="../media/image715.png"/><Relationship Id="rId172" Type="http://schemas.openxmlformats.org/officeDocument/2006/relationships/customXml" Target="../ink/ink732.xml"/><Relationship Id="rId193" Type="http://schemas.openxmlformats.org/officeDocument/2006/relationships/image" Target="../media/image736.png"/><Relationship Id="rId207" Type="http://schemas.openxmlformats.org/officeDocument/2006/relationships/image" Target="../media/image743.png"/><Relationship Id="rId228" Type="http://schemas.openxmlformats.org/officeDocument/2006/relationships/customXml" Target="../ink/ink760.xml"/><Relationship Id="rId13" Type="http://schemas.openxmlformats.org/officeDocument/2006/relationships/image" Target="../media/image646.png"/><Relationship Id="rId109" Type="http://schemas.openxmlformats.org/officeDocument/2006/relationships/image" Target="../media/image694.png"/><Relationship Id="rId34" Type="http://schemas.openxmlformats.org/officeDocument/2006/relationships/customXml" Target="../ink/ink663.xml"/><Relationship Id="rId55" Type="http://schemas.openxmlformats.org/officeDocument/2006/relationships/image" Target="../media/image667.png"/><Relationship Id="rId76" Type="http://schemas.openxmlformats.org/officeDocument/2006/relationships/customXml" Target="../ink/ink684.xml"/><Relationship Id="rId97" Type="http://schemas.openxmlformats.org/officeDocument/2006/relationships/image" Target="../media/image688.png"/><Relationship Id="rId120" Type="http://schemas.openxmlformats.org/officeDocument/2006/relationships/customXml" Target="../ink/ink706.xml"/><Relationship Id="rId141" Type="http://schemas.openxmlformats.org/officeDocument/2006/relationships/image" Target="../media/image710.png"/><Relationship Id="rId7" Type="http://schemas.openxmlformats.org/officeDocument/2006/relationships/image" Target="../media/image643.png"/><Relationship Id="rId162" Type="http://schemas.openxmlformats.org/officeDocument/2006/relationships/customXml" Target="../ink/ink727.xml"/><Relationship Id="rId183" Type="http://schemas.openxmlformats.org/officeDocument/2006/relationships/image" Target="../media/image731.png"/><Relationship Id="rId218" Type="http://schemas.openxmlformats.org/officeDocument/2006/relationships/customXml" Target="../ink/ink755.xml"/><Relationship Id="rId239" Type="http://schemas.openxmlformats.org/officeDocument/2006/relationships/image" Target="../media/image759.png"/><Relationship Id="rId24" Type="http://schemas.openxmlformats.org/officeDocument/2006/relationships/customXml" Target="../ink/ink658.xml"/><Relationship Id="rId45" Type="http://schemas.openxmlformats.org/officeDocument/2006/relationships/image" Target="../media/image662.png"/><Relationship Id="rId66" Type="http://schemas.openxmlformats.org/officeDocument/2006/relationships/customXml" Target="../ink/ink679.xml"/><Relationship Id="rId87" Type="http://schemas.openxmlformats.org/officeDocument/2006/relationships/image" Target="../media/image683.png"/><Relationship Id="rId110" Type="http://schemas.openxmlformats.org/officeDocument/2006/relationships/customXml" Target="../ink/ink701.xml"/><Relationship Id="rId131" Type="http://schemas.openxmlformats.org/officeDocument/2006/relationships/image" Target="../media/image705.png"/><Relationship Id="rId152" Type="http://schemas.openxmlformats.org/officeDocument/2006/relationships/customXml" Target="../ink/ink722.xml"/><Relationship Id="rId173" Type="http://schemas.openxmlformats.org/officeDocument/2006/relationships/image" Target="../media/image726.png"/><Relationship Id="rId194" Type="http://schemas.openxmlformats.org/officeDocument/2006/relationships/customXml" Target="../ink/ink743.xml"/><Relationship Id="rId208" Type="http://schemas.openxmlformats.org/officeDocument/2006/relationships/customXml" Target="../ink/ink750.xml"/><Relationship Id="rId229" Type="http://schemas.openxmlformats.org/officeDocument/2006/relationships/image" Target="../media/image754.png"/><Relationship Id="rId240" Type="http://schemas.openxmlformats.org/officeDocument/2006/relationships/customXml" Target="../ink/ink766.xml"/><Relationship Id="rId14" Type="http://schemas.openxmlformats.org/officeDocument/2006/relationships/customXml" Target="../ink/ink653.xml"/><Relationship Id="rId35" Type="http://schemas.openxmlformats.org/officeDocument/2006/relationships/image" Target="../media/image657.png"/><Relationship Id="rId56" Type="http://schemas.openxmlformats.org/officeDocument/2006/relationships/customXml" Target="../ink/ink674.xml"/><Relationship Id="rId77" Type="http://schemas.openxmlformats.org/officeDocument/2006/relationships/image" Target="../media/image678.png"/><Relationship Id="rId100" Type="http://schemas.openxmlformats.org/officeDocument/2006/relationships/customXml" Target="../ink/ink696.xml"/><Relationship Id="rId8" Type="http://schemas.openxmlformats.org/officeDocument/2006/relationships/customXml" Target="../ink/ink650.xml"/><Relationship Id="rId98" Type="http://schemas.openxmlformats.org/officeDocument/2006/relationships/customXml" Target="../ink/ink695.xml"/><Relationship Id="rId121" Type="http://schemas.openxmlformats.org/officeDocument/2006/relationships/image" Target="../media/image700.png"/><Relationship Id="rId142" Type="http://schemas.openxmlformats.org/officeDocument/2006/relationships/customXml" Target="../ink/ink717.xml"/><Relationship Id="rId163" Type="http://schemas.openxmlformats.org/officeDocument/2006/relationships/image" Target="../media/image721.png"/><Relationship Id="rId184" Type="http://schemas.openxmlformats.org/officeDocument/2006/relationships/customXml" Target="../ink/ink738.xml"/><Relationship Id="rId219" Type="http://schemas.openxmlformats.org/officeDocument/2006/relationships/image" Target="../media/image749.png"/><Relationship Id="rId230" Type="http://schemas.openxmlformats.org/officeDocument/2006/relationships/customXml" Target="../ink/ink761.xml"/><Relationship Id="rId25" Type="http://schemas.openxmlformats.org/officeDocument/2006/relationships/image" Target="../media/image652.png"/><Relationship Id="rId46" Type="http://schemas.openxmlformats.org/officeDocument/2006/relationships/customXml" Target="../ink/ink669.xml"/><Relationship Id="rId67" Type="http://schemas.openxmlformats.org/officeDocument/2006/relationships/image" Target="../media/image673.png"/><Relationship Id="rId88" Type="http://schemas.openxmlformats.org/officeDocument/2006/relationships/customXml" Target="../ink/ink690.xml"/><Relationship Id="rId111" Type="http://schemas.openxmlformats.org/officeDocument/2006/relationships/image" Target="../media/image695.png"/><Relationship Id="rId132" Type="http://schemas.openxmlformats.org/officeDocument/2006/relationships/customXml" Target="../ink/ink712.xml"/><Relationship Id="rId153" Type="http://schemas.openxmlformats.org/officeDocument/2006/relationships/image" Target="../media/image716.png"/><Relationship Id="rId174" Type="http://schemas.openxmlformats.org/officeDocument/2006/relationships/customXml" Target="../ink/ink733.xml"/><Relationship Id="rId195" Type="http://schemas.openxmlformats.org/officeDocument/2006/relationships/image" Target="../media/image737.png"/><Relationship Id="rId209" Type="http://schemas.openxmlformats.org/officeDocument/2006/relationships/image" Target="../media/image744.png"/><Relationship Id="rId220" Type="http://schemas.openxmlformats.org/officeDocument/2006/relationships/customXml" Target="../ink/ink756.xml"/><Relationship Id="rId241" Type="http://schemas.openxmlformats.org/officeDocument/2006/relationships/image" Target="../media/image760.png"/><Relationship Id="rId15" Type="http://schemas.openxmlformats.org/officeDocument/2006/relationships/image" Target="../media/image647.png"/><Relationship Id="rId36" Type="http://schemas.openxmlformats.org/officeDocument/2006/relationships/customXml" Target="../ink/ink664.xml"/><Relationship Id="rId57" Type="http://schemas.openxmlformats.org/officeDocument/2006/relationships/image" Target="../media/image668.png"/><Relationship Id="rId10" Type="http://schemas.openxmlformats.org/officeDocument/2006/relationships/customXml" Target="../ink/ink651.xml"/><Relationship Id="rId31" Type="http://schemas.openxmlformats.org/officeDocument/2006/relationships/image" Target="../media/image655.png"/><Relationship Id="rId52" Type="http://schemas.openxmlformats.org/officeDocument/2006/relationships/customXml" Target="../ink/ink672.xml"/><Relationship Id="rId73" Type="http://schemas.openxmlformats.org/officeDocument/2006/relationships/image" Target="../media/image676.png"/><Relationship Id="rId78" Type="http://schemas.openxmlformats.org/officeDocument/2006/relationships/customXml" Target="../ink/ink685.xml"/><Relationship Id="rId94" Type="http://schemas.openxmlformats.org/officeDocument/2006/relationships/customXml" Target="../ink/ink693.xml"/><Relationship Id="rId99" Type="http://schemas.openxmlformats.org/officeDocument/2006/relationships/image" Target="../media/image689.png"/><Relationship Id="rId101" Type="http://schemas.openxmlformats.org/officeDocument/2006/relationships/image" Target="../media/image690.png"/><Relationship Id="rId122" Type="http://schemas.openxmlformats.org/officeDocument/2006/relationships/customXml" Target="../ink/ink707.xml"/><Relationship Id="rId143" Type="http://schemas.openxmlformats.org/officeDocument/2006/relationships/image" Target="../media/image711.png"/><Relationship Id="rId148" Type="http://schemas.openxmlformats.org/officeDocument/2006/relationships/customXml" Target="../ink/ink720.xml"/><Relationship Id="rId164" Type="http://schemas.openxmlformats.org/officeDocument/2006/relationships/customXml" Target="../ink/ink728.xml"/><Relationship Id="rId169" Type="http://schemas.openxmlformats.org/officeDocument/2006/relationships/image" Target="../media/image724.png"/><Relationship Id="rId185" Type="http://schemas.openxmlformats.org/officeDocument/2006/relationships/image" Target="../media/image732.png"/><Relationship Id="rId4" Type="http://schemas.openxmlformats.org/officeDocument/2006/relationships/customXml" Target="../ink/ink648.xml"/><Relationship Id="rId9" Type="http://schemas.openxmlformats.org/officeDocument/2006/relationships/image" Target="../media/image644.png"/><Relationship Id="rId180" Type="http://schemas.openxmlformats.org/officeDocument/2006/relationships/customXml" Target="../ink/ink736.xml"/><Relationship Id="rId210" Type="http://schemas.openxmlformats.org/officeDocument/2006/relationships/customXml" Target="../ink/ink751.xml"/><Relationship Id="rId215" Type="http://schemas.openxmlformats.org/officeDocument/2006/relationships/image" Target="../media/image747.png"/><Relationship Id="rId236" Type="http://schemas.openxmlformats.org/officeDocument/2006/relationships/customXml" Target="../ink/ink764.xml"/><Relationship Id="rId26" Type="http://schemas.openxmlformats.org/officeDocument/2006/relationships/customXml" Target="../ink/ink659.xml"/><Relationship Id="rId231" Type="http://schemas.openxmlformats.org/officeDocument/2006/relationships/image" Target="../media/image755.png"/><Relationship Id="rId47" Type="http://schemas.openxmlformats.org/officeDocument/2006/relationships/image" Target="../media/image663.png"/><Relationship Id="rId68" Type="http://schemas.openxmlformats.org/officeDocument/2006/relationships/customXml" Target="../ink/ink680.xml"/><Relationship Id="rId89" Type="http://schemas.openxmlformats.org/officeDocument/2006/relationships/image" Target="../media/image684.png"/><Relationship Id="rId112" Type="http://schemas.openxmlformats.org/officeDocument/2006/relationships/customXml" Target="../ink/ink702.xml"/><Relationship Id="rId133" Type="http://schemas.openxmlformats.org/officeDocument/2006/relationships/image" Target="../media/image706.png"/><Relationship Id="rId154" Type="http://schemas.openxmlformats.org/officeDocument/2006/relationships/customXml" Target="../ink/ink723.xml"/><Relationship Id="rId175" Type="http://schemas.openxmlformats.org/officeDocument/2006/relationships/image" Target="../media/image727.png"/><Relationship Id="rId196" Type="http://schemas.openxmlformats.org/officeDocument/2006/relationships/customXml" Target="../ink/ink744.xml"/><Relationship Id="rId200" Type="http://schemas.openxmlformats.org/officeDocument/2006/relationships/customXml" Target="../ink/ink746.xml"/><Relationship Id="rId16" Type="http://schemas.openxmlformats.org/officeDocument/2006/relationships/customXml" Target="../ink/ink654.xml"/><Relationship Id="rId221" Type="http://schemas.openxmlformats.org/officeDocument/2006/relationships/image" Target="../media/image750.png"/><Relationship Id="rId242" Type="http://schemas.openxmlformats.org/officeDocument/2006/relationships/customXml" Target="../ink/ink767.xml"/><Relationship Id="rId37" Type="http://schemas.openxmlformats.org/officeDocument/2006/relationships/image" Target="../media/image658.png"/><Relationship Id="rId58" Type="http://schemas.openxmlformats.org/officeDocument/2006/relationships/customXml" Target="../ink/ink675.xml"/><Relationship Id="rId79" Type="http://schemas.openxmlformats.org/officeDocument/2006/relationships/image" Target="../media/image679.png"/><Relationship Id="rId102" Type="http://schemas.openxmlformats.org/officeDocument/2006/relationships/customXml" Target="../ink/ink697.xml"/><Relationship Id="rId123" Type="http://schemas.openxmlformats.org/officeDocument/2006/relationships/image" Target="../media/image701.png"/><Relationship Id="rId144" Type="http://schemas.openxmlformats.org/officeDocument/2006/relationships/customXml" Target="../ink/ink718.xml"/><Relationship Id="rId90" Type="http://schemas.openxmlformats.org/officeDocument/2006/relationships/customXml" Target="../ink/ink691.xml"/><Relationship Id="rId165" Type="http://schemas.openxmlformats.org/officeDocument/2006/relationships/image" Target="../media/image722.png"/><Relationship Id="rId186" Type="http://schemas.openxmlformats.org/officeDocument/2006/relationships/customXml" Target="../ink/ink739.xml"/><Relationship Id="rId211" Type="http://schemas.openxmlformats.org/officeDocument/2006/relationships/image" Target="../media/image745.png"/><Relationship Id="rId232" Type="http://schemas.openxmlformats.org/officeDocument/2006/relationships/customXml" Target="../ink/ink762.xml"/><Relationship Id="rId27" Type="http://schemas.openxmlformats.org/officeDocument/2006/relationships/image" Target="../media/image653.png"/><Relationship Id="rId48" Type="http://schemas.openxmlformats.org/officeDocument/2006/relationships/customXml" Target="../ink/ink670.xml"/><Relationship Id="rId69" Type="http://schemas.openxmlformats.org/officeDocument/2006/relationships/image" Target="../media/image674.png"/><Relationship Id="rId113" Type="http://schemas.openxmlformats.org/officeDocument/2006/relationships/image" Target="../media/image696.png"/><Relationship Id="rId134" Type="http://schemas.openxmlformats.org/officeDocument/2006/relationships/customXml" Target="../ink/ink713.xml"/><Relationship Id="rId80" Type="http://schemas.openxmlformats.org/officeDocument/2006/relationships/customXml" Target="../ink/ink686.xml"/><Relationship Id="rId155" Type="http://schemas.openxmlformats.org/officeDocument/2006/relationships/image" Target="../media/image717.png"/><Relationship Id="rId176" Type="http://schemas.openxmlformats.org/officeDocument/2006/relationships/customXml" Target="../ink/ink734.xml"/><Relationship Id="rId197" Type="http://schemas.openxmlformats.org/officeDocument/2006/relationships/image" Target="../media/image738.png"/><Relationship Id="rId201" Type="http://schemas.openxmlformats.org/officeDocument/2006/relationships/image" Target="../media/image740.png"/><Relationship Id="rId222" Type="http://schemas.openxmlformats.org/officeDocument/2006/relationships/customXml" Target="../ink/ink757.xml"/><Relationship Id="rId243" Type="http://schemas.openxmlformats.org/officeDocument/2006/relationships/image" Target="../media/image761.png"/><Relationship Id="rId17" Type="http://schemas.openxmlformats.org/officeDocument/2006/relationships/image" Target="../media/image648.png"/><Relationship Id="rId38" Type="http://schemas.openxmlformats.org/officeDocument/2006/relationships/customXml" Target="../ink/ink665.xml"/><Relationship Id="rId59" Type="http://schemas.openxmlformats.org/officeDocument/2006/relationships/image" Target="../media/image669.png"/><Relationship Id="rId103" Type="http://schemas.openxmlformats.org/officeDocument/2006/relationships/image" Target="../media/image691.png"/><Relationship Id="rId124" Type="http://schemas.openxmlformats.org/officeDocument/2006/relationships/customXml" Target="../ink/ink708.xml"/><Relationship Id="rId70" Type="http://schemas.openxmlformats.org/officeDocument/2006/relationships/customXml" Target="../ink/ink681.xml"/><Relationship Id="rId91" Type="http://schemas.openxmlformats.org/officeDocument/2006/relationships/image" Target="../media/image685.png"/><Relationship Id="rId145" Type="http://schemas.openxmlformats.org/officeDocument/2006/relationships/image" Target="../media/image712.png"/><Relationship Id="rId166" Type="http://schemas.openxmlformats.org/officeDocument/2006/relationships/customXml" Target="../ink/ink729.xml"/><Relationship Id="rId187" Type="http://schemas.openxmlformats.org/officeDocument/2006/relationships/image" Target="../media/image7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2.xml"/><Relationship Id="rId233" Type="http://schemas.openxmlformats.org/officeDocument/2006/relationships/image" Target="../media/image756.png"/><Relationship Id="rId28" Type="http://schemas.openxmlformats.org/officeDocument/2006/relationships/customXml" Target="../ink/ink660.xml"/><Relationship Id="rId49" Type="http://schemas.openxmlformats.org/officeDocument/2006/relationships/image" Target="../media/image664.png"/><Relationship Id="rId114" Type="http://schemas.openxmlformats.org/officeDocument/2006/relationships/customXml" Target="../ink/ink703.xml"/><Relationship Id="rId60" Type="http://schemas.openxmlformats.org/officeDocument/2006/relationships/customXml" Target="../ink/ink676.xml"/><Relationship Id="rId81" Type="http://schemas.openxmlformats.org/officeDocument/2006/relationships/image" Target="../media/image680.png"/><Relationship Id="rId135" Type="http://schemas.openxmlformats.org/officeDocument/2006/relationships/image" Target="../media/image707.png"/><Relationship Id="rId156" Type="http://schemas.openxmlformats.org/officeDocument/2006/relationships/customXml" Target="../ink/ink724.xml"/><Relationship Id="rId177" Type="http://schemas.openxmlformats.org/officeDocument/2006/relationships/image" Target="../media/image728.png"/><Relationship Id="rId198" Type="http://schemas.openxmlformats.org/officeDocument/2006/relationships/customXml" Target="../ink/ink745.xml"/><Relationship Id="rId202" Type="http://schemas.openxmlformats.org/officeDocument/2006/relationships/customXml" Target="../ink/ink747.xml"/><Relationship Id="rId223" Type="http://schemas.openxmlformats.org/officeDocument/2006/relationships/image" Target="../media/image751.png"/><Relationship Id="rId244" Type="http://schemas.openxmlformats.org/officeDocument/2006/relationships/customXml" Target="../ink/ink768.xml"/><Relationship Id="rId18" Type="http://schemas.openxmlformats.org/officeDocument/2006/relationships/customXml" Target="../ink/ink655.xml"/><Relationship Id="rId39" Type="http://schemas.openxmlformats.org/officeDocument/2006/relationships/image" Target="../media/image659.png"/><Relationship Id="rId50" Type="http://schemas.openxmlformats.org/officeDocument/2006/relationships/customXml" Target="../ink/ink671.xml"/><Relationship Id="rId104" Type="http://schemas.openxmlformats.org/officeDocument/2006/relationships/customXml" Target="../ink/ink698.xml"/><Relationship Id="rId125" Type="http://schemas.openxmlformats.org/officeDocument/2006/relationships/image" Target="../media/image702.png"/><Relationship Id="rId146" Type="http://schemas.openxmlformats.org/officeDocument/2006/relationships/customXml" Target="../ink/ink719.xml"/><Relationship Id="rId167" Type="http://schemas.openxmlformats.org/officeDocument/2006/relationships/image" Target="../media/image723.png"/><Relationship Id="rId188" Type="http://schemas.openxmlformats.org/officeDocument/2006/relationships/customXml" Target="../ink/ink740.xml"/><Relationship Id="rId71" Type="http://schemas.openxmlformats.org/officeDocument/2006/relationships/image" Target="../media/image675.png"/><Relationship Id="rId92" Type="http://schemas.openxmlformats.org/officeDocument/2006/relationships/customXml" Target="../ink/ink692.xml"/><Relationship Id="rId213" Type="http://schemas.openxmlformats.org/officeDocument/2006/relationships/image" Target="../media/image746.png"/><Relationship Id="rId234" Type="http://schemas.openxmlformats.org/officeDocument/2006/relationships/customXml" Target="../ink/ink763.xml"/><Relationship Id="rId2" Type="http://schemas.openxmlformats.org/officeDocument/2006/relationships/customXml" Target="../ink/ink647.xml"/><Relationship Id="rId29" Type="http://schemas.openxmlformats.org/officeDocument/2006/relationships/image" Target="../media/image654.png"/><Relationship Id="rId40" Type="http://schemas.openxmlformats.org/officeDocument/2006/relationships/customXml" Target="../ink/ink666.xml"/><Relationship Id="rId115" Type="http://schemas.openxmlformats.org/officeDocument/2006/relationships/image" Target="../media/image697.png"/><Relationship Id="rId136" Type="http://schemas.openxmlformats.org/officeDocument/2006/relationships/customXml" Target="../ink/ink714.xml"/><Relationship Id="rId157" Type="http://schemas.openxmlformats.org/officeDocument/2006/relationships/image" Target="../media/image718.png"/><Relationship Id="rId178" Type="http://schemas.openxmlformats.org/officeDocument/2006/relationships/customXml" Target="../ink/ink735.xml"/><Relationship Id="rId61" Type="http://schemas.openxmlformats.org/officeDocument/2006/relationships/image" Target="../media/image670.png"/><Relationship Id="rId82" Type="http://schemas.openxmlformats.org/officeDocument/2006/relationships/customXml" Target="../ink/ink687.xml"/><Relationship Id="rId199" Type="http://schemas.openxmlformats.org/officeDocument/2006/relationships/image" Target="../media/image739.png"/><Relationship Id="rId203" Type="http://schemas.openxmlformats.org/officeDocument/2006/relationships/image" Target="../media/image741.png"/><Relationship Id="rId19" Type="http://schemas.openxmlformats.org/officeDocument/2006/relationships/image" Target="../media/image649.png"/><Relationship Id="rId224" Type="http://schemas.openxmlformats.org/officeDocument/2006/relationships/customXml" Target="../ink/ink758.xml"/><Relationship Id="rId245" Type="http://schemas.openxmlformats.org/officeDocument/2006/relationships/image" Target="../media/image762.png"/><Relationship Id="rId30" Type="http://schemas.openxmlformats.org/officeDocument/2006/relationships/customXml" Target="../ink/ink661.xml"/><Relationship Id="rId105" Type="http://schemas.openxmlformats.org/officeDocument/2006/relationships/image" Target="../media/image692.png"/><Relationship Id="rId126" Type="http://schemas.openxmlformats.org/officeDocument/2006/relationships/customXml" Target="../ink/ink709.xml"/><Relationship Id="rId147" Type="http://schemas.openxmlformats.org/officeDocument/2006/relationships/image" Target="../media/image713.png"/><Relationship Id="rId168" Type="http://schemas.openxmlformats.org/officeDocument/2006/relationships/customXml" Target="../ink/ink730.xml"/><Relationship Id="rId51" Type="http://schemas.openxmlformats.org/officeDocument/2006/relationships/image" Target="../media/image665.png"/><Relationship Id="rId72" Type="http://schemas.openxmlformats.org/officeDocument/2006/relationships/customXml" Target="../ink/ink682.xml"/><Relationship Id="rId93" Type="http://schemas.openxmlformats.org/officeDocument/2006/relationships/image" Target="../media/image686.png"/><Relationship Id="rId189" Type="http://schemas.openxmlformats.org/officeDocument/2006/relationships/image" Target="../media/image734.png"/><Relationship Id="rId3" Type="http://schemas.openxmlformats.org/officeDocument/2006/relationships/image" Target="../media/image641.png"/><Relationship Id="rId214" Type="http://schemas.openxmlformats.org/officeDocument/2006/relationships/customXml" Target="../ink/ink753.xml"/><Relationship Id="rId235" Type="http://schemas.openxmlformats.org/officeDocument/2006/relationships/image" Target="../media/image757.png"/><Relationship Id="rId116" Type="http://schemas.openxmlformats.org/officeDocument/2006/relationships/customXml" Target="../ink/ink704.xml"/><Relationship Id="rId137" Type="http://schemas.openxmlformats.org/officeDocument/2006/relationships/image" Target="../media/image708.png"/><Relationship Id="rId158" Type="http://schemas.openxmlformats.org/officeDocument/2006/relationships/customXml" Target="../ink/ink725.xml"/><Relationship Id="rId20" Type="http://schemas.openxmlformats.org/officeDocument/2006/relationships/customXml" Target="../ink/ink656.xml"/><Relationship Id="rId41" Type="http://schemas.openxmlformats.org/officeDocument/2006/relationships/image" Target="../media/image660.png"/><Relationship Id="rId62" Type="http://schemas.openxmlformats.org/officeDocument/2006/relationships/customXml" Target="../ink/ink677.xml"/><Relationship Id="rId83" Type="http://schemas.openxmlformats.org/officeDocument/2006/relationships/image" Target="../media/image681.png"/><Relationship Id="rId179" Type="http://schemas.openxmlformats.org/officeDocument/2006/relationships/image" Target="../media/image729.png"/><Relationship Id="rId190" Type="http://schemas.openxmlformats.org/officeDocument/2006/relationships/customXml" Target="../ink/ink741.xml"/><Relationship Id="rId204" Type="http://schemas.openxmlformats.org/officeDocument/2006/relationships/customXml" Target="../ink/ink748.xml"/><Relationship Id="rId225" Type="http://schemas.openxmlformats.org/officeDocument/2006/relationships/image" Target="../media/image752.png"/><Relationship Id="rId246" Type="http://schemas.openxmlformats.org/officeDocument/2006/relationships/customXml" Target="../ink/ink769.xml"/><Relationship Id="rId106" Type="http://schemas.openxmlformats.org/officeDocument/2006/relationships/customXml" Target="../ink/ink699.xml"/><Relationship Id="rId127" Type="http://schemas.openxmlformats.org/officeDocument/2006/relationships/image" Target="../media/image70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1.png"/><Relationship Id="rId21" Type="http://schemas.openxmlformats.org/officeDocument/2006/relationships/image" Target="../media/image773.png"/><Relationship Id="rId42" Type="http://schemas.openxmlformats.org/officeDocument/2006/relationships/customXml" Target="../ink/ink790.xml"/><Relationship Id="rId63" Type="http://schemas.openxmlformats.org/officeDocument/2006/relationships/image" Target="../media/image794.png"/><Relationship Id="rId84" Type="http://schemas.openxmlformats.org/officeDocument/2006/relationships/customXml" Target="../ink/ink811.xml"/><Relationship Id="rId138" Type="http://schemas.openxmlformats.org/officeDocument/2006/relationships/customXml" Target="../ink/ink838.xml"/><Relationship Id="rId159" Type="http://schemas.openxmlformats.org/officeDocument/2006/relationships/image" Target="../media/image842.png"/><Relationship Id="rId170" Type="http://schemas.openxmlformats.org/officeDocument/2006/relationships/customXml" Target="../ink/ink854.xml"/><Relationship Id="rId191" Type="http://schemas.openxmlformats.org/officeDocument/2006/relationships/image" Target="../media/image858.png"/><Relationship Id="rId205" Type="http://schemas.openxmlformats.org/officeDocument/2006/relationships/image" Target="../media/image865.png"/><Relationship Id="rId226" Type="http://schemas.openxmlformats.org/officeDocument/2006/relationships/customXml" Target="../ink/ink882.xml"/><Relationship Id="rId247" Type="http://schemas.openxmlformats.org/officeDocument/2006/relationships/image" Target="../media/image886.png"/><Relationship Id="rId107" Type="http://schemas.openxmlformats.org/officeDocument/2006/relationships/image" Target="../media/image816.png"/><Relationship Id="rId11" Type="http://schemas.openxmlformats.org/officeDocument/2006/relationships/image" Target="../media/image768.png"/><Relationship Id="rId32" Type="http://schemas.openxmlformats.org/officeDocument/2006/relationships/customXml" Target="../ink/ink785.xml"/><Relationship Id="rId53" Type="http://schemas.openxmlformats.org/officeDocument/2006/relationships/image" Target="../media/image789.png"/><Relationship Id="rId74" Type="http://schemas.openxmlformats.org/officeDocument/2006/relationships/customXml" Target="../ink/ink806.xml"/><Relationship Id="rId128" Type="http://schemas.openxmlformats.org/officeDocument/2006/relationships/customXml" Target="../ink/ink833.xml"/><Relationship Id="rId149" Type="http://schemas.openxmlformats.org/officeDocument/2006/relationships/image" Target="../media/image837.png"/><Relationship Id="rId5" Type="http://schemas.openxmlformats.org/officeDocument/2006/relationships/image" Target="../media/image765.png"/><Relationship Id="rId95" Type="http://schemas.openxmlformats.org/officeDocument/2006/relationships/image" Target="../media/image810.png"/><Relationship Id="rId160" Type="http://schemas.openxmlformats.org/officeDocument/2006/relationships/customXml" Target="../ink/ink849.xml"/><Relationship Id="rId181" Type="http://schemas.openxmlformats.org/officeDocument/2006/relationships/image" Target="../media/image853.png"/><Relationship Id="rId216" Type="http://schemas.openxmlformats.org/officeDocument/2006/relationships/customXml" Target="../ink/ink877.xml"/><Relationship Id="rId237" Type="http://schemas.openxmlformats.org/officeDocument/2006/relationships/image" Target="../media/image881.png"/><Relationship Id="rId22" Type="http://schemas.openxmlformats.org/officeDocument/2006/relationships/customXml" Target="../ink/ink780.xml"/><Relationship Id="rId43" Type="http://schemas.openxmlformats.org/officeDocument/2006/relationships/image" Target="../media/image784.png"/><Relationship Id="rId64" Type="http://schemas.openxmlformats.org/officeDocument/2006/relationships/customXml" Target="../ink/ink801.xml"/><Relationship Id="rId118" Type="http://schemas.openxmlformats.org/officeDocument/2006/relationships/customXml" Target="../ink/ink828.xml"/><Relationship Id="rId139" Type="http://schemas.openxmlformats.org/officeDocument/2006/relationships/image" Target="../media/image832.png"/><Relationship Id="rId85" Type="http://schemas.openxmlformats.org/officeDocument/2006/relationships/image" Target="../media/image805.png"/><Relationship Id="rId150" Type="http://schemas.openxmlformats.org/officeDocument/2006/relationships/customXml" Target="../ink/ink844.xml"/><Relationship Id="rId171" Type="http://schemas.openxmlformats.org/officeDocument/2006/relationships/image" Target="../media/image848.png"/><Relationship Id="rId192" Type="http://schemas.openxmlformats.org/officeDocument/2006/relationships/customXml" Target="../ink/ink865.xml"/><Relationship Id="rId206" Type="http://schemas.openxmlformats.org/officeDocument/2006/relationships/customXml" Target="../ink/ink872.xml"/><Relationship Id="rId227" Type="http://schemas.openxmlformats.org/officeDocument/2006/relationships/image" Target="../media/image876.png"/><Relationship Id="rId248" Type="http://schemas.openxmlformats.org/officeDocument/2006/relationships/customXml" Target="../ink/ink893.xml"/><Relationship Id="rId12" Type="http://schemas.openxmlformats.org/officeDocument/2006/relationships/customXml" Target="../ink/ink775.xml"/><Relationship Id="rId33" Type="http://schemas.openxmlformats.org/officeDocument/2006/relationships/image" Target="../media/image779.png"/><Relationship Id="rId108" Type="http://schemas.openxmlformats.org/officeDocument/2006/relationships/customXml" Target="../ink/ink823.xml"/><Relationship Id="rId129" Type="http://schemas.openxmlformats.org/officeDocument/2006/relationships/image" Target="../media/image827.png"/><Relationship Id="rId54" Type="http://schemas.openxmlformats.org/officeDocument/2006/relationships/customXml" Target="../ink/ink796.xml"/><Relationship Id="rId75" Type="http://schemas.openxmlformats.org/officeDocument/2006/relationships/image" Target="../media/image800.png"/><Relationship Id="rId96" Type="http://schemas.openxmlformats.org/officeDocument/2006/relationships/customXml" Target="../ink/ink817.xml"/><Relationship Id="rId140" Type="http://schemas.openxmlformats.org/officeDocument/2006/relationships/customXml" Target="../ink/ink839.xml"/><Relationship Id="rId161" Type="http://schemas.openxmlformats.org/officeDocument/2006/relationships/image" Target="../media/image843.png"/><Relationship Id="rId182" Type="http://schemas.openxmlformats.org/officeDocument/2006/relationships/customXml" Target="../ink/ink860.xml"/><Relationship Id="rId217" Type="http://schemas.openxmlformats.org/officeDocument/2006/relationships/image" Target="../media/image871.png"/><Relationship Id="rId6" Type="http://schemas.openxmlformats.org/officeDocument/2006/relationships/customXml" Target="../ink/ink772.xml"/><Relationship Id="rId238" Type="http://schemas.openxmlformats.org/officeDocument/2006/relationships/customXml" Target="../ink/ink888.xml"/><Relationship Id="rId23" Type="http://schemas.openxmlformats.org/officeDocument/2006/relationships/image" Target="../media/image774.png"/><Relationship Id="rId119" Type="http://schemas.openxmlformats.org/officeDocument/2006/relationships/image" Target="../media/image822.png"/><Relationship Id="rId44" Type="http://schemas.openxmlformats.org/officeDocument/2006/relationships/customXml" Target="../ink/ink791.xml"/><Relationship Id="rId65" Type="http://schemas.openxmlformats.org/officeDocument/2006/relationships/image" Target="../media/image795.png"/><Relationship Id="rId86" Type="http://schemas.openxmlformats.org/officeDocument/2006/relationships/customXml" Target="../ink/ink812.xml"/><Relationship Id="rId130" Type="http://schemas.openxmlformats.org/officeDocument/2006/relationships/customXml" Target="../ink/ink834.xml"/><Relationship Id="rId151" Type="http://schemas.openxmlformats.org/officeDocument/2006/relationships/image" Target="../media/image838.png"/><Relationship Id="rId172" Type="http://schemas.openxmlformats.org/officeDocument/2006/relationships/customXml" Target="../ink/ink855.xml"/><Relationship Id="rId193" Type="http://schemas.openxmlformats.org/officeDocument/2006/relationships/image" Target="../media/image859.png"/><Relationship Id="rId207" Type="http://schemas.openxmlformats.org/officeDocument/2006/relationships/image" Target="../media/image866.png"/><Relationship Id="rId228" Type="http://schemas.openxmlformats.org/officeDocument/2006/relationships/customXml" Target="../ink/ink883.xml"/><Relationship Id="rId249" Type="http://schemas.openxmlformats.org/officeDocument/2006/relationships/image" Target="../media/image887.png"/><Relationship Id="rId13" Type="http://schemas.openxmlformats.org/officeDocument/2006/relationships/image" Target="../media/image769.png"/><Relationship Id="rId109" Type="http://schemas.openxmlformats.org/officeDocument/2006/relationships/image" Target="../media/image817.png"/><Relationship Id="rId34" Type="http://schemas.openxmlformats.org/officeDocument/2006/relationships/customXml" Target="../ink/ink786.xml"/><Relationship Id="rId55" Type="http://schemas.openxmlformats.org/officeDocument/2006/relationships/image" Target="../media/image790.png"/><Relationship Id="rId76" Type="http://schemas.openxmlformats.org/officeDocument/2006/relationships/customXml" Target="../ink/ink807.xml"/><Relationship Id="rId97" Type="http://schemas.openxmlformats.org/officeDocument/2006/relationships/image" Target="../media/image811.png"/><Relationship Id="rId120" Type="http://schemas.openxmlformats.org/officeDocument/2006/relationships/customXml" Target="../ink/ink829.xml"/><Relationship Id="rId141" Type="http://schemas.openxmlformats.org/officeDocument/2006/relationships/image" Target="../media/image833.png"/><Relationship Id="rId7" Type="http://schemas.openxmlformats.org/officeDocument/2006/relationships/image" Target="../media/image766.png"/><Relationship Id="rId162" Type="http://schemas.openxmlformats.org/officeDocument/2006/relationships/customXml" Target="../ink/ink850.xml"/><Relationship Id="rId183" Type="http://schemas.openxmlformats.org/officeDocument/2006/relationships/image" Target="../media/image854.png"/><Relationship Id="rId218" Type="http://schemas.openxmlformats.org/officeDocument/2006/relationships/customXml" Target="../ink/ink878.xml"/><Relationship Id="rId239" Type="http://schemas.openxmlformats.org/officeDocument/2006/relationships/image" Target="../media/image882.png"/><Relationship Id="rId250" Type="http://schemas.openxmlformats.org/officeDocument/2006/relationships/customXml" Target="../ink/ink894.xml"/><Relationship Id="rId24" Type="http://schemas.openxmlformats.org/officeDocument/2006/relationships/customXml" Target="../ink/ink781.xml"/><Relationship Id="rId45" Type="http://schemas.openxmlformats.org/officeDocument/2006/relationships/image" Target="../media/image785.png"/><Relationship Id="rId66" Type="http://schemas.openxmlformats.org/officeDocument/2006/relationships/customXml" Target="../ink/ink802.xml"/><Relationship Id="rId87" Type="http://schemas.openxmlformats.org/officeDocument/2006/relationships/image" Target="../media/image806.png"/><Relationship Id="rId110" Type="http://schemas.openxmlformats.org/officeDocument/2006/relationships/customXml" Target="../ink/ink824.xml"/><Relationship Id="rId131" Type="http://schemas.openxmlformats.org/officeDocument/2006/relationships/image" Target="../media/image828.png"/><Relationship Id="rId152" Type="http://schemas.openxmlformats.org/officeDocument/2006/relationships/customXml" Target="../ink/ink845.xml"/><Relationship Id="rId173" Type="http://schemas.openxmlformats.org/officeDocument/2006/relationships/image" Target="../media/image849.png"/><Relationship Id="rId194" Type="http://schemas.openxmlformats.org/officeDocument/2006/relationships/customXml" Target="../ink/ink866.xml"/><Relationship Id="rId208" Type="http://schemas.openxmlformats.org/officeDocument/2006/relationships/customXml" Target="../ink/ink873.xml"/><Relationship Id="rId229" Type="http://schemas.openxmlformats.org/officeDocument/2006/relationships/image" Target="../media/image877.png"/><Relationship Id="rId240" Type="http://schemas.openxmlformats.org/officeDocument/2006/relationships/customXml" Target="../ink/ink889.xml"/><Relationship Id="rId14" Type="http://schemas.openxmlformats.org/officeDocument/2006/relationships/customXml" Target="../ink/ink776.xml"/><Relationship Id="rId35" Type="http://schemas.openxmlformats.org/officeDocument/2006/relationships/image" Target="../media/image780.png"/><Relationship Id="rId56" Type="http://schemas.openxmlformats.org/officeDocument/2006/relationships/customXml" Target="../ink/ink797.xml"/><Relationship Id="rId77" Type="http://schemas.openxmlformats.org/officeDocument/2006/relationships/image" Target="../media/image801.png"/><Relationship Id="rId100" Type="http://schemas.openxmlformats.org/officeDocument/2006/relationships/customXml" Target="../ink/ink819.xml"/><Relationship Id="rId8" Type="http://schemas.openxmlformats.org/officeDocument/2006/relationships/customXml" Target="../ink/ink773.xml"/><Relationship Id="rId98" Type="http://schemas.openxmlformats.org/officeDocument/2006/relationships/customXml" Target="../ink/ink818.xml"/><Relationship Id="rId121" Type="http://schemas.openxmlformats.org/officeDocument/2006/relationships/image" Target="../media/image823.png"/><Relationship Id="rId142" Type="http://schemas.openxmlformats.org/officeDocument/2006/relationships/customXml" Target="../ink/ink840.xml"/><Relationship Id="rId163" Type="http://schemas.openxmlformats.org/officeDocument/2006/relationships/image" Target="../media/image844.png"/><Relationship Id="rId184" Type="http://schemas.openxmlformats.org/officeDocument/2006/relationships/customXml" Target="../ink/ink861.xml"/><Relationship Id="rId219" Type="http://schemas.openxmlformats.org/officeDocument/2006/relationships/image" Target="../media/image872.png"/><Relationship Id="rId230" Type="http://schemas.openxmlformats.org/officeDocument/2006/relationships/customXml" Target="../ink/ink884.xml"/><Relationship Id="rId251" Type="http://schemas.openxmlformats.org/officeDocument/2006/relationships/image" Target="../media/image888.png"/><Relationship Id="rId25" Type="http://schemas.openxmlformats.org/officeDocument/2006/relationships/image" Target="../media/image775.png"/><Relationship Id="rId46" Type="http://schemas.openxmlformats.org/officeDocument/2006/relationships/customXml" Target="../ink/ink792.xml"/><Relationship Id="rId67" Type="http://schemas.openxmlformats.org/officeDocument/2006/relationships/image" Target="../media/image796.png"/><Relationship Id="rId88" Type="http://schemas.openxmlformats.org/officeDocument/2006/relationships/customXml" Target="../ink/ink813.xml"/><Relationship Id="rId111" Type="http://schemas.openxmlformats.org/officeDocument/2006/relationships/image" Target="../media/image818.png"/><Relationship Id="rId132" Type="http://schemas.openxmlformats.org/officeDocument/2006/relationships/customXml" Target="../ink/ink835.xml"/><Relationship Id="rId153" Type="http://schemas.openxmlformats.org/officeDocument/2006/relationships/image" Target="../media/image839.png"/><Relationship Id="rId174" Type="http://schemas.openxmlformats.org/officeDocument/2006/relationships/customXml" Target="../ink/ink856.xml"/><Relationship Id="rId195" Type="http://schemas.openxmlformats.org/officeDocument/2006/relationships/image" Target="../media/image860.png"/><Relationship Id="rId209" Type="http://schemas.openxmlformats.org/officeDocument/2006/relationships/image" Target="../media/image867.png"/><Relationship Id="rId220" Type="http://schemas.openxmlformats.org/officeDocument/2006/relationships/customXml" Target="../ink/ink879.xml"/><Relationship Id="rId241" Type="http://schemas.openxmlformats.org/officeDocument/2006/relationships/image" Target="../media/image883.png"/><Relationship Id="rId15" Type="http://schemas.openxmlformats.org/officeDocument/2006/relationships/image" Target="../media/image770.png"/><Relationship Id="rId36" Type="http://schemas.openxmlformats.org/officeDocument/2006/relationships/customXml" Target="../ink/ink787.xml"/><Relationship Id="rId57" Type="http://schemas.openxmlformats.org/officeDocument/2006/relationships/image" Target="../media/image791.png"/><Relationship Id="rId78" Type="http://schemas.openxmlformats.org/officeDocument/2006/relationships/customXml" Target="../ink/ink808.xml"/><Relationship Id="rId99" Type="http://schemas.openxmlformats.org/officeDocument/2006/relationships/image" Target="../media/image812.png"/><Relationship Id="rId101" Type="http://schemas.openxmlformats.org/officeDocument/2006/relationships/image" Target="../media/image813.png"/><Relationship Id="rId122" Type="http://schemas.openxmlformats.org/officeDocument/2006/relationships/customXml" Target="../ink/ink830.xml"/><Relationship Id="rId143" Type="http://schemas.openxmlformats.org/officeDocument/2006/relationships/image" Target="../media/image834.png"/><Relationship Id="rId164" Type="http://schemas.openxmlformats.org/officeDocument/2006/relationships/customXml" Target="../ink/ink851.xml"/><Relationship Id="rId185" Type="http://schemas.openxmlformats.org/officeDocument/2006/relationships/image" Target="../media/image855.png"/><Relationship Id="rId9" Type="http://schemas.openxmlformats.org/officeDocument/2006/relationships/image" Target="../media/image767.png"/><Relationship Id="rId210" Type="http://schemas.openxmlformats.org/officeDocument/2006/relationships/customXml" Target="../ink/ink874.xml"/><Relationship Id="rId26" Type="http://schemas.openxmlformats.org/officeDocument/2006/relationships/customXml" Target="../ink/ink782.xml"/><Relationship Id="rId231" Type="http://schemas.openxmlformats.org/officeDocument/2006/relationships/image" Target="../media/image878.png"/><Relationship Id="rId252" Type="http://schemas.openxmlformats.org/officeDocument/2006/relationships/customXml" Target="../ink/ink895.xml"/><Relationship Id="rId47" Type="http://schemas.openxmlformats.org/officeDocument/2006/relationships/image" Target="../media/image786.png"/><Relationship Id="rId68" Type="http://schemas.openxmlformats.org/officeDocument/2006/relationships/customXml" Target="../ink/ink803.xml"/><Relationship Id="rId89" Type="http://schemas.openxmlformats.org/officeDocument/2006/relationships/image" Target="../media/image807.png"/><Relationship Id="rId112" Type="http://schemas.openxmlformats.org/officeDocument/2006/relationships/customXml" Target="../ink/ink825.xml"/><Relationship Id="rId133" Type="http://schemas.openxmlformats.org/officeDocument/2006/relationships/image" Target="../media/image829.png"/><Relationship Id="rId154" Type="http://schemas.openxmlformats.org/officeDocument/2006/relationships/customXml" Target="../ink/ink846.xml"/><Relationship Id="rId175" Type="http://schemas.openxmlformats.org/officeDocument/2006/relationships/image" Target="../media/image850.png"/><Relationship Id="rId196" Type="http://schemas.openxmlformats.org/officeDocument/2006/relationships/customXml" Target="../ink/ink867.xml"/><Relationship Id="rId200" Type="http://schemas.openxmlformats.org/officeDocument/2006/relationships/customXml" Target="../ink/ink869.xml"/><Relationship Id="rId16" Type="http://schemas.openxmlformats.org/officeDocument/2006/relationships/customXml" Target="../ink/ink777.xml"/><Relationship Id="rId221" Type="http://schemas.openxmlformats.org/officeDocument/2006/relationships/image" Target="../media/image873.png"/><Relationship Id="rId242" Type="http://schemas.openxmlformats.org/officeDocument/2006/relationships/customXml" Target="../ink/ink890.xml"/><Relationship Id="rId37" Type="http://schemas.openxmlformats.org/officeDocument/2006/relationships/image" Target="../media/image781.png"/><Relationship Id="rId58" Type="http://schemas.openxmlformats.org/officeDocument/2006/relationships/customXml" Target="../ink/ink798.xml"/><Relationship Id="rId79" Type="http://schemas.openxmlformats.org/officeDocument/2006/relationships/image" Target="../media/image802.png"/><Relationship Id="rId102" Type="http://schemas.openxmlformats.org/officeDocument/2006/relationships/customXml" Target="../ink/ink820.xml"/><Relationship Id="rId123" Type="http://schemas.openxmlformats.org/officeDocument/2006/relationships/image" Target="../media/image824.png"/><Relationship Id="rId144" Type="http://schemas.openxmlformats.org/officeDocument/2006/relationships/customXml" Target="../ink/ink841.xml"/><Relationship Id="rId90" Type="http://schemas.openxmlformats.org/officeDocument/2006/relationships/customXml" Target="../ink/ink814.xml"/><Relationship Id="rId165" Type="http://schemas.openxmlformats.org/officeDocument/2006/relationships/image" Target="../media/image845.png"/><Relationship Id="rId186" Type="http://schemas.openxmlformats.org/officeDocument/2006/relationships/customXml" Target="../ink/ink862.xml"/><Relationship Id="rId211" Type="http://schemas.openxmlformats.org/officeDocument/2006/relationships/image" Target="../media/image868.png"/><Relationship Id="rId232" Type="http://schemas.openxmlformats.org/officeDocument/2006/relationships/customXml" Target="../ink/ink885.xml"/><Relationship Id="rId253" Type="http://schemas.openxmlformats.org/officeDocument/2006/relationships/image" Target="../media/image889.png"/><Relationship Id="rId27" Type="http://schemas.openxmlformats.org/officeDocument/2006/relationships/image" Target="../media/image776.png"/><Relationship Id="rId48" Type="http://schemas.openxmlformats.org/officeDocument/2006/relationships/customXml" Target="../ink/ink793.xml"/><Relationship Id="rId69" Type="http://schemas.openxmlformats.org/officeDocument/2006/relationships/image" Target="../media/image797.png"/><Relationship Id="rId113" Type="http://schemas.openxmlformats.org/officeDocument/2006/relationships/image" Target="../media/image819.png"/><Relationship Id="rId134" Type="http://schemas.openxmlformats.org/officeDocument/2006/relationships/customXml" Target="../ink/ink836.xml"/><Relationship Id="rId80" Type="http://schemas.openxmlformats.org/officeDocument/2006/relationships/customXml" Target="../ink/ink809.xml"/><Relationship Id="rId155" Type="http://schemas.openxmlformats.org/officeDocument/2006/relationships/image" Target="../media/image840.png"/><Relationship Id="rId176" Type="http://schemas.openxmlformats.org/officeDocument/2006/relationships/customXml" Target="../ink/ink857.xml"/><Relationship Id="rId197" Type="http://schemas.openxmlformats.org/officeDocument/2006/relationships/image" Target="../media/image861.png"/><Relationship Id="rId201" Type="http://schemas.openxmlformats.org/officeDocument/2006/relationships/image" Target="../media/image863.png"/><Relationship Id="rId222" Type="http://schemas.openxmlformats.org/officeDocument/2006/relationships/customXml" Target="../ink/ink880.xml"/><Relationship Id="rId243" Type="http://schemas.openxmlformats.org/officeDocument/2006/relationships/image" Target="../media/image884.png"/><Relationship Id="rId17" Type="http://schemas.openxmlformats.org/officeDocument/2006/relationships/image" Target="../media/image771.png"/><Relationship Id="rId38" Type="http://schemas.openxmlformats.org/officeDocument/2006/relationships/customXml" Target="../ink/ink788.xml"/><Relationship Id="rId59" Type="http://schemas.openxmlformats.org/officeDocument/2006/relationships/image" Target="../media/image792.png"/><Relationship Id="rId103" Type="http://schemas.openxmlformats.org/officeDocument/2006/relationships/image" Target="../media/image814.png"/><Relationship Id="rId124" Type="http://schemas.openxmlformats.org/officeDocument/2006/relationships/customXml" Target="../ink/ink831.xml"/><Relationship Id="rId70" Type="http://schemas.openxmlformats.org/officeDocument/2006/relationships/customXml" Target="../ink/ink804.xml"/><Relationship Id="rId91" Type="http://schemas.openxmlformats.org/officeDocument/2006/relationships/image" Target="../media/image808.png"/><Relationship Id="rId145" Type="http://schemas.openxmlformats.org/officeDocument/2006/relationships/image" Target="../media/image835.png"/><Relationship Id="rId166" Type="http://schemas.openxmlformats.org/officeDocument/2006/relationships/customXml" Target="../ink/ink852.xml"/><Relationship Id="rId187" Type="http://schemas.openxmlformats.org/officeDocument/2006/relationships/image" Target="../media/image85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75.xml"/><Relationship Id="rId233" Type="http://schemas.openxmlformats.org/officeDocument/2006/relationships/image" Target="../media/image879.png"/><Relationship Id="rId28" Type="http://schemas.openxmlformats.org/officeDocument/2006/relationships/customXml" Target="../ink/ink783.xml"/><Relationship Id="rId49" Type="http://schemas.openxmlformats.org/officeDocument/2006/relationships/image" Target="../media/image787.png"/><Relationship Id="rId114" Type="http://schemas.openxmlformats.org/officeDocument/2006/relationships/customXml" Target="../ink/ink826.xml"/><Relationship Id="rId60" Type="http://schemas.openxmlformats.org/officeDocument/2006/relationships/customXml" Target="../ink/ink799.xml"/><Relationship Id="rId81" Type="http://schemas.openxmlformats.org/officeDocument/2006/relationships/image" Target="../media/image803.png"/><Relationship Id="rId135" Type="http://schemas.openxmlformats.org/officeDocument/2006/relationships/image" Target="../media/image830.png"/><Relationship Id="rId156" Type="http://schemas.openxmlformats.org/officeDocument/2006/relationships/customXml" Target="../ink/ink847.xml"/><Relationship Id="rId177" Type="http://schemas.openxmlformats.org/officeDocument/2006/relationships/image" Target="../media/image851.png"/><Relationship Id="rId198" Type="http://schemas.openxmlformats.org/officeDocument/2006/relationships/customXml" Target="../ink/ink868.xml"/><Relationship Id="rId202" Type="http://schemas.openxmlformats.org/officeDocument/2006/relationships/customXml" Target="../ink/ink870.xml"/><Relationship Id="rId223" Type="http://schemas.openxmlformats.org/officeDocument/2006/relationships/image" Target="../media/image874.png"/><Relationship Id="rId244" Type="http://schemas.openxmlformats.org/officeDocument/2006/relationships/customXml" Target="../ink/ink891.xml"/><Relationship Id="rId18" Type="http://schemas.openxmlformats.org/officeDocument/2006/relationships/customXml" Target="../ink/ink778.xml"/><Relationship Id="rId39" Type="http://schemas.openxmlformats.org/officeDocument/2006/relationships/image" Target="../media/image782.png"/><Relationship Id="rId50" Type="http://schemas.openxmlformats.org/officeDocument/2006/relationships/customXml" Target="../ink/ink794.xml"/><Relationship Id="rId104" Type="http://schemas.openxmlformats.org/officeDocument/2006/relationships/customXml" Target="../ink/ink821.xml"/><Relationship Id="rId125" Type="http://schemas.openxmlformats.org/officeDocument/2006/relationships/image" Target="../media/image825.png"/><Relationship Id="rId146" Type="http://schemas.openxmlformats.org/officeDocument/2006/relationships/customXml" Target="../ink/ink842.xml"/><Relationship Id="rId167" Type="http://schemas.openxmlformats.org/officeDocument/2006/relationships/image" Target="../media/image846.png"/><Relationship Id="rId188" Type="http://schemas.openxmlformats.org/officeDocument/2006/relationships/customXml" Target="../ink/ink863.xml"/><Relationship Id="rId71" Type="http://schemas.openxmlformats.org/officeDocument/2006/relationships/image" Target="../media/image798.png"/><Relationship Id="rId92" Type="http://schemas.openxmlformats.org/officeDocument/2006/relationships/customXml" Target="../ink/ink815.xml"/><Relationship Id="rId213" Type="http://schemas.openxmlformats.org/officeDocument/2006/relationships/image" Target="../media/image869.png"/><Relationship Id="rId234" Type="http://schemas.openxmlformats.org/officeDocument/2006/relationships/customXml" Target="../ink/ink886.xml"/><Relationship Id="rId2" Type="http://schemas.openxmlformats.org/officeDocument/2006/relationships/customXml" Target="../ink/ink770.xml"/><Relationship Id="rId29" Type="http://schemas.openxmlformats.org/officeDocument/2006/relationships/image" Target="../media/image777.png"/><Relationship Id="rId40" Type="http://schemas.openxmlformats.org/officeDocument/2006/relationships/customXml" Target="../ink/ink789.xml"/><Relationship Id="rId115" Type="http://schemas.openxmlformats.org/officeDocument/2006/relationships/image" Target="../media/image820.png"/><Relationship Id="rId136" Type="http://schemas.openxmlformats.org/officeDocument/2006/relationships/customXml" Target="../ink/ink837.xml"/><Relationship Id="rId157" Type="http://schemas.openxmlformats.org/officeDocument/2006/relationships/image" Target="../media/image841.png"/><Relationship Id="rId178" Type="http://schemas.openxmlformats.org/officeDocument/2006/relationships/customXml" Target="../ink/ink858.xml"/><Relationship Id="rId61" Type="http://schemas.openxmlformats.org/officeDocument/2006/relationships/image" Target="../media/image793.png"/><Relationship Id="rId82" Type="http://schemas.openxmlformats.org/officeDocument/2006/relationships/customXml" Target="../ink/ink810.xml"/><Relationship Id="rId199" Type="http://schemas.openxmlformats.org/officeDocument/2006/relationships/image" Target="../media/image862.png"/><Relationship Id="rId203" Type="http://schemas.openxmlformats.org/officeDocument/2006/relationships/image" Target="../media/image864.png"/><Relationship Id="rId19" Type="http://schemas.openxmlformats.org/officeDocument/2006/relationships/image" Target="../media/image772.png"/><Relationship Id="rId224" Type="http://schemas.openxmlformats.org/officeDocument/2006/relationships/customXml" Target="../ink/ink881.xml"/><Relationship Id="rId245" Type="http://schemas.openxmlformats.org/officeDocument/2006/relationships/image" Target="../media/image885.png"/><Relationship Id="rId30" Type="http://schemas.openxmlformats.org/officeDocument/2006/relationships/customXml" Target="../ink/ink784.xml"/><Relationship Id="rId105" Type="http://schemas.openxmlformats.org/officeDocument/2006/relationships/image" Target="../media/image815.png"/><Relationship Id="rId126" Type="http://schemas.openxmlformats.org/officeDocument/2006/relationships/customXml" Target="../ink/ink832.xml"/><Relationship Id="rId147" Type="http://schemas.openxmlformats.org/officeDocument/2006/relationships/image" Target="../media/image836.png"/><Relationship Id="rId168" Type="http://schemas.openxmlformats.org/officeDocument/2006/relationships/customXml" Target="../ink/ink853.xml"/><Relationship Id="rId51" Type="http://schemas.openxmlformats.org/officeDocument/2006/relationships/image" Target="../media/image788.png"/><Relationship Id="rId72" Type="http://schemas.openxmlformats.org/officeDocument/2006/relationships/customXml" Target="../ink/ink805.xml"/><Relationship Id="rId93" Type="http://schemas.openxmlformats.org/officeDocument/2006/relationships/image" Target="../media/image809.png"/><Relationship Id="rId189" Type="http://schemas.openxmlformats.org/officeDocument/2006/relationships/image" Target="../media/image857.png"/><Relationship Id="rId3" Type="http://schemas.openxmlformats.org/officeDocument/2006/relationships/image" Target="../media/image764.png"/><Relationship Id="rId214" Type="http://schemas.openxmlformats.org/officeDocument/2006/relationships/customXml" Target="../ink/ink876.xml"/><Relationship Id="rId235" Type="http://schemas.openxmlformats.org/officeDocument/2006/relationships/image" Target="../media/image880.png"/><Relationship Id="rId116" Type="http://schemas.openxmlformats.org/officeDocument/2006/relationships/customXml" Target="../ink/ink827.xml"/><Relationship Id="rId137" Type="http://schemas.openxmlformats.org/officeDocument/2006/relationships/image" Target="../media/image831.png"/><Relationship Id="rId158" Type="http://schemas.openxmlformats.org/officeDocument/2006/relationships/customXml" Target="../ink/ink848.xml"/><Relationship Id="rId20" Type="http://schemas.openxmlformats.org/officeDocument/2006/relationships/customXml" Target="../ink/ink779.xml"/><Relationship Id="rId41" Type="http://schemas.openxmlformats.org/officeDocument/2006/relationships/image" Target="../media/image783.png"/><Relationship Id="rId62" Type="http://schemas.openxmlformats.org/officeDocument/2006/relationships/customXml" Target="../ink/ink800.xml"/><Relationship Id="rId83" Type="http://schemas.openxmlformats.org/officeDocument/2006/relationships/image" Target="../media/image804.png"/><Relationship Id="rId179" Type="http://schemas.openxmlformats.org/officeDocument/2006/relationships/image" Target="../media/image852.png"/><Relationship Id="rId190" Type="http://schemas.openxmlformats.org/officeDocument/2006/relationships/customXml" Target="../ink/ink864.xml"/><Relationship Id="rId204" Type="http://schemas.openxmlformats.org/officeDocument/2006/relationships/customXml" Target="../ink/ink871.xml"/><Relationship Id="rId225" Type="http://schemas.openxmlformats.org/officeDocument/2006/relationships/image" Target="../media/image875.png"/><Relationship Id="rId246" Type="http://schemas.openxmlformats.org/officeDocument/2006/relationships/customXml" Target="../ink/ink892.xml"/><Relationship Id="rId106" Type="http://schemas.openxmlformats.org/officeDocument/2006/relationships/customXml" Target="../ink/ink822.xml"/><Relationship Id="rId127" Type="http://schemas.openxmlformats.org/officeDocument/2006/relationships/image" Target="../media/image826.png"/><Relationship Id="rId10" Type="http://schemas.openxmlformats.org/officeDocument/2006/relationships/customXml" Target="../ink/ink774.xml"/><Relationship Id="rId31" Type="http://schemas.openxmlformats.org/officeDocument/2006/relationships/image" Target="../media/image778.png"/><Relationship Id="rId52" Type="http://schemas.openxmlformats.org/officeDocument/2006/relationships/customXml" Target="../ink/ink795.xml"/><Relationship Id="rId73" Type="http://schemas.openxmlformats.org/officeDocument/2006/relationships/image" Target="../media/image799.png"/><Relationship Id="rId94" Type="http://schemas.openxmlformats.org/officeDocument/2006/relationships/customXml" Target="../ink/ink816.xml"/><Relationship Id="rId148" Type="http://schemas.openxmlformats.org/officeDocument/2006/relationships/customXml" Target="../ink/ink843.xml"/><Relationship Id="rId169" Type="http://schemas.openxmlformats.org/officeDocument/2006/relationships/image" Target="../media/image847.png"/><Relationship Id="rId4" Type="http://schemas.openxmlformats.org/officeDocument/2006/relationships/customXml" Target="../ink/ink771.xml"/><Relationship Id="rId180" Type="http://schemas.openxmlformats.org/officeDocument/2006/relationships/customXml" Target="../ink/ink859.xml"/><Relationship Id="rId215" Type="http://schemas.openxmlformats.org/officeDocument/2006/relationships/image" Target="../media/image870.png"/><Relationship Id="rId236" Type="http://schemas.openxmlformats.org/officeDocument/2006/relationships/customXml" Target="../ink/ink8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3" descr="A calculus formula">
            <a:extLst>
              <a:ext uri="{FF2B5EF4-FFF2-40B4-BE49-F238E27FC236}">
                <a16:creationId xmlns:a16="http://schemas.microsoft.com/office/drawing/2014/main" id="{E294187A-41F0-2B0D-E2F9-AB5483823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" r="-2" b="10331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6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latin typeface="Sitka Heading"/>
                <a:ea typeface="Calibri Light"/>
                <a:cs typeface="Calibri Light"/>
              </a:rPr>
              <a:t>Mathem</a:t>
            </a:r>
            <a:r>
              <a:rPr lang="en-US" sz="3400" b="1" dirty="0">
                <a:latin typeface="Sitka Text"/>
                <a:ea typeface="Calibri Light"/>
                <a:cs typeface="Calibri Light"/>
              </a:rPr>
              <a:t>atics for intelligent systems-3</a:t>
            </a:r>
            <a:endParaRPr lang="en-US" sz="3400" b="1" dirty="0">
              <a:latin typeface="Sitka Tex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Assignment 1</a:t>
            </a:r>
            <a:endParaRPr lang="en-US" dirty="0"/>
          </a:p>
        </p:txBody>
      </p:sp>
      <p:grpSp>
        <p:nvGrpSpPr>
          <p:cNvPr id="107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24DB7A-47F7-98DF-2403-800599E25D50}"/>
              </a:ext>
            </a:extLst>
          </p:cNvPr>
          <p:cNvGrpSpPr/>
          <p:nvPr/>
        </p:nvGrpSpPr>
        <p:grpSpPr>
          <a:xfrm>
            <a:off x="372798" y="350016"/>
            <a:ext cx="929160" cy="369360"/>
            <a:chOff x="372798" y="350016"/>
            <a:chExt cx="92916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52CD63-28D2-9D31-F02E-A2B8626AF620}"/>
                    </a:ext>
                  </a:extLst>
                </p14:cNvPr>
                <p14:cNvContentPartPr/>
                <p14:nvPr/>
              </p14:nvContentPartPr>
              <p14:xfrm>
                <a:off x="523638" y="405096"/>
                <a:ext cx="82080" cy="314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52CD63-28D2-9D31-F02E-A2B8626AF6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4998" y="396456"/>
                  <a:ext cx="99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24B006-3E28-4756-1262-9DC2D2E19EC2}"/>
                    </a:ext>
                  </a:extLst>
                </p14:cNvPr>
                <p14:cNvContentPartPr/>
                <p14:nvPr/>
              </p14:nvContentPartPr>
              <p14:xfrm>
                <a:off x="372798" y="350016"/>
                <a:ext cx="347040" cy="159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24B006-3E28-4756-1262-9DC2D2E19E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798" y="341016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0E0ADE-F0A7-69FA-AC5A-C81220415529}"/>
                    </a:ext>
                  </a:extLst>
                </p14:cNvPr>
                <p14:cNvContentPartPr/>
                <p14:nvPr/>
              </p14:nvContentPartPr>
              <p14:xfrm>
                <a:off x="751158" y="432456"/>
                <a:ext cx="550800" cy="22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0E0ADE-F0A7-69FA-AC5A-C81220415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518" y="423456"/>
                  <a:ext cx="5684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CB2580-C05C-B0AA-113E-2A6F85717AF3}"/>
              </a:ext>
            </a:extLst>
          </p:cNvPr>
          <p:cNvGrpSpPr/>
          <p:nvPr/>
        </p:nvGrpSpPr>
        <p:grpSpPr>
          <a:xfrm>
            <a:off x="1892718" y="201336"/>
            <a:ext cx="3027240" cy="429120"/>
            <a:chOff x="1892718" y="201336"/>
            <a:chExt cx="302724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5C5D92-9F27-EAB2-E279-A33561F1351D}"/>
                    </a:ext>
                  </a:extLst>
                </p14:cNvPr>
                <p14:cNvContentPartPr/>
                <p14:nvPr/>
              </p14:nvContentPartPr>
              <p14:xfrm>
                <a:off x="1892718" y="431376"/>
                <a:ext cx="109800" cy="16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5C5D92-9F27-EAB2-E279-A33561F13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3718" y="422376"/>
                  <a:ext cx="127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0A9358-FF1F-E61D-E5AC-D6131304E317}"/>
                    </a:ext>
                  </a:extLst>
                </p14:cNvPr>
                <p14:cNvContentPartPr/>
                <p14:nvPr/>
              </p14:nvContentPartPr>
              <p14:xfrm>
                <a:off x="2077038" y="286296"/>
                <a:ext cx="588960" cy="34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0A9358-FF1F-E61D-E5AC-D6131304E3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8398" y="277296"/>
                  <a:ext cx="606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F74AA5-5CAB-DD85-8FF7-94B90DCE0D74}"/>
                    </a:ext>
                  </a:extLst>
                </p14:cNvPr>
                <p14:cNvContentPartPr/>
                <p14:nvPr/>
              </p14:nvContentPartPr>
              <p14:xfrm>
                <a:off x="2664918" y="370896"/>
                <a:ext cx="195840" cy="20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F74AA5-5CAB-DD85-8FF7-94B90DCE0D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6278" y="361896"/>
                  <a:ext cx="213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E97A48-1E2F-E8BD-7627-F7F2513932A2}"/>
                    </a:ext>
                  </a:extLst>
                </p14:cNvPr>
                <p14:cNvContentPartPr/>
                <p14:nvPr/>
              </p14:nvContentPartPr>
              <p14:xfrm>
                <a:off x="2963718" y="448296"/>
                <a:ext cx="208080" cy="15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E97A48-1E2F-E8BD-7627-F7F2513932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5078" y="439656"/>
                  <a:ext cx="225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FEA3B5-97EE-CCF8-D4F2-863627683C90}"/>
                    </a:ext>
                  </a:extLst>
                </p14:cNvPr>
                <p14:cNvContentPartPr/>
                <p14:nvPr/>
              </p14:nvContentPartPr>
              <p14:xfrm>
                <a:off x="3213918" y="415176"/>
                <a:ext cx="10728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FEA3B5-97EE-CCF8-D4F2-863627683C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5278" y="406536"/>
                  <a:ext cx="124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8816B0-7AB7-58D6-4318-A921CB45E0FD}"/>
                    </a:ext>
                  </a:extLst>
                </p14:cNvPr>
                <p14:cNvContentPartPr/>
                <p14:nvPr/>
              </p14:nvContentPartPr>
              <p14:xfrm>
                <a:off x="3438558" y="212856"/>
                <a:ext cx="65520" cy="34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8816B0-7AB7-58D6-4318-A921CB45E0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9918" y="204216"/>
                  <a:ext cx="831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9595E0-C93B-874F-602F-0B2CAE0AB13E}"/>
                    </a:ext>
                  </a:extLst>
                </p14:cNvPr>
                <p14:cNvContentPartPr/>
                <p14:nvPr/>
              </p14:nvContentPartPr>
              <p14:xfrm>
                <a:off x="3402558" y="408696"/>
                <a:ext cx="133200" cy="6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9595E0-C93B-874F-602F-0B2CAE0AB1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3558" y="400056"/>
                  <a:ext cx="150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585587-7E6B-447C-2C7D-9C0353B6B423}"/>
                    </a:ext>
                  </a:extLst>
                </p14:cNvPr>
                <p14:cNvContentPartPr/>
                <p14:nvPr/>
              </p14:nvContentPartPr>
              <p14:xfrm>
                <a:off x="3621078" y="412656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585587-7E6B-447C-2C7D-9C0353B6B4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2078" y="4036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7D19F4-2D8C-71F8-5E5C-CF029C934D04}"/>
                    </a:ext>
                  </a:extLst>
                </p14:cNvPr>
                <p14:cNvContentPartPr/>
                <p14:nvPr/>
              </p14:nvContentPartPr>
              <p14:xfrm>
                <a:off x="3693438" y="537576"/>
                <a:ext cx="900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7D19F4-2D8C-71F8-5E5C-CF029C934D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4798" y="528936"/>
                  <a:ext cx="26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C2168B-B5D4-D9F9-2586-85B89CB5E43A}"/>
                    </a:ext>
                  </a:extLst>
                </p14:cNvPr>
                <p14:cNvContentPartPr/>
                <p14:nvPr/>
              </p14:nvContentPartPr>
              <p14:xfrm>
                <a:off x="3637278" y="397176"/>
                <a:ext cx="548280" cy="17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C2168B-B5D4-D9F9-2586-85B89CB5E4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28278" y="388176"/>
                  <a:ext cx="565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3251D9-205C-FF89-9D30-052B7B3D5351}"/>
                    </a:ext>
                  </a:extLst>
                </p14:cNvPr>
                <p14:cNvContentPartPr/>
                <p14:nvPr/>
              </p14:nvContentPartPr>
              <p14:xfrm>
                <a:off x="4062798" y="296376"/>
                <a:ext cx="2628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3251D9-205C-FF89-9D30-052B7B3D53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3798" y="287736"/>
                  <a:ext cx="43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B1CB31-5057-9E90-BC50-791520B6344F}"/>
                    </a:ext>
                  </a:extLst>
                </p14:cNvPr>
                <p14:cNvContentPartPr/>
                <p14:nvPr/>
              </p14:nvContentPartPr>
              <p14:xfrm>
                <a:off x="4227318" y="359016"/>
                <a:ext cx="95040" cy="21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B1CB31-5057-9E90-BC50-791520B634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8678" y="350016"/>
                  <a:ext cx="112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0ED189-2210-416A-94DA-D9C13730CD2B}"/>
                    </a:ext>
                  </a:extLst>
                </p14:cNvPr>
                <p14:cNvContentPartPr/>
                <p14:nvPr/>
              </p14:nvContentPartPr>
              <p14:xfrm>
                <a:off x="4413078" y="201336"/>
                <a:ext cx="85680" cy="30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0ED189-2210-416A-94DA-D9C13730CD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4078" y="192336"/>
                  <a:ext cx="103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1C63D7-8FE9-2EDB-C9FC-34679C66CCB8}"/>
                    </a:ext>
                  </a:extLst>
                </p14:cNvPr>
                <p14:cNvContentPartPr/>
                <p14:nvPr/>
              </p14:nvContentPartPr>
              <p14:xfrm>
                <a:off x="4410918" y="372696"/>
                <a:ext cx="247320" cy="145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1C63D7-8FE9-2EDB-C9FC-34679C66CC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2278" y="364056"/>
                  <a:ext cx="264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945BF5-13F0-06FC-59CA-138246485833}"/>
                    </a:ext>
                  </a:extLst>
                </p14:cNvPr>
                <p14:cNvContentPartPr/>
                <p14:nvPr/>
              </p14:nvContentPartPr>
              <p14:xfrm>
                <a:off x="4625118" y="275136"/>
                <a:ext cx="18000" cy="1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945BF5-13F0-06FC-59CA-1382464858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6478" y="266136"/>
                  <a:ext cx="35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C0F0A3-D6FA-FF44-02DE-0F7BA882DE0B}"/>
                    </a:ext>
                  </a:extLst>
                </p14:cNvPr>
                <p14:cNvContentPartPr/>
                <p14:nvPr/>
              </p14:nvContentPartPr>
              <p14:xfrm>
                <a:off x="4763718" y="314736"/>
                <a:ext cx="156240" cy="21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C0F0A3-D6FA-FF44-02DE-0F7BA882DE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5078" y="305736"/>
                  <a:ext cx="17388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6998E2-1CA4-75B6-CE9B-48DFE7272968}"/>
                  </a:ext>
                </a:extLst>
              </p14:cNvPr>
              <p14:cNvContentPartPr/>
              <p14:nvPr/>
            </p14:nvContentPartPr>
            <p14:xfrm>
              <a:off x="5256198" y="344616"/>
              <a:ext cx="941400" cy="432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6998E2-1CA4-75B6-CE9B-48DFE72729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7558" y="335976"/>
                <a:ext cx="959040" cy="45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7DB5C32-E98A-4B42-D8DD-8743887F5DAD}"/>
              </a:ext>
            </a:extLst>
          </p:cNvPr>
          <p:cNvGrpSpPr/>
          <p:nvPr/>
        </p:nvGrpSpPr>
        <p:grpSpPr>
          <a:xfrm>
            <a:off x="6514398" y="190536"/>
            <a:ext cx="401400" cy="723960"/>
            <a:chOff x="6514398" y="190536"/>
            <a:chExt cx="40140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4AA90A-EDA4-E94D-B0FB-48CC9D13E3F3}"/>
                    </a:ext>
                  </a:extLst>
                </p14:cNvPr>
                <p14:cNvContentPartPr/>
                <p14:nvPr/>
              </p14:nvContentPartPr>
              <p14:xfrm>
                <a:off x="6514398" y="190536"/>
                <a:ext cx="320040" cy="72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4AA90A-EDA4-E94D-B0FB-48CC9D13E3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5398" y="181536"/>
                  <a:ext cx="33768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78D4D5-7290-1A1B-42CD-78E60A35B9A7}"/>
                    </a:ext>
                  </a:extLst>
                </p14:cNvPr>
                <p14:cNvContentPartPr/>
                <p14:nvPr/>
              </p14:nvContentPartPr>
              <p14:xfrm>
                <a:off x="6786558" y="476736"/>
                <a:ext cx="12924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78D4D5-7290-1A1B-42CD-78E60A35B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7918" y="468096"/>
                  <a:ext cx="1468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1E0377-5A26-73E9-843D-3A0F3D4F7020}"/>
                  </a:ext>
                </a:extLst>
              </p14:cNvPr>
              <p14:cNvContentPartPr/>
              <p14:nvPr/>
            </p14:nvContentPartPr>
            <p14:xfrm>
              <a:off x="7377318" y="411936"/>
              <a:ext cx="265320" cy="154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1E0377-5A26-73E9-843D-3A0F3D4F70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8318" y="403296"/>
                <a:ext cx="28296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1C676AC-F00B-284D-5B38-D36638C807AE}"/>
              </a:ext>
            </a:extLst>
          </p:cNvPr>
          <p:cNvGrpSpPr/>
          <p:nvPr/>
        </p:nvGrpSpPr>
        <p:grpSpPr>
          <a:xfrm>
            <a:off x="8214318" y="312216"/>
            <a:ext cx="979920" cy="273960"/>
            <a:chOff x="8214318" y="312216"/>
            <a:chExt cx="9799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9B2746-CC4A-8C96-66CA-7C780B7249F4}"/>
                    </a:ext>
                  </a:extLst>
                </p14:cNvPr>
                <p14:cNvContentPartPr/>
                <p14:nvPr/>
              </p14:nvContentPartPr>
              <p14:xfrm>
                <a:off x="8214318" y="312216"/>
                <a:ext cx="208800" cy="27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9B2746-CC4A-8C96-66CA-7C780B7249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05678" y="303576"/>
                  <a:ext cx="22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151797-5FA3-9DF8-7662-597ADEBB61A2}"/>
                    </a:ext>
                  </a:extLst>
                </p14:cNvPr>
                <p14:cNvContentPartPr/>
                <p14:nvPr/>
              </p14:nvContentPartPr>
              <p14:xfrm>
                <a:off x="8486478" y="359736"/>
                <a:ext cx="221040" cy="10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151797-5FA3-9DF8-7662-597ADEBB61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77478" y="351096"/>
                  <a:ext cx="238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5A92D5-FFE3-A07B-36A0-C638915C880D}"/>
                    </a:ext>
                  </a:extLst>
                </p14:cNvPr>
                <p14:cNvContentPartPr/>
                <p14:nvPr/>
              </p14:nvContentPartPr>
              <p14:xfrm>
                <a:off x="8573598" y="333456"/>
                <a:ext cx="106560" cy="18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5A92D5-FFE3-A07B-36A0-C638915C88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64598" y="324816"/>
                  <a:ext cx="124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A1AA3D-C2A9-79BA-B461-6551EC457FFF}"/>
                    </a:ext>
                  </a:extLst>
                </p14:cNvPr>
                <p14:cNvContentPartPr/>
                <p14:nvPr/>
              </p14:nvContentPartPr>
              <p14:xfrm>
                <a:off x="8877438" y="312936"/>
                <a:ext cx="316800" cy="27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A1AA3D-C2A9-79BA-B461-6551EC457F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8438" y="303936"/>
                  <a:ext cx="33444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FA990-B428-F985-5D32-7D08253CC715}"/>
              </a:ext>
            </a:extLst>
          </p:cNvPr>
          <p:cNvGrpSpPr/>
          <p:nvPr/>
        </p:nvGrpSpPr>
        <p:grpSpPr>
          <a:xfrm>
            <a:off x="9618678" y="225816"/>
            <a:ext cx="1362960" cy="361440"/>
            <a:chOff x="9618678" y="225816"/>
            <a:chExt cx="13629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6D9619-4E84-7E78-A5D3-667666B6DD10}"/>
                    </a:ext>
                  </a:extLst>
                </p14:cNvPr>
                <p14:cNvContentPartPr/>
                <p14:nvPr/>
              </p14:nvContentPartPr>
              <p14:xfrm>
                <a:off x="9618678" y="348936"/>
                <a:ext cx="497160" cy="21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6D9619-4E84-7E78-A5D3-667666B6DD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10038" y="340296"/>
                  <a:ext cx="514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DFD59C-DC19-604F-16DE-21BB90FC14C3}"/>
                    </a:ext>
                  </a:extLst>
                </p14:cNvPr>
                <p14:cNvContentPartPr/>
                <p14:nvPr/>
              </p14:nvContentPartPr>
              <p14:xfrm>
                <a:off x="10110798" y="375936"/>
                <a:ext cx="189360" cy="17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DFD59C-DC19-604F-16DE-21BB90FC14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02158" y="367296"/>
                  <a:ext cx="207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53DEEE-CA6F-6993-CB84-64B733C039B1}"/>
                    </a:ext>
                  </a:extLst>
                </p14:cNvPr>
                <p14:cNvContentPartPr/>
                <p14:nvPr/>
              </p14:nvContentPartPr>
              <p14:xfrm>
                <a:off x="10358478" y="225816"/>
                <a:ext cx="78840" cy="31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53DEEE-CA6F-6993-CB84-64B733C039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49478" y="216816"/>
                  <a:ext cx="96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588A1E-C517-0A94-B2B2-F5AF524DC02F}"/>
                    </a:ext>
                  </a:extLst>
                </p14:cNvPr>
                <p14:cNvContentPartPr/>
                <p14:nvPr/>
              </p14:nvContentPartPr>
              <p14:xfrm>
                <a:off x="10310598" y="398616"/>
                <a:ext cx="481320" cy="158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588A1E-C517-0A94-B2B2-F5AF524DC0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01958" y="389616"/>
                  <a:ext cx="498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9F8177-E91C-0EEC-F6C3-485A085CD4CE}"/>
                    </a:ext>
                  </a:extLst>
                </p14:cNvPr>
                <p14:cNvContentPartPr/>
                <p14:nvPr/>
              </p14:nvContentPartPr>
              <p14:xfrm>
                <a:off x="10708038" y="279456"/>
                <a:ext cx="38520" cy="1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9F8177-E91C-0EEC-F6C3-485A085CD4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99038" y="270816"/>
                  <a:ext cx="5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D07ECB-1008-998C-7F19-B2FBEC9CD6AB}"/>
                    </a:ext>
                  </a:extLst>
                </p14:cNvPr>
                <p14:cNvContentPartPr/>
                <p14:nvPr/>
              </p14:nvContentPartPr>
              <p14:xfrm>
                <a:off x="10863198" y="407616"/>
                <a:ext cx="112320" cy="145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D07ECB-1008-998C-7F19-B2FBEC9CD6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4198" y="398976"/>
                  <a:ext cx="129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D2C9F5-2FEE-3731-5CFE-33D2EF45085F}"/>
                    </a:ext>
                  </a:extLst>
                </p14:cNvPr>
                <p14:cNvContentPartPr/>
                <p14:nvPr/>
              </p14:nvContentPartPr>
              <p14:xfrm>
                <a:off x="10839798" y="409776"/>
                <a:ext cx="141840" cy="177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D2C9F5-2FEE-3731-5CFE-33D2EF4508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31158" y="400776"/>
                  <a:ext cx="159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864C9A8-9A0C-1A98-7BF1-1BC3B9216A23}"/>
                  </a:ext>
                </a:extLst>
              </p14:cNvPr>
              <p14:cNvContentPartPr/>
              <p14:nvPr/>
            </p14:nvContentPartPr>
            <p14:xfrm>
              <a:off x="11278278" y="191976"/>
              <a:ext cx="29520" cy="23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64C9A8-9A0C-1A98-7BF1-1BC3B9216A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69278" y="183336"/>
                <a:ext cx="471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72B15B6-105F-5BD0-6A37-558836F4CC7B}"/>
              </a:ext>
            </a:extLst>
          </p:cNvPr>
          <p:cNvGrpSpPr/>
          <p:nvPr/>
        </p:nvGrpSpPr>
        <p:grpSpPr>
          <a:xfrm>
            <a:off x="11249118" y="368016"/>
            <a:ext cx="311040" cy="257040"/>
            <a:chOff x="11249118" y="368016"/>
            <a:chExt cx="3110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2E0002-A12D-129B-BD30-636D307B3F28}"/>
                    </a:ext>
                  </a:extLst>
                </p14:cNvPr>
                <p14:cNvContentPartPr/>
                <p14:nvPr/>
              </p14:nvContentPartPr>
              <p14:xfrm>
                <a:off x="11277198" y="376296"/>
                <a:ext cx="29880" cy="144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2E0002-A12D-129B-BD30-636D307B3F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68198" y="367296"/>
                  <a:ext cx="4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3BD834-EE1D-5257-EA68-3FC1D5CFF5FE}"/>
                    </a:ext>
                  </a:extLst>
                </p14:cNvPr>
                <p14:cNvContentPartPr/>
                <p14:nvPr/>
              </p14:nvContentPartPr>
              <p14:xfrm>
                <a:off x="11249118" y="368016"/>
                <a:ext cx="311040" cy="257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3BD834-EE1D-5257-EA68-3FC1D5CFF5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40118" y="359376"/>
                  <a:ext cx="32868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30ABB5-D1D6-F152-91E4-23C4BCA4BDD1}"/>
              </a:ext>
            </a:extLst>
          </p:cNvPr>
          <p:cNvGrpSpPr/>
          <p:nvPr/>
        </p:nvGrpSpPr>
        <p:grpSpPr>
          <a:xfrm>
            <a:off x="518598" y="1180536"/>
            <a:ext cx="1271160" cy="591120"/>
            <a:chOff x="518598" y="1180536"/>
            <a:chExt cx="12711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281F7F-7CD7-CE55-0650-F9D36FA271A9}"/>
                    </a:ext>
                  </a:extLst>
                </p14:cNvPr>
                <p14:cNvContentPartPr/>
                <p14:nvPr/>
              </p14:nvContentPartPr>
              <p14:xfrm>
                <a:off x="518598" y="1182336"/>
                <a:ext cx="404640" cy="589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281F7F-7CD7-CE55-0650-F9D36FA271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958" y="1173696"/>
                  <a:ext cx="4222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FCB657-3137-ADE3-3993-C870A996DA8D}"/>
                    </a:ext>
                  </a:extLst>
                </p14:cNvPr>
                <p14:cNvContentPartPr/>
                <p14:nvPr/>
              </p14:nvContentPartPr>
              <p14:xfrm>
                <a:off x="811998" y="1203576"/>
                <a:ext cx="28440" cy="1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FCB657-3137-ADE3-3993-C870A996DA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3358" y="1194576"/>
                  <a:ext cx="46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79320A-558E-6F68-464C-44585002B462}"/>
                    </a:ext>
                  </a:extLst>
                </p14:cNvPr>
                <p14:cNvContentPartPr/>
                <p14:nvPr/>
              </p14:nvContentPartPr>
              <p14:xfrm>
                <a:off x="976158" y="1180536"/>
                <a:ext cx="459000" cy="27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79320A-558E-6F68-464C-44585002B4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158" y="1171896"/>
                  <a:ext cx="47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1A08D5-19EE-1368-2634-2BCAAFB05970}"/>
                    </a:ext>
                  </a:extLst>
                </p14:cNvPr>
                <p14:cNvContentPartPr/>
                <p14:nvPr/>
              </p14:nvContentPartPr>
              <p14:xfrm>
                <a:off x="1471878" y="1214376"/>
                <a:ext cx="317880" cy="212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1A08D5-19EE-1368-2634-2BCAAFB059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3238" y="1205376"/>
                  <a:ext cx="33552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1862EC-D612-A58C-4B5D-1A95F10FDCDF}"/>
                  </a:ext>
                </a:extLst>
              </p14:cNvPr>
              <p14:cNvContentPartPr/>
              <p14:nvPr/>
            </p14:nvContentPartPr>
            <p14:xfrm>
              <a:off x="2218158" y="1071456"/>
              <a:ext cx="456480" cy="25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1862EC-D612-A58C-4B5D-1A95F10FDCD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09518" y="1062816"/>
                <a:ext cx="47412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ECCCA37-EEFC-00D8-F94B-5139AD703A6A}"/>
              </a:ext>
            </a:extLst>
          </p:cNvPr>
          <p:cNvGrpSpPr/>
          <p:nvPr/>
        </p:nvGrpSpPr>
        <p:grpSpPr>
          <a:xfrm>
            <a:off x="3376278" y="841416"/>
            <a:ext cx="1966320" cy="808560"/>
            <a:chOff x="3376278" y="841416"/>
            <a:chExt cx="1966320" cy="80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249F58-4D08-11A7-3C87-D74FCE8F8433}"/>
                    </a:ext>
                  </a:extLst>
                </p14:cNvPr>
                <p14:cNvContentPartPr/>
                <p14:nvPr/>
              </p14:nvContentPartPr>
              <p14:xfrm>
                <a:off x="3387438" y="841416"/>
                <a:ext cx="205200" cy="80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249F58-4D08-11A7-3C87-D74FCE8F84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78798" y="832776"/>
                  <a:ext cx="22284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756E85-996D-5230-85EE-57325F92FA66}"/>
                    </a:ext>
                  </a:extLst>
                </p14:cNvPr>
                <p14:cNvContentPartPr/>
                <p14:nvPr/>
              </p14:nvContentPartPr>
              <p14:xfrm>
                <a:off x="3376278" y="1061736"/>
                <a:ext cx="399600" cy="194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756E85-996D-5230-85EE-57325F92FA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67278" y="1052736"/>
                  <a:ext cx="417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3E5D9D-8592-278A-21B7-F6D5032DF4A9}"/>
                    </a:ext>
                  </a:extLst>
                </p14:cNvPr>
                <p14:cNvContentPartPr/>
                <p14:nvPr/>
              </p14:nvContentPartPr>
              <p14:xfrm>
                <a:off x="3811518" y="866976"/>
                <a:ext cx="110520" cy="423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3E5D9D-8592-278A-21B7-F6D5032DF4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2518" y="857976"/>
                  <a:ext cx="128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68CB79-059A-A2B7-2890-139714E1AFA7}"/>
                    </a:ext>
                  </a:extLst>
                </p14:cNvPr>
                <p14:cNvContentPartPr/>
                <p14:nvPr/>
              </p14:nvContentPartPr>
              <p14:xfrm>
                <a:off x="3982518" y="906216"/>
                <a:ext cx="128520" cy="426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68CB79-059A-A2B7-2890-139714E1AF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3878" y="897576"/>
                  <a:ext cx="146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1B4336-14B6-071A-8427-482D8912BAC8}"/>
                    </a:ext>
                  </a:extLst>
                </p14:cNvPr>
                <p14:cNvContentPartPr/>
                <p14:nvPr/>
              </p14:nvContentPartPr>
              <p14:xfrm>
                <a:off x="4145598" y="1115016"/>
                <a:ext cx="191160" cy="18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1B4336-14B6-071A-8427-482D8912BA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6598" y="1106376"/>
                  <a:ext cx="208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F614C6-9A51-C131-83C9-A2D8D3F318D0}"/>
                    </a:ext>
                  </a:extLst>
                </p14:cNvPr>
                <p14:cNvContentPartPr/>
                <p14:nvPr/>
              </p14:nvContentPartPr>
              <p14:xfrm>
                <a:off x="4477518" y="984696"/>
                <a:ext cx="566640" cy="36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F614C6-9A51-C131-83C9-A2D8D3F318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8518" y="976056"/>
                  <a:ext cx="584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E36ED8-0D4E-D0DB-CBFC-4518D2DF0CF8}"/>
                    </a:ext>
                  </a:extLst>
                </p14:cNvPr>
                <p14:cNvContentPartPr/>
                <p14:nvPr/>
              </p14:nvContentPartPr>
              <p14:xfrm>
                <a:off x="5262318" y="1197096"/>
                <a:ext cx="80280" cy="17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E36ED8-0D4E-D0DB-CBFC-4518D2DF0C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53318" y="1188096"/>
                  <a:ext cx="97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C219FB-3038-ECD1-0D71-FC88FC402A71}"/>
                    </a:ext>
                  </a:extLst>
                </p14:cNvPr>
                <p14:cNvContentPartPr/>
                <p14:nvPr/>
              </p14:nvContentPartPr>
              <p14:xfrm>
                <a:off x="5242518" y="1067856"/>
                <a:ext cx="4680" cy="18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C219FB-3038-ECD1-0D71-FC88FC402A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33878" y="1059216"/>
                  <a:ext cx="223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5AC5903-5733-79F2-0958-423A4B8A7D15}"/>
              </a:ext>
            </a:extLst>
          </p:cNvPr>
          <p:cNvGrpSpPr/>
          <p:nvPr/>
        </p:nvGrpSpPr>
        <p:grpSpPr>
          <a:xfrm>
            <a:off x="4427118" y="1723416"/>
            <a:ext cx="1124640" cy="568800"/>
            <a:chOff x="4427118" y="1723416"/>
            <a:chExt cx="112464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807A44-DC68-8EF2-64B5-2C1BA5C1C3EB}"/>
                    </a:ext>
                  </a:extLst>
                </p14:cNvPr>
                <p14:cNvContentPartPr/>
                <p14:nvPr/>
              </p14:nvContentPartPr>
              <p14:xfrm>
                <a:off x="4531518" y="1879296"/>
                <a:ext cx="63000" cy="400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807A44-DC68-8EF2-64B5-2C1BA5C1C3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22518" y="1870296"/>
                  <a:ext cx="80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32EF9E-C766-EFEF-612B-1EEE7BA003D4}"/>
                    </a:ext>
                  </a:extLst>
                </p14:cNvPr>
                <p14:cNvContentPartPr/>
                <p14:nvPr/>
              </p14:nvContentPartPr>
              <p14:xfrm>
                <a:off x="4427118" y="2062536"/>
                <a:ext cx="198720" cy="91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32EF9E-C766-EFEF-612B-1EEE7BA003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8118" y="2053536"/>
                  <a:ext cx="216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4BF9F8-633F-B912-FA20-CA804D35BB01}"/>
                    </a:ext>
                  </a:extLst>
                </p14:cNvPr>
                <p14:cNvContentPartPr/>
                <p14:nvPr/>
              </p14:nvContentPartPr>
              <p14:xfrm>
                <a:off x="4707918" y="2075856"/>
                <a:ext cx="147960" cy="216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4BF9F8-633F-B912-FA20-CA804D35BB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98918" y="2066856"/>
                  <a:ext cx="165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751D7B-89BC-B668-D25A-3D1F6B172823}"/>
                    </a:ext>
                  </a:extLst>
                </p14:cNvPr>
                <p14:cNvContentPartPr/>
                <p14:nvPr/>
              </p14:nvContentPartPr>
              <p14:xfrm>
                <a:off x="4996278" y="1761936"/>
                <a:ext cx="182520" cy="480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751D7B-89BC-B668-D25A-3D1F6B1728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87638" y="1753296"/>
                  <a:ext cx="2001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560366-5E5F-2D11-AE9E-3BB6B555EEFA}"/>
                    </a:ext>
                  </a:extLst>
                </p14:cNvPr>
                <p14:cNvContentPartPr/>
                <p14:nvPr/>
              </p14:nvContentPartPr>
              <p14:xfrm>
                <a:off x="5219478" y="1919256"/>
                <a:ext cx="159840" cy="27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560366-5E5F-2D11-AE9E-3BB6B555EE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10838" y="1910616"/>
                  <a:ext cx="177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266E442-938B-A19E-E67F-5C2B613558CC}"/>
                    </a:ext>
                  </a:extLst>
                </p14:cNvPr>
                <p14:cNvContentPartPr/>
                <p14:nvPr/>
              </p14:nvContentPartPr>
              <p14:xfrm>
                <a:off x="5230998" y="2075136"/>
                <a:ext cx="106200" cy="75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266E442-938B-A19E-E67F-5C2B613558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22358" y="2066136"/>
                  <a:ext cx="123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B0C457-A938-8B89-A564-9F8FB2E45EC5}"/>
                    </a:ext>
                  </a:extLst>
                </p14:cNvPr>
                <p14:cNvContentPartPr/>
                <p14:nvPr/>
              </p14:nvContentPartPr>
              <p14:xfrm>
                <a:off x="5351598" y="1723416"/>
                <a:ext cx="200160" cy="55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B0C457-A938-8B89-A564-9F8FB2E45E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2598" y="1714776"/>
                  <a:ext cx="217800" cy="56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6BDD660-9444-0D58-17EA-12747DB1DF84}"/>
                  </a:ext>
                </a:extLst>
              </p14:cNvPr>
              <p14:cNvContentPartPr/>
              <p14:nvPr/>
            </p14:nvContentPartPr>
            <p14:xfrm>
              <a:off x="5634198" y="1782096"/>
              <a:ext cx="332640" cy="407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6BDD660-9444-0D58-17EA-12747DB1DF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25198" y="1773456"/>
                <a:ext cx="35028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5182C2E-FD95-B013-D568-A0E1CF231173}"/>
              </a:ext>
            </a:extLst>
          </p:cNvPr>
          <p:cNvGrpSpPr/>
          <p:nvPr/>
        </p:nvGrpSpPr>
        <p:grpSpPr>
          <a:xfrm>
            <a:off x="6097158" y="1860936"/>
            <a:ext cx="217440" cy="239400"/>
            <a:chOff x="6097158" y="1860936"/>
            <a:chExt cx="2174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00A53C9-5107-17AE-CF4C-65F417689B8A}"/>
                    </a:ext>
                  </a:extLst>
                </p14:cNvPr>
                <p14:cNvContentPartPr/>
                <p14:nvPr/>
              </p14:nvContentPartPr>
              <p14:xfrm>
                <a:off x="6097158" y="1943736"/>
                <a:ext cx="215280" cy="5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00A53C9-5107-17AE-CF4C-65F417689B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88158" y="1934736"/>
                  <a:ext cx="232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24566D-B4A5-B78D-27F5-4BBB656B2BE7}"/>
                    </a:ext>
                  </a:extLst>
                </p14:cNvPr>
                <p14:cNvContentPartPr/>
                <p14:nvPr/>
              </p14:nvContentPartPr>
              <p14:xfrm>
                <a:off x="6197238" y="1860936"/>
                <a:ext cx="117360" cy="239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24566D-B4A5-B78D-27F5-4BBB656B2B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88598" y="1852296"/>
                  <a:ext cx="1350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8060274-D685-AC4A-E6E6-E09AF9F6AC31}"/>
              </a:ext>
            </a:extLst>
          </p:cNvPr>
          <p:cNvGrpSpPr/>
          <p:nvPr/>
        </p:nvGrpSpPr>
        <p:grpSpPr>
          <a:xfrm>
            <a:off x="3617118" y="1819536"/>
            <a:ext cx="653400" cy="492840"/>
            <a:chOff x="3617118" y="1819536"/>
            <a:chExt cx="65340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4FC1D0-0422-FBE3-3601-149638223C34}"/>
                    </a:ext>
                  </a:extLst>
                </p14:cNvPr>
                <p14:cNvContentPartPr/>
                <p14:nvPr/>
              </p14:nvContentPartPr>
              <p14:xfrm>
                <a:off x="3617118" y="1972536"/>
                <a:ext cx="276480" cy="29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4FC1D0-0422-FBE3-3601-149638223C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8118" y="1963896"/>
                  <a:ext cx="294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E85456-2593-5889-01EC-2F344D1A40E4}"/>
                    </a:ext>
                  </a:extLst>
                </p14:cNvPr>
                <p14:cNvContentPartPr/>
                <p14:nvPr/>
              </p14:nvContentPartPr>
              <p14:xfrm>
                <a:off x="3623958" y="2106096"/>
                <a:ext cx="126360" cy="20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E85456-2593-5889-01EC-2F344D1A40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14958" y="2097096"/>
                  <a:ext cx="144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93036F-B7E2-BF50-C23C-B6D7053359FD}"/>
                    </a:ext>
                  </a:extLst>
                </p14:cNvPr>
                <p14:cNvContentPartPr/>
                <p14:nvPr/>
              </p14:nvContentPartPr>
              <p14:xfrm>
                <a:off x="4066398" y="2069376"/>
                <a:ext cx="43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93036F-B7E2-BF50-C23C-B6D7053359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57398" y="2060376"/>
                  <a:ext cx="61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1548B5-B705-4005-6F1A-A4741D0C7281}"/>
                    </a:ext>
                  </a:extLst>
                </p14:cNvPr>
                <p14:cNvContentPartPr/>
                <p14:nvPr/>
              </p14:nvContentPartPr>
              <p14:xfrm>
                <a:off x="4042278" y="2043456"/>
                <a:ext cx="228240" cy="4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1548B5-B705-4005-6F1A-A4741D0C72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3278" y="2034456"/>
                  <a:ext cx="245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51F5A6C-C025-11DE-E63C-B184966B0AD8}"/>
                    </a:ext>
                  </a:extLst>
                </p14:cNvPr>
                <p14:cNvContentPartPr/>
                <p14:nvPr/>
              </p14:nvContentPartPr>
              <p14:xfrm>
                <a:off x="3801078" y="1819536"/>
                <a:ext cx="315000" cy="174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51F5A6C-C025-11DE-E63C-B184966B0A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92438" y="1810536"/>
                  <a:ext cx="3326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379E78-C79F-4B94-E251-F82FCD9B25B2}"/>
              </a:ext>
            </a:extLst>
          </p:cNvPr>
          <p:cNvGrpSpPr/>
          <p:nvPr/>
        </p:nvGrpSpPr>
        <p:grpSpPr>
          <a:xfrm>
            <a:off x="6503958" y="1626936"/>
            <a:ext cx="1683360" cy="560880"/>
            <a:chOff x="6503958" y="1626936"/>
            <a:chExt cx="168336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B1B89D-B1E9-E603-DE6B-EB8E2B9DDF67}"/>
                    </a:ext>
                  </a:extLst>
                </p14:cNvPr>
                <p14:cNvContentPartPr/>
                <p14:nvPr/>
              </p14:nvContentPartPr>
              <p14:xfrm>
                <a:off x="6503958" y="1766976"/>
                <a:ext cx="280080" cy="40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B1B89D-B1E9-E603-DE6B-EB8E2B9DDF6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94958" y="1758336"/>
                  <a:ext cx="297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4A10FE-F61D-4D28-9007-CF3E3C9E895E}"/>
                    </a:ext>
                  </a:extLst>
                </p14:cNvPr>
                <p14:cNvContentPartPr/>
                <p14:nvPr/>
              </p14:nvContentPartPr>
              <p14:xfrm>
                <a:off x="6798798" y="1965696"/>
                <a:ext cx="145440" cy="140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4A10FE-F61D-4D28-9007-CF3E3C9E89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90158" y="1957056"/>
                  <a:ext cx="163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5D3C50-8A1C-F5AD-94AE-9DEB6A988F58}"/>
                    </a:ext>
                  </a:extLst>
                </p14:cNvPr>
                <p14:cNvContentPartPr/>
                <p14:nvPr/>
              </p14:nvContentPartPr>
              <p14:xfrm>
                <a:off x="6958998" y="1757256"/>
                <a:ext cx="90000" cy="335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5D3C50-8A1C-F5AD-94AE-9DEB6A988F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49998" y="1748256"/>
                  <a:ext cx="107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300A34-A950-3C1C-BD37-FD8F47174D7F}"/>
                    </a:ext>
                  </a:extLst>
                </p14:cNvPr>
                <p14:cNvContentPartPr/>
                <p14:nvPr/>
              </p14:nvContentPartPr>
              <p14:xfrm>
                <a:off x="6937398" y="1979016"/>
                <a:ext cx="100800" cy="49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300A34-A950-3C1C-BD37-FD8F47174D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28398" y="1970016"/>
                  <a:ext cx="118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DCD2A8-9BB4-17B3-429D-41C66806759F}"/>
                    </a:ext>
                  </a:extLst>
                </p14:cNvPr>
                <p14:cNvContentPartPr/>
                <p14:nvPr/>
              </p14:nvContentPartPr>
              <p14:xfrm>
                <a:off x="7246638" y="1683456"/>
                <a:ext cx="198360" cy="419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DCD2A8-9BB4-17B3-429D-41C6680675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37998" y="1674816"/>
                  <a:ext cx="2160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720238-9588-A4DC-F469-BC88B02147A0}"/>
                    </a:ext>
                  </a:extLst>
                </p14:cNvPr>
                <p14:cNvContentPartPr/>
                <p14:nvPr/>
              </p14:nvContentPartPr>
              <p14:xfrm>
                <a:off x="7456518" y="1774896"/>
                <a:ext cx="194400" cy="27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720238-9588-A4DC-F469-BC88B02147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7878" y="1766256"/>
                  <a:ext cx="212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84AF8C-C73A-C7B5-6357-3456467117C5}"/>
                    </a:ext>
                  </a:extLst>
                </p14:cNvPr>
                <p14:cNvContentPartPr/>
                <p14:nvPr/>
              </p14:nvContentPartPr>
              <p14:xfrm>
                <a:off x="7484598" y="1939776"/>
                <a:ext cx="188280" cy="13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84AF8C-C73A-C7B5-6357-3456467117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5598" y="1931136"/>
                  <a:ext cx="205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112093-70F1-09B5-9130-CD1C35A05A27}"/>
                    </a:ext>
                  </a:extLst>
                </p14:cNvPr>
                <p14:cNvContentPartPr/>
                <p14:nvPr/>
              </p14:nvContentPartPr>
              <p14:xfrm>
                <a:off x="7617078" y="1626936"/>
                <a:ext cx="258120" cy="56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112093-70F1-09B5-9130-CD1C35A05A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08078" y="1618296"/>
                  <a:ext cx="2757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517106-19EB-26FC-8CCC-A34CEB174AD3}"/>
                    </a:ext>
                  </a:extLst>
                </p14:cNvPr>
                <p14:cNvContentPartPr/>
                <p14:nvPr/>
              </p14:nvContentPartPr>
              <p14:xfrm>
                <a:off x="8054118" y="1846536"/>
                <a:ext cx="13320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517106-19EB-26FC-8CCC-A34CEB174A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45478" y="1837536"/>
                  <a:ext cx="150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42AB434-4B98-818B-0929-33A1FCFF5304}"/>
                    </a:ext>
                  </a:extLst>
                </p14:cNvPr>
                <p14:cNvContentPartPr/>
                <p14:nvPr/>
              </p14:nvContentPartPr>
              <p14:xfrm>
                <a:off x="8023878" y="1946256"/>
                <a:ext cx="144360" cy="49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42AB434-4B98-818B-0929-33A1FCFF53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15238" y="1937616"/>
                  <a:ext cx="162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98138A-3FDA-A1A1-7AB2-370D234ACCB4}"/>
                  </a:ext>
                </a:extLst>
              </p14:cNvPr>
              <p14:cNvContentPartPr/>
              <p14:nvPr/>
            </p14:nvContentPartPr>
            <p14:xfrm>
              <a:off x="8443998" y="1739256"/>
              <a:ext cx="387720" cy="375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98138A-3FDA-A1A1-7AB2-370D234ACCB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35358" y="1730616"/>
                <a:ext cx="4053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FC1171-2366-0C38-707B-5278613DA63E}"/>
                  </a:ext>
                </a:extLst>
              </p14:cNvPr>
              <p14:cNvContentPartPr/>
              <p14:nvPr/>
            </p14:nvContentPartPr>
            <p14:xfrm>
              <a:off x="438318" y="3653376"/>
              <a:ext cx="14400" cy="12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FC1171-2366-0C38-707B-5278613DA63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29318" y="3644376"/>
                <a:ext cx="3204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852CEA-3501-D036-23AB-91DD5CD39E11}"/>
              </a:ext>
            </a:extLst>
          </p:cNvPr>
          <p:cNvGrpSpPr/>
          <p:nvPr/>
        </p:nvGrpSpPr>
        <p:grpSpPr>
          <a:xfrm>
            <a:off x="466398" y="3628896"/>
            <a:ext cx="442440" cy="336960"/>
            <a:chOff x="466398" y="3628896"/>
            <a:chExt cx="44244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33AC55-E172-9869-7881-842A87A8E425}"/>
                    </a:ext>
                  </a:extLst>
                </p14:cNvPr>
                <p14:cNvContentPartPr/>
                <p14:nvPr/>
              </p14:nvContentPartPr>
              <p14:xfrm>
                <a:off x="502758" y="3652656"/>
                <a:ext cx="73080" cy="25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33AC55-E172-9869-7881-842A87A8E4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3758" y="3643656"/>
                  <a:ext cx="90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C345FC-A06F-CAF7-FFDE-1ECF5B8BA44D}"/>
                    </a:ext>
                  </a:extLst>
                </p14:cNvPr>
                <p14:cNvContentPartPr/>
                <p14:nvPr/>
              </p14:nvContentPartPr>
              <p14:xfrm>
                <a:off x="466398" y="3628896"/>
                <a:ext cx="115560" cy="11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C345FC-A06F-CAF7-FFDE-1ECF5B8BA4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7398" y="3619896"/>
                  <a:ext cx="133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C3C727-169F-51CB-8E50-1498B85D8CFC}"/>
                    </a:ext>
                  </a:extLst>
                </p14:cNvPr>
                <p14:cNvContentPartPr/>
                <p14:nvPr/>
              </p14:nvContentPartPr>
              <p14:xfrm>
                <a:off x="515358" y="3893496"/>
                <a:ext cx="154080" cy="72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C3C727-169F-51CB-8E50-1498B85D8C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6358" y="3884856"/>
                  <a:ext cx="171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ADC8681-695F-8553-4CB0-4DEED6791F2E}"/>
                    </a:ext>
                  </a:extLst>
                </p14:cNvPr>
                <p14:cNvContentPartPr/>
                <p14:nvPr/>
              </p14:nvContentPartPr>
              <p14:xfrm>
                <a:off x="696798" y="3716736"/>
                <a:ext cx="212040" cy="186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ADC8681-695F-8553-4CB0-4DEED6791F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8158" y="3708096"/>
                  <a:ext cx="2296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EA9EE44-9A59-A84E-F17B-6DC3907CBA43}"/>
              </a:ext>
            </a:extLst>
          </p:cNvPr>
          <p:cNvGrpSpPr/>
          <p:nvPr/>
        </p:nvGrpSpPr>
        <p:grpSpPr>
          <a:xfrm>
            <a:off x="1324638" y="3388056"/>
            <a:ext cx="1546560" cy="809280"/>
            <a:chOff x="1324638" y="3388056"/>
            <a:chExt cx="1546560" cy="8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7CE9AC-4600-6B6B-56E5-34FD5E1C8B39}"/>
                    </a:ext>
                  </a:extLst>
                </p14:cNvPr>
                <p14:cNvContentPartPr/>
                <p14:nvPr/>
              </p14:nvContentPartPr>
              <p14:xfrm>
                <a:off x="1419678" y="3819336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7CE9AC-4600-6B6B-56E5-34FD5E1C8B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10678" y="38103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5BE07F-BE57-FFCA-8838-EB95BC72701A}"/>
                    </a:ext>
                  </a:extLst>
                </p14:cNvPr>
                <p14:cNvContentPartPr/>
                <p14:nvPr/>
              </p14:nvContentPartPr>
              <p14:xfrm>
                <a:off x="1324638" y="3689376"/>
                <a:ext cx="296640" cy="50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5BE07F-BE57-FFCA-8838-EB95BC7270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15998" y="3680376"/>
                  <a:ext cx="3142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D11CAA-AD75-4A70-783F-AFB89FC88ACB}"/>
                    </a:ext>
                  </a:extLst>
                </p14:cNvPr>
                <p14:cNvContentPartPr/>
                <p14:nvPr/>
              </p14:nvContentPartPr>
              <p14:xfrm>
                <a:off x="1636038" y="3388056"/>
                <a:ext cx="986040" cy="465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D11CAA-AD75-4A70-783F-AFB89FC88A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27038" y="3379416"/>
                  <a:ext cx="1003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5420415-6078-618F-374A-51DB3F2F3BFB}"/>
                    </a:ext>
                  </a:extLst>
                </p14:cNvPr>
                <p14:cNvContentPartPr/>
                <p14:nvPr/>
              </p14:nvContentPartPr>
              <p14:xfrm>
                <a:off x="2812158" y="3747696"/>
                <a:ext cx="59040" cy="221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5420415-6078-618F-374A-51DB3F2F3B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03158" y="3738696"/>
                  <a:ext cx="7668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2AD24B2-4B7E-0085-7A90-D9DAC4EF7D17}"/>
                  </a:ext>
                </a:extLst>
              </p14:cNvPr>
              <p14:cNvContentPartPr/>
              <p14:nvPr/>
            </p14:nvContentPartPr>
            <p14:xfrm>
              <a:off x="3480678" y="3334776"/>
              <a:ext cx="207000" cy="703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2AD24B2-4B7E-0085-7A90-D9DAC4EF7D1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72038" y="3325776"/>
                <a:ext cx="2246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BB37FF-EC8C-B237-17AC-CC85BCB4DF9B}"/>
                  </a:ext>
                </a:extLst>
              </p14:cNvPr>
              <p14:cNvContentPartPr/>
              <p14:nvPr/>
            </p14:nvContentPartPr>
            <p14:xfrm>
              <a:off x="3528198" y="3570936"/>
              <a:ext cx="131400" cy="190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BB37FF-EC8C-B237-17AC-CC85BCB4DF9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19198" y="3561936"/>
                <a:ext cx="149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902E432-2454-313E-C570-B1816357BE36}"/>
                  </a:ext>
                </a:extLst>
              </p14:cNvPr>
              <p14:cNvContentPartPr/>
              <p14:nvPr/>
            </p14:nvContentPartPr>
            <p14:xfrm>
              <a:off x="3816198" y="3378696"/>
              <a:ext cx="239400" cy="419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902E432-2454-313E-C570-B1816357BE3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807198" y="3370056"/>
                <a:ext cx="2570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58C0F86-3A4C-0DF1-B540-71261BB86D0A}"/>
                  </a:ext>
                </a:extLst>
              </p14:cNvPr>
              <p14:cNvContentPartPr/>
              <p14:nvPr/>
            </p14:nvContentPartPr>
            <p14:xfrm>
              <a:off x="3990078" y="3448536"/>
              <a:ext cx="273600" cy="321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58C0F86-3A4C-0DF1-B540-71261BB86D0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81078" y="3439536"/>
                <a:ext cx="2912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2198DA0-0C07-E768-7B8B-3C15EA9765D9}"/>
                  </a:ext>
                </a:extLst>
              </p14:cNvPr>
              <p14:cNvContentPartPr/>
              <p14:nvPr/>
            </p14:nvContentPartPr>
            <p14:xfrm>
              <a:off x="4247118" y="3393816"/>
              <a:ext cx="281520" cy="335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2198DA0-0C07-E768-7B8B-3C15EA9765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38118" y="3385176"/>
                <a:ext cx="2991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E35E766-2667-3AEB-0A4E-9DAC80A19407}"/>
                  </a:ext>
                </a:extLst>
              </p14:cNvPr>
              <p14:cNvContentPartPr/>
              <p14:nvPr/>
            </p14:nvContentPartPr>
            <p14:xfrm>
              <a:off x="4759038" y="3449976"/>
              <a:ext cx="56520" cy="15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E35E766-2667-3AEB-0A4E-9DAC80A194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50038" y="3440976"/>
                <a:ext cx="74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6D6584C-E180-0FF8-55BD-D7FA35AF9953}"/>
                  </a:ext>
                </a:extLst>
              </p14:cNvPr>
              <p14:cNvContentPartPr/>
              <p14:nvPr/>
            </p14:nvContentPartPr>
            <p14:xfrm>
              <a:off x="4705758" y="3576336"/>
              <a:ext cx="179280" cy="52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6D6584C-E180-0FF8-55BD-D7FA35AF995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696758" y="3567336"/>
                <a:ext cx="19692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EF3D095-22F8-57EE-0B75-5A9EF05AE44F}"/>
              </a:ext>
            </a:extLst>
          </p:cNvPr>
          <p:cNvGrpSpPr/>
          <p:nvPr/>
        </p:nvGrpSpPr>
        <p:grpSpPr>
          <a:xfrm>
            <a:off x="5277078" y="3037416"/>
            <a:ext cx="3921120" cy="1247760"/>
            <a:chOff x="5277078" y="3037416"/>
            <a:chExt cx="3921120" cy="12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C00E88-2F0B-059C-4FB2-E7EC8B9AADDA}"/>
                    </a:ext>
                  </a:extLst>
                </p14:cNvPr>
                <p14:cNvContentPartPr/>
                <p14:nvPr/>
              </p14:nvContentPartPr>
              <p14:xfrm>
                <a:off x="5277078" y="3208056"/>
                <a:ext cx="330120" cy="517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C00E88-2F0B-059C-4FB2-E7EC8B9AAD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8078" y="3199056"/>
                  <a:ext cx="34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6ED8057-8B87-F9CC-F401-1493D08ED887}"/>
                    </a:ext>
                  </a:extLst>
                </p14:cNvPr>
                <p14:cNvContentPartPr/>
                <p14:nvPr/>
              </p14:nvContentPartPr>
              <p14:xfrm>
                <a:off x="5616918" y="3517296"/>
                <a:ext cx="124200" cy="171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6ED8057-8B87-F9CC-F401-1493D08ED8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08278" y="3508296"/>
                  <a:ext cx="141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E5E0C1-1F51-C023-DAC1-BC941F22DF48}"/>
                    </a:ext>
                  </a:extLst>
                </p14:cNvPr>
                <p14:cNvContentPartPr/>
                <p14:nvPr/>
              </p14:nvContentPartPr>
              <p14:xfrm>
                <a:off x="5850198" y="3224976"/>
                <a:ext cx="65520" cy="456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E5E0C1-1F51-C023-DAC1-BC941F22DF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41198" y="3216336"/>
                  <a:ext cx="831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D235417-1FC5-CBE0-7C53-399EFC86B70F}"/>
                    </a:ext>
                  </a:extLst>
                </p14:cNvPr>
                <p14:cNvContentPartPr/>
                <p14:nvPr/>
              </p14:nvContentPartPr>
              <p14:xfrm>
                <a:off x="5746158" y="3462936"/>
                <a:ext cx="239040" cy="135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D235417-1FC5-CBE0-7C53-399EFC86B7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37158" y="3453936"/>
                  <a:ext cx="256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1BAD23F-909A-314B-9B59-C8B3F97C88FC}"/>
                    </a:ext>
                  </a:extLst>
                </p14:cNvPr>
                <p14:cNvContentPartPr/>
                <p14:nvPr/>
              </p14:nvContentPartPr>
              <p14:xfrm>
                <a:off x="6077718" y="3108696"/>
                <a:ext cx="345600" cy="65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1BAD23F-909A-314B-9B59-C8B3F97C88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69078" y="3100056"/>
                  <a:ext cx="3632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035E23-948A-27F0-A352-9F3C922A4257}"/>
                    </a:ext>
                  </a:extLst>
                </p14:cNvPr>
                <p14:cNvContentPartPr/>
                <p14:nvPr/>
              </p14:nvContentPartPr>
              <p14:xfrm>
                <a:off x="6394158" y="3234336"/>
                <a:ext cx="259560" cy="35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035E23-948A-27F0-A352-9F3C922A425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85158" y="3225336"/>
                  <a:ext cx="277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09FD8CF-1DFE-EE93-8930-9D104DA70076}"/>
                    </a:ext>
                  </a:extLst>
                </p14:cNvPr>
                <p14:cNvContentPartPr/>
                <p14:nvPr/>
              </p14:nvContentPartPr>
              <p14:xfrm>
                <a:off x="6902478" y="3227856"/>
                <a:ext cx="83160" cy="350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09FD8CF-1DFE-EE93-8930-9D104DA70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93838" y="3219216"/>
                  <a:ext cx="100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A9FD31-DC31-7838-7B8D-9EE8ACB123C6}"/>
                    </a:ext>
                  </a:extLst>
                </p14:cNvPr>
                <p14:cNvContentPartPr/>
                <p14:nvPr/>
              </p14:nvContentPartPr>
              <p14:xfrm>
                <a:off x="6727518" y="3222456"/>
                <a:ext cx="268200" cy="172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A9FD31-DC31-7838-7B8D-9EE8ACB123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8518" y="3213456"/>
                  <a:ext cx="285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1F422C-55FA-3593-69CD-52B0FE717ABA}"/>
                    </a:ext>
                  </a:extLst>
                </p14:cNvPr>
                <p14:cNvContentPartPr/>
                <p14:nvPr/>
              </p14:nvContentPartPr>
              <p14:xfrm>
                <a:off x="6799518" y="3582456"/>
                <a:ext cx="326880" cy="67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1F422C-55FA-3593-69CD-52B0FE717A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90878" y="3573816"/>
                  <a:ext cx="344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2B40CD-DE71-E8E6-1D3E-3E433251F2CF}"/>
                    </a:ext>
                  </a:extLst>
                </p14:cNvPr>
                <p14:cNvContentPartPr/>
                <p14:nvPr/>
              </p14:nvContentPartPr>
              <p14:xfrm>
                <a:off x="7321878" y="3342336"/>
                <a:ext cx="183600" cy="63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2B40CD-DE71-E8E6-1D3E-3E433251F2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12878" y="3333336"/>
                  <a:ext cx="201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A902D8-EC52-31D1-E0F0-A5A05C2602A6}"/>
                    </a:ext>
                  </a:extLst>
                </p14:cNvPr>
                <p14:cNvContentPartPr/>
                <p14:nvPr/>
              </p14:nvContentPartPr>
              <p14:xfrm>
                <a:off x="7649838" y="3194016"/>
                <a:ext cx="238680" cy="330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A902D8-EC52-31D1-E0F0-A5A05C2602A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41198" y="3185016"/>
                  <a:ext cx="256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473228-4AEC-4FEC-DA0A-88AFCB6F0A18}"/>
                    </a:ext>
                  </a:extLst>
                </p14:cNvPr>
                <p14:cNvContentPartPr/>
                <p14:nvPr/>
              </p14:nvContentPartPr>
              <p14:xfrm>
                <a:off x="7639758" y="3410376"/>
                <a:ext cx="208080" cy="59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473228-4AEC-4FEC-DA0A-88AFCB6F0A1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31118" y="3401376"/>
                  <a:ext cx="225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11572F-AE54-0703-0CD5-80B8E9D77744}"/>
                    </a:ext>
                  </a:extLst>
                </p14:cNvPr>
                <p14:cNvContentPartPr/>
                <p14:nvPr/>
              </p14:nvContentPartPr>
              <p14:xfrm>
                <a:off x="7811478" y="3037416"/>
                <a:ext cx="367920" cy="84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11572F-AE54-0703-0CD5-80B8E9D7774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2478" y="3028416"/>
                  <a:ext cx="38556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766CA8F-1929-B215-5D38-25D79F5E5989}"/>
                    </a:ext>
                  </a:extLst>
                </p14:cNvPr>
                <p14:cNvContentPartPr/>
                <p14:nvPr/>
              </p14:nvContentPartPr>
              <p14:xfrm>
                <a:off x="8619678" y="3583896"/>
                <a:ext cx="53640" cy="53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766CA8F-1929-B215-5D38-25D79F5E59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10678" y="3574896"/>
                  <a:ext cx="71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9C78434-2D53-A54A-ED9B-41CAC7AB0ABA}"/>
                    </a:ext>
                  </a:extLst>
                </p14:cNvPr>
                <p14:cNvContentPartPr/>
                <p14:nvPr/>
              </p14:nvContentPartPr>
              <p14:xfrm>
                <a:off x="8292078" y="3403896"/>
                <a:ext cx="906120" cy="73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9C78434-2D53-A54A-ED9B-41CAC7AB0AB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83078" y="3394896"/>
                  <a:ext cx="92376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B931CA7-F6AF-61F0-D9CE-8CA9678623E3}"/>
                    </a:ext>
                  </a:extLst>
                </p14:cNvPr>
                <p14:cNvContentPartPr/>
                <p14:nvPr/>
              </p14:nvContentPartPr>
              <p14:xfrm>
                <a:off x="8162838" y="3539976"/>
                <a:ext cx="957600" cy="745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B931CA7-F6AF-61F0-D9CE-8CA9678623E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54198" y="3530976"/>
                  <a:ext cx="9752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B37107-D47E-0A53-974B-48920461812F}"/>
                    </a:ext>
                  </a:extLst>
                </p14:cNvPr>
                <p14:cNvContentPartPr/>
                <p14:nvPr/>
              </p14:nvContentPartPr>
              <p14:xfrm>
                <a:off x="8383518" y="3213816"/>
                <a:ext cx="786600" cy="73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B37107-D47E-0A53-974B-48920461812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74878" y="3204816"/>
                  <a:ext cx="804240" cy="74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6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37192-1BE5-9A40-4693-5D38EF16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8EC9F-5B4A-1A62-3103-9976FF87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Ananya K –CH.EN.U4AIE21105</a:t>
            </a:r>
          </a:p>
          <a:p>
            <a:r>
              <a:rPr lang="en-IN" dirty="0" err="1"/>
              <a:t>Amirthavarshini</a:t>
            </a:r>
            <a:r>
              <a:rPr lang="en-IN" dirty="0"/>
              <a:t> –CH.EN.U4AIE211</a:t>
            </a:r>
          </a:p>
          <a:p>
            <a:r>
              <a:rPr lang="en-IN" dirty="0" err="1"/>
              <a:t>Hrishikeasan</a:t>
            </a:r>
            <a:r>
              <a:rPr lang="en-IN" dirty="0"/>
              <a:t> - –CH.EN.U4AIE21116</a:t>
            </a:r>
          </a:p>
          <a:p>
            <a:r>
              <a:rPr lang="en-IN" dirty="0"/>
              <a:t>Abhay Nanduri –CH.EN.U4AIE21130</a:t>
            </a:r>
          </a:p>
          <a:p>
            <a:r>
              <a:rPr lang="en-IN" dirty="0"/>
              <a:t>Viswanathan V –CH.EN.U4AIE21164</a:t>
            </a:r>
          </a:p>
        </p:txBody>
      </p:sp>
    </p:spTree>
    <p:extLst>
      <p:ext uri="{BB962C8B-B14F-4D97-AF65-F5344CB8AC3E}">
        <p14:creationId xmlns:p14="http://schemas.microsoft.com/office/powerpoint/2010/main" val="28875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25B-4A9F-C43C-4343-0DFA28F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Text"/>
              </a:rPr>
              <a:t>Eigen values and 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C4A2-7226-639F-0599-A947118E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Geometric Definition</a:t>
            </a:r>
          </a:p>
          <a:p>
            <a:pPr>
              <a:buClr>
                <a:srgbClr val="BFBFBF"/>
              </a:buClr>
            </a:pPr>
            <a:r>
              <a:rPr lang="en-US" dirty="0"/>
              <a:t>Eigen Equation</a:t>
            </a:r>
          </a:p>
          <a:p>
            <a:pPr>
              <a:buClr>
                <a:srgbClr val="BFBFBF"/>
              </a:buClr>
            </a:pPr>
            <a:r>
              <a:rPr lang="en-US"/>
              <a:t>Arithmetic Multiplicity and Geometric Multiplicity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B368C0-02CC-E0C6-A681-C76C28DF56E5}"/>
                  </a:ext>
                </a:extLst>
              </p14:cNvPr>
              <p14:cNvContentPartPr/>
              <p14:nvPr/>
            </p14:nvContentPartPr>
            <p14:xfrm>
              <a:off x="531692" y="204411"/>
              <a:ext cx="179640" cy="1478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B368C0-02CC-E0C6-A681-C76C28DF5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92" y="195411"/>
                <a:ext cx="197280" cy="14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83C1E7-64F8-0965-64C4-99CA1F045094}"/>
                  </a:ext>
                </a:extLst>
              </p14:cNvPr>
              <p14:cNvContentPartPr/>
              <p14:nvPr/>
            </p14:nvContentPartPr>
            <p14:xfrm>
              <a:off x="389492" y="190731"/>
              <a:ext cx="175320" cy="26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83C1E7-64F8-0965-64C4-99CA1F045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52" y="181731"/>
                <a:ext cx="192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DD3151-570B-C3CD-FC57-D91EC3187FF3}"/>
                  </a:ext>
                </a:extLst>
              </p14:cNvPr>
              <p14:cNvContentPartPr/>
              <p14:nvPr/>
            </p14:nvContentPartPr>
            <p14:xfrm>
              <a:off x="529532" y="195771"/>
              <a:ext cx="264960" cy="228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DD3151-570B-C3CD-FC57-D91EC3187F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532" y="186771"/>
                <a:ext cx="282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55B800-2339-18A0-82B6-091CC611A4D4}"/>
                  </a:ext>
                </a:extLst>
              </p14:cNvPr>
              <p14:cNvContentPartPr/>
              <p14:nvPr/>
            </p14:nvContentPartPr>
            <p14:xfrm>
              <a:off x="643652" y="1555851"/>
              <a:ext cx="1736280" cy="12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55B800-2339-18A0-82B6-091CC611A4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652" y="1547211"/>
                <a:ext cx="1753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D551DA-A582-24D9-3338-09F869AC2EB9}"/>
                  </a:ext>
                </a:extLst>
              </p14:cNvPr>
              <p14:cNvContentPartPr/>
              <p14:nvPr/>
            </p14:nvContentPartPr>
            <p14:xfrm>
              <a:off x="2262572" y="1384491"/>
              <a:ext cx="249120" cy="37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D551DA-A582-24D9-3338-09F869AC2E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3572" y="1375851"/>
                <a:ext cx="2667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FEE4EA-6218-888D-425C-AE3679D24C4D}"/>
                  </a:ext>
                </a:extLst>
              </p14:cNvPr>
              <p14:cNvContentPartPr/>
              <p14:nvPr/>
            </p14:nvContentPartPr>
            <p14:xfrm>
              <a:off x="2580812" y="1325811"/>
              <a:ext cx="63360" cy="442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FEE4EA-6218-888D-425C-AE3679D24C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2172" y="1317171"/>
                <a:ext cx="810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3D83BF-98D0-CAB2-1808-96C82A3DF020}"/>
                  </a:ext>
                </a:extLst>
              </p14:cNvPr>
              <p14:cNvContentPartPr/>
              <p14:nvPr/>
            </p14:nvContentPartPr>
            <p14:xfrm>
              <a:off x="2494772" y="1180731"/>
              <a:ext cx="1440" cy="1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3D83BF-98D0-CAB2-1808-96C82A3DF0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6132" y="1171731"/>
                <a:ext cx="19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29FDB1-D91E-5E23-0906-EA5DF4861F4B}"/>
                  </a:ext>
                </a:extLst>
              </p14:cNvPr>
              <p14:cNvContentPartPr/>
              <p14:nvPr/>
            </p14:nvContentPartPr>
            <p14:xfrm>
              <a:off x="2385692" y="1192971"/>
              <a:ext cx="330480" cy="176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29FDB1-D91E-5E23-0906-EA5DF4861F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7052" y="1183971"/>
                <a:ext cx="3481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F84F8F-615A-CA10-D6C0-3DAC1042F934}"/>
                  </a:ext>
                </a:extLst>
              </p14:cNvPr>
              <p14:cNvContentPartPr/>
              <p14:nvPr/>
            </p14:nvContentPartPr>
            <p14:xfrm>
              <a:off x="1019492" y="371451"/>
              <a:ext cx="162720" cy="354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F84F8F-615A-CA10-D6C0-3DAC1042F9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852" y="362811"/>
                <a:ext cx="180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85B17A-6AB3-CEA1-E5DA-EB9BF7523E2A}"/>
                  </a:ext>
                </a:extLst>
              </p14:cNvPr>
              <p14:cNvContentPartPr/>
              <p14:nvPr/>
            </p14:nvContentPartPr>
            <p14:xfrm>
              <a:off x="1015532" y="272091"/>
              <a:ext cx="278640" cy="151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85B17A-6AB3-CEA1-E5DA-EB9BF7523E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6532" y="263451"/>
                <a:ext cx="29628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F5227-186B-9B5A-FEBB-E376E53F6CFE}"/>
              </a:ext>
            </a:extLst>
          </p:cNvPr>
          <p:cNvGrpSpPr/>
          <p:nvPr/>
        </p:nvGrpSpPr>
        <p:grpSpPr>
          <a:xfrm>
            <a:off x="3405212" y="427611"/>
            <a:ext cx="2743200" cy="1715760"/>
            <a:chOff x="3405212" y="427611"/>
            <a:chExt cx="274320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A6027-5627-C3AA-C011-0BF3FA3F9EC3}"/>
                    </a:ext>
                  </a:extLst>
                </p14:cNvPr>
                <p14:cNvContentPartPr/>
                <p14:nvPr/>
              </p14:nvContentPartPr>
              <p14:xfrm>
                <a:off x="3405212" y="897771"/>
                <a:ext cx="2648160" cy="11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A6027-5627-C3AA-C011-0BF3FA3F9E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6572" y="888771"/>
                  <a:ext cx="2665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DC858-990C-4DF1-6104-AC15298E5119}"/>
                    </a:ext>
                  </a:extLst>
                </p14:cNvPr>
                <p14:cNvContentPartPr/>
                <p14:nvPr/>
              </p14:nvContentPartPr>
              <p14:xfrm>
                <a:off x="3548852" y="1210251"/>
                <a:ext cx="2360520" cy="11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DC858-990C-4DF1-6104-AC15298E51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9852" y="1201611"/>
                  <a:ext cx="2378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CE6205-B388-3977-3D89-19BA796F1F3F}"/>
                    </a:ext>
                  </a:extLst>
                </p14:cNvPr>
                <p14:cNvContentPartPr/>
                <p14:nvPr/>
              </p14:nvContentPartPr>
              <p14:xfrm>
                <a:off x="5616332" y="795171"/>
                <a:ext cx="532080" cy="601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CE6205-B388-3977-3D89-19BA796F1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7692" y="786531"/>
                  <a:ext cx="5497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6EBCD0-6E33-E974-1578-E3A27424BBBB}"/>
                    </a:ext>
                  </a:extLst>
                </p14:cNvPr>
                <p14:cNvContentPartPr/>
                <p14:nvPr/>
              </p14:nvContentPartPr>
              <p14:xfrm>
                <a:off x="3846932" y="451371"/>
                <a:ext cx="299520" cy="29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6EBCD0-6E33-E974-1578-E3A27424BB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7932" y="442371"/>
                  <a:ext cx="317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231896-FF41-40FD-B9B8-EC21F10A178A}"/>
                    </a:ext>
                  </a:extLst>
                </p14:cNvPr>
                <p14:cNvContentPartPr/>
                <p14:nvPr/>
              </p14:nvContentPartPr>
              <p14:xfrm>
                <a:off x="4146812" y="59789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231896-FF41-40FD-B9B8-EC21F10A17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8172" y="588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3C8074-F0FD-7057-1D6B-AE19EE51649F}"/>
                    </a:ext>
                  </a:extLst>
                </p14:cNvPr>
                <p14:cNvContentPartPr/>
                <p14:nvPr/>
              </p14:nvContentPartPr>
              <p14:xfrm>
                <a:off x="4150772" y="584931"/>
                <a:ext cx="43200" cy="22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3C8074-F0FD-7057-1D6B-AE19EE5164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1772" y="575931"/>
                  <a:ext cx="60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07A9E-F691-C26E-B13D-6824397DD9EB}"/>
                    </a:ext>
                  </a:extLst>
                </p14:cNvPr>
                <p14:cNvContentPartPr/>
                <p14:nvPr/>
              </p14:nvContentPartPr>
              <p14:xfrm>
                <a:off x="4175252" y="427611"/>
                <a:ext cx="432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07A9E-F691-C26E-B13D-6824397DD9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6612" y="418971"/>
                  <a:ext cx="2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1E4FD1-1252-3B1D-491A-AD5C2EB09F56}"/>
                    </a:ext>
                  </a:extLst>
                </p14:cNvPr>
                <p14:cNvContentPartPr/>
                <p14:nvPr/>
              </p14:nvContentPartPr>
              <p14:xfrm>
                <a:off x="4204772" y="591771"/>
                <a:ext cx="265320" cy="26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1E4FD1-1252-3B1D-491A-AD5C2EB09F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95772" y="583131"/>
                  <a:ext cx="282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4F7B2E-935E-1A9D-98BA-036BC0B59106}"/>
                    </a:ext>
                  </a:extLst>
                </p14:cNvPr>
                <p14:cNvContentPartPr/>
                <p14:nvPr/>
              </p14:nvContentPartPr>
              <p14:xfrm>
                <a:off x="4478372" y="673851"/>
                <a:ext cx="71712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4F7B2E-935E-1A9D-98BA-036BC0B591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69372" y="664851"/>
                  <a:ext cx="73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8DB0EC-4B04-6822-420F-AB4E10AC370C}"/>
                    </a:ext>
                  </a:extLst>
                </p14:cNvPr>
                <p14:cNvContentPartPr/>
                <p14:nvPr/>
              </p14:nvContentPartPr>
              <p14:xfrm>
                <a:off x="4121972" y="1317531"/>
                <a:ext cx="26280" cy="36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8DB0EC-4B04-6822-420F-AB4E10AC37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13332" y="1308891"/>
                  <a:ext cx="43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B5E843-8CD5-2376-E7CF-AF468FCB2F65}"/>
                    </a:ext>
                  </a:extLst>
                </p14:cNvPr>
                <p14:cNvContentPartPr/>
                <p14:nvPr/>
              </p14:nvContentPartPr>
              <p14:xfrm>
                <a:off x="3909572" y="1260291"/>
                <a:ext cx="48636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B5E843-8CD5-2376-E7CF-AF468FCB2F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0572" y="1251291"/>
                  <a:ext cx="504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032257-FEB3-A34E-3112-6169527012D8}"/>
                    </a:ext>
                  </a:extLst>
                </p14:cNvPr>
                <p14:cNvContentPartPr/>
                <p14:nvPr/>
              </p14:nvContentPartPr>
              <p14:xfrm>
                <a:off x="4186772" y="1442091"/>
                <a:ext cx="247320" cy="19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032257-FEB3-A34E-3112-616952701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77772" y="1433091"/>
                  <a:ext cx="264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80C7F4-A7D3-023D-0E54-5B252781EE78}"/>
                    </a:ext>
                  </a:extLst>
                </p14:cNvPr>
                <p14:cNvContentPartPr/>
                <p14:nvPr/>
              </p14:nvContentPartPr>
              <p14:xfrm>
                <a:off x="4488092" y="1465851"/>
                <a:ext cx="465840" cy="19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80C7F4-A7D3-023D-0E54-5B252781EE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79452" y="1456851"/>
                  <a:ext cx="483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E67878-A999-DF43-28B5-CB97CA038592}"/>
                    </a:ext>
                  </a:extLst>
                </p14:cNvPr>
                <p14:cNvContentPartPr/>
                <p14:nvPr/>
              </p14:nvContentPartPr>
              <p14:xfrm>
                <a:off x="5049692" y="1315731"/>
                <a:ext cx="30600" cy="3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E67878-A999-DF43-28B5-CB97CA0385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1052" y="1306731"/>
                  <a:ext cx="48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DB2E9C-0607-676F-0925-EA94B3E0F857}"/>
                    </a:ext>
                  </a:extLst>
                </p14:cNvPr>
                <p14:cNvContentPartPr/>
                <p14:nvPr/>
              </p14:nvContentPartPr>
              <p14:xfrm>
                <a:off x="4952852" y="1441731"/>
                <a:ext cx="90720" cy="239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DB2E9C-0607-676F-0925-EA94B3E0F8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4212" y="1433091"/>
                  <a:ext cx="108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4705FF-7075-5582-F5C7-E27C50326B97}"/>
                    </a:ext>
                  </a:extLst>
                </p14:cNvPr>
                <p14:cNvContentPartPr/>
                <p14:nvPr/>
              </p14:nvContentPartPr>
              <p14:xfrm>
                <a:off x="5056532" y="1394931"/>
                <a:ext cx="142920" cy="74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4705FF-7075-5582-F5C7-E27C50326B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7532" y="1385931"/>
                  <a:ext cx="1605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7B5287-C71F-BDE3-42CB-B982EFB7CD6C}"/>
                    </a:ext>
                  </a:extLst>
                </p14:cNvPr>
                <p14:cNvContentPartPr/>
                <p14:nvPr/>
              </p14:nvContentPartPr>
              <p14:xfrm>
                <a:off x="5061932" y="1596891"/>
                <a:ext cx="141840" cy="10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7B5287-C71F-BDE3-42CB-B982EFB7CD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53292" y="1588251"/>
                  <a:ext cx="159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ED776C-FBF8-8736-5142-3C718E9675E7}"/>
                    </a:ext>
                  </a:extLst>
                </p14:cNvPr>
                <p14:cNvContentPartPr/>
                <p14:nvPr/>
              </p14:nvContentPartPr>
              <p14:xfrm>
                <a:off x="5273252" y="1560171"/>
                <a:ext cx="100080" cy="15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ED776C-FBF8-8736-5142-3C718E9675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64252" y="1551171"/>
                  <a:ext cx="117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F0B652-81F0-DF94-EB80-74D6BC9A3689}"/>
                    </a:ext>
                  </a:extLst>
                </p14:cNvPr>
                <p14:cNvContentPartPr/>
                <p14:nvPr/>
              </p14:nvContentPartPr>
              <p14:xfrm>
                <a:off x="5343092" y="1544691"/>
                <a:ext cx="241560" cy="176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F0B652-81F0-DF94-EB80-74D6BC9A36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34092" y="1536051"/>
                  <a:ext cx="259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A01C25-D128-6520-0EF8-EDEF352F363A}"/>
                    </a:ext>
                  </a:extLst>
                </p14:cNvPr>
                <p14:cNvContentPartPr/>
                <p14:nvPr/>
              </p14:nvContentPartPr>
              <p14:xfrm>
                <a:off x="5600132" y="1550811"/>
                <a:ext cx="359280" cy="30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A01C25-D128-6520-0EF8-EDEF352F36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91492" y="1542171"/>
                  <a:ext cx="3769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D7F186-D3DB-CAA8-5583-C4640BAB67CD}"/>
              </a:ext>
            </a:extLst>
          </p:cNvPr>
          <p:cNvGrpSpPr/>
          <p:nvPr/>
        </p:nvGrpSpPr>
        <p:grpSpPr>
          <a:xfrm>
            <a:off x="73772" y="1658451"/>
            <a:ext cx="606240" cy="165240"/>
            <a:chOff x="73772" y="1658451"/>
            <a:chExt cx="60624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FC2500-391B-5E83-29A6-5A6086290BA0}"/>
                    </a:ext>
                  </a:extLst>
                </p14:cNvPr>
                <p14:cNvContentPartPr/>
                <p14:nvPr/>
              </p14:nvContentPartPr>
              <p14:xfrm>
                <a:off x="73772" y="1729371"/>
                <a:ext cx="43920" cy="11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FC2500-391B-5E83-29A6-5A6086290B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32" y="1720731"/>
                  <a:ext cx="61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31A1D7-E7EA-8821-5A3C-3D9A2DED7B34}"/>
                    </a:ext>
                  </a:extLst>
                </p14:cNvPr>
                <p14:cNvContentPartPr/>
                <p14:nvPr/>
              </p14:nvContentPartPr>
              <p14:xfrm>
                <a:off x="283652" y="1664571"/>
                <a:ext cx="30600" cy="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31A1D7-E7EA-8821-5A3C-3D9A2DED7B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5012" y="1655571"/>
                  <a:ext cx="48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706EF3-F06C-3344-31DA-37A16D0ED51A}"/>
                    </a:ext>
                  </a:extLst>
                </p14:cNvPr>
                <p14:cNvContentPartPr/>
                <p14:nvPr/>
              </p14:nvContentPartPr>
              <p14:xfrm>
                <a:off x="452852" y="1658451"/>
                <a:ext cx="46800" cy="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706EF3-F06C-3344-31DA-37A16D0ED51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3852" y="1649451"/>
                  <a:ext cx="64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D8C627-411D-3458-D7B2-C1A65B83A8AD}"/>
                    </a:ext>
                  </a:extLst>
                </p14:cNvPr>
                <p14:cNvContentPartPr/>
                <p14:nvPr/>
              </p14:nvContentPartPr>
              <p14:xfrm>
                <a:off x="615932" y="1660251"/>
                <a:ext cx="53640" cy="1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D8C627-411D-3458-D7B2-C1A65B83A8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7292" y="1651251"/>
                  <a:ext cx="71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74BDA-FA15-765F-287E-3C444A9BB583}"/>
                    </a:ext>
                  </a:extLst>
                </p14:cNvPr>
                <p14:cNvContentPartPr/>
                <p14:nvPr/>
              </p14:nvContentPartPr>
              <p14:xfrm>
                <a:off x="655892" y="1680771"/>
                <a:ext cx="24120" cy="5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74BDA-FA15-765F-287E-3C444A9BB5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252" y="1671771"/>
                  <a:ext cx="41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7D198C-9151-C0D1-18AA-FB35E814E20E}"/>
                    </a:ext>
                  </a:extLst>
                </p14:cNvPr>
                <p14:cNvContentPartPr/>
                <p14:nvPr/>
              </p14:nvContentPartPr>
              <p14:xfrm>
                <a:off x="672812" y="1771131"/>
                <a:ext cx="7200" cy="5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7D198C-9151-C0D1-18AA-FB35E814E2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3812" y="1762491"/>
                  <a:ext cx="248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B6171B-04E6-5512-0981-2D9CC642BC41}"/>
                  </a:ext>
                </a:extLst>
              </p14:cNvPr>
              <p14:cNvContentPartPr/>
              <p14:nvPr/>
            </p14:nvContentPartPr>
            <p14:xfrm>
              <a:off x="649412" y="2060931"/>
              <a:ext cx="27000" cy="225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B6171B-04E6-5512-0981-2D9CC642BC4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40412" y="2052291"/>
                <a:ext cx="44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3DF8D9-B8E9-5572-4D52-555751E7E8C7}"/>
                  </a:ext>
                </a:extLst>
              </p14:cNvPr>
              <p14:cNvContentPartPr/>
              <p14:nvPr/>
            </p14:nvContentPartPr>
            <p14:xfrm>
              <a:off x="691172" y="2401131"/>
              <a:ext cx="12600" cy="46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3DF8D9-B8E9-5572-4D52-555751E7E8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2172" y="2392491"/>
                <a:ext cx="302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B053479-8E0D-2C33-9652-D6B8EED989E1}"/>
              </a:ext>
            </a:extLst>
          </p:cNvPr>
          <p:cNvGrpSpPr/>
          <p:nvPr/>
        </p:nvGrpSpPr>
        <p:grpSpPr>
          <a:xfrm>
            <a:off x="686852" y="2604531"/>
            <a:ext cx="78840" cy="204840"/>
            <a:chOff x="686852" y="2604531"/>
            <a:chExt cx="788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8D76E1-D35F-39C1-C59E-7CD6860E40F7}"/>
                    </a:ext>
                  </a:extLst>
                </p14:cNvPr>
                <p14:cNvContentPartPr/>
                <p14:nvPr/>
              </p14:nvContentPartPr>
              <p14:xfrm>
                <a:off x="686852" y="2604531"/>
                <a:ext cx="70920" cy="18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8D76E1-D35F-39C1-C59E-7CD6860E40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7852" y="2595891"/>
                  <a:ext cx="88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A6917F4-F107-ADB3-F6A4-59AE873BBBC7}"/>
                    </a:ext>
                  </a:extLst>
                </p14:cNvPr>
                <p14:cNvContentPartPr/>
                <p14:nvPr/>
              </p14:nvContentPartPr>
              <p14:xfrm>
                <a:off x="746252" y="2797851"/>
                <a:ext cx="19440" cy="11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A6917F4-F107-ADB3-F6A4-59AE873BBB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7252" y="2788851"/>
                  <a:ext cx="370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1186056-CDF7-1B10-FA22-6B2D4AFD3117}"/>
                  </a:ext>
                </a:extLst>
              </p14:cNvPr>
              <p14:cNvContentPartPr/>
              <p14:nvPr/>
            </p14:nvContentPartPr>
            <p14:xfrm>
              <a:off x="6733772" y="1544691"/>
              <a:ext cx="127080" cy="2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1186056-CDF7-1B10-FA22-6B2D4AFD311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24772" y="1536051"/>
                <a:ext cx="144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284DFE7-BAA0-1334-7D4B-3A389F0B15D3}"/>
                  </a:ext>
                </a:extLst>
              </p14:cNvPr>
              <p14:cNvContentPartPr/>
              <p14:nvPr/>
            </p14:nvContentPartPr>
            <p14:xfrm>
              <a:off x="7226612" y="1578891"/>
              <a:ext cx="122040" cy="6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284DFE7-BAA0-1334-7D4B-3A389F0B15D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17972" y="1570251"/>
                <a:ext cx="139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251799-1726-2277-4501-F70162ED8965}"/>
                  </a:ext>
                </a:extLst>
              </p14:cNvPr>
              <p14:cNvContentPartPr/>
              <p14:nvPr/>
            </p14:nvContentPartPr>
            <p14:xfrm>
              <a:off x="9303812" y="1660971"/>
              <a:ext cx="386640" cy="11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251799-1726-2277-4501-F70162ED896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295172" y="1652331"/>
                <a:ext cx="40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C05FA4-2EB2-6E81-E54B-150BC806BB30}"/>
                  </a:ext>
                </a:extLst>
              </p14:cNvPr>
              <p14:cNvContentPartPr/>
              <p14:nvPr/>
            </p14:nvContentPartPr>
            <p14:xfrm>
              <a:off x="7918892" y="123411"/>
              <a:ext cx="16200" cy="122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C05FA4-2EB2-6E81-E54B-150BC806BB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909892" y="114411"/>
                <a:ext cx="33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2FDBBD-FCCE-350D-EE3B-C2D3580E520D}"/>
                  </a:ext>
                </a:extLst>
              </p14:cNvPr>
              <p14:cNvContentPartPr/>
              <p14:nvPr/>
            </p14:nvContentPartPr>
            <p14:xfrm>
              <a:off x="7852292" y="496011"/>
              <a:ext cx="16560" cy="120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2FDBBD-FCCE-350D-EE3B-C2D3580E52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43652" y="487371"/>
                <a:ext cx="3420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416E462-A43B-C022-A93A-E4CB78833EFC}"/>
              </a:ext>
            </a:extLst>
          </p:cNvPr>
          <p:cNvGrpSpPr/>
          <p:nvPr/>
        </p:nvGrpSpPr>
        <p:grpSpPr>
          <a:xfrm>
            <a:off x="7786772" y="907851"/>
            <a:ext cx="79200" cy="371520"/>
            <a:chOff x="7786772" y="907851"/>
            <a:chExt cx="7920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EFC0ED-BCCC-DEB5-1B6D-EE4C9108447E}"/>
                    </a:ext>
                  </a:extLst>
                </p14:cNvPr>
                <p14:cNvContentPartPr/>
                <p14:nvPr/>
              </p14:nvContentPartPr>
              <p14:xfrm>
                <a:off x="7786772" y="907851"/>
                <a:ext cx="16560" cy="50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EFC0ED-BCCC-DEB5-1B6D-EE4C910844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78132" y="899211"/>
                  <a:ext cx="34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A0043-D663-2664-E758-67D4AA5090EB}"/>
                    </a:ext>
                  </a:extLst>
                </p14:cNvPr>
                <p14:cNvContentPartPr/>
                <p14:nvPr/>
              </p14:nvContentPartPr>
              <p14:xfrm>
                <a:off x="7835372" y="1025211"/>
                <a:ext cx="30600" cy="254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A0043-D663-2664-E758-67D4AA5090E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26372" y="1016211"/>
                  <a:ext cx="482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DB34983-D04A-DC97-8C5C-9D603B0F94E8}"/>
              </a:ext>
            </a:extLst>
          </p:cNvPr>
          <p:cNvGrpSpPr/>
          <p:nvPr/>
        </p:nvGrpSpPr>
        <p:grpSpPr>
          <a:xfrm>
            <a:off x="7795052" y="2090811"/>
            <a:ext cx="28080" cy="553320"/>
            <a:chOff x="7795052" y="2090811"/>
            <a:chExt cx="28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A946B6-4898-0571-DB81-83FCB02FEE39}"/>
                    </a:ext>
                  </a:extLst>
                </p14:cNvPr>
                <p14:cNvContentPartPr/>
                <p14:nvPr/>
              </p14:nvContentPartPr>
              <p14:xfrm>
                <a:off x="7795052" y="2090811"/>
                <a:ext cx="16920" cy="450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A946B6-4898-0571-DB81-83FCB02FEE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86052" y="2082171"/>
                  <a:ext cx="3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6A19BB-C6CB-258F-D7C8-A6085A76B5E1}"/>
                    </a:ext>
                  </a:extLst>
                </p14:cNvPr>
                <p14:cNvContentPartPr/>
                <p14:nvPr/>
              </p14:nvContentPartPr>
              <p14:xfrm>
                <a:off x="7804772" y="2609571"/>
                <a:ext cx="18360" cy="34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6A19BB-C6CB-258F-D7C8-A6085A76B5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96132" y="2600931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1E9BC6-FAFE-6BD2-B30F-D06858D2E540}"/>
                  </a:ext>
                </a:extLst>
              </p14:cNvPr>
              <p14:cNvContentPartPr/>
              <p14:nvPr/>
            </p14:nvContentPartPr>
            <p14:xfrm>
              <a:off x="8611892" y="1641171"/>
              <a:ext cx="87840" cy="10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1E9BC6-FAFE-6BD2-B30F-D06858D2E5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602892" y="1632531"/>
                <a:ext cx="10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0EF264-591D-C62C-851A-6A92CC74FEE7}"/>
                  </a:ext>
                </a:extLst>
              </p14:cNvPr>
              <p14:cNvContentPartPr/>
              <p14:nvPr/>
            </p14:nvContentPartPr>
            <p14:xfrm>
              <a:off x="8863532" y="1646571"/>
              <a:ext cx="96120" cy="3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0EF264-591D-C62C-851A-6A92CC74FEE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54532" y="1637571"/>
                <a:ext cx="11376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DBE367B-64A5-BB36-1729-3A44D7639751}"/>
              </a:ext>
            </a:extLst>
          </p:cNvPr>
          <p:cNvGrpSpPr/>
          <p:nvPr/>
        </p:nvGrpSpPr>
        <p:grpSpPr>
          <a:xfrm>
            <a:off x="7552412" y="1418331"/>
            <a:ext cx="885960" cy="413640"/>
            <a:chOff x="7552412" y="1418331"/>
            <a:chExt cx="8859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580D1C-D7DC-E7C7-A83B-53C621B5F65E}"/>
                    </a:ext>
                  </a:extLst>
                </p14:cNvPr>
                <p14:cNvContentPartPr/>
                <p14:nvPr/>
              </p14:nvContentPartPr>
              <p14:xfrm>
                <a:off x="7647092" y="1580691"/>
                <a:ext cx="131400" cy="1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580D1C-D7DC-E7C7-A83B-53C621B5F6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38452" y="1571691"/>
                  <a:ext cx="149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8A9D41-4FE0-0AF3-75EA-E5DAF23C1037}"/>
                    </a:ext>
                  </a:extLst>
                </p14:cNvPr>
                <p14:cNvContentPartPr/>
                <p14:nvPr/>
              </p14:nvContentPartPr>
              <p14:xfrm>
                <a:off x="8027972" y="1631091"/>
                <a:ext cx="410400" cy="57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8A9D41-4FE0-0AF3-75EA-E5DAF23C10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19332" y="1622091"/>
                  <a:ext cx="42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63CB2C-3000-E0A8-FEDF-89A8D9901BF7}"/>
                    </a:ext>
                  </a:extLst>
                </p14:cNvPr>
                <p14:cNvContentPartPr/>
                <p14:nvPr/>
              </p14:nvContentPartPr>
              <p14:xfrm>
                <a:off x="7815932" y="1418331"/>
                <a:ext cx="16920" cy="10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63CB2C-3000-E0A8-FEDF-89A8D9901B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6932" y="1409331"/>
                  <a:ext cx="34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FA2CFD-D2FB-7F66-6600-E5C17C3C4C1B}"/>
                    </a:ext>
                  </a:extLst>
                </p14:cNvPr>
                <p14:cNvContentPartPr/>
                <p14:nvPr/>
              </p14:nvContentPartPr>
              <p14:xfrm>
                <a:off x="7810532" y="1605531"/>
                <a:ext cx="8280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FA2CFD-D2FB-7F66-6600-E5C17C3C4C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01892" y="1596531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B47019-3EBC-29C7-B191-6B04E2D94C7E}"/>
                    </a:ext>
                  </a:extLst>
                </p14:cNvPr>
                <p14:cNvContentPartPr/>
                <p14:nvPr/>
              </p14:nvContentPartPr>
              <p14:xfrm>
                <a:off x="7980452" y="1640451"/>
                <a:ext cx="3348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B47019-3EBC-29C7-B191-6B04E2D94C7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1812" y="1631811"/>
                  <a:ext cx="51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D4AFF0-4AE0-B5C7-5297-7F1EBF447C09}"/>
                    </a:ext>
                  </a:extLst>
                </p14:cNvPr>
                <p14:cNvContentPartPr/>
                <p14:nvPr/>
              </p14:nvContentPartPr>
              <p14:xfrm>
                <a:off x="8109692" y="1670331"/>
                <a:ext cx="6840" cy="3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D4AFF0-4AE0-B5C7-5297-7F1EBF447C0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00692" y="1661691"/>
                  <a:ext cx="2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4460D6-8BFB-06BE-A144-F5CF13FF5B7C}"/>
                    </a:ext>
                  </a:extLst>
                </p14:cNvPr>
                <p14:cNvContentPartPr/>
                <p14:nvPr/>
              </p14:nvContentPartPr>
              <p14:xfrm>
                <a:off x="7835372" y="1535331"/>
                <a:ext cx="7200" cy="11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4460D6-8BFB-06BE-A144-F5CF13FF5B7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26372" y="1526691"/>
                  <a:ext cx="2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E678B2-079F-DC39-E78F-7A4FBFF4BEBF}"/>
                    </a:ext>
                  </a:extLst>
                </p14:cNvPr>
                <p14:cNvContentPartPr/>
                <p14:nvPr/>
              </p14:nvContentPartPr>
              <p14:xfrm>
                <a:off x="7810532" y="1756011"/>
                <a:ext cx="4320" cy="4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E678B2-079F-DC39-E78F-7A4FBFF4BE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01892" y="1747011"/>
                  <a:ext cx="21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1EF1B6-4BE3-3C1C-2909-314AB6697BD9}"/>
                    </a:ext>
                  </a:extLst>
                </p14:cNvPr>
                <p14:cNvContentPartPr/>
                <p14:nvPr/>
              </p14:nvContentPartPr>
              <p14:xfrm>
                <a:off x="7804772" y="1750611"/>
                <a:ext cx="2160" cy="14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1EF1B6-4BE3-3C1C-2909-314AB6697B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96132" y="1741971"/>
                  <a:ext cx="19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9C5E9D-DDA2-E0ED-F713-97E7BB3D5391}"/>
                    </a:ext>
                  </a:extLst>
                </p14:cNvPr>
                <p14:cNvContentPartPr/>
                <p14:nvPr/>
              </p14:nvContentPartPr>
              <p14:xfrm>
                <a:off x="7800092" y="1606971"/>
                <a:ext cx="66960" cy="30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9C5E9D-DDA2-E0ED-F713-97E7BB3D53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91092" y="1598331"/>
                  <a:ext cx="84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197DDA-4262-C419-2514-25348BF0162A}"/>
                    </a:ext>
                  </a:extLst>
                </p14:cNvPr>
                <p14:cNvContentPartPr/>
                <p14:nvPr/>
              </p14:nvContentPartPr>
              <p14:xfrm>
                <a:off x="7552412" y="1667091"/>
                <a:ext cx="143640" cy="164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197DDA-4262-C419-2514-25348BF016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43412" y="1658091"/>
                  <a:ext cx="1612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B99E4C1-251E-7CB1-AA55-7C2FB8B20B9A}"/>
                  </a:ext>
                </a:extLst>
              </p14:cNvPr>
              <p14:cNvContentPartPr/>
              <p14:nvPr/>
            </p14:nvContentPartPr>
            <p14:xfrm>
              <a:off x="7822772" y="883731"/>
              <a:ext cx="1515600" cy="747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B99E4C1-251E-7CB1-AA55-7C2FB8B20B9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14132" y="875091"/>
                <a:ext cx="15332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D6EC85D-9378-3BB1-6EF1-E5637CB3A303}"/>
                  </a:ext>
                </a:extLst>
              </p14:cNvPr>
              <p14:cNvContentPartPr/>
              <p14:nvPr/>
            </p14:nvContentPartPr>
            <p14:xfrm>
              <a:off x="9680372" y="1019091"/>
              <a:ext cx="161280" cy="275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D6EC85D-9378-3BB1-6EF1-E5637CB3A30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671732" y="1010451"/>
                <a:ext cx="17892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CA6632-120C-4064-DA35-435FEBC4DCDF}"/>
              </a:ext>
            </a:extLst>
          </p:cNvPr>
          <p:cNvGrpSpPr/>
          <p:nvPr/>
        </p:nvGrpSpPr>
        <p:grpSpPr>
          <a:xfrm>
            <a:off x="7817372" y="610851"/>
            <a:ext cx="2341080" cy="1030680"/>
            <a:chOff x="7817372" y="610851"/>
            <a:chExt cx="2341080" cy="10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37F368-B26A-FD64-5A80-1121370D5E4D}"/>
                    </a:ext>
                  </a:extLst>
                </p14:cNvPr>
                <p14:cNvContentPartPr/>
                <p14:nvPr/>
              </p14:nvContentPartPr>
              <p14:xfrm>
                <a:off x="7845812" y="16206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37F368-B26A-FD64-5A80-1121370D5E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6812" y="1612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2F1888-3EBB-13A1-A568-B4B07DB9D483}"/>
                    </a:ext>
                  </a:extLst>
                </p14:cNvPr>
                <p14:cNvContentPartPr/>
                <p14:nvPr/>
              </p14:nvContentPartPr>
              <p14:xfrm>
                <a:off x="7841852" y="1616691"/>
                <a:ext cx="8280" cy="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2F1888-3EBB-13A1-A568-B4B07DB9D48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3212" y="1607691"/>
                  <a:ext cx="25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9C67CA-D35D-69C7-6D2B-CE26D46962F5}"/>
                    </a:ext>
                  </a:extLst>
                </p14:cNvPr>
                <p14:cNvContentPartPr/>
                <p14:nvPr/>
              </p14:nvContentPartPr>
              <p14:xfrm>
                <a:off x="7817372" y="1361451"/>
                <a:ext cx="1090080" cy="280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9C67CA-D35D-69C7-6D2B-CE26D46962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08372" y="1352811"/>
                  <a:ext cx="1107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BC269D-2D8A-502D-DDFC-E7635141FF12}"/>
                    </a:ext>
                  </a:extLst>
                </p14:cNvPr>
                <p14:cNvContentPartPr/>
                <p14:nvPr/>
              </p14:nvContentPartPr>
              <p14:xfrm>
                <a:off x="8887652" y="1351731"/>
                <a:ext cx="23760" cy="4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BC269D-2D8A-502D-DDFC-E7635141FF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79012" y="1343091"/>
                  <a:ext cx="41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D5D8F3-B03D-2757-B970-BD305646BE4B}"/>
                    </a:ext>
                  </a:extLst>
                </p14:cNvPr>
                <p14:cNvContentPartPr/>
                <p14:nvPr/>
              </p14:nvContentPartPr>
              <p14:xfrm>
                <a:off x="9520532" y="610851"/>
                <a:ext cx="281160" cy="61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D5D8F3-B03D-2757-B970-BD305646BE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1532" y="602211"/>
                  <a:ext cx="298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7B2995-A16B-CC62-0918-7D8A98950C0C}"/>
                    </a:ext>
                  </a:extLst>
                </p14:cNvPr>
                <p14:cNvContentPartPr/>
                <p14:nvPr/>
              </p14:nvContentPartPr>
              <p14:xfrm>
                <a:off x="9522332" y="1286571"/>
                <a:ext cx="504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7B2995-A16B-CC62-0918-7D8A98950C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13332" y="1277931"/>
                  <a:ext cx="2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91B5FB-86A2-2363-4351-3A19F916D76F}"/>
                    </a:ext>
                  </a:extLst>
                </p14:cNvPr>
                <p14:cNvContentPartPr/>
                <p14:nvPr/>
              </p14:nvContentPartPr>
              <p14:xfrm>
                <a:off x="9545372" y="1129251"/>
                <a:ext cx="172080" cy="202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91B5FB-86A2-2363-4351-3A19F916D7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36372" y="1120611"/>
                  <a:ext cx="189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B2FFFD-FB74-0571-AF89-67678EF21E8E}"/>
                    </a:ext>
                  </a:extLst>
                </p14:cNvPr>
                <p14:cNvContentPartPr/>
                <p14:nvPr/>
              </p14:nvContentPartPr>
              <p14:xfrm>
                <a:off x="9905012" y="645771"/>
                <a:ext cx="253440" cy="656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B2FFFD-FB74-0571-AF89-67678EF21E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96012" y="636771"/>
                  <a:ext cx="2710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D7EEFB-E0A7-F248-427F-9BD0429C3FCC}"/>
                    </a:ext>
                  </a:extLst>
                </p14:cNvPr>
                <p14:cNvContentPartPr/>
                <p14:nvPr/>
              </p14:nvContentPartPr>
              <p14:xfrm>
                <a:off x="9292652" y="864291"/>
                <a:ext cx="79200" cy="65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D7EEFB-E0A7-F248-427F-9BD0429C3F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83652" y="855651"/>
                  <a:ext cx="96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CFA790-C6AC-0C1F-BEDE-2528BB9FF2F5}"/>
                    </a:ext>
                  </a:extLst>
                </p14:cNvPr>
                <p14:cNvContentPartPr/>
                <p14:nvPr/>
              </p14:nvContentPartPr>
              <p14:xfrm>
                <a:off x="9680012" y="722811"/>
                <a:ext cx="92880" cy="17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CFA790-C6AC-0C1F-BEDE-2528BB9FF2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1012" y="714171"/>
                  <a:ext cx="11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006C76-9B5A-4A26-F21E-682A1CF75AFC}"/>
                    </a:ext>
                  </a:extLst>
                </p14:cNvPr>
                <p14:cNvContentPartPr/>
                <p14:nvPr/>
              </p14:nvContentPartPr>
              <p14:xfrm>
                <a:off x="9106532" y="1120971"/>
                <a:ext cx="164520" cy="432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006C76-9B5A-4A26-F21E-682A1CF75A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97532" y="1112331"/>
                  <a:ext cx="182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2597A0-2152-9D1D-191B-079DB717A80E}"/>
                    </a:ext>
                  </a:extLst>
                </p14:cNvPr>
                <p14:cNvContentPartPr/>
                <p14:nvPr/>
              </p14:nvContentPartPr>
              <p14:xfrm>
                <a:off x="9284012" y="1190811"/>
                <a:ext cx="7560" cy="13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2597A0-2152-9D1D-191B-079DB717A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75372" y="1181811"/>
                  <a:ext cx="2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DE5AFB-71D8-3E76-E90C-15064FCFEE2A}"/>
                    </a:ext>
                  </a:extLst>
                </p14:cNvPr>
                <p14:cNvContentPartPr/>
                <p14:nvPr/>
              </p14:nvContentPartPr>
              <p14:xfrm>
                <a:off x="9261332" y="1438131"/>
                <a:ext cx="106560" cy="128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DE5AFB-71D8-3E76-E90C-15064FCFEE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52332" y="1429491"/>
                  <a:ext cx="124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44351D-7DB1-B97A-78DC-1B1E13AFC50B}"/>
                    </a:ext>
                  </a:extLst>
                </p14:cNvPr>
                <p14:cNvContentPartPr/>
                <p14:nvPr/>
              </p14:nvContentPartPr>
              <p14:xfrm>
                <a:off x="9379772" y="1146171"/>
                <a:ext cx="99720" cy="403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44351D-7DB1-B97A-78DC-1B1E13AFC5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71132" y="1137171"/>
                  <a:ext cx="11736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68054D2-E33A-4EA4-D6DA-4803B4D7646A}"/>
                  </a:ext>
                </a:extLst>
              </p14:cNvPr>
              <p14:cNvContentPartPr/>
              <p14:nvPr/>
            </p14:nvContentPartPr>
            <p14:xfrm>
              <a:off x="-232588" y="1810731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68054D2-E33A-4EA4-D6DA-4803B4D764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-241588" y="18017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7E24E9E-BCE3-4626-D2DB-395DD1247BB5}"/>
              </a:ext>
            </a:extLst>
          </p:cNvPr>
          <p:cNvGrpSpPr/>
          <p:nvPr/>
        </p:nvGrpSpPr>
        <p:grpSpPr>
          <a:xfrm>
            <a:off x="7942652" y="1570611"/>
            <a:ext cx="1224000" cy="765360"/>
            <a:chOff x="7942652" y="1570611"/>
            <a:chExt cx="122400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1F284B-7576-148A-2D7E-49400DADFD60}"/>
                    </a:ext>
                  </a:extLst>
                </p14:cNvPr>
                <p14:cNvContentPartPr/>
                <p14:nvPr/>
              </p14:nvContentPartPr>
              <p14:xfrm>
                <a:off x="8278532" y="1570611"/>
                <a:ext cx="164520" cy="517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1F284B-7576-148A-2D7E-49400DADFD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69892" y="1561971"/>
                  <a:ext cx="1821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EC8184-4C81-45F8-0947-8AAD72F53A67}"/>
                    </a:ext>
                  </a:extLst>
                </p14:cNvPr>
                <p14:cNvContentPartPr/>
                <p14:nvPr/>
              </p14:nvContentPartPr>
              <p14:xfrm>
                <a:off x="7942652" y="2208891"/>
                <a:ext cx="335520" cy="126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EC8184-4C81-45F8-0947-8AAD72F53A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33652" y="2199891"/>
                  <a:ext cx="353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CCCD05-8FA6-841E-B528-719BA5F63D27}"/>
                    </a:ext>
                  </a:extLst>
                </p14:cNvPr>
                <p14:cNvContentPartPr/>
                <p14:nvPr/>
              </p14:nvContentPartPr>
              <p14:xfrm>
                <a:off x="8375372" y="2159931"/>
                <a:ext cx="389520" cy="17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CCCD05-8FA6-841E-B528-719BA5F63D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6372" y="2150931"/>
                  <a:ext cx="40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85F0B8-67C8-7C59-7DAC-D31DAB564231}"/>
                    </a:ext>
                  </a:extLst>
                </p14:cNvPr>
                <p14:cNvContentPartPr/>
                <p14:nvPr/>
              </p14:nvContentPartPr>
              <p14:xfrm>
                <a:off x="9106532" y="2149491"/>
                <a:ext cx="59760" cy="152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85F0B8-67C8-7C59-7DAC-D31DAB5642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97532" y="2140491"/>
                  <a:ext cx="7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DA0C88-88A7-82BA-F5F1-2A4827F4FEC2}"/>
                    </a:ext>
                  </a:extLst>
                </p14:cNvPr>
                <p14:cNvContentPartPr/>
                <p14:nvPr/>
              </p14:nvContentPartPr>
              <p14:xfrm>
                <a:off x="8930492" y="1987491"/>
                <a:ext cx="236160" cy="108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DA0C88-88A7-82BA-F5F1-2A4827F4FE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21852" y="1978851"/>
                  <a:ext cx="253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5DC95D4-14D3-80F5-330F-8B9C2FD4FB4A}"/>
              </a:ext>
            </a:extLst>
          </p:cNvPr>
          <p:cNvGrpSpPr/>
          <p:nvPr/>
        </p:nvGrpSpPr>
        <p:grpSpPr>
          <a:xfrm>
            <a:off x="8173772" y="408891"/>
            <a:ext cx="1279800" cy="878040"/>
            <a:chOff x="8173772" y="408891"/>
            <a:chExt cx="1279800" cy="8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0A26E-3303-516C-40A0-F9726CDD109C}"/>
                    </a:ext>
                  </a:extLst>
                </p14:cNvPr>
                <p14:cNvContentPartPr/>
                <p14:nvPr/>
              </p14:nvContentPartPr>
              <p14:xfrm>
                <a:off x="8280692" y="852411"/>
                <a:ext cx="178920" cy="434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0A26E-3303-516C-40A0-F9726CDD10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71692" y="843771"/>
                  <a:ext cx="1965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DFF5C9-FA92-15EC-7C65-2B58DF151C19}"/>
                    </a:ext>
                  </a:extLst>
                </p14:cNvPr>
                <p14:cNvContentPartPr/>
                <p14:nvPr/>
              </p14:nvContentPartPr>
              <p14:xfrm>
                <a:off x="8173772" y="583131"/>
                <a:ext cx="345600" cy="174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DFF5C9-FA92-15EC-7C65-2B58DF151C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64772" y="574491"/>
                  <a:ext cx="36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599E2CE-ED23-DE07-9EFC-30A875CC8B1A}"/>
                    </a:ext>
                  </a:extLst>
                </p14:cNvPr>
                <p14:cNvContentPartPr/>
                <p14:nvPr/>
              </p14:nvContentPartPr>
              <p14:xfrm>
                <a:off x="8569052" y="514731"/>
                <a:ext cx="464040" cy="246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599E2CE-ED23-DE07-9EFC-30A875CC8B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60412" y="506091"/>
                  <a:ext cx="48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BC3CE3-BC1C-A895-366D-776082D8E9E3}"/>
                    </a:ext>
                  </a:extLst>
                </p14:cNvPr>
                <p14:cNvContentPartPr/>
                <p14:nvPr/>
              </p14:nvContentPartPr>
              <p14:xfrm>
                <a:off x="9253772" y="516531"/>
                <a:ext cx="132480" cy="194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BC3CE3-BC1C-A895-366D-776082D8E9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44772" y="507891"/>
                  <a:ext cx="150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A212CB-82E0-6E28-746B-257AB30A7800}"/>
                    </a:ext>
                  </a:extLst>
                </p14:cNvPr>
                <p14:cNvContentPartPr/>
                <p14:nvPr/>
              </p14:nvContentPartPr>
              <p14:xfrm>
                <a:off x="9219572" y="408891"/>
                <a:ext cx="234000" cy="137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A212CB-82E0-6E28-746B-257AB30A78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10572" y="400251"/>
                  <a:ext cx="251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1CB09E-0655-94D0-AEE3-A87A4BBF89BD}"/>
              </a:ext>
            </a:extLst>
          </p:cNvPr>
          <p:cNvGrpSpPr/>
          <p:nvPr/>
        </p:nvGrpSpPr>
        <p:grpSpPr>
          <a:xfrm>
            <a:off x="857492" y="3492651"/>
            <a:ext cx="1533240" cy="843840"/>
            <a:chOff x="857492" y="3492651"/>
            <a:chExt cx="1533240" cy="8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CD87B3-840F-AC73-232C-B6AEEE31AA76}"/>
                    </a:ext>
                  </a:extLst>
                </p14:cNvPr>
                <p14:cNvContentPartPr/>
                <p14:nvPr/>
              </p14:nvContentPartPr>
              <p14:xfrm>
                <a:off x="857492" y="3767691"/>
                <a:ext cx="306720" cy="465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CD87B3-840F-AC73-232C-B6AEEE31AA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8492" y="3759051"/>
                  <a:ext cx="324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29BD75C-7F77-EC13-1C40-E9D06C591DA5}"/>
                    </a:ext>
                  </a:extLst>
                </p14:cNvPr>
                <p14:cNvContentPartPr/>
                <p14:nvPr/>
              </p14:nvContentPartPr>
              <p14:xfrm>
                <a:off x="923732" y="3984051"/>
                <a:ext cx="202680" cy="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29BD75C-7F77-EC13-1C40-E9D06C591D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4732" y="3975051"/>
                  <a:ext cx="22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62ECBC-92F4-13C1-9564-8BABABB03B25}"/>
                    </a:ext>
                  </a:extLst>
                </p14:cNvPr>
                <p14:cNvContentPartPr/>
                <p14:nvPr/>
              </p14:nvContentPartPr>
              <p14:xfrm>
                <a:off x="1376972" y="3895131"/>
                <a:ext cx="141840" cy="55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62ECBC-92F4-13C1-9564-8BABABB03B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68332" y="3886491"/>
                  <a:ext cx="159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F3E1E8-DF9D-648F-4093-F13C3C9E9238}"/>
                    </a:ext>
                  </a:extLst>
                </p14:cNvPr>
                <p14:cNvContentPartPr/>
                <p14:nvPr/>
              </p14:nvContentPartPr>
              <p14:xfrm>
                <a:off x="1409372" y="4028331"/>
                <a:ext cx="105120" cy="18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F3E1E8-DF9D-648F-4093-F13C3C9E92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0732" y="4019691"/>
                  <a:ext cx="122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FA8C4-DD7D-1D87-A8E0-7707C51BA74B}"/>
                    </a:ext>
                  </a:extLst>
                </p14:cNvPr>
                <p14:cNvContentPartPr/>
                <p14:nvPr/>
              </p14:nvContentPartPr>
              <p14:xfrm>
                <a:off x="1775492" y="3492651"/>
                <a:ext cx="441720" cy="84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FA8C4-DD7D-1D87-A8E0-7707C51BA7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66852" y="3483651"/>
                  <a:ext cx="4593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6EA750-9C11-367C-FDB7-5B12179E7078}"/>
                    </a:ext>
                  </a:extLst>
                </p14:cNvPr>
                <p14:cNvContentPartPr/>
                <p14:nvPr/>
              </p14:nvContentPartPr>
              <p14:xfrm>
                <a:off x="2161412" y="3613251"/>
                <a:ext cx="32760" cy="214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6EA750-9C11-367C-FDB7-5B12179E70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52412" y="3604251"/>
                  <a:ext cx="50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0CE64B-247F-0C17-B093-9DA0F6CEADF1}"/>
                    </a:ext>
                  </a:extLst>
                </p14:cNvPr>
                <p14:cNvContentPartPr/>
                <p14:nvPr/>
              </p14:nvContentPartPr>
              <p14:xfrm>
                <a:off x="2138732" y="3961731"/>
                <a:ext cx="252000" cy="305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0CE64B-247F-0C17-B093-9DA0F6CEAD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30092" y="3953091"/>
                  <a:ext cx="2696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F7A232E-4359-5712-E311-3B066A95817D}"/>
              </a:ext>
            </a:extLst>
          </p:cNvPr>
          <p:cNvGrpSpPr/>
          <p:nvPr/>
        </p:nvGrpSpPr>
        <p:grpSpPr>
          <a:xfrm>
            <a:off x="2967812" y="3276291"/>
            <a:ext cx="583560" cy="908640"/>
            <a:chOff x="2967812" y="3276291"/>
            <a:chExt cx="583560" cy="9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CF9CD08-8785-C46B-04BD-A9B3EC1C934A}"/>
                    </a:ext>
                  </a:extLst>
                </p14:cNvPr>
                <p14:cNvContentPartPr/>
                <p14:nvPr/>
              </p14:nvContentPartPr>
              <p14:xfrm>
                <a:off x="2967812" y="3437571"/>
                <a:ext cx="184680" cy="277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CF9CD08-8785-C46B-04BD-A9B3EC1C93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58812" y="3428931"/>
                  <a:ext cx="202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9FA7567-663D-DAD1-5E09-BB8A61F9B9D1}"/>
                    </a:ext>
                  </a:extLst>
                </p14:cNvPr>
                <p14:cNvContentPartPr/>
                <p14:nvPr/>
              </p14:nvContentPartPr>
              <p14:xfrm>
                <a:off x="3011372" y="3877491"/>
                <a:ext cx="129600" cy="248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9FA7567-663D-DAD1-5E09-BB8A61F9B9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2372" y="3868491"/>
                  <a:ext cx="147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CAB957-937A-D832-6B15-22CB805343C8}"/>
                    </a:ext>
                  </a:extLst>
                </p14:cNvPr>
                <p14:cNvContentPartPr/>
                <p14:nvPr/>
              </p14:nvContentPartPr>
              <p14:xfrm>
                <a:off x="3135572" y="4000611"/>
                <a:ext cx="36360" cy="18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CAB957-937A-D832-6B15-22CB805343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26572" y="3991611"/>
                  <a:ext cx="54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3F1FCAB-38DA-9B87-10CE-83990556901C}"/>
                    </a:ext>
                  </a:extLst>
                </p14:cNvPr>
                <p14:cNvContentPartPr/>
                <p14:nvPr/>
              </p14:nvContentPartPr>
              <p14:xfrm>
                <a:off x="3149972" y="3276291"/>
                <a:ext cx="401400" cy="866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3F1FCAB-38DA-9B87-10CE-8399055690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41332" y="3267651"/>
                  <a:ext cx="419040" cy="88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3E93B8B-8B22-7307-39FB-CF4C2B6DD196}"/>
                  </a:ext>
                </a:extLst>
              </p14:cNvPr>
              <p14:cNvContentPartPr/>
              <p14:nvPr/>
            </p14:nvContentPartPr>
            <p14:xfrm>
              <a:off x="589292" y="1613091"/>
              <a:ext cx="82080" cy="77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3E93B8B-8B22-7307-39FB-CF4C2B6DD19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0652" y="1604451"/>
                <a:ext cx="99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8EC0C7F-0B5F-5743-0ABE-25EEDA30403D}"/>
                  </a:ext>
                </a:extLst>
              </p14:cNvPr>
              <p14:cNvContentPartPr/>
              <p14:nvPr/>
            </p14:nvContentPartPr>
            <p14:xfrm>
              <a:off x="848492" y="1468011"/>
              <a:ext cx="70920" cy="36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8EC0C7F-0B5F-5743-0ABE-25EEDA30403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39852" y="1459011"/>
                <a:ext cx="885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508E2A5-B090-7F71-ABB0-ABBBA78DBA5F}"/>
              </a:ext>
            </a:extLst>
          </p:cNvPr>
          <p:cNvGrpSpPr/>
          <p:nvPr/>
        </p:nvGrpSpPr>
        <p:grpSpPr>
          <a:xfrm>
            <a:off x="1059452" y="313851"/>
            <a:ext cx="2197440" cy="1044720"/>
            <a:chOff x="1059452" y="313851"/>
            <a:chExt cx="2197440" cy="10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88BD55-AE93-420D-D17B-DAED6A3A5559}"/>
                    </a:ext>
                  </a:extLst>
                </p14:cNvPr>
                <p14:cNvContentPartPr/>
                <p14:nvPr/>
              </p14:nvContentPartPr>
              <p14:xfrm>
                <a:off x="1059452" y="1334451"/>
                <a:ext cx="47880" cy="24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88BD55-AE93-420D-D17B-DAED6A3A55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0452" y="1325811"/>
                  <a:ext cx="65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3659E5-F891-F86C-C0B0-8949B1B570E0}"/>
                    </a:ext>
                  </a:extLst>
                </p14:cNvPr>
                <p14:cNvContentPartPr/>
                <p14:nvPr/>
              </p14:nvContentPartPr>
              <p14:xfrm>
                <a:off x="1308212" y="1222491"/>
                <a:ext cx="43200" cy="2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3659E5-F891-F86C-C0B0-8949B1B570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9212" y="1213851"/>
                  <a:ext cx="60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7CF419-2295-8477-DD6E-4C82FD1D74B0}"/>
                    </a:ext>
                  </a:extLst>
                </p14:cNvPr>
                <p14:cNvContentPartPr/>
                <p14:nvPr/>
              </p14:nvContentPartPr>
              <p14:xfrm>
                <a:off x="2891852" y="424371"/>
                <a:ext cx="10800" cy="6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7CF419-2295-8477-DD6E-4C82FD1D74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82852" y="415371"/>
                  <a:ext cx="28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CB8814-EB29-0602-B0EB-BB2767F1F0B6}"/>
                    </a:ext>
                  </a:extLst>
                </p14:cNvPr>
                <p14:cNvContentPartPr/>
                <p14:nvPr/>
              </p14:nvContentPartPr>
              <p14:xfrm>
                <a:off x="2251052" y="649731"/>
                <a:ext cx="67680" cy="36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CB8814-EB29-0602-B0EB-BB2767F1F0B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2052" y="641091"/>
                  <a:ext cx="85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8232FA-0427-CF82-0595-BA605C786DF3}"/>
                    </a:ext>
                  </a:extLst>
                </p14:cNvPr>
                <p14:cNvContentPartPr/>
                <p14:nvPr/>
              </p14:nvContentPartPr>
              <p14:xfrm>
                <a:off x="2508092" y="510411"/>
                <a:ext cx="119160" cy="64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8232FA-0427-CF82-0595-BA605C786D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99452" y="501771"/>
                  <a:ext cx="136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40CACDF-4976-0C60-DC97-5F7EE3FB9764}"/>
                    </a:ext>
                  </a:extLst>
                </p14:cNvPr>
                <p14:cNvContentPartPr/>
                <p14:nvPr/>
              </p14:nvContentPartPr>
              <p14:xfrm>
                <a:off x="2763692" y="426891"/>
                <a:ext cx="122760" cy="5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40CACDF-4976-0C60-DC97-5F7EE3FB97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54692" y="417891"/>
                  <a:ext cx="140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D591CF-60D0-2761-0968-E8AD07371BF6}"/>
                    </a:ext>
                  </a:extLst>
                </p14:cNvPr>
                <p14:cNvContentPartPr/>
                <p14:nvPr/>
              </p14:nvContentPartPr>
              <p14:xfrm>
                <a:off x="3092012" y="313851"/>
                <a:ext cx="124560" cy="52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D591CF-60D0-2761-0968-E8AD07371BF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83372" y="305211"/>
                  <a:ext cx="142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FF3757-DC02-DDC4-403D-F6EED923AB24}"/>
                    </a:ext>
                  </a:extLst>
                </p14:cNvPr>
                <p14:cNvContentPartPr/>
                <p14:nvPr/>
              </p14:nvContentPartPr>
              <p14:xfrm>
                <a:off x="1545812" y="1066971"/>
                <a:ext cx="53280" cy="34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FF3757-DC02-DDC4-403D-F6EED923AB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6812" y="1058331"/>
                  <a:ext cx="70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F95F499-CE9F-578B-1C7E-4E551937158C}"/>
                    </a:ext>
                  </a:extLst>
                </p14:cNvPr>
                <p14:cNvContentPartPr/>
                <p14:nvPr/>
              </p14:nvContentPartPr>
              <p14:xfrm>
                <a:off x="1846412" y="951771"/>
                <a:ext cx="18360" cy="16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F95F499-CE9F-578B-1C7E-4E55193715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37772" y="942771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E57B962-B1A7-28A8-3D31-2ECC492B5000}"/>
                    </a:ext>
                  </a:extLst>
                </p14:cNvPr>
                <p14:cNvContentPartPr/>
                <p14:nvPr/>
              </p14:nvContentPartPr>
              <p14:xfrm>
                <a:off x="1989692" y="796971"/>
                <a:ext cx="146520" cy="61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E57B962-B1A7-28A8-3D31-2ECC492B50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81052" y="787971"/>
                  <a:ext cx="164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7E04B41-EA0A-497A-99B6-36F5154180CB}"/>
                    </a:ext>
                  </a:extLst>
                </p14:cNvPr>
                <p14:cNvContentPartPr/>
                <p14:nvPr/>
              </p14:nvContentPartPr>
              <p14:xfrm>
                <a:off x="1779092" y="978771"/>
                <a:ext cx="3240" cy="2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7E04B41-EA0A-497A-99B6-36F5154180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70092" y="970131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9D1990-F8A7-7529-433A-5F55B9D77AAB}"/>
                    </a:ext>
                  </a:extLst>
                </p14:cNvPr>
                <p14:cNvContentPartPr/>
                <p14:nvPr/>
              </p14:nvContentPartPr>
              <p14:xfrm>
                <a:off x="1763612" y="844851"/>
                <a:ext cx="233280" cy="131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9D1990-F8A7-7529-433A-5F55B9D77A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54612" y="835851"/>
                  <a:ext cx="250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DFAD9FB-064D-EBE6-C87B-BAD8D9AAE254}"/>
                    </a:ext>
                  </a:extLst>
                </p14:cNvPr>
                <p14:cNvContentPartPr/>
                <p14:nvPr/>
              </p14:nvContentPartPr>
              <p14:xfrm>
                <a:off x="1945052" y="956811"/>
                <a:ext cx="218880" cy="103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DFAD9FB-064D-EBE6-C87B-BAD8D9AAE2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36412" y="947811"/>
                  <a:ext cx="236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84FD5D1-6760-1D27-9C53-BC62DA6EC6A3}"/>
                    </a:ext>
                  </a:extLst>
                </p14:cNvPr>
                <p14:cNvContentPartPr/>
                <p14:nvPr/>
              </p14:nvContentPartPr>
              <p14:xfrm>
                <a:off x="2112452" y="955011"/>
                <a:ext cx="83160" cy="177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84FD5D1-6760-1D27-9C53-BC62DA6EC6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03452" y="946371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089ACA4-9F4F-B2B7-E2C7-6082D0F77332}"/>
                    </a:ext>
                  </a:extLst>
                </p14:cNvPr>
                <p14:cNvContentPartPr/>
                <p14:nvPr/>
              </p14:nvContentPartPr>
              <p14:xfrm>
                <a:off x="2294612" y="869691"/>
                <a:ext cx="134280" cy="187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089ACA4-9F4F-B2B7-E2C7-6082D0F7733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85612" y="860691"/>
                  <a:ext cx="151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F3095F9-1407-172F-7FA2-3BAC57B6E03A}"/>
                    </a:ext>
                  </a:extLst>
                </p14:cNvPr>
                <p14:cNvContentPartPr/>
                <p14:nvPr/>
              </p14:nvContentPartPr>
              <p14:xfrm>
                <a:off x="2498732" y="871131"/>
                <a:ext cx="34200" cy="266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F3095F9-1407-172F-7FA2-3BAC57B6E03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89732" y="862131"/>
                  <a:ext cx="51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167084-3A78-16A0-A369-6B5AE1EC9974}"/>
                    </a:ext>
                  </a:extLst>
                </p14:cNvPr>
                <p14:cNvContentPartPr/>
                <p14:nvPr/>
              </p14:nvContentPartPr>
              <p14:xfrm>
                <a:off x="2512052" y="826131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167084-3A78-16A0-A369-6B5AE1EC99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03052" y="817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7A9643-4E14-BB35-BD46-327D8DEF696F}"/>
                    </a:ext>
                  </a:extLst>
                </p14:cNvPr>
                <p14:cNvContentPartPr/>
                <p14:nvPr/>
              </p14:nvContentPartPr>
              <p14:xfrm>
                <a:off x="2505212" y="808131"/>
                <a:ext cx="83880" cy="123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7A9643-4E14-BB35-BD46-327D8DEF69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96572" y="799491"/>
                  <a:ext cx="101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E64709-33FF-4CF5-506A-BDA9C02E24E0}"/>
                    </a:ext>
                  </a:extLst>
                </p14:cNvPr>
                <p14:cNvContentPartPr/>
                <p14:nvPr/>
              </p14:nvContentPartPr>
              <p14:xfrm>
                <a:off x="2621492" y="814251"/>
                <a:ext cx="125640" cy="116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E64709-33FF-4CF5-506A-BDA9C02E24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12492" y="805251"/>
                  <a:ext cx="143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ABBFAE6-00F0-E0A1-659E-89E6A1E8EA0B}"/>
                    </a:ext>
                  </a:extLst>
                </p14:cNvPr>
                <p14:cNvContentPartPr/>
                <p14:nvPr/>
              </p14:nvContentPartPr>
              <p14:xfrm>
                <a:off x="2813012" y="768531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ABBFAE6-00F0-E0A1-659E-89E6A1E8EA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04012" y="759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85FF840-1ECE-211A-8439-0FF787F5B8D6}"/>
                    </a:ext>
                  </a:extLst>
                </p14:cNvPr>
                <p14:cNvContentPartPr/>
                <p14:nvPr/>
              </p14:nvContentPartPr>
              <p14:xfrm>
                <a:off x="2811932" y="772851"/>
                <a:ext cx="146520" cy="150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85FF840-1ECE-211A-8439-0FF787F5B8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03292" y="764211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CC9872C-FAA8-0CCF-1C13-58032D5995B0}"/>
                    </a:ext>
                  </a:extLst>
                </p14:cNvPr>
                <p14:cNvContentPartPr/>
                <p14:nvPr/>
              </p14:nvContentPartPr>
              <p14:xfrm>
                <a:off x="2873852" y="1006131"/>
                <a:ext cx="108000" cy="293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CC9872C-FAA8-0CCF-1C13-58032D5995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64852" y="997491"/>
                  <a:ext cx="12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D8DDB9-57FD-4166-9112-DBAB97DE75B7}"/>
                    </a:ext>
                  </a:extLst>
                </p14:cNvPr>
                <p14:cNvContentPartPr/>
                <p14:nvPr/>
              </p14:nvContentPartPr>
              <p14:xfrm>
                <a:off x="2990492" y="1055091"/>
                <a:ext cx="6840" cy="13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D8DDB9-57FD-4166-9112-DBAB97DE75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81492" y="1046091"/>
                  <a:ext cx="24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8555C0-F525-1040-F133-E64609E848DA}"/>
                    </a:ext>
                  </a:extLst>
                </p14:cNvPr>
                <p14:cNvContentPartPr/>
                <p14:nvPr/>
              </p14:nvContentPartPr>
              <p14:xfrm>
                <a:off x="3024692" y="1142211"/>
                <a:ext cx="106560" cy="142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8555C0-F525-1040-F133-E64609E848D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15692" y="1133211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0ECAD4-F4DE-62BB-E927-19D6AF17EB40}"/>
                    </a:ext>
                  </a:extLst>
                </p14:cNvPr>
                <p14:cNvContentPartPr/>
                <p14:nvPr/>
              </p14:nvContentPartPr>
              <p14:xfrm>
                <a:off x="3149972" y="1162731"/>
                <a:ext cx="106920" cy="144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0ECAD4-F4DE-62BB-E927-19D6AF17EB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40972" y="1153731"/>
                  <a:ext cx="124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B234692-3CD3-FFCD-830F-DF1D17338E67}"/>
              </a:ext>
            </a:extLst>
          </p:cNvPr>
          <p:cNvGrpSpPr/>
          <p:nvPr/>
        </p:nvGrpSpPr>
        <p:grpSpPr>
          <a:xfrm>
            <a:off x="8767412" y="1119171"/>
            <a:ext cx="344160" cy="172080"/>
            <a:chOff x="8767412" y="1119171"/>
            <a:chExt cx="3441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C0CD003-A025-28BC-A6AE-E15296E07ACB}"/>
                    </a:ext>
                  </a:extLst>
                </p14:cNvPr>
                <p14:cNvContentPartPr/>
                <p14:nvPr/>
              </p14:nvContentPartPr>
              <p14:xfrm>
                <a:off x="8767412" y="1249851"/>
                <a:ext cx="109440" cy="41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C0CD003-A025-28BC-A6AE-E15296E07AC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58772" y="1241211"/>
                  <a:ext cx="12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D54A07E-7AF8-2590-EA63-9A83DC6D0012}"/>
                    </a:ext>
                  </a:extLst>
                </p14:cNvPr>
                <p14:cNvContentPartPr/>
                <p14:nvPr/>
              </p14:nvContentPartPr>
              <p14:xfrm>
                <a:off x="9000332" y="1119171"/>
                <a:ext cx="111240" cy="55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D54A07E-7AF8-2590-EA63-9A83DC6D001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91332" y="1110171"/>
                  <a:ext cx="12888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85E7FC0-4826-505E-CDA5-43356899027F}"/>
                  </a:ext>
                </a:extLst>
              </p14:cNvPr>
              <p14:cNvContentPartPr/>
              <p14:nvPr/>
            </p14:nvContentPartPr>
            <p14:xfrm>
              <a:off x="9327572" y="1025931"/>
              <a:ext cx="119880" cy="24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85E7FC0-4826-505E-CDA5-43356899027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318932" y="1017291"/>
                <a:ext cx="13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1A51D0D-888F-645B-089A-930A46827760}"/>
                  </a:ext>
                </a:extLst>
              </p14:cNvPr>
              <p14:cNvContentPartPr/>
              <p14:nvPr/>
            </p14:nvContentPartPr>
            <p14:xfrm>
              <a:off x="9659852" y="925131"/>
              <a:ext cx="78120" cy="414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1A51D0D-888F-645B-089A-930A4682776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51212" y="916131"/>
                <a:ext cx="957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0997FA5-2C54-8411-CA4D-7FD0126D6BE2}"/>
              </a:ext>
            </a:extLst>
          </p:cNvPr>
          <p:cNvGrpSpPr/>
          <p:nvPr/>
        </p:nvGrpSpPr>
        <p:grpSpPr>
          <a:xfrm>
            <a:off x="9960812" y="548211"/>
            <a:ext cx="750600" cy="325080"/>
            <a:chOff x="9960812" y="548211"/>
            <a:chExt cx="75060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64D0089-C341-676C-CB96-68306D47A225}"/>
                    </a:ext>
                  </a:extLst>
                </p14:cNvPr>
                <p14:cNvContentPartPr/>
                <p14:nvPr/>
              </p14:nvContentPartPr>
              <p14:xfrm>
                <a:off x="9960812" y="692571"/>
                <a:ext cx="394200" cy="180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64D0089-C341-676C-CB96-68306D47A22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52172" y="683931"/>
                  <a:ext cx="41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BF97B70-453D-8BB4-6052-0DA977E0B8F7}"/>
                    </a:ext>
                  </a:extLst>
                </p14:cNvPr>
                <p14:cNvContentPartPr/>
                <p14:nvPr/>
              </p14:nvContentPartPr>
              <p14:xfrm>
                <a:off x="10541132" y="548211"/>
                <a:ext cx="170280" cy="69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BF97B70-453D-8BB4-6052-0DA977E0B8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32132" y="539211"/>
                  <a:ext cx="1879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7E0CA2F-4C0D-051B-BC0E-565864D5B73F}"/>
              </a:ext>
            </a:extLst>
          </p:cNvPr>
          <p:cNvGrpSpPr/>
          <p:nvPr/>
        </p:nvGrpSpPr>
        <p:grpSpPr>
          <a:xfrm>
            <a:off x="7019612" y="1350651"/>
            <a:ext cx="1533600" cy="479880"/>
            <a:chOff x="7019612" y="1350651"/>
            <a:chExt cx="153360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FF36D-5235-4B9A-8C67-08C9C117F537}"/>
                    </a:ext>
                  </a:extLst>
                </p14:cNvPr>
                <p14:cNvContentPartPr/>
                <p14:nvPr/>
              </p14:nvContentPartPr>
              <p14:xfrm>
                <a:off x="7834292" y="1564491"/>
                <a:ext cx="86760" cy="60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FF36D-5235-4B9A-8C67-08C9C117F53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5652" y="1555491"/>
                  <a:ext cx="104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1225401-75FE-B45F-6181-B0F910D09B64}"/>
                    </a:ext>
                  </a:extLst>
                </p14:cNvPr>
                <p14:cNvContentPartPr/>
                <p14:nvPr/>
              </p14:nvContentPartPr>
              <p14:xfrm>
                <a:off x="8189252" y="1394211"/>
                <a:ext cx="131400" cy="63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1225401-75FE-B45F-6181-B0F910D09B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80612" y="1385571"/>
                  <a:ext cx="149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76A65E8-6154-2403-67F8-AB05BD804823}"/>
                    </a:ext>
                  </a:extLst>
                </p14:cNvPr>
                <p14:cNvContentPartPr/>
                <p14:nvPr/>
              </p14:nvContentPartPr>
              <p14:xfrm>
                <a:off x="8427572" y="1350651"/>
                <a:ext cx="125640" cy="24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76A65E8-6154-2403-67F8-AB05BD8048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8932" y="1342011"/>
                  <a:ext cx="143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CC6924C-B4C3-6F9C-FDAA-BF55E1220FCF}"/>
                    </a:ext>
                  </a:extLst>
                </p14:cNvPr>
                <p14:cNvContentPartPr/>
                <p14:nvPr/>
              </p14:nvContentPartPr>
              <p14:xfrm>
                <a:off x="8030852" y="1468731"/>
                <a:ext cx="70560" cy="25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CC6924C-B4C3-6F9C-FDAA-BF55E1220FC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21852" y="1459731"/>
                  <a:ext cx="88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FB798D-7C04-DC2B-7EAA-26BAD5F4B478}"/>
                    </a:ext>
                  </a:extLst>
                </p14:cNvPr>
                <p14:cNvContentPartPr/>
                <p14:nvPr/>
              </p14:nvContentPartPr>
              <p14:xfrm>
                <a:off x="7789652" y="1563411"/>
                <a:ext cx="108720" cy="23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FB798D-7C04-DC2B-7EAA-26BAD5F4B47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81012" y="1554771"/>
                  <a:ext cx="126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19EB841-30C3-0280-E06D-CBD80E6795D8}"/>
                    </a:ext>
                  </a:extLst>
                </p14:cNvPr>
                <p14:cNvContentPartPr/>
                <p14:nvPr/>
              </p14:nvContentPartPr>
              <p14:xfrm>
                <a:off x="7557092" y="1639731"/>
                <a:ext cx="119880" cy="1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19EB841-30C3-0280-E06D-CBD80E6795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48092" y="1630731"/>
                  <a:ext cx="13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146844-7461-E21B-8972-D5A4C0323BE3}"/>
                    </a:ext>
                  </a:extLst>
                </p14:cNvPr>
                <p14:cNvContentPartPr/>
                <p14:nvPr/>
              </p14:nvContentPartPr>
              <p14:xfrm>
                <a:off x="7019612" y="1729371"/>
                <a:ext cx="399960" cy="101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146844-7461-E21B-8972-D5A4C0323BE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10972" y="1720731"/>
                  <a:ext cx="4176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068FB6B-1CF2-9F3F-C960-29414D31190C}"/>
              </a:ext>
            </a:extLst>
          </p:cNvPr>
          <p:cNvGrpSpPr/>
          <p:nvPr/>
        </p:nvGrpSpPr>
        <p:grpSpPr>
          <a:xfrm>
            <a:off x="7383932" y="2326971"/>
            <a:ext cx="1697040" cy="659520"/>
            <a:chOff x="7383932" y="2326971"/>
            <a:chExt cx="169704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8E39298-F327-AFD5-F030-905919F08FD8}"/>
                    </a:ext>
                  </a:extLst>
                </p14:cNvPr>
                <p14:cNvContentPartPr/>
                <p14:nvPr/>
              </p14:nvContentPartPr>
              <p14:xfrm>
                <a:off x="7383932" y="2326971"/>
                <a:ext cx="89640" cy="320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8E39298-F327-AFD5-F030-905919F08F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75292" y="2317971"/>
                  <a:ext cx="107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B64B7C-B368-8B5E-B8D6-21A943C824F1}"/>
                    </a:ext>
                  </a:extLst>
                </p14:cNvPr>
                <p14:cNvContentPartPr/>
                <p14:nvPr/>
              </p14:nvContentPartPr>
              <p14:xfrm>
                <a:off x="7487612" y="2554851"/>
                <a:ext cx="37440" cy="101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B64B7C-B368-8B5E-B8D6-21A943C824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8972" y="2546211"/>
                  <a:ext cx="55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11677B-BA19-AA52-096D-272B1A93D367}"/>
                    </a:ext>
                  </a:extLst>
                </p14:cNvPr>
                <p14:cNvContentPartPr/>
                <p14:nvPr/>
              </p14:nvContentPartPr>
              <p14:xfrm>
                <a:off x="7497332" y="2418411"/>
                <a:ext cx="11880" cy="2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11677B-BA19-AA52-096D-272B1A93D3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88332" y="2409411"/>
                  <a:ext cx="29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5056E8-1441-37CA-1FD7-818091EA44FA}"/>
                    </a:ext>
                  </a:extLst>
                </p14:cNvPr>
                <p14:cNvContentPartPr/>
                <p14:nvPr/>
              </p14:nvContentPartPr>
              <p14:xfrm>
                <a:off x="7566092" y="2523531"/>
                <a:ext cx="336960" cy="159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5056E8-1441-37CA-1FD7-818091EA44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57092" y="2514531"/>
                  <a:ext cx="354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F74F3D8-16AB-12B5-456E-C4CF4FCC02FD}"/>
                    </a:ext>
                  </a:extLst>
                </p14:cNvPr>
                <p14:cNvContentPartPr/>
                <p14:nvPr/>
              </p14:nvContentPartPr>
              <p14:xfrm>
                <a:off x="8057132" y="2363691"/>
                <a:ext cx="213120" cy="319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F74F3D8-16AB-12B5-456E-C4CF4FCC02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48492" y="2354691"/>
                  <a:ext cx="230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315E421-3618-1C70-B3B9-19067C88FC6A}"/>
                    </a:ext>
                  </a:extLst>
                </p14:cNvPr>
                <p14:cNvContentPartPr/>
                <p14:nvPr/>
              </p14:nvContentPartPr>
              <p14:xfrm>
                <a:off x="8278532" y="2366211"/>
                <a:ext cx="134280" cy="620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315E421-3618-1C70-B3B9-19067C88FC6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69892" y="2357211"/>
                  <a:ext cx="1519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4B191DA-521D-C4C0-6945-50FF4A465406}"/>
                    </a:ext>
                  </a:extLst>
                </p14:cNvPr>
                <p14:cNvContentPartPr/>
                <p14:nvPr/>
              </p14:nvContentPartPr>
              <p14:xfrm>
                <a:off x="8203652" y="2588331"/>
                <a:ext cx="174960" cy="25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4B191DA-521D-C4C0-6945-50FF4A46540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94652" y="2579691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43127E-618D-521B-47AD-3EAFBABD6E0B}"/>
                    </a:ext>
                  </a:extLst>
                </p14:cNvPr>
                <p14:cNvContentPartPr/>
                <p14:nvPr/>
              </p14:nvContentPartPr>
              <p14:xfrm>
                <a:off x="8516132" y="2455851"/>
                <a:ext cx="63720" cy="285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43127E-618D-521B-47AD-3EAFBABD6E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07132" y="2446851"/>
                  <a:ext cx="8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0F0362C-7960-BA20-AF8C-B7A6C8142064}"/>
                    </a:ext>
                  </a:extLst>
                </p14:cNvPr>
                <p14:cNvContentPartPr/>
                <p14:nvPr/>
              </p14:nvContentPartPr>
              <p14:xfrm>
                <a:off x="8443772" y="2578251"/>
                <a:ext cx="128520" cy="17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0F0362C-7960-BA20-AF8C-B7A6C814206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35132" y="2569251"/>
                  <a:ext cx="14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94134AB-7EA0-7F71-D097-1766E59C035E}"/>
                    </a:ext>
                  </a:extLst>
                </p14:cNvPr>
                <p14:cNvContentPartPr/>
                <p14:nvPr/>
              </p14:nvContentPartPr>
              <p14:xfrm>
                <a:off x="8637452" y="2539371"/>
                <a:ext cx="443520" cy="189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94134AB-7EA0-7F71-D097-1766E59C03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28812" y="2530371"/>
                  <a:ext cx="4611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1F00566-637D-3DC7-9783-8FBA8CA96718}"/>
              </a:ext>
            </a:extLst>
          </p:cNvPr>
          <p:cNvGrpSpPr/>
          <p:nvPr/>
        </p:nvGrpSpPr>
        <p:grpSpPr>
          <a:xfrm>
            <a:off x="9394892" y="2238771"/>
            <a:ext cx="2079720" cy="999720"/>
            <a:chOff x="9394892" y="2238771"/>
            <a:chExt cx="2079720" cy="9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E4489A5-57F6-AB09-CB8C-42E16BC8241A}"/>
                    </a:ext>
                  </a:extLst>
                </p14:cNvPr>
                <p14:cNvContentPartPr/>
                <p14:nvPr/>
              </p14:nvContentPartPr>
              <p14:xfrm>
                <a:off x="9394892" y="2238771"/>
                <a:ext cx="144000" cy="384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E4489A5-57F6-AB09-CB8C-42E16BC824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85892" y="2229771"/>
                  <a:ext cx="161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16CF7FA-CC45-3CA9-E801-6F2026D539EE}"/>
                    </a:ext>
                  </a:extLst>
                </p14:cNvPr>
                <p14:cNvContentPartPr/>
                <p14:nvPr/>
              </p14:nvContentPartPr>
              <p14:xfrm>
                <a:off x="9596492" y="2430651"/>
                <a:ext cx="48600" cy="187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16CF7FA-CC45-3CA9-E801-6F2026D539E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87492" y="2422011"/>
                  <a:ext cx="66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A749A2E-8752-29F5-6417-3687F60C61B0}"/>
                    </a:ext>
                  </a:extLst>
                </p14:cNvPr>
                <p14:cNvContentPartPr/>
                <p14:nvPr/>
              </p14:nvContentPartPr>
              <p14:xfrm>
                <a:off x="9627092" y="2267571"/>
                <a:ext cx="7560" cy="18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A749A2E-8752-29F5-6417-3687F60C61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18092" y="2258931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EE97366-A91D-512A-F380-A717A40B7319}"/>
                    </a:ext>
                  </a:extLst>
                </p14:cNvPr>
                <p14:cNvContentPartPr/>
                <p14:nvPr/>
              </p14:nvContentPartPr>
              <p14:xfrm>
                <a:off x="9661652" y="2418411"/>
                <a:ext cx="773640" cy="213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EE97366-A91D-512A-F380-A717A40B731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53012" y="2409411"/>
                  <a:ext cx="791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31B6630-2711-8CBE-238A-2D2D8CAE83AB}"/>
                    </a:ext>
                  </a:extLst>
                </p14:cNvPr>
                <p14:cNvContentPartPr/>
                <p14:nvPr/>
              </p14:nvContentPartPr>
              <p14:xfrm>
                <a:off x="9570572" y="2765091"/>
                <a:ext cx="54000" cy="265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31B6630-2711-8CBE-238A-2D2D8CAE83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61932" y="2756451"/>
                  <a:ext cx="71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CE08D22-687A-BFF6-6FF2-462C38074BEA}"/>
                    </a:ext>
                  </a:extLst>
                </p14:cNvPr>
                <p14:cNvContentPartPr/>
                <p14:nvPr/>
              </p14:nvContentPartPr>
              <p14:xfrm>
                <a:off x="9411092" y="2823411"/>
                <a:ext cx="821520" cy="172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CE08D22-687A-BFF6-6FF2-462C38074BE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02452" y="2814411"/>
                  <a:ext cx="83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BFCFCC-4467-F1D0-B611-031D02F8545C}"/>
                    </a:ext>
                  </a:extLst>
                </p14:cNvPr>
                <p14:cNvContentPartPr/>
                <p14:nvPr/>
              </p14:nvContentPartPr>
              <p14:xfrm>
                <a:off x="10237292" y="2765091"/>
                <a:ext cx="150840" cy="224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BFCFCC-4467-F1D0-B611-031D02F854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28292" y="2756451"/>
                  <a:ext cx="16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DF685CC-D243-6C45-871C-CF8A2BC57B67}"/>
                    </a:ext>
                  </a:extLst>
                </p14:cNvPr>
                <p14:cNvContentPartPr/>
                <p14:nvPr/>
              </p14:nvContentPartPr>
              <p14:xfrm>
                <a:off x="10415852" y="2592651"/>
                <a:ext cx="162360" cy="645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DF685CC-D243-6C45-871C-CF8A2BC57B6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52" y="2583651"/>
                  <a:ext cx="18000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AB4AF12-795E-220D-7B1A-482D999E7D71}"/>
                    </a:ext>
                  </a:extLst>
                </p14:cNvPr>
                <p14:cNvContentPartPr/>
                <p14:nvPr/>
              </p14:nvContentPartPr>
              <p14:xfrm>
                <a:off x="10435652" y="2840331"/>
                <a:ext cx="184680" cy="73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AB4AF12-795E-220D-7B1A-482D999E7D7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26652" y="2831331"/>
                  <a:ext cx="202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4C9D65C-9E57-C727-769F-CBB12AB678E6}"/>
                    </a:ext>
                  </a:extLst>
                </p14:cNvPr>
                <p14:cNvContentPartPr/>
                <p14:nvPr/>
              </p14:nvContentPartPr>
              <p14:xfrm>
                <a:off x="10693052" y="2810451"/>
                <a:ext cx="92520" cy="124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4C9D65C-9E57-C727-769F-CBB12AB678E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684412" y="2801811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BAE9E33-871A-9E47-D0BA-A1532708B313}"/>
                    </a:ext>
                  </a:extLst>
                </p14:cNvPr>
                <p14:cNvContentPartPr/>
                <p14:nvPr/>
              </p14:nvContentPartPr>
              <p14:xfrm>
                <a:off x="10894652" y="2820891"/>
                <a:ext cx="138240" cy="13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BAE9E33-871A-9E47-D0BA-A1532708B3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86012" y="2811891"/>
                  <a:ext cx="15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98B8D0A-8361-1DC0-A313-F29C1B093ECB}"/>
                    </a:ext>
                  </a:extLst>
                </p14:cNvPr>
                <p14:cNvContentPartPr/>
                <p14:nvPr/>
              </p14:nvContentPartPr>
              <p14:xfrm>
                <a:off x="11084012" y="2808291"/>
                <a:ext cx="255960" cy="172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98B8D0A-8361-1DC0-A313-F29C1B093EC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075012" y="2799291"/>
                  <a:ext cx="273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941387B-6430-A783-4B76-D14ED42E7C34}"/>
                    </a:ext>
                  </a:extLst>
                </p14:cNvPr>
                <p14:cNvContentPartPr/>
                <p14:nvPr/>
              </p14:nvContentPartPr>
              <p14:xfrm>
                <a:off x="11466692" y="2983971"/>
                <a:ext cx="7920" cy="16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941387B-6430-A783-4B76-D14ED42E7C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458052" y="2975331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378720F-EE64-655B-06ED-72BE7FB13593}"/>
              </a:ext>
            </a:extLst>
          </p:cNvPr>
          <p:cNvGrpSpPr/>
          <p:nvPr/>
        </p:nvGrpSpPr>
        <p:grpSpPr>
          <a:xfrm>
            <a:off x="6020972" y="1952571"/>
            <a:ext cx="1130040" cy="767160"/>
            <a:chOff x="6020972" y="1952571"/>
            <a:chExt cx="113004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8AFA8A-B6B4-B225-2728-734F7653F0D4}"/>
                    </a:ext>
                  </a:extLst>
                </p14:cNvPr>
                <p14:cNvContentPartPr/>
                <p14:nvPr/>
              </p14:nvContentPartPr>
              <p14:xfrm>
                <a:off x="6124292" y="1952571"/>
                <a:ext cx="736920" cy="195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8AFA8A-B6B4-B225-2728-734F7653F0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15652" y="1943571"/>
                  <a:ext cx="754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9BA7267-EDCF-0B13-ED40-D1A1C9BCDA85}"/>
                    </a:ext>
                  </a:extLst>
                </p14:cNvPr>
                <p14:cNvContentPartPr/>
                <p14:nvPr/>
              </p14:nvContentPartPr>
              <p14:xfrm>
                <a:off x="6020972" y="2199531"/>
                <a:ext cx="29880" cy="10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9BA7267-EDCF-0B13-ED40-D1A1C9BCDA8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011972" y="2190531"/>
                  <a:ext cx="4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A08E2A-A56E-65B5-E1AC-BEC27B6301CA}"/>
                    </a:ext>
                  </a:extLst>
                </p14:cNvPr>
                <p14:cNvContentPartPr/>
                <p14:nvPr/>
              </p14:nvContentPartPr>
              <p14:xfrm>
                <a:off x="6748172" y="2069571"/>
                <a:ext cx="189720" cy="313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A08E2A-A56E-65B5-E1AC-BEC27B6301C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39532" y="2060571"/>
                  <a:ext cx="207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CD3ABF-9258-40DE-BC11-73AF2D9CF720}"/>
                    </a:ext>
                  </a:extLst>
                </p14:cNvPr>
                <p14:cNvContentPartPr/>
                <p14:nvPr/>
              </p14:nvContentPartPr>
              <p14:xfrm>
                <a:off x="6742412" y="2225451"/>
                <a:ext cx="192960" cy="249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CD3ABF-9258-40DE-BC11-73AF2D9CF72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33772" y="2216811"/>
                  <a:ext cx="210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65217C4-377B-FC9D-05EC-71287078FB16}"/>
                    </a:ext>
                  </a:extLst>
                </p14:cNvPr>
                <p14:cNvContentPartPr/>
                <p14:nvPr/>
              </p14:nvContentPartPr>
              <p14:xfrm>
                <a:off x="6199532" y="2550891"/>
                <a:ext cx="150120" cy="168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65217C4-377B-FC9D-05EC-71287078FB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90892" y="2541891"/>
                  <a:ext cx="16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53E20D2-3CBA-5FE1-7768-5E19070A1112}"/>
                    </a:ext>
                  </a:extLst>
                </p14:cNvPr>
                <p14:cNvContentPartPr/>
                <p14:nvPr/>
              </p14:nvContentPartPr>
              <p14:xfrm>
                <a:off x="6428132" y="2546571"/>
                <a:ext cx="210960" cy="10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53E20D2-3CBA-5FE1-7768-5E19070A111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19492" y="2537571"/>
                  <a:ext cx="22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492A0E4-DE8F-E4A2-FF57-4A2C57504C3C}"/>
                    </a:ext>
                  </a:extLst>
                </p14:cNvPr>
                <p14:cNvContentPartPr/>
                <p14:nvPr/>
              </p14:nvContentPartPr>
              <p14:xfrm>
                <a:off x="6663572" y="2490051"/>
                <a:ext cx="254880" cy="137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492A0E4-DE8F-E4A2-FF57-4A2C57504C3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54932" y="2481051"/>
                  <a:ext cx="272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B2809A-61E5-376D-A136-C1E6CF1E8F50}"/>
                    </a:ext>
                  </a:extLst>
                </p14:cNvPr>
                <p14:cNvContentPartPr/>
                <p14:nvPr/>
              </p14:nvContentPartPr>
              <p14:xfrm>
                <a:off x="6973172" y="2522451"/>
                <a:ext cx="74520" cy="34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AB2809A-61E5-376D-A136-C1E6CF1E8F5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4172" y="2513811"/>
                  <a:ext cx="92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4487A5-AE0F-5BAD-C01F-0E612D57832F}"/>
                    </a:ext>
                  </a:extLst>
                </p14:cNvPr>
                <p14:cNvContentPartPr/>
                <p14:nvPr/>
              </p14:nvContentPartPr>
              <p14:xfrm>
                <a:off x="6989012" y="2511291"/>
                <a:ext cx="72000" cy="136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4487A5-AE0F-5BAD-C01F-0E612D5783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80372" y="2502651"/>
                  <a:ext cx="8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785313-845E-1CCA-A2AE-201505FD4E36}"/>
                    </a:ext>
                  </a:extLst>
                </p14:cNvPr>
                <p14:cNvContentPartPr/>
                <p14:nvPr/>
              </p14:nvContentPartPr>
              <p14:xfrm>
                <a:off x="6959132" y="2490051"/>
                <a:ext cx="191880" cy="21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785313-845E-1CCA-A2AE-201505FD4E3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50132" y="2481411"/>
                  <a:ext cx="2095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3896759-BFDE-CBC6-8755-9F935942F39F}"/>
              </a:ext>
            </a:extLst>
          </p:cNvPr>
          <p:cNvGrpSpPr/>
          <p:nvPr/>
        </p:nvGrpSpPr>
        <p:grpSpPr>
          <a:xfrm>
            <a:off x="3823892" y="3634491"/>
            <a:ext cx="89640" cy="437040"/>
            <a:chOff x="3823892" y="3634491"/>
            <a:chExt cx="8964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0820CD-40FF-8E98-E53D-C8A6F07B1D1E}"/>
                    </a:ext>
                  </a:extLst>
                </p14:cNvPr>
                <p14:cNvContentPartPr/>
                <p14:nvPr/>
              </p14:nvContentPartPr>
              <p14:xfrm>
                <a:off x="3823892" y="3768771"/>
                <a:ext cx="89640" cy="302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0820CD-40FF-8E98-E53D-C8A6F07B1D1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15252" y="3759771"/>
                  <a:ext cx="107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EDEB862-49F1-61D5-3D52-6FB48EAFA690}"/>
                    </a:ext>
                  </a:extLst>
                </p14:cNvPr>
                <p14:cNvContentPartPr/>
                <p14:nvPr/>
              </p14:nvContentPartPr>
              <p14:xfrm>
                <a:off x="3828932" y="3643851"/>
                <a:ext cx="1080" cy="10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EDEB862-49F1-61D5-3D52-6FB48EAFA69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20292" y="3635211"/>
                  <a:ext cx="1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C67E265-3870-5B57-E56B-7BED27AD14D8}"/>
                    </a:ext>
                  </a:extLst>
                </p14:cNvPr>
                <p14:cNvContentPartPr/>
                <p14:nvPr/>
              </p14:nvContentPartPr>
              <p14:xfrm>
                <a:off x="3826772" y="3634491"/>
                <a:ext cx="80280" cy="81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C67E265-3870-5B57-E56B-7BED27AD14D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817772" y="3625851"/>
                  <a:ext cx="979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F837D31-552F-99EF-7673-CE75575B7199}"/>
              </a:ext>
            </a:extLst>
          </p:cNvPr>
          <p:cNvGrpSpPr/>
          <p:nvPr/>
        </p:nvGrpSpPr>
        <p:grpSpPr>
          <a:xfrm>
            <a:off x="4298372" y="3479691"/>
            <a:ext cx="542160" cy="424440"/>
            <a:chOff x="4298372" y="3479691"/>
            <a:chExt cx="54216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0310FDB-9032-FC3C-8E36-AF7F3DBCDC55}"/>
                    </a:ext>
                  </a:extLst>
                </p14:cNvPr>
                <p14:cNvContentPartPr/>
                <p14:nvPr/>
              </p14:nvContentPartPr>
              <p14:xfrm>
                <a:off x="4298372" y="3623331"/>
                <a:ext cx="146160" cy="280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0310FDB-9032-FC3C-8E36-AF7F3DBCDC5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89372" y="3614331"/>
                  <a:ext cx="16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8E1941F-11F6-3802-96C1-E23BC840EFCD}"/>
                    </a:ext>
                  </a:extLst>
                </p14:cNvPr>
                <p14:cNvContentPartPr/>
                <p14:nvPr/>
              </p14:nvContentPartPr>
              <p14:xfrm>
                <a:off x="4510052" y="3702891"/>
                <a:ext cx="172800" cy="146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8E1941F-11F6-3802-96C1-E23BC840EFC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01052" y="3694251"/>
                  <a:ext cx="190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12E223C-3A13-932F-5F4F-5E4C2E641509}"/>
                    </a:ext>
                  </a:extLst>
                </p14:cNvPr>
                <p14:cNvContentPartPr/>
                <p14:nvPr/>
              </p14:nvContentPartPr>
              <p14:xfrm>
                <a:off x="4730732" y="3479691"/>
                <a:ext cx="109800" cy="347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12E223C-3A13-932F-5F4F-5E4C2E64150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21732" y="3471051"/>
                  <a:ext cx="127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5B3FB7F-9A7E-7B52-CE91-95FD121739F7}"/>
                    </a:ext>
                  </a:extLst>
                </p14:cNvPr>
                <p14:cNvContentPartPr/>
                <p14:nvPr/>
              </p14:nvContentPartPr>
              <p14:xfrm>
                <a:off x="4702292" y="3642051"/>
                <a:ext cx="95400" cy="27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5B3FB7F-9A7E-7B52-CE91-95FD121739F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93292" y="3633411"/>
                  <a:ext cx="1130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1830F58-C88A-28A1-AAF4-DFF10BA6DBEF}"/>
              </a:ext>
            </a:extLst>
          </p:cNvPr>
          <p:cNvGrpSpPr/>
          <p:nvPr/>
        </p:nvGrpSpPr>
        <p:grpSpPr>
          <a:xfrm>
            <a:off x="5120972" y="3519651"/>
            <a:ext cx="461160" cy="308880"/>
            <a:chOff x="5120972" y="3519651"/>
            <a:chExt cx="4611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5E088DB-8FA5-7BBD-5E64-E199456458D8}"/>
                    </a:ext>
                  </a:extLst>
                </p14:cNvPr>
                <p14:cNvContentPartPr/>
                <p14:nvPr/>
              </p14:nvContentPartPr>
              <p14:xfrm>
                <a:off x="5225012" y="3597051"/>
                <a:ext cx="259920" cy="231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5E088DB-8FA5-7BBD-5E64-E199456458D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216372" y="3588051"/>
                  <a:ext cx="277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34A0B0E-6E2C-D894-91D9-7739661D1F55}"/>
                    </a:ext>
                  </a:extLst>
                </p14:cNvPr>
                <p14:cNvContentPartPr/>
                <p14:nvPr/>
              </p14:nvContentPartPr>
              <p14:xfrm>
                <a:off x="5120972" y="3525051"/>
                <a:ext cx="50760" cy="100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34A0B0E-6E2C-D894-91D9-7739661D1F5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11972" y="3516051"/>
                  <a:ext cx="68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AFD190B-5C48-A8B4-351B-854D5B9C44E5}"/>
                    </a:ext>
                  </a:extLst>
                </p14:cNvPr>
                <p14:cNvContentPartPr/>
                <p14:nvPr/>
              </p14:nvContentPartPr>
              <p14:xfrm>
                <a:off x="5575652" y="3528651"/>
                <a:ext cx="3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AFD190B-5C48-A8B4-351B-854D5B9C44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67012" y="3519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F45ED9-64C4-D49B-E549-BF29055F9E3F}"/>
                    </a:ext>
                  </a:extLst>
                </p14:cNvPr>
                <p14:cNvContentPartPr/>
                <p14:nvPr/>
              </p14:nvContentPartPr>
              <p14:xfrm>
                <a:off x="5568092" y="3521811"/>
                <a:ext cx="36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F45ED9-64C4-D49B-E549-BF29055F9E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59092" y="3512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F6054F3-F672-05BC-5C15-F9D8FE95A259}"/>
                    </a:ext>
                  </a:extLst>
                </p14:cNvPr>
                <p14:cNvContentPartPr/>
                <p14:nvPr/>
              </p14:nvContentPartPr>
              <p14:xfrm>
                <a:off x="5551172" y="3519651"/>
                <a:ext cx="30960" cy="100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F6054F3-F672-05BC-5C15-F9D8FE95A25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542172" y="3510651"/>
                  <a:ext cx="486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4EAE863-145E-39B1-5D30-F44D9B9B1284}"/>
                  </a:ext>
                </a:extLst>
              </p14:cNvPr>
              <p14:cNvContentPartPr/>
              <p14:nvPr/>
            </p14:nvContentPartPr>
            <p14:xfrm>
              <a:off x="5823332" y="3538011"/>
              <a:ext cx="493920" cy="3182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4EAE863-145E-39B1-5D30-F44D9B9B128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814692" y="3529011"/>
                <a:ext cx="511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D2404E1-D03A-C06B-317D-8F66E8BCDD4C}"/>
                  </a:ext>
                </a:extLst>
              </p14:cNvPr>
              <p14:cNvContentPartPr/>
              <p14:nvPr/>
            </p14:nvContentPartPr>
            <p14:xfrm>
              <a:off x="1141532" y="4819611"/>
              <a:ext cx="294840" cy="2512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D2404E1-D03A-C06B-317D-8F66E8BCDD4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132892" y="4810971"/>
                <a:ext cx="312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68E6BEA-08EB-9C44-6CF2-DF0EE90BB131}"/>
                  </a:ext>
                </a:extLst>
              </p14:cNvPr>
              <p14:cNvContentPartPr/>
              <p14:nvPr/>
            </p14:nvContentPartPr>
            <p14:xfrm>
              <a:off x="1893932" y="4842291"/>
              <a:ext cx="68760" cy="86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68E6BEA-08EB-9C44-6CF2-DF0EE90BB13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884932" y="4833291"/>
                <a:ext cx="86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A148D30-F784-3FDD-BA36-4AFBAF8EBB9E}"/>
                  </a:ext>
                </a:extLst>
              </p14:cNvPr>
              <p14:cNvContentPartPr/>
              <p14:nvPr/>
            </p14:nvContentPartPr>
            <p14:xfrm>
              <a:off x="1864412" y="4996731"/>
              <a:ext cx="83880" cy="140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A148D30-F784-3FDD-BA36-4AFBAF8EBB9E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855772" y="4988091"/>
                <a:ext cx="101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DDEFA91-7960-22E8-DE5F-BFE0CD239ABF}"/>
                  </a:ext>
                </a:extLst>
              </p14:cNvPr>
              <p14:cNvContentPartPr/>
              <p14:nvPr/>
            </p14:nvContentPartPr>
            <p14:xfrm>
              <a:off x="2325932" y="4551411"/>
              <a:ext cx="264240" cy="6764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DDEFA91-7960-22E8-DE5F-BFE0CD239AB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317292" y="4542771"/>
                <a:ext cx="281880" cy="69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FCED5E8-4A90-4804-6055-BC1DE73D6E9D}"/>
              </a:ext>
            </a:extLst>
          </p:cNvPr>
          <p:cNvGrpSpPr/>
          <p:nvPr/>
        </p:nvGrpSpPr>
        <p:grpSpPr>
          <a:xfrm>
            <a:off x="2718692" y="4436211"/>
            <a:ext cx="755280" cy="624960"/>
            <a:chOff x="2718692" y="4436211"/>
            <a:chExt cx="755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62DA4D-0801-446B-859A-CCAFC7C665E0}"/>
                    </a:ext>
                  </a:extLst>
                </p14:cNvPr>
                <p14:cNvContentPartPr/>
                <p14:nvPr/>
              </p14:nvContentPartPr>
              <p14:xfrm>
                <a:off x="2718692" y="4566171"/>
                <a:ext cx="349920" cy="141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62DA4D-0801-446B-859A-CCAFC7C665E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09692" y="4557171"/>
                  <a:ext cx="367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CB292D1-8381-94D8-1381-6E798B3907C5}"/>
                    </a:ext>
                  </a:extLst>
                </p14:cNvPr>
                <p14:cNvContentPartPr/>
                <p14:nvPr/>
              </p14:nvContentPartPr>
              <p14:xfrm>
                <a:off x="2906612" y="4827531"/>
                <a:ext cx="172800" cy="2228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CB292D1-8381-94D8-1381-6E798B3907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897972" y="4818891"/>
                  <a:ext cx="19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E524E4A-A66D-1AA5-8985-9769A1E304F3}"/>
                    </a:ext>
                  </a:extLst>
                </p14:cNvPr>
                <p14:cNvContentPartPr/>
                <p14:nvPr/>
              </p14:nvContentPartPr>
              <p14:xfrm>
                <a:off x="3158612" y="4436211"/>
                <a:ext cx="315360" cy="624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E524E4A-A66D-1AA5-8985-9769A1E304F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49612" y="4427211"/>
                  <a:ext cx="33300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E955F5D-B1BC-89E7-400D-4D7BDFD28EB6}"/>
              </a:ext>
            </a:extLst>
          </p:cNvPr>
          <p:cNvGrpSpPr/>
          <p:nvPr/>
        </p:nvGrpSpPr>
        <p:grpSpPr>
          <a:xfrm>
            <a:off x="457532" y="5878011"/>
            <a:ext cx="434160" cy="353520"/>
            <a:chOff x="457532" y="5878011"/>
            <a:chExt cx="43416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C880704-22B8-B938-091A-BD39FE2C80FE}"/>
                    </a:ext>
                  </a:extLst>
                </p14:cNvPr>
                <p14:cNvContentPartPr/>
                <p14:nvPr/>
              </p14:nvContentPartPr>
              <p14:xfrm>
                <a:off x="457532" y="6072771"/>
                <a:ext cx="189360" cy="32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C880704-22B8-B938-091A-BD39FE2C80F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8532" y="6064131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D27DF51-20C6-49CD-D9AE-64AFF28F5B30}"/>
                    </a:ext>
                  </a:extLst>
                </p14:cNvPr>
                <p14:cNvContentPartPr/>
                <p14:nvPr/>
              </p14:nvContentPartPr>
              <p14:xfrm>
                <a:off x="512252" y="6161691"/>
                <a:ext cx="133560" cy="16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D27DF51-20C6-49CD-D9AE-64AFF28F5B3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3612" y="6153051"/>
                  <a:ext cx="151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0753F4F-CDBA-4B7C-A7C5-01A72CE089DD}"/>
                    </a:ext>
                  </a:extLst>
                </p14:cNvPr>
                <p14:cNvContentPartPr/>
                <p14:nvPr/>
              </p14:nvContentPartPr>
              <p14:xfrm>
                <a:off x="711692" y="5878011"/>
                <a:ext cx="180000" cy="353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0753F4F-CDBA-4B7C-A7C5-01A72CE089D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2692" y="5869371"/>
                  <a:ext cx="1976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74A8C7A-CE98-1C59-3FBA-F1C63B59BFF4}"/>
              </a:ext>
            </a:extLst>
          </p:cNvPr>
          <p:cNvGrpSpPr/>
          <p:nvPr/>
        </p:nvGrpSpPr>
        <p:grpSpPr>
          <a:xfrm>
            <a:off x="1718612" y="5478771"/>
            <a:ext cx="876960" cy="677520"/>
            <a:chOff x="1718612" y="5478771"/>
            <a:chExt cx="87696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1EDE403-5505-A6A9-8B33-C2CBC9321E16}"/>
                    </a:ext>
                  </a:extLst>
                </p14:cNvPr>
                <p14:cNvContentPartPr/>
                <p14:nvPr/>
              </p14:nvContentPartPr>
              <p14:xfrm>
                <a:off x="1718612" y="5534211"/>
                <a:ext cx="190440" cy="622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1EDE403-5505-A6A9-8B33-C2CBC9321E1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709612" y="5525211"/>
                  <a:ext cx="208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5988053-6FC5-ADA2-099D-DCE5EA8B978A}"/>
                    </a:ext>
                  </a:extLst>
                </p14:cNvPr>
                <p14:cNvContentPartPr/>
                <p14:nvPr/>
              </p14:nvContentPartPr>
              <p14:xfrm>
                <a:off x="2071412" y="5528451"/>
                <a:ext cx="43920" cy="198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5988053-6FC5-ADA2-099D-DCE5EA8B978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62772" y="5519811"/>
                  <a:ext cx="61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F3DF96F-FE49-E12E-EC98-CFEA1B6EB0CC}"/>
                    </a:ext>
                  </a:extLst>
                </p14:cNvPr>
                <p14:cNvContentPartPr/>
                <p14:nvPr/>
              </p14:nvContentPartPr>
              <p14:xfrm>
                <a:off x="2092292" y="5845611"/>
                <a:ext cx="198000" cy="22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F3DF96F-FE49-E12E-EC98-CFEA1B6EB0C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083652" y="5836971"/>
                  <a:ext cx="215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622CD15-3F59-511C-125A-A6E3809E4ADB}"/>
                    </a:ext>
                  </a:extLst>
                </p14:cNvPr>
                <p14:cNvContentPartPr/>
                <p14:nvPr/>
              </p14:nvContentPartPr>
              <p14:xfrm>
                <a:off x="2311532" y="5478771"/>
                <a:ext cx="284040" cy="572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622CD15-3F59-511C-125A-A6E3809E4A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302892" y="5470131"/>
                  <a:ext cx="30168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DA683DD-D681-42D8-68A0-445F82C53E1E}"/>
              </a:ext>
            </a:extLst>
          </p:cNvPr>
          <p:cNvGrpSpPr/>
          <p:nvPr/>
        </p:nvGrpSpPr>
        <p:grpSpPr>
          <a:xfrm>
            <a:off x="3170132" y="5279691"/>
            <a:ext cx="1025640" cy="716760"/>
            <a:chOff x="3170132" y="5279691"/>
            <a:chExt cx="102564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B8E79C-1E74-F622-F7C2-90026FA2759C}"/>
                    </a:ext>
                  </a:extLst>
                </p14:cNvPr>
                <p14:cNvContentPartPr/>
                <p14:nvPr/>
              </p14:nvContentPartPr>
              <p14:xfrm>
                <a:off x="3170132" y="5674611"/>
                <a:ext cx="114120" cy="30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B8E79C-1E74-F622-F7C2-90026FA2759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161132" y="5665971"/>
                  <a:ext cx="13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4FC471B-A6E5-BA4B-8DA1-37C15990DDAD}"/>
                    </a:ext>
                  </a:extLst>
                </p14:cNvPr>
                <p14:cNvContentPartPr/>
                <p14:nvPr/>
              </p14:nvContentPartPr>
              <p14:xfrm>
                <a:off x="3221612" y="5584611"/>
                <a:ext cx="48240" cy="196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4FC471B-A6E5-BA4B-8DA1-37C15990DDA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12612" y="5575611"/>
                  <a:ext cx="65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BABB1C4-CE46-19D0-20AB-CE88DEF83FEE}"/>
                    </a:ext>
                  </a:extLst>
                </p14:cNvPr>
                <p14:cNvContentPartPr/>
                <p14:nvPr/>
              </p14:nvContentPartPr>
              <p14:xfrm>
                <a:off x="3410972" y="5279691"/>
                <a:ext cx="369720" cy="716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BABB1C4-CE46-19D0-20AB-CE88DEF83FE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01972" y="5271051"/>
                  <a:ext cx="387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468D8F-B201-9E86-184B-B8C8B61773BC}"/>
                    </a:ext>
                  </a:extLst>
                </p14:cNvPr>
                <p14:cNvContentPartPr/>
                <p14:nvPr/>
              </p14:nvContentPartPr>
              <p14:xfrm>
                <a:off x="3762332" y="5354931"/>
                <a:ext cx="97560" cy="218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468D8F-B201-9E86-184B-B8C8B61773B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53692" y="5346291"/>
                  <a:ext cx="115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7E1BC14-C73F-8FE9-145B-DC1D3016E240}"/>
                    </a:ext>
                  </a:extLst>
                </p14:cNvPr>
                <p14:cNvContentPartPr/>
                <p14:nvPr/>
              </p14:nvContentPartPr>
              <p14:xfrm>
                <a:off x="3726332" y="5694051"/>
                <a:ext cx="126720" cy="163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7E1BC14-C73F-8FE9-145B-DC1D3016E2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17332" y="5685051"/>
                  <a:ext cx="144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0A7BC8F-BC65-8809-7203-C1A8A2820A97}"/>
                    </a:ext>
                  </a:extLst>
                </p14:cNvPr>
                <p14:cNvContentPartPr/>
                <p14:nvPr/>
              </p14:nvContentPartPr>
              <p14:xfrm>
                <a:off x="3845852" y="5757771"/>
                <a:ext cx="11520" cy="1375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0A7BC8F-BC65-8809-7203-C1A8A2820A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37212" y="5749131"/>
                  <a:ext cx="29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380FB26-4554-CDC7-809C-01B8E5E71711}"/>
                    </a:ext>
                  </a:extLst>
                </p14:cNvPr>
                <p14:cNvContentPartPr/>
                <p14:nvPr/>
              </p14:nvContentPartPr>
              <p14:xfrm>
                <a:off x="3992012" y="5302731"/>
                <a:ext cx="203760" cy="620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380FB26-4554-CDC7-809C-01B8E5E7171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83012" y="5294091"/>
                  <a:ext cx="221400" cy="63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70F874D-3EAC-16E4-3510-4CA33053B622}"/>
              </a:ext>
            </a:extLst>
          </p:cNvPr>
          <p:cNvGrpSpPr/>
          <p:nvPr/>
        </p:nvGrpSpPr>
        <p:grpSpPr>
          <a:xfrm>
            <a:off x="4766012" y="5498571"/>
            <a:ext cx="146520" cy="149400"/>
            <a:chOff x="4766012" y="5498571"/>
            <a:chExt cx="1465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A6FDDC-5888-D687-31A0-223E689FF6D7}"/>
                    </a:ext>
                  </a:extLst>
                </p14:cNvPr>
                <p14:cNvContentPartPr/>
                <p14:nvPr/>
              </p14:nvContentPartPr>
              <p14:xfrm>
                <a:off x="4823972" y="5498571"/>
                <a:ext cx="88560" cy="3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A6FDDC-5888-D687-31A0-223E689FF6D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14972" y="5489571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8A42FA3-5007-3FA6-9B4A-5FD4120E0D44}"/>
                    </a:ext>
                  </a:extLst>
                </p14:cNvPr>
                <p14:cNvContentPartPr/>
                <p14:nvPr/>
              </p14:nvContentPartPr>
              <p14:xfrm>
                <a:off x="4766012" y="5634291"/>
                <a:ext cx="117000" cy="136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8A42FA3-5007-3FA6-9B4A-5FD4120E0D4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57012" y="5625291"/>
                  <a:ext cx="134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DAC72D0-14BE-1758-D974-4F53BF31D09A}"/>
              </a:ext>
            </a:extLst>
          </p:cNvPr>
          <p:cNvGrpSpPr/>
          <p:nvPr/>
        </p:nvGrpSpPr>
        <p:grpSpPr>
          <a:xfrm>
            <a:off x="5143292" y="5151531"/>
            <a:ext cx="728280" cy="793440"/>
            <a:chOff x="5143292" y="5151531"/>
            <a:chExt cx="72828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1F79B41-1518-5C87-8DB8-E70854E0BA5D}"/>
                    </a:ext>
                  </a:extLst>
                </p14:cNvPr>
                <p14:cNvContentPartPr/>
                <p14:nvPr/>
              </p14:nvContentPartPr>
              <p14:xfrm>
                <a:off x="5143292" y="5386971"/>
                <a:ext cx="246600" cy="299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1F79B41-1518-5C87-8DB8-E70854E0BA5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34292" y="5378331"/>
                  <a:ext cx="264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F7205D3-39AA-4A1F-802D-952EF80B3243}"/>
                    </a:ext>
                  </a:extLst>
                </p14:cNvPr>
                <p14:cNvContentPartPr/>
                <p14:nvPr/>
              </p14:nvContentPartPr>
              <p14:xfrm>
                <a:off x="5534252" y="5151531"/>
                <a:ext cx="337320" cy="7934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F7205D3-39AA-4A1F-802D-952EF80B324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25252" y="5142891"/>
                  <a:ext cx="354960" cy="81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EDC63CB-7ECE-7E20-46EF-61FB27B998C2}"/>
              </a:ext>
            </a:extLst>
          </p:cNvPr>
          <p:cNvGrpSpPr/>
          <p:nvPr/>
        </p:nvGrpSpPr>
        <p:grpSpPr>
          <a:xfrm>
            <a:off x="5830172" y="5172771"/>
            <a:ext cx="622800" cy="783360"/>
            <a:chOff x="5830172" y="5172771"/>
            <a:chExt cx="622800" cy="78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9E22711-B9E7-F53B-F488-FC2CA38B8963}"/>
                    </a:ext>
                  </a:extLst>
                </p14:cNvPr>
                <p14:cNvContentPartPr/>
                <p14:nvPr/>
              </p14:nvContentPartPr>
              <p14:xfrm>
                <a:off x="5835932" y="5312091"/>
                <a:ext cx="281160" cy="1447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9E22711-B9E7-F53B-F488-FC2CA38B896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827292" y="5303091"/>
                  <a:ext cx="29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1DDF895-A500-FAC2-0C09-B53EB4B6D592}"/>
                    </a:ext>
                  </a:extLst>
                </p14:cNvPr>
                <p14:cNvContentPartPr/>
                <p14:nvPr/>
              </p14:nvContentPartPr>
              <p14:xfrm>
                <a:off x="5830172" y="5573091"/>
                <a:ext cx="255240" cy="281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1DDF895-A500-FAC2-0C09-B53EB4B6D5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821172" y="5564091"/>
                  <a:ext cx="272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455BFB9-98CD-ADEA-6656-2E7D6916515A}"/>
                    </a:ext>
                  </a:extLst>
                </p14:cNvPr>
                <p14:cNvContentPartPr/>
                <p14:nvPr/>
              </p14:nvContentPartPr>
              <p14:xfrm>
                <a:off x="6221132" y="5172771"/>
                <a:ext cx="231840" cy="783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455BFB9-98CD-ADEA-6656-2E7D6916515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12492" y="5164131"/>
                  <a:ext cx="249480" cy="80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A362CDF-6DD7-BA3F-718F-105B288DC64E}"/>
                  </a:ext>
                </a:extLst>
              </p14:cNvPr>
              <p14:cNvContentPartPr/>
              <p14:nvPr/>
            </p14:nvContentPartPr>
            <p14:xfrm>
              <a:off x="6663572" y="3621531"/>
              <a:ext cx="268920" cy="23868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A362CDF-6DD7-BA3F-718F-105B288DC64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654932" y="3612891"/>
                <a:ext cx="2865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1B62063-ADFC-8CF7-ECEB-17C8202BED1F}"/>
              </a:ext>
            </a:extLst>
          </p:cNvPr>
          <p:cNvGrpSpPr/>
          <p:nvPr/>
        </p:nvGrpSpPr>
        <p:grpSpPr>
          <a:xfrm>
            <a:off x="7302572" y="3476091"/>
            <a:ext cx="1177920" cy="334800"/>
            <a:chOff x="7302572" y="3476091"/>
            <a:chExt cx="11779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ED68DA3-3DF6-2A8C-AB65-69FB98242E5A}"/>
                    </a:ext>
                  </a:extLst>
                </p14:cNvPr>
                <p14:cNvContentPartPr/>
                <p14:nvPr/>
              </p14:nvContentPartPr>
              <p14:xfrm>
                <a:off x="7302572" y="3624411"/>
                <a:ext cx="455760" cy="149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ED68DA3-3DF6-2A8C-AB65-69FB98242E5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293932" y="3615411"/>
                  <a:ext cx="473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B517E4B-6BF9-8F69-5507-0C0595A34B9F}"/>
                    </a:ext>
                  </a:extLst>
                </p14:cNvPr>
                <p14:cNvContentPartPr/>
                <p14:nvPr/>
              </p14:nvContentPartPr>
              <p14:xfrm>
                <a:off x="7602812" y="3707211"/>
                <a:ext cx="106560" cy="101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B517E4B-6BF9-8F69-5507-0C0595A34B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93812" y="3698211"/>
                  <a:ext cx="12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9B6BB3F-4232-8CCB-5F69-43C322EA7AA5}"/>
                    </a:ext>
                  </a:extLst>
                </p14:cNvPr>
                <p14:cNvContentPartPr/>
                <p14:nvPr/>
              </p14:nvContentPartPr>
              <p14:xfrm>
                <a:off x="7799732" y="3664731"/>
                <a:ext cx="133200" cy="107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9B6BB3F-4232-8CCB-5F69-43C322EA7AA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790732" y="3656091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C2BFF65-58A5-FAAC-9087-AC99E33B7AF3}"/>
                    </a:ext>
                  </a:extLst>
                </p14:cNvPr>
                <p14:cNvContentPartPr/>
                <p14:nvPr/>
              </p14:nvContentPartPr>
              <p14:xfrm>
                <a:off x="8009972" y="3476091"/>
                <a:ext cx="66600" cy="3340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C2BFF65-58A5-FAAC-9087-AC99E33B7AF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01332" y="3467091"/>
                  <a:ext cx="84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3B05B43-A237-5A0A-298A-086DC1445D87}"/>
                    </a:ext>
                  </a:extLst>
                </p14:cNvPr>
                <p14:cNvContentPartPr/>
                <p14:nvPr/>
              </p14:nvContentPartPr>
              <p14:xfrm>
                <a:off x="7953812" y="3651411"/>
                <a:ext cx="126720" cy="5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3B05B43-A237-5A0A-298A-086DC1445D8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45172" y="3642771"/>
                  <a:ext cx="144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89EFCBD-5533-083A-7CA2-815F4185BB1D}"/>
                    </a:ext>
                  </a:extLst>
                </p14:cNvPr>
                <p14:cNvContentPartPr/>
                <p14:nvPr/>
              </p14:nvContentPartPr>
              <p14:xfrm>
                <a:off x="8069732" y="3656091"/>
                <a:ext cx="152280" cy="131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89EFCBD-5533-083A-7CA2-815F4185BB1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61092" y="3647451"/>
                  <a:ext cx="169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9AE724C-E347-CF22-6F22-A7B9E2B1717A}"/>
                    </a:ext>
                  </a:extLst>
                </p14:cNvPr>
                <p14:cNvContentPartPr/>
                <p14:nvPr/>
              </p14:nvContentPartPr>
              <p14:xfrm>
                <a:off x="8273132" y="3611451"/>
                <a:ext cx="207360" cy="1994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9AE724C-E347-CF22-6F22-A7B9E2B1717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264132" y="3602451"/>
                  <a:ext cx="2250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405BD17-86F4-F573-D121-C83FF85247AF}"/>
              </a:ext>
            </a:extLst>
          </p:cNvPr>
          <p:cNvGrpSpPr/>
          <p:nvPr/>
        </p:nvGrpSpPr>
        <p:grpSpPr>
          <a:xfrm>
            <a:off x="8789012" y="3429291"/>
            <a:ext cx="1229040" cy="405720"/>
            <a:chOff x="8789012" y="3429291"/>
            <a:chExt cx="122904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2AC8C1-1809-2143-4C2E-388CE395C62C}"/>
                    </a:ext>
                  </a:extLst>
                </p14:cNvPr>
                <p14:cNvContentPartPr/>
                <p14:nvPr/>
              </p14:nvContentPartPr>
              <p14:xfrm>
                <a:off x="8789012" y="3640611"/>
                <a:ext cx="425160" cy="1944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2AC8C1-1809-2143-4C2E-388CE395C62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780372" y="3631611"/>
                  <a:ext cx="44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6F586D1-D50B-9B5F-E980-799BE2C9445B}"/>
                    </a:ext>
                  </a:extLst>
                </p14:cNvPr>
                <p14:cNvContentPartPr/>
                <p14:nvPr/>
              </p14:nvContentPartPr>
              <p14:xfrm>
                <a:off x="9726452" y="3595971"/>
                <a:ext cx="360" cy="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6F586D1-D50B-9B5F-E980-799BE2C944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17452" y="3587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F047660-4894-851F-6C74-CF7C9FEDF94B}"/>
                    </a:ext>
                  </a:extLst>
                </p14:cNvPr>
                <p14:cNvContentPartPr/>
                <p14:nvPr/>
              </p14:nvContentPartPr>
              <p14:xfrm>
                <a:off x="9507212" y="3429291"/>
                <a:ext cx="61920" cy="330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F047660-4894-851F-6C74-CF7C9FEDF94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498212" y="3420651"/>
                  <a:ext cx="79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5637171-B8FF-D99F-624A-3DE7F0D8D9AC}"/>
                    </a:ext>
                  </a:extLst>
                </p14:cNvPr>
                <p14:cNvContentPartPr/>
                <p14:nvPr/>
              </p14:nvContentPartPr>
              <p14:xfrm>
                <a:off x="9383012" y="3648891"/>
                <a:ext cx="114120" cy="201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5637171-B8FF-D99F-624A-3DE7F0D8D9A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374012" y="3640251"/>
                  <a:ext cx="131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D7DAEBA-E9AF-4A6D-EADE-6840EEB9C42F}"/>
                    </a:ext>
                  </a:extLst>
                </p14:cNvPr>
                <p14:cNvContentPartPr/>
                <p14:nvPr/>
              </p14:nvContentPartPr>
              <p14:xfrm>
                <a:off x="9671372" y="3527571"/>
                <a:ext cx="2160" cy="2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D7DAEBA-E9AF-4A6D-EADE-6840EEB9C42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62732" y="3518931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CA0DFE1-4172-ABEE-B7BB-3178C6E1F88D}"/>
                    </a:ext>
                  </a:extLst>
                </p14:cNvPr>
                <p14:cNvContentPartPr/>
                <p14:nvPr/>
              </p14:nvContentPartPr>
              <p14:xfrm>
                <a:off x="9656612" y="3525771"/>
                <a:ext cx="361440" cy="269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CA0DFE1-4172-ABEE-B7BB-3178C6E1F88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47972" y="3516771"/>
                  <a:ext cx="3790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80079A2-26A5-7166-6212-F6005BFCE852}"/>
              </a:ext>
            </a:extLst>
          </p:cNvPr>
          <p:cNvGrpSpPr/>
          <p:nvPr/>
        </p:nvGrpSpPr>
        <p:grpSpPr>
          <a:xfrm>
            <a:off x="10240892" y="3543771"/>
            <a:ext cx="523440" cy="309600"/>
            <a:chOff x="10240892" y="3543771"/>
            <a:chExt cx="52344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5C6784A-5CB9-0188-B30D-68FD2397338C}"/>
                    </a:ext>
                  </a:extLst>
                </p14:cNvPr>
                <p14:cNvContentPartPr/>
                <p14:nvPr/>
              </p14:nvContentPartPr>
              <p14:xfrm>
                <a:off x="10240892" y="3543771"/>
                <a:ext cx="118080" cy="2646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5C6784A-5CB9-0188-B30D-68FD2397338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252" y="3535131"/>
                  <a:ext cx="135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0781945-DA93-CC0C-155A-4844D520A216}"/>
                    </a:ext>
                  </a:extLst>
                </p14:cNvPr>
                <p14:cNvContentPartPr/>
                <p14:nvPr/>
              </p14:nvContentPartPr>
              <p14:xfrm>
                <a:off x="10362572" y="3676251"/>
                <a:ext cx="50760" cy="119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0781945-DA93-CC0C-155A-4844D520A21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353572" y="3667611"/>
                  <a:ext cx="68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2E59C9C-86EB-5967-6F7E-4AABA00DED9D}"/>
                    </a:ext>
                  </a:extLst>
                </p14:cNvPr>
                <p14:cNvContentPartPr/>
                <p14:nvPr/>
              </p14:nvContentPartPr>
              <p14:xfrm>
                <a:off x="10392092" y="3594171"/>
                <a:ext cx="6840" cy="147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2E59C9C-86EB-5967-6F7E-4AABA00DED9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383092" y="3585531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8EF00F0-4645-3DC7-BC65-03036EFE0F15}"/>
                    </a:ext>
                  </a:extLst>
                </p14:cNvPr>
                <p14:cNvContentPartPr/>
                <p14:nvPr/>
              </p14:nvContentPartPr>
              <p14:xfrm>
                <a:off x="10464092" y="3642051"/>
                <a:ext cx="300240" cy="2113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8EF00F0-4645-3DC7-BC65-03036EFE0F1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455452" y="3633411"/>
                  <a:ext cx="3178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6C6DAA3-B1F0-F752-D6CF-0789B2800112}"/>
                  </a:ext>
                </a:extLst>
              </p14:cNvPr>
              <p14:cNvContentPartPr/>
              <p14:nvPr/>
            </p14:nvContentPartPr>
            <p14:xfrm>
              <a:off x="643652" y="3354051"/>
              <a:ext cx="9000" cy="28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6C6DAA3-B1F0-F752-D6CF-0789B280011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34652" y="3345411"/>
                <a:ext cx="26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407BED0-54D4-0A33-1DF7-841FBE37CAB6}"/>
                  </a:ext>
                </a:extLst>
              </p14:cNvPr>
              <p14:cNvContentPartPr/>
              <p14:nvPr/>
            </p14:nvContentPartPr>
            <p14:xfrm>
              <a:off x="2648852" y="5578491"/>
              <a:ext cx="255600" cy="1684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407BED0-54D4-0A33-1DF7-841FBE37CAB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639852" y="5569491"/>
                <a:ext cx="273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2DD3025-3745-5F31-9942-CAB70E5814D1}"/>
                  </a:ext>
                </a:extLst>
              </p14:cNvPr>
              <p14:cNvContentPartPr/>
              <p14:nvPr/>
            </p14:nvContentPartPr>
            <p14:xfrm>
              <a:off x="4238972" y="5361771"/>
              <a:ext cx="146160" cy="3222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2DD3025-3745-5F31-9942-CAB70E5814D1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229972" y="5353131"/>
                <a:ext cx="163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8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7559873-DEC2-61B7-C004-EEB4EBFAA1D8}"/>
              </a:ext>
            </a:extLst>
          </p:cNvPr>
          <p:cNvGrpSpPr/>
          <p:nvPr/>
        </p:nvGrpSpPr>
        <p:grpSpPr>
          <a:xfrm>
            <a:off x="1429892" y="369291"/>
            <a:ext cx="2223720" cy="938880"/>
            <a:chOff x="1429892" y="369291"/>
            <a:chExt cx="2223720" cy="9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5CBA06-7174-E793-CB14-36CFDA15A56A}"/>
                    </a:ext>
                  </a:extLst>
                </p14:cNvPr>
                <p14:cNvContentPartPr/>
                <p14:nvPr/>
              </p14:nvContentPartPr>
              <p14:xfrm>
                <a:off x="2296412" y="623451"/>
                <a:ext cx="164520" cy="22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5CBA06-7174-E793-CB14-36CFDA15A5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7772" y="614451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1E7C79-20C5-4BDF-B73A-EE276FC79255}"/>
                    </a:ext>
                  </a:extLst>
                </p14:cNvPr>
                <p14:cNvContentPartPr/>
                <p14:nvPr/>
              </p14:nvContentPartPr>
              <p14:xfrm>
                <a:off x="2473892" y="525891"/>
                <a:ext cx="19440" cy="19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1E7C79-20C5-4BDF-B73A-EE276FC792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5252" y="517251"/>
                  <a:ext cx="3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E86A02-63CC-42C3-9650-581C4F31FFBD}"/>
                    </a:ext>
                  </a:extLst>
                </p14:cNvPr>
                <p14:cNvContentPartPr/>
                <p14:nvPr/>
              </p14:nvContentPartPr>
              <p14:xfrm>
                <a:off x="2749292" y="474771"/>
                <a:ext cx="2174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E86A02-63CC-42C3-9650-581C4F31FF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0652" y="465771"/>
                  <a:ext cx="235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C1F2AA-999C-22A6-5C54-782801FDBAE4}"/>
                    </a:ext>
                  </a:extLst>
                </p14:cNvPr>
                <p14:cNvContentPartPr/>
                <p14:nvPr/>
              </p14:nvContentPartPr>
              <p14:xfrm>
                <a:off x="1650932" y="983091"/>
                <a:ext cx="266040" cy="20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C1F2AA-999C-22A6-5C54-782801FDBA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1932" y="974451"/>
                  <a:ext cx="28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939944-E247-DEC7-1D53-FB15E274AEE6}"/>
                    </a:ext>
                  </a:extLst>
                </p14:cNvPr>
                <p14:cNvContentPartPr/>
                <p14:nvPr/>
              </p14:nvContentPartPr>
              <p14:xfrm>
                <a:off x="2485412" y="1054011"/>
                <a:ext cx="196920" cy="54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939944-E247-DEC7-1D53-FB15E274AE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6412" y="1045371"/>
                  <a:ext cx="21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C8A007-6E62-FEF5-91D2-CDC8CA5A08A1}"/>
                    </a:ext>
                  </a:extLst>
                </p14:cNvPr>
                <p14:cNvContentPartPr/>
                <p14:nvPr/>
              </p14:nvContentPartPr>
              <p14:xfrm>
                <a:off x="2600972" y="988131"/>
                <a:ext cx="47160" cy="168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C8A007-6E62-FEF5-91D2-CDC8CA5A08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1972" y="979491"/>
                  <a:ext cx="6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077BDA-B8EB-5384-9B4C-FBB6B5E2CEDB}"/>
                    </a:ext>
                  </a:extLst>
                </p14:cNvPr>
                <p14:cNvContentPartPr/>
                <p14:nvPr/>
              </p14:nvContentPartPr>
              <p14:xfrm>
                <a:off x="2948732" y="944931"/>
                <a:ext cx="172080" cy="19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077BDA-B8EB-5384-9B4C-FBB6B5E2CE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0092" y="935931"/>
                  <a:ext cx="189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8CAAFE-F8BA-24A1-822A-EE29668CAD5B}"/>
                    </a:ext>
                  </a:extLst>
                </p14:cNvPr>
                <p14:cNvContentPartPr/>
                <p14:nvPr/>
              </p14:nvContentPartPr>
              <p14:xfrm>
                <a:off x="3145652" y="1002891"/>
                <a:ext cx="55080" cy="16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8CAAFE-F8BA-24A1-822A-EE29668CAD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7012" y="993891"/>
                  <a:ext cx="72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7E602C-2818-47E9-8300-F4EE3AF107A5}"/>
                    </a:ext>
                  </a:extLst>
                </p14:cNvPr>
                <p14:cNvContentPartPr/>
                <p14:nvPr/>
              </p14:nvContentPartPr>
              <p14:xfrm>
                <a:off x="1429892" y="403851"/>
                <a:ext cx="295200" cy="90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7E602C-2818-47E9-8300-F4EE3AF107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1252" y="394851"/>
                  <a:ext cx="31284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0B247D-DA35-8810-54F9-AF8FC06E85B3}"/>
                    </a:ext>
                  </a:extLst>
                </p14:cNvPr>
                <p14:cNvContentPartPr/>
                <p14:nvPr/>
              </p14:nvContentPartPr>
              <p14:xfrm>
                <a:off x="3395852" y="369291"/>
                <a:ext cx="257760" cy="80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0B247D-DA35-8810-54F9-AF8FC06E85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7212" y="360291"/>
                  <a:ext cx="275400" cy="82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91F027-8090-F9DB-85C5-AFB0B75B97A2}"/>
                  </a:ext>
                </a:extLst>
              </p14:cNvPr>
              <p14:cNvContentPartPr/>
              <p14:nvPr/>
            </p14:nvContentPartPr>
            <p14:xfrm>
              <a:off x="3926492" y="749091"/>
              <a:ext cx="213120" cy="2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91F027-8090-F9DB-85C5-AFB0B75B97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7852" y="740091"/>
                <a:ext cx="230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20BF8D-4A41-79FF-7502-4E35FFCE1FF4}"/>
                  </a:ext>
                </a:extLst>
              </p14:cNvPr>
              <p14:cNvContentPartPr/>
              <p14:nvPr/>
            </p14:nvContentPartPr>
            <p14:xfrm>
              <a:off x="3890492" y="907131"/>
              <a:ext cx="171360" cy="1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20BF8D-4A41-79FF-7502-4E35FFCE1F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1852" y="898491"/>
                <a:ext cx="1890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8719E42-8DA4-27F3-5F2C-AC5D132BEFAC}"/>
              </a:ext>
            </a:extLst>
          </p:cNvPr>
          <p:cNvGrpSpPr/>
          <p:nvPr/>
        </p:nvGrpSpPr>
        <p:grpSpPr>
          <a:xfrm>
            <a:off x="4621652" y="285771"/>
            <a:ext cx="505800" cy="684360"/>
            <a:chOff x="4621652" y="285771"/>
            <a:chExt cx="505800" cy="68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113F3-7DF5-E4EA-C684-1BB828D497A6}"/>
                    </a:ext>
                  </a:extLst>
                </p14:cNvPr>
                <p14:cNvContentPartPr/>
                <p14:nvPr/>
              </p14:nvContentPartPr>
              <p14:xfrm>
                <a:off x="4621652" y="285771"/>
                <a:ext cx="176400" cy="684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113F3-7DF5-E4EA-C684-1BB828D497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2652" y="277131"/>
                  <a:ext cx="19404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C019BA-9E2C-5FC5-7B49-DB1B34E2D87D}"/>
                    </a:ext>
                  </a:extLst>
                </p14:cNvPr>
                <p14:cNvContentPartPr/>
                <p14:nvPr/>
              </p14:nvContentPartPr>
              <p14:xfrm>
                <a:off x="4840892" y="318171"/>
                <a:ext cx="195120" cy="19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C019BA-9E2C-5FC5-7B49-DB1B34E2D8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1892" y="309531"/>
                  <a:ext cx="212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1013E7-96C1-F9CF-5CEA-17E97A610BD6}"/>
                    </a:ext>
                  </a:extLst>
                </p14:cNvPr>
                <p14:cNvContentPartPr/>
                <p14:nvPr/>
              </p14:nvContentPartPr>
              <p14:xfrm>
                <a:off x="4921532" y="649731"/>
                <a:ext cx="205920" cy="22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1013E7-96C1-F9CF-5CEA-17E97A610B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2892" y="641091"/>
                  <a:ext cx="2235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1C1639-080D-8BB8-A3B8-E5B8891D8EC1}"/>
                  </a:ext>
                </a:extLst>
              </p14:cNvPr>
              <p14:cNvContentPartPr/>
              <p14:nvPr/>
            </p14:nvContentPartPr>
            <p14:xfrm>
              <a:off x="1788452" y="584931"/>
              <a:ext cx="274680" cy="231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1C1639-080D-8BB8-A3B8-E5B8891D8E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9812" y="576291"/>
                <a:ext cx="292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AEF0F3-7DD0-2F29-B8B3-5F2189E8C7A5}"/>
                  </a:ext>
                </a:extLst>
              </p14:cNvPr>
              <p14:cNvContentPartPr/>
              <p14:nvPr/>
            </p14:nvContentPartPr>
            <p14:xfrm>
              <a:off x="3141332" y="412851"/>
              <a:ext cx="275760" cy="35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AEF0F3-7DD0-2F29-B8B3-5F2189E8C7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2692" y="404211"/>
                <a:ext cx="293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44824AE-944C-DDE4-4FD1-749F18737B1F}"/>
                  </a:ext>
                </a:extLst>
              </p14:cNvPr>
              <p14:cNvContentPartPr/>
              <p14:nvPr/>
            </p14:nvContentPartPr>
            <p14:xfrm>
              <a:off x="1996532" y="1006491"/>
              <a:ext cx="435960" cy="171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4824AE-944C-DDE4-4FD1-749F18737B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532" y="997491"/>
                <a:ext cx="453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3C5835-231C-978F-19C4-DC8E2B91BBBF}"/>
                  </a:ext>
                </a:extLst>
              </p14:cNvPr>
              <p14:cNvContentPartPr/>
              <p14:nvPr/>
            </p14:nvContentPartPr>
            <p14:xfrm>
              <a:off x="3365612" y="852411"/>
              <a:ext cx="190440" cy="390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3C5835-231C-978F-19C4-DC8E2B91BBB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6612" y="843411"/>
                <a:ext cx="20808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9DFC87E-B01C-1A28-CC8C-EB1DB2633FA4}"/>
              </a:ext>
            </a:extLst>
          </p:cNvPr>
          <p:cNvGrpSpPr/>
          <p:nvPr/>
        </p:nvGrpSpPr>
        <p:grpSpPr>
          <a:xfrm>
            <a:off x="5029172" y="434451"/>
            <a:ext cx="468360" cy="443880"/>
            <a:chOff x="5029172" y="434451"/>
            <a:chExt cx="46836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7FEAE7-8931-841D-83C6-E3636A4BB1F6}"/>
                    </a:ext>
                  </a:extLst>
                </p14:cNvPr>
                <p14:cNvContentPartPr/>
                <p14:nvPr/>
              </p14:nvContentPartPr>
              <p14:xfrm>
                <a:off x="5029172" y="434451"/>
                <a:ext cx="351360" cy="128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7FEAE7-8931-841D-83C6-E3636A4BB1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0172" y="425811"/>
                  <a:ext cx="36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1FE685-F3F6-FD42-8CE6-A1EC6DC4190C}"/>
                    </a:ext>
                  </a:extLst>
                </p14:cNvPr>
                <p14:cNvContentPartPr/>
                <p14:nvPr/>
              </p14:nvContentPartPr>
              <p14:xfrm>
                <a:off x="5274692" y="609771"/>
                <a:ext cx="22284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1FE685-F3F6-FD42-8CE6-A1EC6DC419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6052" y="601131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54B021-292A-6DB1-D925-FABEB4120091}"/>
                  </a:ext>
                </a:extLst>
              </p14:cNvPr>
              <p14:cNvContentPartPr/>
              <p14:nvPr/>
            </p14:nvContentPartPr>
            <p14:xfrm>
              <a:off x="5428412" y="289011"/>
              <a:ext cx="279720" cy="77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54B021-292A-6DB1-D925-FABEB41200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19772" y="280371"/>
                <a:ext cx="297360" cy="79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D8108DE-1499-9C0A-6CD1-C046075D184A}"/>
              </a:ext>
            </a:extLst>
          </p:cNvPr>
          <p:cNvGrpSpPr/>
          <p:nvPr/>
        </p:nvGrpSpPr>
        <p:grpSpPr>
          <a:xfrm>
            <a:off x="1452572" y="2053371"/>
            <a:ext cx="417960" cy="205920"/>
            <a:chOff x="1452572" y="2053371"/>
            <a:chExt cx="417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84C9DB-242E-76A1-4A1E-E52AD3CEE942}"/>
                    </a:ext>
                  </a:extLst>
                </p14:cNvPr>
                <p14:cNvContentPartPr/>
                <p14:nvPr/>
              </p14:nvContentPartPr>
              <p14:xfrm>
                <a:off x="1479212" y="2145531"/>
                <a:ext cx="2880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84C9DB-242E-76A1-4A1E-E52AD3CEE9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70212" y="2136891"/>
                  <a:ext cx="46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056B28-199E-65B2-3A30-3A81F382C351}"/>
                    </a:ext>
                  </a:extLst>
                </p14:cNvPr>
                <p14:cNvContentPartPr/>
                <p14:nvPr/>
              </p14:nvContentPartPr>
              <p14:xfrm>
                <a:off x="1477052" y="2142291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056B28-199E-65B2-3A30-3A81F382C3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68412" y="2133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68981A-767A-C123-2871-E98347F940D0}"/>
                    </a:ext>
                  </a:extLst>
                </p14:cNvPr>
                <p14:cNvContentPartPr/>
                <p14:nvPr/>
              </p14:nvContentPartPr>
              <p14:xfrm>
                <a:off x="1452572" y="2053371"/>
                <a:ext cx="417960" cy="20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68981A-767A-C123-2871-E98347F94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3932" y="2044371"/>
                  <a:ext cx="4356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EE5737-7D2C-8FC5-C807-2464C5DE0BF9}"/>
              </a:ext>
            </a:extLst>
          </p:cNvPr>
          <p:cNvGrpSpPr/>
          <p:nvPr/>
        </p:nvGrpSpPr>
        <p:grpSpPr>
          <a:xfrm>
            <a:off x="2096252" y="1824411"/>
            <a:ext cx="820440" cy="349920"/>
            <a:chOff x="2096252" y="1824411"/>
            <a:chExt cx="82044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09A0CD-5886-9F8D-0656-A663AC69AAD8}"/>
                    </a:ext>
                  </a:extLst>
                </p14:cNvPr>
                <p14:cNvContentPartPr/>
                <p14:nvPr/>
              </p14:nvContentPartPr>
              <p14:xfrm>
                <a:off x="2096252" y="2134371"/>
                <a:ext cx="78120" cy="2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09A0CD-5886-9F8D-0656-A663AC69AA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7252" y="2125731"/>
                  <a:ext cx="95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B8EC92-63BE-3598-FEF2-E4863C6414CD}"/>
                    </a:ext>
                  </a:extLst>
                </p14:cNvPr>
                <p14:cNvContentPartPr/>
                <p14:nvPr/>
              </p14:nvContentPartPr>
              <p14:xfrm>
                <a:off x="2134772" y="2040411"/>
                <a:ext cx="24480" cy="11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B8EC92-63BE-3598-FEF2-E4863C6414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5772" y="2031771"/>
                  <a:ext cx="4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B9A740-A1B2-BD3F-2CCE-A03A61D8291C}"/>
                    </a:ext>
                  </a:extLst>
                </p14:cNvPr>
                <p14:cNvContentPartPr/>
                <p14:nvPr/>
              </p14:nvContentPartPr>
              <p14:xfrm>
                <a:off x="2385692" y="1871211"/>
                <a:ext cx="145800" cy="30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B9A740-A1B2-BD3F-2CCE-A03A61D829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77052" y="1862211"/>
                  <a:ext cx="163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8004B9-B992-2D47-E0C6-D8AC8CCCE817}"/>
                    </a:ext>
                  </a:extLst>
                </p14:cNvPr>
                <p14:cNvContentPartPr/>
                <p14:nvPr/>
              </p14:nvContentPartPr>
              <p14:xfrm>
                <a:off x="2661812" y="1824411"/>
                <a:ext cx="254880" cy="33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8004B9-B992-2D47-E0C6-D8AC8CCCE8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53172" y="1815411"/>
                  <a:ext cx="2725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C1BCB9-7652-083D-2259-9248B9982A0A}"/>
              </a:ext>
            </a:extLst>
          </p:cNvPr>
          <p:cNvGrpSpPr/>
          <p:nvPr/>
        </p:nvGrpSpPr>
        <p:grpSpPr>
          <a:xfrm>
            <a:off x="3146012" y="1794891"/>
            <a:ext cx="1129320" cy="325440"/>
            <a:chOff x="3146012" y="1794891"/>
            <a:chExt cx="112932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6E0571-803A-CF3F-EFB1-F1A77D4842FA}"/>
                    </a:ext>
                  </a:extLst>
                </p14:cNvPr>
                <p14:cNvContentPartPr/>
                <p14:nvPr/>
              </p14:nvContentPartPr>
              <p14:xfrm>
                <a:off x="3146372" y="1973451"/>
                <a:ext cx="81720" cy="1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6E0571-803A-CF3F-EFB1-F1A77D4842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7732" y="1964451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1977EC-451E-958B-F2BD-5456495B9387}"/>
                    </a:ext>
                  </a:extLst>
                </p14:cNvPr>
                <p14:cNvContentPartPr/>
                <p14:nvPr/>
              </p14:nvContentPartPr>
              <p14:xfrm>
                <a:off x="3146012" y="2049771"/>
                <a:ext cx="85680" cy="1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1977EC-451E-958B-F2BD-5456495B93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7372" y="2041131"/>
                  <a:ext cx="103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ADBB8A-FD43-0988-1F46-20D97F8C7928}"/>
                    </a:ext>
                  </a:extLst>
                </p14:cNvPr>
                <p14:cNvContentPartPr/>
                <p14:nvPr/>
              </p14:nvContentPartPr>
              <p14:xfrm>
                <a:off x="3455252" y="1794891"/>
                <a:ext cx="327600" cy="32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ADBB8A-FD43-0988-1F46-20D97F8C79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6252" y="1786251"/>
                  <a:ext cx="345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30841C-7AFB-988B-EAF8-E72A7013DEF5}"/>
                    </a:ext>
                  </a:extLst>
                </p14:cNvPr>
                <p14:cNvContentPartPr/>
                <p14:nvPr/>
              </p14:nvContentPartPr>
              <p14:xfrm>
                <a:off x="3896612" y="1894251"/>
                <a:ext cx="378720" cy="16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30841C-7AFB-988B-EAF8-E72A7013DE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7612" y="1885611"/>
                  <a:ext cx="3963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E013F-7625-450C-1774-4B0CC19F0F7F}"/>
              </a:ext>
            </a:extLst>
          </p:cNvPr>
          <p:cNvGrpSpPr/>
          <p:nvPr/>
        </p:nvGrpSpPr>
        <p:grpSpPr>
          <a:xfrm>
            <a:off x="4755932" y="1867971"/>
            <a:ext cx="825480" cy="331920"/>
            <a:chOff x="4755932" y="1867971"/>
            <a:chExt cx="8254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CAB1B-FFBD-7357-7D1E-98ECB547DC9B}"/>
                    </a:ext>
                  </a:extLst>
                </p14:cNvPr>
                <p14:cNvContentPartPr/>
                <p14:nvPr/>
              </p14:nvContentPartPr>
              <p14:xfrm>
                <a:off x="4755932" y="2071371"/>
                <a:ext cx="384120" cy="13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CAB1B-FFBD-7357-7D1E-98ECB547DC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7292" y="2062371"/>
                  <a:ext cx="40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837EA0-BD72-B062-06B2-7CDD73EA29AF}"/>
                    </a:ext>
                  </a:extLst>
                </p14:cNvPr>
                <p14:cNvContentPartPr/>
                <p14:nvPr/>
              </p14:nvContentPartPr>
              <p14:xfrm>
                <a:off x="5362892" y="1957251"/>
                <a:ext cx="37440" cy="15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837EA0-BD72-B062-06B2-7CDD73EA29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4252" y="1948611"/>
                  <a:ext cx="55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EA8D8F-0F82-2634-28E6-6CB2B70A1947}"/>
                    </a:ext>
                  </a:extLst>
                </p14:cNvPr>
                <p14:cNvContentPartPr/>
                <p14:nvPr/>
              </p14:nvContentPartPr>
              <p14:xfrm>
                <a:off x="5222132" y="1867971"/>
                <a:ext cx="359280" cy="331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EA8D8F-0F82-2634-28E6-6CB2B70A1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3492" y="1859331"/>
                  <a:ext cx="3769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04931C-87FD-53C3-29D3-465E0CDC40AE}"/>
              </a:ext>
            </a:extLst>
          </p:cNvPr>
          <p:cNvGrpSpPr/>
          <p:nvPr/>
        </p:nvGrpSpPr>
        <p:grpSpPr>
          <a:xfrm>
            <a:off x="1296332" y="2556291"/>
            <a:ext cx="578160" cy="316080"/>
            <a:chOff x="1296332" y="2556291"/>
            <a:chExt cx="5781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D64862-5329-6BEB-61A3-EDF1BB549DC5}"/>
                    </a:ext>
                  </a:extLst>
                </p14:cNvPr>
                <p14:cNvContentPartPr/>
                <p14:nvPr/>
              </p14:nvContentPartPr>
              <p14:xfrm>
                <a:off x="1296332" y="2556291"/>
                <a:ext cx="147960" cy="316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D64862-5329-6BEB-61A3-EDF1BB549D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7692" y="2547291"/>
                  <a:ext cx="165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4A0453-9926-4628-7F0F-FF001C7B509C}"/>
                    </a:ext>
                  </a:extLst>
                </p14:cNvPr>
                <p14:cNvContentPartPr/>
                <p14:nvPr/>
              </p14:nvContentPartPr>
              <p14:xfrm>
                <a:off x="1555172" y="2672571"/>
                <a:ext cx="319320" cy="18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4A0453-9926-4628-7F0F-FF001C7B50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46172" y="2663931"/>
                  <a:ext cx="3369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369955-91D5-F50A-24CC-589AC593C187}"/>
              </a:ext>
            </a:extLst>
          </p:cNvPr>
          <p:cNvGrpSpPr/>
          <p:nvPr/>
        </p:nvGrpSpPr>
        <p:grpSpPr>
          <a:xfrm>
            <a:off x="2167172" y="2396811"/>
            <a:ext cx="1139040" cy="423360"/>
            <a:chOff x="2167172" y="2396811"/>
            <a:chExt cx="11390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78C89A-2940-473D-EB58-53023527D8B6}"/>
                    </a:ext>
                  </a:extLst>
                </p14:cNvPr>
                <p14:cNvContentPartPr/>
                <p14:nvPr/>
              </p14:nvContentPartPr>
              <p14:xfrm>
                <a:off x="2167172" y="2714691"/>
                <a:ext cx="104040" cy="3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78C89A-2940-473D-EB58-53023527D8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8172" y="2706051"/>
                  <a:ext cx="121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DCDD1B-6D27-7B49-BEBE-3CBC49D9B326}"/>
                    </a:ext>
                  </a:extLst>
                </p14:cNvPr>
                <p14:cNvContentPartPr/>
                <p14:nvPr/>
              </p14:nvContentPartPr>
              <p14:xfrm>
                <a:off x="2230172" y="2593011"/>
                <a:ext cx="61920" cy="21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DCDD1B-6D27-7B49-BEBE-3CBC49D9B3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1172" y="2584011"/>
                  <a:ext cx="79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FEE0A6-9914-256C-D732-416A84750A38}"/>
                    </a:ext>
                  </a:extLst>
                </p14:cNvPr>
                <p14:cNvContentPartPr/>
                <p14:nvPr/>
              </p14:nvContentPartPr>
              <p14:xfrm>
                <a:off x="2431772" y="2396811"/>
                <a:ext cx="178200" cy="358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FEE0A6-9914-256C-D732-416A84750A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22772" y="2388171"/>
                  <a:ext cx="195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5897F4-C7C3-0690-80A5-A9BA2D93667F}"/>
                    </a:ext>
                  </a:extLst>
                </p14:cNvPr>
                <p14:cNvContentPartPr/>
                <p14:nvPr/>
              </p14:nvContentPartPr>
              <p14:xfrm>
                <a:off x="2597372" y="2567091"/>
                <a:ext cx="12600" cy="253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5897F4-C7C3-0690-80A5-A9BA2D9366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8732" y="2558451"/>
                  <a:ext cx="3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FD09FA-8F44-3C24-B128-6518B89857DE}"/>
                    </a:ext>
                  </a:extLst>
                </p14:cNvPr>
                <p14:cNvContentPartPr/>
                <p14:nvPr/>
              </p14:nvContentPartPr>
              <p14:xfrm>
                <a:off x="2761892" y="2472411"/>
                <a:ext cx="255240" cy="318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FD09FA-8F44-3C24-B128-6518B89857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52892" y="2463411"/>
                  <a:ext cx="272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4CAD92-6018-5802-5CBC-09DCEB7B9817}"/>
                    </a:ext>
                  </a:extLst>
                </p14:cNvPr>
                <p14:cNvContentPartPr/>
                <p14:nvPr/>
              </p14:nvContentPartPr>
              <p14:xfrm>
                <a:off x="3260132" y="2595171"/>
                <a:ext cx="1368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4CAD92-6018-5802-5CBC-09DCEB7B98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1132" y="2586531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ADD475-B772-7D3B-1E60-F104ED07A97C}"/>
                    </a:ext>
                  </a:extLst>
                </p14:cNvPr>
                <p14:cNvContentPartPr/>
                <p14:nvPr/>
              </p14:nvContentPartPr>
              <p14:xfrm>
                <a:off x="3244292" y="2652411"/>
                <a:ext cx="61920" cy="18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ADD475-B772-7D3B-1E60-F104ED07A9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35292" y="2643771"/>
                  <a:ext cx="795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6EEFB9-2538-DAB8-C413-FACFFCD7884B}"/>
              </a:ext>
            </a:extLst>
          </p:cNvPr>
          <p:cNvGrpSpPr/>
          <p:nvPr/>
        </p:nvGrpSpPr>
        <p:grpSpPr>
          <a:xfrm>
            <a:off x="3596372" y="2297811"/>
            <a:ext cx="741600" cy="446400"/>
            <a:chOff x="3596372" y="2297811"/>
            <a:chExt cx="7416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9B9D7C-8EF8-E254-1ECE-B533E254B373}"/>
                    </a:ext>
                  </a:extLst>
                </p14:cNvPr>
                <p14:cNvContentPartPr/>
                <p14:nvPr/>
              </p14:nvContentPartPr>
              <p14:xfrm>
                <a:off x="3596372" y="2401851"/>
                <a:ext cx="281160" cy="342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9B9D7C-8EF8-E254-1ECE-B533E254B3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372" y="2393211"/>
                  <a:ext cx="29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B01E52-D376-53F7-6BD8-D4F25799978B}"/>
                    </a:ext>
                  </a:extLst>
                </p14:cNvPr>
                <p14:cNvContentPartPr/>
                <p14:nvPr/>
              </p14:nvContentPartPr>
              <p14:xfrm>
                <a:off x="4074092" y="2297811"/>
                <a:ext cx="263880" cy="354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B01E52-D376-53F7-6BD8-D4F2579997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65452" y="2288811"/>
                  <a:ext cx="2815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5EB921-C092-F544-8746-09D14740B73F}"/>
              </a:ext>
            </a:extLst>
          </p:cNvPr>
          <p:cNvGrpSpPr/>
          <p:nvPr/>
        </p:nvGrpSpPr>
        <p:grpSpPr>
          <a:xfrm>
            <a:off x="4829732" y="2392491"/>
            <a:ext cx="958680" cy="502200"/>
            <a:chOff x="4829732" y="2392491"/>
            <a:chExt cx="95868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46AF17-076A-2122-3951-A9FC701FEB0C}"/>
                    </a:ext>
                  </a:extLst>
                </p14:cNvPr>
                <p14:cNvContentPartPr/>
                <p14:nvPr/>
              </p14:nvContentPartPr>
              <p14:xfrm>
                <a:off x="4829732" y="2638731"/>
                <a:ext cx="189720" cy="3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46AF17-076A-2122-3951-A9FC701FEB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1092" y="2630091"/>
                  <a:ext cx="207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CF3D9F-D847-3DC6-8113-73A793A1D2C4}"/>
                    </a:ext>
                  </a:extLst>
                </p14:cNvPr>
                <p14:cNvContentPartPr/>
                <p14:nvPr/>
              </p14:nvContentPartPr>
              <p14:xfrm>
                <a:off x="5340212" y="2485011"/>
                <a:ext cx="259560" cy="244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CF3D9F-D847-3DC6-8113-73A793A1D2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1572" y="2476371"/>
                  <a:ext cx="277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090CE1-6752-6560-ECCD-F046F969FF4F}"/>
                    </a:ext>
                  </a:extLst>
                </p14:cNvPr>
                <p14:cNvContentPartPr/>
                <p14:nvPr/>
              </p14:nvContentPartPr>
              <p14:xfrm>
                <a:off x="5213852" y="2392491"/>
                <a:ext cx="574560" cy="502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090CE1-6752-6560-ECCD-F046F969FF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4852" y="2383851"/>
                  <a:ext cx="59220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2A2ABB-B61D-413B-7ABE-38AD66B22F37}"/>
              </a:ext>
            </a:extLst>
          </p:cNvPr>
          <p:cNvGrpSpPr/>
          <p:nvPr/>
        </p:nvGrpSpPr>
        <p:grpSpPr>
          <a:xfrm>
            <a:off x="83492" y="3040491"/>
            <a:ext cx="3953520" cy="961920"/>
            <a:chOff x="83492" y="3040491"/>
            <a:chExt cx="3953520" cy="96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5B2B6D-E62A-C4D7-7AC1-AC23C26FAB24}"/>
                    </a:ext>
                  </a:extLst>
                </p14:cNvPr>
                <p14:cNvContentPartPr/>
                <p14:nvPr/>
              </p14:nvContentPartPr>
              <p14:xfrm>
                <a:off x="704492" y="3846531"/>
                <a:ext cx="73440" cy="4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5B2B6D-E62A-C4D7-7AC1-AC23C26FAB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492" y="3837531"/>
                  <a:ext cx="91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9B1ACB-7BDB-79A0-6528-ACC97BDC11F4}"/>
                    </a:ext>
                  </a:extLst>
                </p14:cNvPr>
                <p14:cNvContentPartPr/>
                <p14:nvPr/>
              </p14:nvContentPartPr>
              <p14:xfrm>
                <a:off x="806732" y="3927531"/>
                <a:ext cx="46080" cy="4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9B1ACB-7BDB-79A0-6528-ACC97BDC11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8092" y="3918891"/>
                  <a:ext cx="63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8BC56C-3935-6714-8EE4-0DDEEEB5A5AC}"/>
                    </a:ext>
                  </a:extLst>
                </p14:cNvPr>
                <p14:cNvContentPartPr/>
                <p14:nvPr/>
              </p14:nvContentPartPr>
              <p14:xfrm>
                <a:off x="820052" y="3657531"/>
                <a:ext cx="259560" cy="344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8BC56C-3935-6714-8EE4-0DDEEEB5A5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1052" y="3648531"/>
                  <a:ext cx="277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D458EC-6397-F2A5-C547-56896D948051}"/>
                    </a:ext>
                  </a:extLst>
                </p14:cNvPr>
                <p14:cNvContentPartPr/>
                <p14:nvPr/>
              </p14:nvContentPartPr>
              <p14:xfrm>
                <a:off x="566972" y="3098811"/>
                <a:ext cx="42120" cy="29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D458EC-6397-F2A5-C547-56896D9480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332" y="3089811"/>
                  <a:ext cx="59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CE1465-2106-E755-2106-FA86ED2CC6D7}"/>
                    </a:ext>
                  </a:extLst>
                </p14:cNvPr>
                <p14:cNvContentPartPr/>
                <p14:nvPr/>
              </p14:nvContentPartPr>
              <p14:xfrm>
                <a:off x="536372" y="3077931"/>
                <a:ext cx="95400" cy="73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CE1465-2106-E755-2106-FA86ED2CC6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7372" y="3069291"/>
                  <a:ext cx="11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643FAF-BB54-998A-6B2D-1A3D5F99CE89}"/>
                    </a:ext>
                  </a:extLst>
                </p14:cNvPr>
                <p14:cNvContentPartPr/>
                <p14:nvPr/>
              </p14:nvContentPartPr>
              <p14:xfrm>
                <a:off x="594332" y="3222651"/>
                <a:ext cx="150120" cy="40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643FAF-BB54-998A-6B2D-1A3D5F99CE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692" y="3213651"/>
                  <a:ext cx="16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5C3648-CA0F-C94E-6A40-96C1C953D2FF}"/>
                    </a:ext>
                  </a:extLst>
                </p14:cNvPr>
                <p14:cNvContentPartPr/>
                <p14:nvPr/>
              </p14:nvContentPartPr>
              <p14:xfrm>
                <a:off x="802052" y="3193851"/>
                <a:ext cx="192960" cy="15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5C3648-CA0F-C94E-6A40-96C1C953D2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3412" y="3184851"/>
                  <a:ext cx="21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865631-8323-C65C-8ACC-7F8EAB0A386A}"/>
                    </a:ext>
                  </a:extLst>
                </p14:cNvPr>
                <p14:cNvContentPartPr/>
                <p14:nvPr/>
              </p14:nvContentPartPr>
              <p14:xfrm>
                <a:off x="1087172" y="3247851"/>
                <a:ext cx="111960" cy="129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865631-8323-C65C-8ACC-7F8EAB0A38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172" y="3238851"/>
                  <a:ext cx="129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B197B6-BD3A-45D2-26B3-8321ACD387AC}"/>
                    </a:ext>
                  </a:extLst>
                </p14:cNvPr>
                <p14:cNvContentPartPr/>
                <p14:nvPr/>
              </p14:nvContentPartPr>
              <p14:xfrm>
                <a:off x="1276532" y="3205011"/>
                <a:ext cx="315720" cy="116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B197B6-BD3A-45D2-26B3-8321ACD387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67892" y="3196371"/>
                  <a:ext cx="333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61BF38-ED6C-CDDA-7712-2F925496F6BF}"/>
                    </a:ext>
                  </a:extLst>
                </p14:cNvPr>
                <p14:cNvContentPartPr/>
                <p14:nvPr/>
              </p14:nvContentPartPr>
              <p14:xfrm>
                <a:off x="2159612" y="3051651"/>
                <a:ext cx="19800" cy="15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61BF38-ED6C-CDDA-7712-2F925496F6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50972" y="3042651"/>
                  <a:ext cx="37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38AE3F-B68B-76D4-AEB8-99D6199D670D}"/>
                    </a:ext>
                  </a:extLst>
                </p14:cNvPr>
                <p14:cNvContentPartPr/>
                <p14:nvPr/>
              </p14:nvContentPartPr>
              <p14:xfrm>
                <a:off x="1920572" y="3040491"/>
                <a:ext cx="461880" cy="333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38AE3F-B68B-76D4-AEB8-99D6199D67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1572" y="3031491"/>
                  <a:ext cx="479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0785F4-2ADF-2B13-FF14-85AA61AF35CC}"/>
                    </a:ext>
                  </a:extLst>
                </p14:cNvPr>
                <p14:cNvContentPartPr/>
                <p14:nvPr/>
              </p14:nvContentPartPr>
              <p14:xfrm>
                <a:off x="83492" y="3296451"/>
                <a:ext cx="2407680" cy="274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0785F4-2ADF-2B13-FF14-85AA61AF35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92" y="3287811"/>
                  <a:ext cx="2425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C0C3F1-5711-1881-1B76-4518D0C496EE}"/>
                    </a:ext>
                  </a:extLst>
                </p14:cNvPr>
                <p14:cNvContentPartPr/>
                <p14:nvPr/>
              </p14:nvContentPartPr>
              <p14:xfrm>
                <a:off x="2503412" y="3199611"/>
                <a:ext cx="20160" cy="156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C0C3F1-5711-1881-1B76-4518D0C496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4772" y="3190611"/>
                  <a:ext cx="3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FC69C3-FFCA-B894-8782-513F442F338A}"/>
                    </a:ext>
                  </a:extLst>
                </p14:cNvPr>
                <p14:cNvContentPartPr/>
                <p14:nvPr/>
              </p14:nvContentPartPr>
              <p14:xfrm>
                <a:off x="2474972" y="3062451"/>
                <a:ext cx="7920" cy="14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FC69C3-FFCA-B894-8782-513F442F33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6332" y="3053811"/>
                  <a:ext cx="2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0C11F5-1831-FDCD-E0F9-90D158A7ED28}"/>
                    </a:ext>
                  </a:extLst>
                </p14:cNvPr>
                <p14:cNvContentPartPr/>
                <p14:nvPr/>
              </p14:nvContentPartPr>
              <p14:xfrm>
                <a:off x="579572" y="3067851"/>
                <a:ext cx="224640" cy="5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0C11F5-1831-FDCD-E0F9-90D158A7ED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0932" y="3058851"/>
                  <a:ext cx="242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476AFC-318A-1E80-3A43-3F4C8236F793}"/>
                    </a:ext>
                  </a:extLst>
                </p14:cNvPr>
                <p14:cNvContentPartPr/>
                <p14:nvPr/>
              </p14:nvContentPartPr>
              <p14:xfrm>
                <a:off x="1626452" y="3595251"/>
                <a:ext cx="223920" cy="32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476AFC-318A-1E80-3A43-3F4C8236F7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17452" y="3586611"/>
                  <a:ext cx="241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EA2D3D-6532-25E3-6386-95C7D8AFA108}"/>
                    </a:ext>
                  </a:extLst>
                </p14:cNvPr>
                <p14:cNvContentPartPr/>
                <p14:nvPr/>
              </p14:nvContentPartPr>
              <p14:xfrm>
                <a:off x="2159612" y="3700011"/>
                <a:ext cx="111600" cy="23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EA2D3D-6532-25E3-6386-95C7D8AFA1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50612" y="3691371"/>
                  <a:ext cx="129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1C645C-3E02-5579-4431-67E549E5AD0E}"/>
                    </a:ext>
                  </a:extLst>
                </p14:cNvPr>
                <p14:cNvContentPartPr/>
                <p14:nvPr/>
              </p14:nvContentPartPr>
              <p14:xfrm>
                <a:off x="2177612" y="3790011"/>
                <a:ext cx="119880" cy="19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1C645C-3E02-5579-4431-67E549E5AD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68972" y="3781371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78EAB2-D422-C7C5-E4A6-3EC3EB9C4FDB}"/>
                    </a:ext>
                  </a:extLst>
                </p14:cNvPr>
                <p14:cNvContentPartPr/>
                <p14:nvPr/>
              </p14:nvContentPartPr>
              <p14:xfrm>
                <a:off x="2697092" y="3420651"/>
                <a:ext cx="15660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78EAB2-D422-C7C5-E4A6-3EC3EB9C4F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8452" y="3412011"/>
                  <a:ext cx="174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7E1190-724C-71CC-BA34-79EE306B52EB}"/>
                    </a:ext>
                  </a:extLst>
                </p14:cNvPr>
                <p14:cNvContentPartPr/>
                <p14:nvPr/>
              </p14:nvContentPartPr>
              <p14:xfrm>
                <a:off x="2990852" y="3467811"/>
                <a:ext cx="11196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7E1190-724C-71CC-BA34-79EE306B52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82212" y="3459171"/>
                  <a:ext cx="129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163994-49D8-3D92-66B0-8DF212F2B3A9}"/>
                    </a:ext>
                  </a:extLst>
                </p14:cNvPr>
                <p14:cNvContentPartPr/>
                <p14:nvPr/>
              </p14:nvContentPartPr>
              <p14:xfrm>
                <a:off x="3318812" y="3378531"/>
                <a:ext cx="13320" cy="13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163994-49D8-3D92-66B0-8DF212F2B3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10172" y="3369891"/>
                  <a:ext cx="3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E7A3F1-B15B-E9AB-946A-E429D908D174}"/>
                    </a:ext>
                  </a:extLst>
                </p14:cNvPr>
                <p14:cNvContentPartPr/>
                <p14:nvPr/>
              </p14:nvContentPartPr>
              <p14:xfrm>
                <a:off x="2527172" y="3325971"/>
                <a:ext cx="260640" cy="338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E7A3F1-B15B-E9AB-946A-E429D908D1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18172" y="3316971"/>
                  <a:ext cx="278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6C8BA6-D863-5382-03E9-1A17D0031918}"/>
                    </a:ext>
                  </a:extLst>
                </p14:cNvPr>
                <p14:cNvContentPartPr/>
                <p14:nvPr/>
              </p14:nvContentPartPr>
              <p14:xfrm>
                <a:off x="3449492" y="3248211"/>
                <a:ext cx="200160" cy="251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6C8BA6-D863-5382-03E9-1A17D00319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40852" y="3239211"/>
                  <a:ext cx="217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256FB9B-09F9-04B8-FCE7-39E001E6E5B8}"/>
                    </a:ext>
                  </a:extLst>
                </p14:cNvPr>
                <p14:cNvContentPartPr/>
                <p14:nvPr/>
              </p14:nvContentPartPr>
              <p14:xfrm>
                <a:off x="3758012" y="3341811"/>
                <a:ext cx="279000" cy="210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256FB9B-09F9-04B8-FCE7-39E001E6E5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49372" y="3332811"/>
                  <a:ext cx="296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6D1C99-55D3-7F15-2D3A-6CB8B71D7DF6}"/>
                    </a:ext>
                  </a:extLst>
                </p14:cNvPr>
                <p14:cNvContentPartPr/>
                <p14:nvPr/>
              </p14:nvContentPartPr>
              <p14:xfrm>
                <a:off x="2656412" y="3603531"/>
                <a:ext cx="1298160" cy="104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6D1C99-55D3-7F15-2D3A-6CB8B71D7D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7412" y="3594891"/>
                  <a:ext cx="1315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D26CFD3-F011-3B78-3FA7-84B778FDC3F4}"/>
                    </a:ext>
                  </a:extLst>
                </p14:cNvPr>
                <p14:cNvContentPartPr/>
                <p14:nvPr/>
              </p14:nvContentPartPr>
              <p14:xfrm>
                <a:off x="3152132" y="3779211"/>
                <a:ext cx="241920" cy="22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D26CFD3-F011-3B78-3FA7-84B778FDC3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43492" y="3770211"/>
                  <a:ext cx="2595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A79D57B-781B-6E90-7646-C1178AD17C5F}"/>
              </a:ext>
            </a:extLst>
          </p:cNvPr>
          <p:cNvGrpSpPr/>
          <p:nvPr/>
        </p:nvGrpSpPr>
        <p:grpSpPr>
          <a:xfrm>
            <a:off x="158372" y="4490931"/>
            <a:ext cx="1946160" cy="719280"/>
            <a:chOff x="158372" y="4490931"/>
            <a:chExt cx="194616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54BE1BA-8C86-114F-1295-551C4FFF3519}"/>
                    </a:ext>
                  </a:extLst>
                </p14:cNvPr>
                <p14:cNvContentPartPr/>
                <p14:nvPr/>
              </p14:nvContentPartPr>
              <p14:xfrm>
                <a:off x="297692" y="4630971"/>
                <a:ext cx="39240" cy="31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54BE1BA-8C86-114F-1295-551C4FFF35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052" y="4622331"/>
                  <a:ext cx="56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C43C70-A1BB-1BB1-EFCB-C19CD310FA95}"/>
                    </a:ext>
                  </a:extLst>
                </p14:cNvPr>
                <p14:cNvContentPartPr/>
                <p14:nvPr/>
              </p14:nvContentPartPr>
              <p14:xfrm>
                <a:off x="313532" y="4592451"/>
                <a:ext cx="79920" cy="6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C43C70-A1BB-1BB1-EFCB-C19CD310FA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4532" y="4583811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ACA908E-51CC-05AD-132C-2F88D72F8660}"/>
                    </a:ext>
                  </a:extLst>
                </p14:cNvPr>
                <p14:cNvContentPartPr/>
                <p14:nvPr/>
              </p14:nvContentPartPr>
              <p14:xfrm>
                <a:off x="431252" y="4807011"/>
                <a:ext cx="26640" cy="24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ACA908E-51CC-05AD-132C-2F88D72F86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2252" y="4798371"/>
                  <a:ext cx="4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468585-B5D5-78BD-BD92-49F1DB41166F}"/>
                    </a:ext>
                  </a:extLst>
                </p14:cNvPr>
                <p14:cNvContentPartPr/>
                <p14:nvPr/>
              </p14:nvContentPartPr>
              <p14:xfrm>
                <a:off x="313172" y="4765251"/>
                <a:ext cx="182520" cy="67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468585-B5D5-78BD-BD92-49F1DB4116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4532" y="4756611"/>
                  <a:ext cx="200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FAE5BA-0D9D-7478-523E-016DC7E7683B}"/>
                    </a:ext>
                  </a:extLst>
                </p14:cNvPr>
                <p14:cNvContentPartPr/>
                <p14:nvPr/>
              </p14:nvContentPartPr>
              <p14:xfrm>
                <a:off x="611252" y="4724931"/>
                <a:ext cx="134280" cy="127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FAE5BA-0D9D-7478-523E-016DC7E768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612" y="4716291"/>
                  <a:ext cx="151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DA23AA-0EDB-7EC8-4E7E-0CAE719C960D}"/>
                    </a:ext>
                  </a:extLst>
                </p14:cNvPr>
                <p14:cNvContentPartPr/>
                <p14:nvPr/>
              </p14:nvContentPartPr>
              <p14:xfrm>
                <a:off x="826532" y="4719171"/>
                <a:ext cx="99720" cy="12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DA23AA-0EDB-7EC8-4E7E-0CAE719C96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7532" y="4710171"/>
                  <a:ext cx="117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5ED1C8-D5A3-B8E3-ADD6-37A0B751B648}"/>
                    </a:ext>
                  </a:extLst>
                </p14:cNvPr>
                <p14:cNvContentPartPr/>
                <p14:nvPr/>
              </p14:nvContentPartPr>
              <p14:xfrm>
                <a:off x="1036772" y="4684611"/>
                <a:ext cx="290160" cy="136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5ED1C8-D5A3-B8E3-ADD6-37A0B751B6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7772" y="4675971"/>
                  <a:ext cx="307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3C1B56-EC26-ED8A-D7E7-9E35CA7BC2FF}"/>
                    </a:ext>
                  </a:extLst>
                </p14:cNvPr>
                <p14:cNvContentPartPr/>
                <p14:nvPr/>
              </p14:nvContentPartPr>
              <p14:xfrm>
                <a:off x="1774052" y="4578771"/>
                <a:ext cx="110880" cy="211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3C1B56-EC26-ED8A-D7E7-9E35CA7BC2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5052" y="4570131"/>
                  <a:ext cx="128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77B6E9-747D-B597-7C6D-8D76DBC6AAD5}"/>
                    </a:ext>
                  </a:extLst>
                </p14:cNvPr>
                <p14:cNvContentPartPr/>
                <p14:nvPr/>
              </p14:nvContentPartPr>
              <p14:xfrm>
                <a:off x="1578932" y="4490931"/>
                <a:ext cx="402120" cy="41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77B6E9-747D-B597-7C6D-8D76DBC6AA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70292" y="4482291"/>
                  <a:ext cx="419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5A02A8-DE19-7417-B299-4F66F7DF863E}"/>
                    </a:ext>
                  </a:extLst>
                </p14:cNvPr>
                <p14:cNvContentPartPr/>
                <p14:nvPr/>
              </p14:nvContentPartPr>
              <p14:xfrm>
                <a:off x="158372" y="4896291"/>
                <a:ext cx="1790640" cy="313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5A02A8-DE19-7417-B299-4F66F7DF86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9372" y="4887651"/>
                  <a:ext cx="1808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664507-0311-7826-1A1F-8D7C128DA292}"/>
                    </a:ext>
                  </a:extLst>
                </p14:cNvPr>
                <p14:cNvContentPartPr/>
                <p14:nvPr/>
              </p14:nvContentPartPr>
              <p14:xfrm>
                <a:off x="2029652" y="4689291"/>
                <a:ext cx="74880" cy="214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664507-0311-7826-1A1F-8D7C128DA2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21012" y="4680291"/>
                  <a:ext cx="92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E914B0-1CC4-9C70-DC58-F194BCDECFC4}"/>
                    </a:ext>
                  </a:extLst>
                </p14:cNvPr>
                <p14:cNvContentPartPr/>
                <p14:nvPr/>
              </p14:nvContentPartPr>
              <p14:xfrm>
                <a:off x="2072492" y="4598571"/>
                <a:ext cx="6120" cy="30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E914B0-1CC4-9C70-DC58-F194BCDECF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63492" y="4589931"/>
                  <a:ext cx="237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9FCA90B-CF45-ACAD-D85B-12115AE75655}"/>
              </a:ext>
            </a:extLst>
          </p:cNvPr>
          <p:cNvGrpSpPr/>
          <p:nvPr/>
        </p:nvGrpSpPr>
        <p:grpSpPr>
          <a:xfrm>
            <a:off x="1345292" y="5320731"/>
            <a:ext cx="1080720" cy="302760"/>
            <a:chOff x="1345292" y="5320731"/>
            <a:chExt cx="10807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269FD9-BA81-08D9-4AB8-5FDE47BBAC53}"/>
                    </a:ext>
                  </a:extLst>
                </p14:cNvPr>
                <p14:cNvContentPartPr/>
                <p14:nvPr/>
              </p14:nvContentPartPr>
              <p14:xfrm>
                <a:off x="1345292" y="5320731"/>
                <a:ext cx="181800" cy="302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269FD9-BA81-08D9-4AB8-5FDE47BBAC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36292" y="5312091"/>
                  <a:ext cx="19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274511-A7C7-BC89-CD84-30FFD662CE63}"/>
                    </a:ext>
                  </a:extLst>
                </p14:cNvPr>
                <p14:cNvContentPartPr/>
                <p14:nvPr/>
              </p14:nvContentPartPr>
              <p14:xfrm>
                <a:off x="1736252" y="5407491"/>
                <a:ext cx="401040" cy="148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274511-A7C7-BC89-CD84-30FFD662CE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27252" y="5398491"/>
                  <a:ext cx="418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9EAEB6-609A-5FBF-8CA6-91FC9EFB13E2}"/>
                    </a:ext>
                  </a:extLst>
                </p14:cNvPr>
                <p14:cNvContentPartPr/>
                <p14:nvPr/>
              </p14:nvContentPartPr>
              <p14:xfrm>
                <a:off x="2257892" y="5352411"/>
                <a:ext cx="134640" cy="69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9EAEB6-609A-5FBF-8CA6-91FC9EFB13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9252" y="5343411"/>
                  <a:ext cx="152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4D1D5C-66F5-1FFD-8327-75DA9207F622}"/>
                    </a:ext>
                  </a:extLst>
                </p14:cNvPr>
                <p14:cNvContentPartPr/>
                <p14:nvPr/>
              </p14:nvContentPartPr>
              <p14:xfrm>
                <a:off x="2295692" y="5430891"/>
                <a:ext cx="130320" cy="4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4D1D5C-66F5-1FFD-8327-75DA9207F6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86692" y="5422251"/>
                  <a:ext cx="1479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E1123D6-F582-C2C4-FF8C-811DF79BE2FE}"/>
              </a:ext>
            </a:extLst>
          </p:cNvPr>
          <p:cNvGrpSpPr/>
          <p:nvPr/>
        </p:nvGrpSpPr>
        <p:grpSpPr>
          <a:xfrm>
            <a:off x="2716172" y="4609731"/>
            <a:ext cx="3935520" cy="1031400"/>
            <a:chOff x="2716172" y="4609731"/>
            <a:chExt cx="3935520" cy="10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244B38-71BD-FF05-CC38-10E370CAC5A3}"/>
                    </a:ext>
                  </a:extLst>
                </p14:cNvPr>
                <p14:cNvContentPartPr/>
                <p14:nvPr/>
              </p14:nvContentPartPr>
              <p14:xfrm>
                <a:off x="2922092" y="5130291"/>
                <a:ext cx="289800" cy="320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244B38-71BD-FF05-CC38-10E370CAC5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13092" y="5121651"/>
                  <a:ext cx="307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F375872-F732-7537-43C2-1D64B0E8E287}"/>
                    </a:ext>
                  </a:extLst>
                </p14:cNvPr>
                <p14:cNvContentPartPr/>
                <p14:nvPr/>
              </p14:nvContentPartPr>
              <p14:xfrm>
                <a:off x="3374972" y="5248011"/>
                <a:ext cx="151200" cy="65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F375872-F732-7537-43C2-1D64B0E8E2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66332" y="5239371"/>
                  <a:ext cx="168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570D10-6882-ED4D-D975-1ADDF945CA7E}"/>
                    </a:ext>
                  </a:extLst>
                </p14:cNvPr>
                <p14:cNvContentPartPr/>
                <p14:nvPr/>
              </p14:nvContentPartPr>
              <p14:xfrm>
                <a:off x="2716172" y="4966491"/>
                <a:ext cx="353160" cy="56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570D10-6882-ED4D-D975-1ADDF945CA7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07532" y="4957491"/>
                  <a:ext cx="3708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FC5488-EA6C-9265-C790-7E5515D7523C}"/>
                    </a:ext>
                  </a:extLst>
                </p14:cNvPr>
                <p14:cNvContentPartPr/>
                <p14:nvPr/>
              </p14:nvContentPartPr>
              <p14:xfrm>
                <a:off x="3767012" y="5043891"/>
                <a:ext cx="208440" cy="307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FC5488-EA6C-9265-C790-7E5515D752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58372" y="5034891"/>
                  <a:ext cx="226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3CFCB0-F204-E357-91C4-F8C933B96145}"/>
                    </a:ext>
                  </a:extLst>
                </p14:cNvPr>
                <p14:cNvContentPartPr/>
                <p14:nvPr/>
              </p14:nvContentPartPr>
              <p14:xfrm>
                <a:off x="4093532" y="4832571"/>
                <a:ext cx="230400" cy="657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3CFCB0-F204-E357-91C4-F8C933B961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4892" y="4823931"/>
                  <a:ext cx="248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B113E54-422D-BD29-7CB3-B0D7992D8804}"/>
                    </a:ext>
                  </a:extLst>
                </p14:cNvPr>
                <p14:cNvContentPartPr/>
                <p14:nvPr/>
              </p14:nvContentPartPr>
              <p14:xfrm>
                <a:off x="4458932" y="4707291"/>
                <a:ext cx="368280" cy="542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B113E54-422D-BD29-7CB3-B0D7992D880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49932" y="4698291"/>
                  <a:ext cx="3859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1E723EE-84E7-3D6D-3FA4-6079F3120B51}"/>
                    </a:ext>
                  </a:extLst>
                </p14:cNvPr>
                <p14:cNvContentPartPr/>
                <p14:nvPr/>
              </p14:nvContentPartPr>
              <p14:xfrm>
                <a:off x="5003972" y="4721691"/>
                <a:ext cx="268920" cy="356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1E723EE-84E7-3D6D-3FA4-6079F3120B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95332" y="4712691"/>
                  <a:ext cx="286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0547DAD-655B-6F01-287B-6E0243A7EDC5}"/>
                    </a:ext>
                  </a:extLst>
                </p14:cNvPr>
                <p14:cNvContentPartPr/>
                <p14:nvPr/>
              </p14:nvContentPartPr>
              <p14:xfrm>
                <a:off x="4971212" y="4910691"/>
                <a:ext cx="241200" cy="224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0547DAD-655B-6F01-287B-6E0243A7EDC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62572" y="4901691"/>
                  <a:ext cx="258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152DB4A-C0C0-7324-66CF-CEBD4BEBB561}"/>
                    </a:ext>
                  </a:extLst>
                </p14:cNvPr>
                <p14:cNvContentPartPr/>
                <p14:nvPr/>
              </p14:nvContentPartPr>
              <p14:xfrm>
                <a:off x="5438132" y="4855251"/>
                <a:ext cx="179640" cy="2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152DB4A-C0C0-7324-66CF-CEBD4BEBB5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9132" y="4846251"/>
                  <a:ext cx="19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DA2187-5E05-32BB-6809-10877D59C79D}"/>
                    </a:ext>
                  </a:extLst>
                </p14:cNvPr>
                <p14:cNvContentPartPr/>
                <p14:nvPr/>
              </p14:nvContentPartPr>
              <p14:xfrm>
                <a:off x="5833772" y="4723491"/>
                <a:ext cx="43200" cy="27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DA2187-5E05-32BB-6809-10877D59C7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25132" y="4714491"/>
                  <a:ext cx="60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6708BE-E182-1DEF-91C3-1A3603BFE881}"/>
                    </a:ext>
                  </a:extLst>
                </p14:cNvPr>
                <p14:cNvContentPartPr/>
                <p14:nvPr/>
              </p14:nvContentPartPr>
              <p14:xfrm>
                <a:off x="5874812" y="4609731"/>
                <a:ext cx="253800" cy="56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6708BE-E182-1DEF-91C3-1A3603BFE8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5812" y="4601091"/>
                  <a:ext cx="271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77D738-ADCB-22B3-C4CC-C7B04E763781}"/>
                    </a:ext>
                  </a:extLst>
                </p14:cNvPr>
                <p14:cNvContentPartPr/>
                <p14:nvPr/>
              </p14:nvContentPartPr>
              <p14:xfrm>
                <a:off x="6254612" y="4815651"/>
                <a:ext cx="397080" cy="249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77D738-ADCB-22B3-C4CC-C7B04E7637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45612" y="4806651"/>
                  <a:ext cx="414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BA180B-765A-EBC4-A86B-77396E3803BF}"/>
                    </a:ext>
                  </a:extLst>
                </p14:cNvPr>
                <p14:cNvContentPartPr/>
                <p14:nvPr/>
              </p14:nvContentPartPr>
              <p14:xfrm>
                <a:off x="4678532" y="5246571"/>
                <a:ext cx="1866600" cy="91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BA180B-765A-EBC4-A86B-77396E3803B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69532" y="5237931"/>
                  <a:ext cx="1884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3B26F1-0903-49A9-4E95-F469099F4A13}"/>
                    </a:ext>
                  </a:extLst>
                </p14:cNvPr>
                <p14:cNvContentPartPr/>
                <p14:nvPr/>
              </p14:nvContentPartPr>
              <p14:xfrm>
                <a:off x="5527412" y="5385531"/>
                <a:ext cx="183960" cy="255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3B26F1-0903-49A9-4E95-F469099F4A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18412" y="5376531"/>
                  <a:ext cx="2016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5383E5B-5ADD-726A-038D-22157A8AAC33}"/>
              </a:ext>
            </a:extLst>
          </p:cNvPr>
          <p:cNvGrpSpPr/>
          <p:nvPr/>
        </p:nvGrpSpPr>
        <p:grpSpPr>
          <a:xfrm>
            <a:off x="1033892" y="6202731"/>
            <a:ext cx="614880" cy="263880"/>
            <a:chOff x="1033892" y="6202731"/>
            <a:chExt cx="614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D5B487-684F-3D73-E3C1-A14B0F089947}"/>
                    </a:ext>
                  </a:extLst>
                </p14:cNvPr>
                <p14:cNvContentPartPr/>
                <p14:nvPr/>
              </p14:nvContentPartPr>
              <p14:xfrm>
                <a:off x="1033892" y="6323691"/>
                <a:ext cx="202680" cy="20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D5B487-684F-3D73-E3C1-A14B0F0899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4892" y="6314691"/>
                  <a:ext cx="220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6518A2C-492D-C68D-A2B0-28A39E7050AF}"/>
                    </a:ext>
                  </a:extLst>
                </p14:cNvPr>
                <p14:cNvContentPartPr/>
                <p14:nvPr/>
              </p14:nvContentPartPr>
              <p14:xfrm>
                <a:off x="1165652" y="6448251"/>
                <a:ext cx="81000" cy="18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6518A2C-492D-C68D-A2B0-28A39E7050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7012" y="6439251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2D40230-BAA8-85F8-82C7-AA82BC8EEE42}"/>
                    </a:ext>
                  </a:extLst>
                </p14:cNvPr>
                <p14:cNvContentPartPr/>
                <p14:nvPr/>
              </p14:nvContentPartPr>
              <p14:xfrm>
                <a:off x="1377332" y="6202731"/>
                <a:ext cx="271440" cy="231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2D40230-BAA8-85F8-82C7-AA82BC8EEE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68692" y="6194091"/>
                  <a:ext cx="2890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1EF8164-EFD0-5CFD-6E77-090C7A4C2B88}"/>
              </a:ext>
            </a:extLst>
          </p:cNvPr>
          <p:cNvGrpSpPr/>
          <p:nvPr/>
        </p:nvGrpSpPr>
        <p:grpSpPr>
          <a:xfrm>
            <a:off x="2345372" y="6047211"/>
            <a:ext cx="600840" cy="321840"/>
            <a:chOff x="2345372" y="6047211"/>
            <a:chExt cx="6008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A70CBB2-F833-EAD0-CBC9-2FE4B6A7302D}"/>
                    </a:ext>
                  </a:extLst>
                </p14:cNvPr>
                <p14:cNvContentPartPr/>
                <p14:nvPr/>
              </p14:nvContentPartPr>
              <p14:xfrm>
                <a:off x="2345372" y="6047211"/>
                <a:ext cx="203760" cy="321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A70CBB2-F833-EAD0-CBC9-2FE4B6A730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36732" y="6038571"/>
                  <a:ext cx="22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B709BBA-6982-61CF-C245-E3119E356827}"/>
                    </a:ext>
                  </a:extLst>
                </p14:cNvPr>
                <p14:cNvContentPartPr/>
                <p14:nvPr/>
              </p14:nvContentPartPr>
              <p14:xfrm>
                <a:off x="2828132" y="6144411"/>
                <a:ext cx="102960" cy="26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B709BBA-6982-61CF-C245-E3119E35682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19132" y="6135411"/>
                  <a:ext cx="120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54D18CD-1238-23AA-ECEA-0A872F2E477B}"/>
                    </a:ext>
                  </a:extLst>
                </p14:cNvPr>
                <p14:cNvContentPartPr/>
                <p14:nvPr/>
              </p14:nvContentPartPr>
              <p14:xfrm>
                <a:off x="2862332" y="6246291"/>
                <a:ext cx="83880" cy="6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54D18CD-1238-23AA-ECEA-0A872F2E47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3332" y="6237651"/>
                  <a:ext cx="1015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EA271E-8EA1-A130-526F-84E97FAB4F6D}"/>
                  </a:ext>
                </a:extLst>
              </p14:cNvPr>
              <p14:cNvContentPartPr/>
              <p14:nvPr/>
            </p14:nvContentPartPr>
            <p14:xfrm>
              <a:off x="3300812" y="5902851"/>
              <a:ext cx="177120" cy="364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EA271E-8EA1-A130-526F-84E97FAB4F6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91812" y="5894211"/>
                <a:ext cx="19476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833B1DD-BF91-1A38-11D3-E1CBD436251D}"/>
              </a:ext>
            </a:extLst>
          </p:cNvPr>
          <p:cNvGrpSpPr/>
          <p:nvPr/>
        </p:nvGrpSpPr>
        <p:grpSpPr>
          <a:xfrm>
            <a:off x="3534452" y="5834811"/>
            <a:ext cx="1199520" cy="411480"/>
            <a:chOff x="3534452" y="5834811"/>
            <a:chExt cx="119952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36888F-6217-5BEC-5B32-59791DE8E5E6}"/>
                    </a:ext>
                  </a:extLst>
                </p14:cNvPr>
                <p14:cNvContentPartPr/>
                <p14:nvPr/>
              </p14:nvContentPartPr>
              <p14:xfrm>
                <a:off x="3631292" y="5992491"/>
                <a:ext cx="97560" cy="204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36888F-6217-5BEC-5B32-59791DE8E5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22652" y="5983851"/>
                  <a:ext cx="115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758155-D60E-15CF-D1BD-970C7724FA14}"/>
                    </a:ext>
                  </a:extLst>
                </p14:cNvPr>
                <p14:cNvContentPartPr/>
                <p14:nvPr/>
              </p14:nvContentPartPr>
              <p14:xfrm>
                <a:off x="3534452" y="6099771"/>
                <a:ext cx="133200" cy="146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758155-D60E-15CF-D1BD-970C7724FA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5812" y="6090771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5D3232B-68E4-B385-655C-9B0AB44E5A33}"/>
                    </a:ext>
                  </a:extLst>
                </p14:cNvPr>
                <p14:cNvContentPartPr/>
                <p14:nvPr/>
              </p14:nvContentPartPr>
              <p14:xfrm>
                <a:off x="3744692" y="5834811"/>
                <a:ext cx="115920" cy="181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5D3232B-68E4-B385-655C-9B0AB44E5A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35692" y="5826171"/>
                  <a:ext cx="133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72CB32A-D376-00E5-5564-76E849408906}"/>
                    </a:ext>
                  </a:extLst>
                </p14:cNvPr>
                <p14:cNvContentPartPr/>
                <p14:nvPr/>
              </p14:nvContentPartPr>
              <p14:xfrm>
                <a:off x="4050332" y="6063411"/>
                <a:ext cx="97200" cy="33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72CB32A-D376-00E5-5564-76E8494089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41332" y="6054771"/>
                  <a:ext cx="114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4B37ED-CF87-9B4F-136C-46363550ED2C}"/>
                    </a:ext>
                  </a:extLst>
                </p14:cNvPr>
                <p14:cNvContentPartPr/>
                <p14:nvPr/>
              </p14:nvContentPartPr>
              <p14:xfrm>
                <a:off x="4272812" y="5860731"/>
                <a:ext cx="126000" cy="298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4B37ED-CF87-9B4F-136C-46363550ED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63812" y="5852091"/>
                  <a:ext cx="14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8182A4-3223-E918-AB43-047AC520BA01}"/>
                    </a:ext>
                  </a:extLst>
                </p14:cNvPr>
                <p14:cNvContentPartPr/>
                <p14:nvPr/>
              </p14:nvContentPartPr>
              <p14:xfrm>
                <a:off x="4291892" y="5859651"/>
                <a:ext cx="224640" cy="87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8182A4-3223-E918-AB43-047AC520BA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83252" y="5851011"/>
                  <a:ext cx="242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9155A9-83C9-E787-B4E0-545EFE24AD56}"/>
                    </a:ext>
                  </a:extLst>
                </p14:cNvPr>
                <p14:cNvContentPartPr/>
                <p14:nvPr/>
              </p14:nvContentPartPr>
              <p14:xfrm>
                <a:off x="4607972" y="5874051"/>
                <a:ext cx="126000" cy="197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9155A9-83C9-E787-B4E0-545EFE24AD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98972" y="5865411"/>
                  <a:ext cx="143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D44FB7-8BB0-BF5C-2E9B-2BBB580B9259}"/>
                    </a:ext>
                  </a:extLst>
                </p14:cNvPr>
                <p14:cNvContentPartPr/>
                <p14:nvPr/>
              </p14:nvContentPartPr>
              <p14:xfrm>
                <a:off x="4584572" y="5997891"/>
                <a:ext cx="110520" cy="102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D44FB7-8BB0-BF5C-2E9B-2BBB580B92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75572" y="5989251"/>
                  <a:ext cx="1281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D0D303B-B258-D456-8F0C-AE59100399AB}"/>
              </a:ext>
            </a:extLst>
          </p:cNvPr>
          <p:cNvGrpSpPr/>
          <p:nvPr/>
        </p:nvGrpSpPr>
        <p:grpSpPr>
          <a:xfrm>
            <a:off x="5004332" y="5876931"/>
            <a:ext cx="117000" cy="165600"/>
            <a:chOff x="5004332" y="5876931"/>
            <a:chExt cx="11700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767F2D-B787-E08C-02DA-2E7637E2B77A}"/>
                    </a:ext>
                  </a:extLst>
                </p14:cNvPr>
                <p14:cNvContentPartPr/>
                <p14:nvPr/>
              </p14:nvContentPartPr>
              <p14:xfrm>
                <a:off x="5004332" y="5933811"/>
                <a:ext cx="97200" cy="16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767F2D-B787-E08C-02DA-2E7637E2B77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95332" y="5924811"/>
                  <a:ext cx="114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36DAA3-9400-E22D-DCB2-96AF1539E700}"/>
                    </a:ext>
                  </a:extLst>
                </p14:cNvPr>
                <p14:cNvContentPartPr/>
                <p14:nvPr/>
              </p14:nvContentPartPr>
              <p14:xfrm>
                <a:off x="5056532" y="5876931"/>
                <a:ext cx="64800" cy="165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36DAA3-9400-E22D-DCB2-96AF1539E7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47532" y="5868291"/>
                  <a:ext cx="824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04E15B-9780-CC1C-74B1-5FC1E5A18FF9}"/>
              </a:ext>
            </a:extLst>
          </p:cNvPr>
          <p:cNvGrpSpPr/>
          <p:nvPr/>
        </p:nvGrpSpPr>
        <p:grpSpPr>
          <a:xfrm>
            <a:off x="5381252" y="5656611"/>
            <a:ext cx="466200" cy="590400"/>
            <a:chOff x="5381252" y="5656611"/>
            <a:chExt cx="4662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5D1D004-A754-9B38-2646-D1D3F785ED59}"/>
                    </a:ext>
                  </a:extLst>
                </p14:cNvPr>
                <p14:cNvContentPartPr/>
                <p14:nvPr/>
              </p14:nvContentPartPr>
              <p14:xfrm>
                <a:off x="5381252" y="5863251"/>
                <a:ext cx="93240" cy="165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5D1D004-A754-9B38-2646-D1D3F785ED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72252" y="5854251"/>
                  <a:ext cx="11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61918FD-D60A-1789-1167-4F599E891F71}"/>
                    </a:ext>
                  </a:extLst>
                </p14:cNvPr>
                <p14:cNvContentPartPr/>
                <p14:nvPr/>
              </p14:nvContentPartPr>
              <p14:xfrm>
                <a:off x="5537852" y="5930571"/>
                <a:ext cx="25920" cy="240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61918FD-D60A-1789-1167-4F599E891F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29212" y="5921931"/>
                  <a:ext cx="43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7D23F0A-921A-EB81-C2AC-D1700EFB9CC2}"/>
                    </a:ext>
                  </a:extLst>
                </p14:cNvPr>
                <p14:cNvContentPartPr/>
                <p14:nvPr/>
              </p14:nvContentPartPr>
              <p14:xfrm>
                <a:off x="5600492" y="5656611"/>
                <a:ext cx="246960" cy="590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7D23F0A-921A-EB81-C2AC-D1700EFB9C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91492" y="5647611"/>
                  <a:ext cx="264600" cy="60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832D89C-5F04-C013-2409-3023196082BD}"/>
                  </a:ext>
                </a:extLst>
              </p14:cNvPr>
              <p14:cNvContentPartPr/>
              <p14:nvPr/>
            </p14:nvContentPartPr>
            <p14:xfrm>
              <a:off x="1872332" y="5160891"/>
              <a:ext cx="81720" cy="5644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832D89C-5F04-C013-2409-3023196082B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863332" y="5152251"/>
                <a:ext cx="993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50F3D5-02CC-09F6-45AB-BB85389025BE}"/>
                  </a:ext>
                </a:extLst>
              </p14:cNvPr>
              <p14:cNvContentPartPr/>
              <p14:nvPr/>
            </p14:nvContentPartPr>
            <p14:xfrm>
              <a:off x="6118172" y="4610091"/>
              <a:ext cx="373320" cy="533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50F3D5-02CC-09F6-45AB-BB85389025B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09172" y="4601451"/>
                <a:ext cx="39096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7D12D8-79AD-D010-E810-2575E5FB57CA}"/>
              </a:ext>
            </a:extLst>
          </p:cNvPr>
          <p:cNvGrpSpPr/>
          <p:nvPr/>
        </p:nvGrpSpPr>
        <p:grpSpPr>
          <a:xfrm>
            <a:off x="1196972" y="458571"/>
            <a:ext cx="378000" cy="353160"/>
            <a:chOff x="1196972" y="458571"/>
            <a:chExt cx="37800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6CC961-1236-FAB8-02D3-E32D2E7486C7}"/>
                    </a:ext>
                  </a:extLst>
                </p14:cNvPr>
                <p14:cNvContentPartPr/>
                <p14:nvPr/>
              </p14:nvContentPartPr>
              <p14:xfrm>
                <a:off x="1259612" y="577011"/>
                <a:ext cx="129600" cy="11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6CC961-1236-FAB8-02D3-E32D2E748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0972" y="568011"/>
                  <a:ext cx="147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ABA23D-293B-9502-5BD6-740F156A1D9A}"/>
                    </a:ext>
                  </a:extLst>
                </p14:cNvPr>
                <p14:cNvContentPartPr/>
                <p14:nvPr/>
              </p14:nvContentPartPr>
              <p14:xfrm>
                <a:off x="1196972" y="657651"/>
                <a:ext cx="126720" cy="14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ABA23D-293B-9502-5BD6-740F156A1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8332" y="648651"/>
                  <a:ext cx="144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40B2A6-1C89-D1A7-B4B6-980F61DA9B23}"/>
                    </a:ext>
                  </a:extLst>
                </p14:cNvPr>
                <p14:cNvContentPartPr/>
                <p14:nvPr/>
              </p14:nvContentPartPr>
              <p14:xfrm>
                <a:off x="1424132" y="458571"/>
                <a:ext cx="150840" cy="353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40B2A6-1C89-D1A7-B4B6-980F61DA9B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5132" y="449931"/>
                  <a:ext cx="16848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38A5C-6B54-F06F-A7A9-4CAB1E6A79AB}"/>
              </a:ext>
            </a:extLst>
          </p:cNvPr>
          <p:cNvGrpSpPr/>
          <p:nvPr/>
        </p:nvGrpSpPr>
        <p:grpSpPr>
          <a:xfrm>
            <a:off x="1946132" y="320691"/>
            <a:ext cx="545040" cy="382680"/>
            <a:chOff x="1946132" y="320691"/>
            <a:chExt cx="5450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495EA2-D6D0-7B21-FD7A-1520EF3C886C}"/>
                    </a:ext>
                  </a:extLst>
                </p14:cNvPr>
                <p14:cNvContentPartPr/>
                <p14:nvPr/>
              </p14:nvContentPartPr>
              <p14:xfrm>
                <a:off x="1946132" y="418251"/>
                <a:ext cx="258840" cy="28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495EA2-D6D0-7B21-FD7A-1520EF3C88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7492" y="409611"/>
                  <a:ext cx="276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2EA591-5BBE-8A46-47BA-8AD7E83DF5DC}"/>
                    </a:ext>
                  </a:extLst>
                </p14:cNvPr>
                <p14:cNvContentPartPr/>
                <p14:nvPr/>
              </p14:nvContentPartPr>
              <p14:xfrm>
                <a:off x="2311532" y="320691"/>
                <a:ext cx="179640" cy="18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2EA591-5BBE-8A46-47BA-8AD7E83DF5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2892" y="312051"/>
                  <a:ext cx="197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CE7A03-3016-A1ED-EBAF-8F5DCF2FB77E}"/>
              </a:ext>
            </a:extLst>
          </p:cNvPr>
          <p:cNvGrpSpPr/>
          <p:nvPr/>
        </p:nvGrpSpPr>
        <p:grpSpPr>
          <a:xfrm>
            <a:off x="2729132" y="445251"/>
            <a:ext cx="917280" cy="290520"/>
            <a:chOff x="2729132" y="445251"/>
            <a:chExt cx="91728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59FD-AFB8-754F-FBD3-4A9EFE8495B0}"/>
                    </a:ext>
                  </a:extLst>
                </p14:cNvPr>
                <p14:cNvContentPartPr/>
                <p14:nvPr/>
              </p14:nvContentPartPr>
              <p14:xfrm>
                <a:off x="2729132" y="571611"/>
                <a:ext cx="223560" cy="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AE59FD-AFB8-754F-FBD3-4A9EFE849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0492" y="562971"/>
                  <a:ext cx="241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D4C43A-42C4-134A-2A56-11E78A61AE67}"/>
                    </a:ext>
                  </a:extLst>
                </p14:cNvPr>
                <p14:cNvContentPartPr/>
                <p14:nvPr/>
              </p14:nvContentPartPr>
              <p14:xfrm>
                <a:off x="3090932" y="469011"/>
                <a:ext cx="112680" cy="26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D4C43A-42C4-134A-2A56-11E78A61AE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2292" y="460371"/>
                  <a:ext cx="130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5C982C-84C1-8BFC-F43F-3F32D9E37FC8}"/>
                    </a:ext>
                  </a:extLst>
                </p14:cNvPr>
                <p14:cNvContentPartPr/>
                <p14:nvPr/>
              </p14:nvContentPartPr>
              <p14:xfrm>
                <a:off x="3074012" y="473691"/>
                <a:ext cx="162720" cy="5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5C982C-84C1-8BFC-F43F-3F32D9E37F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5372" y="465051"/>
                  <a:ext cx="180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14C243-0CB3-5C6D-794A-E3EDFE203046}"/>
                    </a:ext>
                  </a:extLst>
                </p14:cNvPr>
                <p14:cNvContentPartPr/>
                <p14:nvPr/>
              </p14:nvContentPartPr>
              <p14:xfrm>
                <a:off x="3387932" y="445251"/>
                <a:ext cx="258480" cy="28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14C243-0CB3-5C6D-794A-E3EDFE2030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9292" y="436251"/>
                  <a:ext cx="2761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2B57A4-833B-D7B8-0BCF-2398D40FC8D5}"/>
                  </a:ext>
                </a:extLst>
              </p14:cNvPr>
              <p14:cNvContentPartPr/>
              <p14:nvPr/>
            </p14:nvContentPartPr>
            <p14:xfrm>
              <a:off x="3894452" y="509691"/>
              <a:ext cx="180720" cy="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2B57A4-833B-D7B8-0BCF-2398D40FC8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5452" y="501051"/>
                <a:ext cx="198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10A7BB-3206-FFD0-4D12-F21C9DCD10E2}"/>
                  </a:ext>
                </a:extLst>
              </p14:cNvPr>
              <p14:cNvContentPartPr/>
              <p14:nvPr/>
            </p14:nvContentPartPr>
            <p14:xfrm>
              <a:off x="4341572" y="424731"/>
              <a:ext cx="264240" cy="207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10A7BB-3206-FFD0-4D12-F21C9DCD10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2932" y="415731"/>
                <a:ext cx="2818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9ABD6-AB1F-CDD2-761D-7623171CA992}"/>
              </a:ext>
            </a:extLst>
          </p:cNvPr>
          <p:cNvGrpSpPr/>
          <p:nvPr/>
        </p:nvGrpSpPr>
        <p:grpSpPr>
          <a:xfrm>
            <a:off x="4906772" y="539571"/>
            <a:ext cx="118440" cy="71280"/>
            <a:chOff x="4906772" y="539571"/>
            <a:chExt cx="11844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FDE959-3A1C-7492-4CBA-423A93D79B69}"/>
                    </a:ext>
                  </a:extLst>
                </p14:cNvPr>
                <p14:cNvContentPartPr/>
                <p14:nvPr/>
              </p14:nvContentPartPr>
              <p14:xfrm>
                <a:off x="4910012" y="539571"/>
                <a:ext cx="115200" cy="1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FDE959-3A1C-7492-4CBA-423A93D79B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1372" y="530931"/>
                  <a:ext cx="132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3BB0CF-DE68-8E93-5437-281D57DA34E4}"/>
                    </a:ext>
                  </a:extLst>
                </p14:cNvPr>
                <p14:cNvContentPartPr/>
                <p14:nvPr/>
              </p14:nvContentPartPr>
              <p14:xfrm>
                <a:off x="4906772" y="600411"/>
                <a:ext cx="8928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3BB0CF-DE68-8E93-5437-281D57DA34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8132" y="591411"/>
                  <a:ext cx="1069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E1B4D4-6595-95E8-0EDD-1DBB780A6786}"/>
                  </a:ext>
                </a:extLst>
              </p14:cNvPr>
              <p14:cNvContentPartPr/>
              <p14:nvPr/>
            </p14:nvContentPartPr>
            <p14:xfrm>
              <a:off x="5375492" y="543891"/>
              <a:ext cx="314280" cy="17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E1B4D4-6595-95E8-0EDD-1DBB780A67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6852" y="535251"/>
                <a:ext cx="331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974DDB-2F9E-A32D-31EB-70DC94813C2D}"/>
                  </a:ext>
                </a:extLst>
              </p14:cNvPr>
              <p14:cNvContentPartPr/>
              <p14:nvPr/>
            </p14:nvContentPartPr>
            <p14:xfrm>
              <a:off x="1778012" y="1283331"/>
              <a:ext cx="225360" cy="352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974DDB-2F9E-A32D-31EB-70DC94813C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9372" y="1274331"/>
                <a:ext cx="243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332B0D-A411-2E20-8E03-B4BCD171BFFF}"/>
                  </a:ext>
                </a:extLst>
              </p14:cNvPr>
              <p14:cNvContentPartPr/>
              <p14:nvPr/>
            </p14:nvContentPartPr>
            <p14:xfrm>
              <a:off x="2305772" y="1410051"/>
              <a:ext cx="88560" cy="31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332B0D-A411-2E20-8E03-B4BCD171BF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7132" y="1401051"/>
                <a:ext cx="106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DF8B0A-F9B9-FC64-D53A-AFCAF13AF94D}"/>
                  </a:ext>
                </a:extLst>
              </p14:cNvPr>
              <p14:cNvContentPartPr/>
              <p14:nvPr/>
            </p14:nvContentPartPr>
            <p14:xfrm>
              <a:off x="2284532" y="1539651"/>
              <a:ext cx="66600" cy="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DF8B0A-F9B9-FC64-D53A-AFCAF13AF9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75532" y="1530651"/>
                <a:ext cx="842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8041AE0-93BF-F0CD-8595-C6B5091E0173}"/>
              </a:ext>
            </a:extLst>
          </p:cNvPr>
          <p:cNvGrpSpPr/>
          <p:nvPr/>
        </p:nvGrpSpPr>
        <p:grpSpPr>
          <a:xfrm>
            <a:off x="3004892" y="1043931"/>
            <a:ext cx="333360" cy="279360"/>
            <a:chOff x="3004892" y="1043931"/>
            <a:chExt cx="3333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DD03AD-706C-2A71-3E35-D15D27A358AC}"/>
                    </a:ext>
                  </a:extLst>
                </p14:cNvPr>
                <p14:cNvContentPartPr/>
                <p14:nvPr/>
              </p14:nvContentPartPr>
              <p14:xfrm>
                <a:off x="3004892" y="1096851"/>
                <a:ext cx="115200" cy="22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DD03AD-706C-2A71-3E35-D15D27A358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5892" y="1087851"/>
                  <a:ext cx="132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9D8C4E-CB39-96F0-08BD-B01E297FE754}"/>
                    </a:ext>
                  </a:extLst>
                </p14:cNvPr>
                <p14:cNvContentPartPr/>
                <p14:nvPr/>
              </p14:nvContentPartPr>
              <p14:xfrm>
                <a:off x="3102812" y="1043931"/>
                <a:ext cx="23544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9D8C4E-CB39-96F0-08BD-B01E297FE7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3812" y="1034931"/>
                  <a:ext cx="253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435C5-2A4A-3622-BC9C-9E77137ED9F2}"/>
              </a:ext>
            </a:extLst>
          </p:cNvPr>
          <p:cNvGrpSpPr/>
          <p:nvPr/>
        </p:nvGrpSpPr>
        <p:grpSpPr>
          <a:xfrm>
            <a:off x="3435452" y="1097571"/>
            <a:ext cx="198000" cy="273240"/>
            <a:chOff x="3435452" y="1097571"/>
            <a:chExt cx="1980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E6D670-FD5B-B30F-A232-5F654208159A}"/>
                    </a:ext>
                  </a:extLst>
                </p14:cNvPr>
                <p14:cNvContentPartPr/>
                <p14:nvPr/>
              </p14:nvContentPartPr>
              <p14:xfrm>
                <a:off x="3488012" y="1171371"/>
                <a:ext cx="145440" cy="14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E6D670-FD5B-B30F-A232-5F65420815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9012" y="1162371"/>
                  <a:ext cx="16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F4928A-48CC-AD82-651A-D2A6CC8250D2}"/>
                    </a:ext>
                  </a:extLst>
                </p14:cNvPr>
                <p14:cNvContentPartPr/>
                <p14:nvPr/>
              </p14:nvContentPartPr>
              <p14:xfrm>
                <a:off x="3537332" y="1097571"/>
                <a:ext cx="68040" cy="20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F4928A-48CC-AD82-651A-D2A6CC8250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28332" y="1088931"/>
                  <a:ext cx="85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ACF8D0-4D76-1788-E21D-46E8DB9E6866}"/>
                    </a:ext>
                  </a:extLst>
                </p14:cNvPr>
                <p14:cNvContentPartPr/>
                <p14:nvPr/>
              </p14:nvContentPartPr>
              <p14:xfrm>
                <a:off x="3435452" y="1358931"/>
                <a:ext cx="19260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ACF8D0-4D76-1788-E21D-46E8DB9E68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6452" y="1349931"/>
                  <a:ext cx="210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E76E0E-2F25-5BA3-CAFC-F6DDBEE6AD33}"/>
              </a:ext>
            </a:extLst>
          </p:cNvPr>
          <p:cNvGrpSpPr/>
          <p:nvPr/>
        </p:nvGrpSpPr>
        <p:grpSpPr>
          <a:xfrm>
            <a:off x="3952052" y="1000731"/>
            <a:ext cx="2296080" cy="423720"/>
            <a:chOff x="3952052" y="1000731"/>
            <a:chExt cx="229608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80C10-8B3D-86B6-83D5-10C8B159AB17}"/>
                    </a:ext>
                  </a:extLst>
                </p14:cNvPr>
                <p14:cNvContentPartPr/>
                <p14:nvPr/>
              </p14:nvContentPartPr>
              <p14:xfrm>
                <a:off x="3952052" y="1000731"/>
                <a:ext cx="1363680" cy="412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80C10-8B3D-86B6-83D5-10C8B159AB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3412" y="991731"/>
                  <a:ext cx="1381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B5B33A-924A-3866-AF8F-3836329CC26A}"/>
                    </a:ext>
                  </a:extLst>
                </p14:cNvPr>
                <p14:cNvContentPartPr/>
                <p14:nvPr/>
              </p14:nvContentPartPr>
              <p14:xfrm>
                <a:off x="4121252" y="1138251"/>
                <a:ext cx="142920" cy="23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B5B33A-924A-3866-AF8F-3836329CC2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2252" y="1129611"/>
                  <a:ext cx="16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1E2347-4262-485F-D764-7AFB409BB78C}"/>
                    </a:ext>
                  </a:extLst>
                </p14:cNvPr>
                <p14:cNvContentPartPr/>
                <p14:nvPr/>
              </p14:nvContentPartPr>
              <p14:xfrm>
                <a:off x="4404572" y="1157691"/>
                <a:ext cx="100080" cy="20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1E2347-4262-485F-D764-7AFB409BB7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95932" y="1148691"/>
                  <a:ext cx="117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E63507-CF0E-9FB7-186F-EC76CEF2FC16}"/>
                    </a:ext>
                  </a:extLst>
                </p14:cNvPr>
                <p14:cNvContentPartPr/>
                <p14:nvPr/>
              </p14:nvContentPartPr>
              <p14:xfrm>
                <a:off x="4407092" y="1136091"/>
                <a:ext cx="137160" cy="3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E63507-CF0E-9FB7-186F-EC76CEF2FC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8092" y="1127451"/>
                  <a:ext cx="154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F1BC16-AA30-4821-3AFD-7460BEAD998A}"/>
                    </a:ext>
                  </a:extLst>
                </p14:cNvPr>
                <p14:cNvContentPartPr/>
                <p14:nvPr/>
              </p14:nvContentPartPr>
              <p14:xfrm>
                <a:off x="4678892" y="1241211"/>
                <a:ext cx="36720" cy="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F1BC16-AA30-4821-3AFD-7460BEAD99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70252" y="1232571"/>
                  <a:ext cx="5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8BB58C-4970-1ED9-785E-CCCC4DC3518F}"/>
                    </a:ext>
                  </a:extLst>
                </p14:cNvPr>
                <p14:cNvContentPartPr/>
                <p14:nvPr/>
              </p14:nvContentPartPr>
              <p14:xfrm>
                <a:off x="4859252" y="1141131"/>
                <a:ext cx="123120" cy="19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8BB58C-4970-1ED9-785E-CCCC4DC351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0612" y="1132131"/>
                  <a:ext cx="140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33E6C6-C033-199D-371D-81FBE65BE7AC}"/>
                    </a:ext>
                  </a:extLst>
                </p14:cNvPr>
                <p14:cNvContentPartPr/>
                <p14:nvPr/>
              </p14:nvContentPartPr>
              <p14:xfrm>
                <a:off x="5015492" y="1221411"/>
                <a:ext cx="27360" cy="13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33E6C6-C033-199D-371D-81FBE65BE7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6852" y="1212771"/>
                  <a:ext cx="45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66101E-76AF-EC80-AA87-E62985B690A5}"/>
                    </a:ext>
                  </a:extLst>
                </p14:cNvPr>
                <p14:cNvContentPartPr/>
                <p14:nvPr/>
              </p14:nvContentPartPr>
              <p14:xfrm>
                <a:off x="4614812" y="1240491"/>
                <a:ext cx="167400" cy="14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66101E-76AF-EC80-AA87-E62985B690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06172" y="1231491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44119F-7708-9D28-B4EA-03CFE43EA26B}"/>
                    </a:ext>
                  </a:extLst>
                </p14:cNvPr>
                <p14:cNvContentPartPr/>
                <p14:nvPr/>
              </p14:nvContentPartPr>
              <p14:xfrm>
                <a:off x="4921892" y="1292691"/>
                <a:ext cx="120600" cy="3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44119F-7708-9D28-B4EA-03CFE43EA2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2892" y="1283691"/>
                  <a:ext cx="13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A4770D-8500-D547-1BEC-04E5FD2AFCC7}"/>
                    </a:ext>
                  </a:extLst>
                </p14:cNvPr>
                <p14:cNvContentPartPr/>
                <p14:nvPr/>
              </p14:nvContentPartPr>
              <p14:xfrm>
                <a:off x="5166692" y="1122771"/>
                <a:ext cx="173160" cy="26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A4770D-8500-D547-1BEC-04E5FD2AFC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7692" y="1113771"/>
                  <a:ext cx="190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9C243E-3874-9561-A6F2-E1499B85AB88}"/>
                    </a:ext>
                  </a:extLst>
                </p14:cNvPr>
                <p14:cNvContentPartPr/>
                <p14:nvPr/>
              </p14:nvContentPartPr>
              <p14:xfrm>
                <a:off x="5245892" y="1028091"/>
                <a:ext cx="1002240" cy="5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9C243E-3874-9561-A6F2-E1499B85AB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37252" y="1019451"/>
                  <a:ext cx="10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14943F-1230-BCB6-8B0E-475602D575BA}"/>
                    </a:ext>
                  </a:extLst>
                </p14:cNvPr>
                <p14:cNvContentPartPr/>
                <p14:nvPr/>
              </p14:nvContentPartPr>
              <p14:xfrm>
                <a:off x="5336612" y="1197651"/>
                <a:ext cx="504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14943F-1230-BCB6-8B0E-475602D575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7612" y="1189011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5DFB6F-F7D9-28A5-1BAC-C0A615105776}"/>
                    </a:ext>
                  </a:extLst>
                </p14:cNvPr>
                <p14:cNvContentPartPr/>
                <p14:nvPr/>
              </p14:nvContentPartPr>
              <p14:xfrm>
                <a:off x="5258492" y="1201251"/>
                <a:ext cx="74520" cy="126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5DFB6F-F7D9-28A5-1BAC-C0A6151057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9852" y="1192251"/>
                  <a:ext cx="92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885AFA-F024-DFB6-048C-C36A11103AD0}"/>
                    </a:ext>
                  </a:extLst>
                </p14:cNvPr>
                <p14:cNvContentPartPr/>
                <p14:nvPr/>
              </p14:nvContentPartPr>
              <p14:xfrm>
                <a:off x="5441732" y="1116651"/>
                <a:ext cx="89640" cy="27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885AFA-F024-DFB6-048C-C36A11103A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33092" y="1108011"/>
                  <a:ext cx="107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23EF3D-14AF-F1D9-7721-CEF25EACF78A}"/>
                    </a:ext>
                  </a:extLst>
                </p14:cNvPr>
                <p14:cNvContentPartPr/>
                <p14:nvPr/>
              </p14:nvContentPartPr>
              <p14:xfrm>
                <a:off x="5583572" y="1135371"/>
                <a:ext cx="167040" cy="241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23EF3D-14AF-F1D9-7721-CEF25EACF7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4932" y="1126371"/>
                  <a:ext cx="184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23AF53-3ED8-80AA-6334-4F3EFA587548}"/>
                    </a:ext>
                  </a:extLst>
                </p14:cNvPr>
                <p14:cNvContentPartPr/>
                <p14:nvPr/>
              </p14:nvContentPartPr>
              <p14:xfrm>
                <a:off x="5657372" y="1272891"/>
                <a:ext cx="66960" cy="6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23AF53-3ED8-80AA-6334-4F3EFA5875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8372" y="1264251"/>
                  <a:ext cx="84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AC41A3-AFA8-19A7-FCED-95B931243ECD}"/>
                    </a:ext>
                  </a:extLst>
                </p14:cNvPr>
                <p14:cNvContentPartPr/>
                <p14:nvPr/>
              </p14:nvContentPartPr>
              <p14:xfrm>
                <a:off x="5840252" y="1217091"/>
                <a:ext cx="105120" cy="153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AC41A3-AFA8-19A7-FCED-95B931243E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1252" y="1208451"/>
                  <a:ext cx="122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A1155E-E72D-033D-1DAC-3A3DA0B28FDF}"/>
                    </a:ext>
                  </a:extLst>
                </p14:cNvPr>
                <p14:cNvContentPartPr/>
                <p14:nvPr/>
              </p14:nvContentPartPr>
              <p14:xfrm>
                <a:off x="6045812" y="1131771"/>
                <a:ext cx="138600" cy="29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A1155E-E72D-033D-1DAC-3A3DA0B28F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6812" y="1123131"/>
                  <a:ext cx="15624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DC994E-51B1-AE2A-CC60-AFB91E1071F9}"/>
                  </a:ext>
                </a:extLst>
              </p14:cNvPr>
              <p14:cNvContentPartPr/>
              <p14:nvPr/>
            </p14:nvContentPartPr>
            <p14:xfrm>
              <a:off x="2968532" y="1515531"/>
              <a:ext cx="3263760" cy="46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DC994E-51B1-AE2A-CC60-AFB91E1071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59892" y="1506531"/>
                <a:ext cx="3281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66F25A-9C4C-82C2-5A73-36B3F83A4CE0}"/>
                  </a:ext>
                </a:extLst>
              </p14:cNvPr>
              <p14:cNvContentPartPr/>
              <p14:nvPr/>
            </p14:nvContentPartPr>
            <p14:xfrm>
              <a:off x="4051412" y="1651611"/>
              <a:ext cx="494640" cy="251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66F25A-9C4C-82C2-5A73-36B3F83A4C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42412" y="1642971"/>
                <a:ext cx="5122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72A215D-AE20-B1A8-9C48-1877E9FE21D6}"/>
              </a:ext>
            </a:extLst>
          </p:cNvPr>
          <p:cNvGrpSpPr/>
          <p:nvPr/>
        </p:nvGrpSpPr>
        <p:grpSpPr>
          <a:xfrm>
            <a:off x="6552692" y="1480971"/>
            <a:ext cx="209160" cy="112680"/>
            <a:chOff x="6552692" y="1480971"/>
            <a:chExt cx="20916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342F56-744C-880C-F83D-7E905B7C07DF}"/>
                    </a:ext>
                  </a:extLst>
                </p14:cNvPr>
                <p14:cNvContentPartPr/>
                <p14:nvPr/>
              </p14:nvContentPartPr>
              <p14:xfrm>
                <a:off x="6585812" y="1480971"/>
                <a:ext cx="176040" cy="1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342F56-744C-880C-F83D-7E905B7C07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76812" y="1471971"/>
                  <a:ext cx="193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534E4D-46CA-C5FB-5A39-2AB7408B30BA}"/>
                    </a:ext>
                  </a:extLst>
                </p14:cNvPr>
                <p14:cNvContentPartPr/>
                <p14:nvPr/>
              </p14:nvContentPartPr>
              <p14:xfrm>
                <a:off x="6552692" y="1571331"/>
                <a:ext cx="185400" cy="22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534E4D-46CA-C5FB-5A39-2AB7408B30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3692" y="1562331"/>
                  <a:ext cx="2030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6CBA86-7E6B-045F-328F-FAAB6E9319D1}"/>
              </a:ext>
            </a:extLst>
          </p:cNvPr>
          <p:cNvGrpSpPr/>
          <p:nvPr/>
        </p:nvGrpSpPr>
        <p:grpSpPr>
          <a:xfrm>
            <a:off x="7520012" y="1151571"/>
            <a:ext cx="362520" cy="209160"/>
            <a:chOff x="7520012" y="1151571"/>
            <a:chExt cx="3625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8C23E3-436D-0590-7935-4E30EB2BEAAF}"/>
                    </a:ext>
                  </a:extLst>
                </p14:cNvPr>
                <p14:cNvContentPartPr/>
                <p14:nvPr/>
              </p14:nvContentPartPr>
              <p14:xfrm>
                <a:off x="7520012" y="1160571"/>
                <a:ext cx="155880" cy="20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8C23E3-436D-0590-7935-4E30EB2BEA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11372" y="1151571"/>
                  <a:ext cx="17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31FF8A-43DA-AD3C-BC99-414D5F6CD3AE}"/>
                    </a:ext>
                  </a:extLst>
                </p14:cNvPr>
                <p14:cNvContentPartPr/>
                <p14:nvPr/>
              </p14:nvContentPartPr>
              <p14:xfrm>
                <a:off x="7629092" y="1151571"/>
                <a:ext cx="253440" cy="5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31FF8A-43DA-AD3C-BC99-414D5F6CD3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0452" y="1142931"/>
                  <a:ext cx="271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06F5BF-7210-7161-C0D5-CFA606317A60}"/>
              </a:ext>
            </a:extLst>
          </p:cNvPr>
          <p:cNvGrpSpPr/>
          <p:nvPr/>
        </p:nvGrpSpPr>
        <p:grpSpPr>
          <a:xfrm>
            <a:off x="8137772" y="1182171"/>
            <a:ext cx="145800" cy="176760"/>
            <a:chOff x="8137772" y="1182171"/>
            <a:chExt cx="14580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BBB803-D1A8-6703-F643-EEBC7E3AD40E}"/>
                    </a:ext>
                  </a:extLst>
                </p14:cNvPr>
                <p14:cNvContentPartPr/>
                <p14:nvPr/>
              </p14:nvContentPartPr>
              <p14:xfrm>
                <a:off x="8137772" y="1248051"/>
                <a:ext cx="14580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BBB803-D1A8-6703-F643-EEBC7E3AD4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9132" y="1239411"/>
                  <a:ext cx="16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AD0B79-7EAB-D9B2-6A1B-D8B63C913F08}"/>
                    </a:ext>
                  </a:extLst>
                </p14:cNvPr>
                <p14:cNvContentPartPr/>
                <p14:nvPr/>
              </p14:nvContentPartPr>
              <p14:xfrm>
                <a:off x="8165132" y="1182171"/>
                <a:ext cx="1512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AD0B79-7EAB-D9B2-6A1B-D8B63C913F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6492" y="1173171"/>
                  <a:ext cx="3276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6057EAB-B5C9-29EF-F038-FA71D50090F3}"/>
                  </a:ext>
                </a:extLst>
              </p14:cNvPr>
              <p14:cNvContentPartPr/>
              <p14:nvPr/>
            </p14:nvContentPartPr>
            <p14:xfrm>
              <a:off x="8034452" y="1464411"/>
              <a:ext cx="232920" cy="20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6057EAB-B5C9-29EF-F038-FA71D50090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25812" y="1455411"/>
                <a:ext cx="250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73EB2F-BC24-ADDE-9851-A0167985A2E0}"/>
                  </a:ext>
                </a:extLst>
              </p14:cNvPr>
              <p14:cNvContentPartPr/>
              <p14:nvPr/>
            </p14:nvContentPartPr>
            <p14:xfrm>
              <a:off x="8618372" y="1072011"/>
              <a:ext cx="907200" cy="36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73EB2F-BC24-ADDE-9851-A0167985A2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09372" y="1063011"/>
                <a:ext cx="92484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6540F1C-3EC1-D56A-EAB9-0C8272BA6901}"/>
              </a:ext>
            </a:extLst>
          </p:cNvPr>
          <p:cNvGrpSpPr/>
          <p:nvPr/>
        </p:nvGrpSpPr>
        <p:grpSpPr>
          <a:xfrm>
            <a:off x="8854532" y="1224291"/>
            <a:ext cx="372240" cy="212040"/>
            <a:chOff x="8854532" y="1224291"/>
            <a:chExt cx="3722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DE6064-7CB3-6EA4-8F03-E0E1C8F4A050}"/>
                    </a:ext>
                  </a:extLst>
                </p14:cNvPr>
                <p14:cNvContentPartPr/>
                <p14:nvPr/>
              </p14:nvContentPartPr>
              <p14:xfrm>
                <a:off x="8854532" y="1224291"/>
                <a:ext cx="84240" cy="18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DE6064-7CB3-6EA4-8F03-E0E1C8F4A0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45892" y="1215651"/>
                  <a:ext cx="10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89ADAD-9928-A742-9E43-50B05CED915C}"/>
                    </a:ext>
                  </a:extLst>
                </p14:cNvPr>
                <p14:cNvContentPartPr/>
                <p14:nvPr/>
              </p14:nvContentPartPr>
              <p14:xfrm>
                <a:off x="9069452" y="1250571"/>
                <a:ext cx="154440" cy="18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89ADAD-9928-A742-9E43-50B05CED91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60452" y="1241931"/>
                  <a:ext cx="172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DBD80F-21B2-B902-60FA-24D18DABB985}"/>
                    </a:ext>
                  </a:extLst>
                </p14:cNvPr>
                <p14:cNvContentPartPr/>
                <p14:nvPr/>
              </p14:nvContentPartPr>
              <p14:xfrm>
                <a:off x="9099332" y="1361091"/>
                <a:ext cx="127440" cy="2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DBD80F-21B2-B902-60FA-24D18DABB9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90332" y="1352091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176F0F8-9901-28ED-236A-FB96795FCDAF}"/>
              </a:ext>
            </a:extLst>
          </p:cNvPr>
          <p:cNvGrpSpPr/>
          <p:nvPr/>
        </p:nvGrpSpPr>
        <p:grpSpPr>
          <a:xfrm>
            <a:off x="7479332" y="1636131"/>
            <a:ext cx="1618920" cy="404280"/>
            <a:chOff x="7479332" y="1636131"/>
            <a:chExt cx="16189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230615-F803-633A-4A59-3C95B951F331}"/>
                    </a:ext>
                  </a:extLst>
                </p14:cNvPr>
                <p14:cNvContentPartPr/>
                <p14:nvPr/>
              </p14:nvContentPartPr>
              <p14:xfrm>
                <a:off x="7479332" y="1636131"/>
                <a:ext cx="1618920" cy="112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230615-F803-633A-4A59-3C95B951F3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0332" y="1627491"/>
                  <a:ext cx="1636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8AF0C8-AA20-8690-A7DE-45D5531AD8CE}"/>
                    </a:ext>
                  </a:extLst>
                </p14:cNvPr>
                <p14:cNvContentPartPr/>
                <p14:nvPr/>
              </p14:nvContentPartPr>
              <p14:xfrm>
                <a:off x="8124812" y="1747011"/>
                <a:ext cx="261360" cy="29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8AF0C8-AA20-8690-A7DE-45D5531AD8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16172" y="1738371"/>
                  <a:ext cx="27900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28FA4C9-327A-63B1-8CFB-36F0E008DB58}"/>
              </a:ext>
            </a:extLst>
          </p:cNvPr>
          <p:cNvGrpSpPr/>
          <p:nvPr/>
        </p:nvGrpSpPr>
        <p:grpSpPr>
          <a:xfrm>
            <a:off x="481292" y="2883891"/>
            <a:ext cx="1226880" cy="437040"/>
            <a:chOff x="481292" y="2883891"/>
            <a:chExt cx="122688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149A54-B87E-D4CA-D4A1-E59E301E60E8}"/>
                    </a:ext>
                  </a:extLst>
                </p14:cNvPr>
                <p14:cNvContentPartPr/>
                <p14:nvPr/>
              </p14:nvContentPartPr>
              <p14:xfrm>
                <a:off x="591452" y="2913051"/>
                <a:ext cx="16920" cy="407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149A54-B87E-D4CA-D4A1-E59E301E60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452" y="2904411"/>
                  <a:ext cx="345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74C28C-A1EC-FDA3-0874-22FCAA45EAF0}"/>
                    </a:ext>
                  </a:extLst>
                </p14:cNvPr>
                <p14:cNvContentPartPr/>
                <p14:nvPr/>
              </p14:nvContentPartPr>
              <p14:xfrm>
                <a:off x="481292" y="2883891"/>
                <a:ext cx="180720" cy="6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74C28C-A1EC-FDA3-0874-22FCAA45EA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2292" y="2875251"/>
                  <a:ext cx="198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5FCD34-69D2-61CE-59A1-3297F9E2DC41}"/>
                    </a:ext>
                  </a:extLst>
                </p14:cNvPr>
                <p14:cNvContentPartPr/>
                <p14:nvPr/>
              </p14:nvContentPartPr>
              <p14:xfrm>
                <a:off x="820052" y="2930331"/>
                <a:ext cx="623520" cy="309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5FCD34-69D2-61CE-59A1-3297F9E2DC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1412" y="2921691"/>
                  <a:ext cx="641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BFE56D-0E72-C7FA-B6A0-C0150DB0CA0A}"/>
                    </a:ext>
                  </a:extLst>
                </p14:cNvPr>
                <p14:cNvContentPartPr/>
                <p14:nvPr/>
              </p14:nvContentPartPr>
              <p14:xfrm>
                <a:off x="1525652" y="2979651"/>
                <a:ext cx="182520" cy="154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BFE56D-0E72-C7FA-B6A0-C0150DB0CA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16652" y="2971011"/>
                  <a:ext cx="2001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623A3A-24F5-DD06-9A5A-86FE2D64451B}"/>
                  </a:ext>
                </a:extLst>
              </p14:cNvPr>
              <p14:cNvContentPartPr/>
              <p14:nvPr/>
            </p14:nvContentPartPr>
            <p14:xfrm>
              <a:off x="368252" y="2784531"/>
              <a:ext cx="554760" cy="212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623A3A-24F5-DD06-9A5A-86FE2D6445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9612" y="2775891"/>
                <a:ext cx="572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8589C8-20D9-2C31-6F5B-83EB50A97888}"/>
                  </a:ext>
                </a:extLst>
              </p14:cNvPr>
              <p14:cNvContentPartPr/>
              <p14:nvPr/>
            </p14:nvContentPartPr>
            <p14:xfrm>
              <a:off x="2096972" y="2957331"/>
              <a:ext cx="911880" cy="183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8589C8-20D9-2C31-6F5B-83EB50A978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88332" y="2948331"/>
                <a:ext cx="929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3F5E97-EA28-74C0-713A-6A19BBA5EE18}"/>
                  </a:ext>
                </a:extLst>
              </p14:cNvPr>
              <p14:cNvContentPartPr/>
              <p14:nvPr/>
            </p14:nvContentPartPr>
            <p14:xfrm>
              <a:off x="3800132" y="2684091"/>
              <a:ext cx="28800" cy="321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3F5E97-EA28-74C0-713A-6A19BBA5EE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91492" y="2675091"/>
                <a:ext cx="46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19DEB5-2F85-1069-53B3-77364B2209FC}"/>
                  </a:ext>
                </a:extLst>
              </p14:cNvPr>
              <p14:cNvContentPartPr/>
              <p14:nvPr/>
            </p14:nvContentPartPr>
            <p14:xfrm>
              <a:off x="3682772" y="2723691"/>
              <a:ext cx="786960" cy="34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19DEB5-2F85-1069-53B3-77364B2209F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74132" y="2715051"/>
                <a:ext cx="804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1EA21A4-8A1D-36E2-3BBC-A18D63C8A8A2}"/>
                  </a:ext>
                </a:extLst>
              </p14:cNvPr>
              <p14:cNvContentPartPr/>
              <p14:nvPr/>
            </p14:nvContentPartPr>
            <p14:xfrm>
              <a:off x="4915772" y="2825211"/>
              <a:ext cx="247320" cy="173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1EA21A4-8A1D-36E2-3BBC-A18D63C8A8A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07132" y="2816211"/>
                <a:ext cx="2649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6E066C1-EAEB-505F-466B-EC89581281D5}"/>
                  </a:ext>
                </a:extLst>
              </p14:cNvPr>
              <p14:cNvContentPartPr/>
              <p14:nvPr/>
            </p14:nvContentPartPr>
            <p14:xfrm>
              <a:off x="5289092" y="2859411"/>
              <a:ext cx="7560" cy="142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6E066C1-EAEB-505F-466B-EC89581281D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80092" y="2850411"/>
                <a:ext cx="25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A27648-1365-7D97-0959-51FE536A49A6}"/>
                  </a:ext>
                </a:extLst>
              </p14:cNvPr>
              <p14:cNvContentPartPr/>
              <p14:nvPr/>
            </p14:nvContentPartPr>
            <p14:xfrm>
              <a:off x="5303132" y="2715771"/>
              <a:ext cx="12600" cy="41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A27648-1365-7D97-0959-51FE536A49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94492" y="2706771"/>
                <a:ext cx="30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F98FD-80C1-755C-F5C4-EBB198DA8DE4}"/>
                  </a:ext>
                </a:extLst>
              </p14:cNvPr>
              <p14:cNvContentPartPr/>
              <p14:nvPr/>
            </p14:nvContentPartPr>
            <p14:xfrm>
              <a:off x="5401772" y="2854011"/>
              <a:ext cx="274680" cy="50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F98FD-80C1-755C-F5C4-EBB198DA8DE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3132" y="2845011"/>
                <a:ext cx="2923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61FA1A-74B3-C55F-859C-22CF8D742A86}"/>
                  </a:ext>
                </a:extLst>
              </p14:cNvPr>
              <p14:cNvContentPartPr/>
              <p14:nvPr/>
            </p14:nvContentPartPr>
            <p14:xfrm>
              <a:off x="5766452" y="2820891"/>
              <a:ext cx="196920" cy="16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61FA1A-74B3-C55F-859C-22CF8D742A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57812" y="2811891"/>
                <a:ext cx="214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347C3B8-62CA-4810-6590-F4F20F74C0B6}"/>
                  </a:ext>
                </a:extLst>
              </p14:cNvPr>
              <p14:cNvContentPartPr/>
              <p14:nvPr/>
            </p14:nvContentPartPr>
            <p14:xfrm>
              <a:off x="6010532" y="2847171"/>
              <a:ext cx="205560" cy="187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347C3B8-62CA-4810-6590-F4F20F74C0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01532" y="2838531"/>
                <a:ext cx="223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BF6CFF-80BF-E705-7A1C-171C9FBF62BF}"/>
                  </a:ext>
                </a:extLst>
              </p14:cNvPr>
              <p14:cNvContentPartPr/>
              <p14:nvPr/>
            </p14:nvContentPartPr>
            <p14:xfrm>
              <a:off x="6644852" y="2804691"/>
              <a:ext cx="214920" cy="174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BF6CFF-80BF-E705-7A1C-171C9FBF62B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35852" y="2795691"/>
                <a:ext cx="2325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8FEFA26-117C-40A5-EAB6-1A956308A9DD}"/>
              </a:ext>
            </a:extLst>
          </p:cNvPr>
          <p:cNvGrpSpPr/>
          <p:nvPr/>
        </p:nvGrpSpPr>
        <p:grpSpPr>
          <a:xfrm>
            <a:off x="6877052" y="2643771"/>
            <a:ext cx="1445760" cy="636480"/>
            <a:chOff x="6877052" y="2643771"/>
            <a:chExt cx="144576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BCA328-88D4-C1BF-9E32-E1FAB01640B2}"/>
                    </a:ext>
                  </a:extLst>
                </p14:cNvPr>
                <p14:cNvContentPartPr/>
                <p14:nvPr/>
              </p14:nvContentPartPr>
              <p14:xfrm>
                <a:off x="6877052" y="2643771"/>
                <a:ext cx="866160" cy="412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BCA328-88D4-C1BF-9E32-E1FAB01640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8412" y="2634771"/>
                  <a:ext cx="883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CC4984-7A14-F00D-7347-A7FE0C68B6CB}"/>
                    </a:ext>
                  </a:extLst>
                </p14:cNvPr>
                <p14:cNvContentPartPr/>
                <p14:nvPr/>
              </p14:nvContentPartPr>
              <p14:xfrm>
                <a:off x="8019692" y="2698491"/>
                <a:ext cx="303120" cy="581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CC4984-7A14-F00D-7347-A7FE0C68B6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10692" y="2689851"/>
                  <a:ext cx="32076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50CAB1-BCA9-7E4E-0FF9-DDB1C7DC98CC}"/>
              </a:ext>
            </a:extLst>
          </p:cNvPr>
          <p:cNvGrpSpPr/>
          <p:nvPr/>
        </p:nvGrpSpPr>
        <p:grpSpPr>
          <a:xfrm>
            <a:off x="8857052" y="2551611"/>
            <a:ext cx="522360" cy="645480"/>
            <a:chOff x="8857052" y="2551611"/>
            <a:chExt cx="52236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879A13-754F-01CF-1B3E-5C01DEB88472}"/>
                    </a:ext>
                  </a:extLst>
                </p14:cNvPr>
                <p14:cNvContentPartPr/>
                <p14:nvPr/>
              </p14:nvContentPartPr>
              <p14:xfrm>
                <a:off x="8857052" y="2551611"/>
                <a:ext cx="240480" cy="64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879A13-754F-01CF-1B3E-5C01DEB884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8052" y="2542611"/>
                  <a:ext cx="2581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71EA4C-DF23-0059-C045-6DE158B2EA75}"/>
                    </a:ext>
                  </a:extLst>
                </p14:cNvPr>
                <p14:cNvContentPartPr/>
                <p14:nvPr/>
              </p14:nvContentPartPr>
              <p14:xfrm>
                <a:off x="9230732" y="2585811"/>
                <a:ext cx="4212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71EA4C-DF23-0059-C045-6DE158B2EA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22092" y="2577171"/>
                  <a:ext cx="59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237C86-51A9-6269-A6A2-BD5551556C15}"/>
                    </a:ext>
                  </a:extLst>
                </p14:cNvPr>
                <p14:cNvContentPartPr/>
                <p14:nvPr/>
              </p14:nvContentPartPr>
              <p14:xfrm>
                <a:off x="9159812" y="2952291"/>
                <a:ext cx="219600" cy="163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237C86-51A9-6269-A6A2-BD5551556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50812" y="2943651"/>
                  <a:ext cx="2372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368E89C-5850-9455-FCD9-8C0DFDD3CB44}"/>
              </a:ext>
            </a:extLst>
          </p:cNvPr>
          <p:cNvGrpSpPr/>
          <p:nvPr/>
        </p:nvGrpSpPr>
        <p:grpSpPr>
          <a:xfrm>
            <a:off x="9784412" y="2348211"/>
            <a:ext cx="520920" cy="886320"/>
            <a:chOff x="9784412" y="2348211"/>
            <a:chExt cx="52092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E7F52A-B1CC-BBE3-24A2-18BA6A9E46AB}"/>
                    </a:ext>
                  </a:extLst>
                </p14:cNvPr>
                <p14:cNvContentPartPr/>
                <p14:nvPr/>
              </p14:nvContentPartPr>
              <p14:xfrm>
                <a:off x="9784412" y="2518851"/>
                <a:ext cx="152640" cy="228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E7F52A-B1CC-BBE3-24A2-18BA6A9E46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75412" y="2509851"/>
                  <a:ext cx="170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DA5C08-C276-D72F-0760-ED8AD02F65FD}"/>
                    </a:ext>
                  </a:extLst>
                </p14:cNvPr>
                <p14:cNvContentPartPr/>
                <p14:nvPr/>
              </p14:nvContentPartPr>
              <p14:xfrm>
                <a:off x="9785852" y="2878491"/>
                <a:ext cx="107280" cy="168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DA5C08-C276-D72F-0760-ED8AD02F65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76852" y="2869851"/>
                  <a:ext cx="124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83057D-10D4-0749-7288-01F1DA74B2B5}"/>
                    </a:ext>
                  </a:extLst>
                </p14:cNvPr>
                <p14:cNvContentPartPr/>
                <p14:nvPr/>
              </p14:nvContentPartPr>
              <p14:xfrm>
                <a:off x="9930572" y="2981451"/>
                <a:ext cx="30240" cy="105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83057D-10D4-0749-7288-01F1DA74B2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21572" y="2972451"/>
                  <a:ext cx="47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131D21-879E-40DE-A10D-2A5314CD2D62}"/>
                    </a:ext>
                  </a:extLst>
                </p14:cNvPr>
                <p14:cNvContentPartPr/>
                <p14:nvPr/>
              </p14:nvContentPartPr>
              <p14:xfrm>
                <a:off x="10126052" y="2348211"/>
                <a:ext cx="48600" cy="1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131D21-879E-40DE-A10D-2A5314CD2D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17412" y="2339211"/>
                  <a:ext cx="6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762DFD-6A3D-A3DD-9030-1A7260AB6D2B}"/>
                    </a:ext>
                  </a:extLst>
                </p14:cNvPr>
                <p14:cNvContentPartPr/>
                <p14:nvPr/>
              </p14:nvContentPartPr>
              <p14:xfrm>
                <a:off x="10051172" y="2401851"/>
                <a:ext cx="254160" cy="83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762DFD-6A3D-A3DD-9030-1A7260AB6D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42172" y="2393211"/>
                  <a:ext cx="271800" cy="85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BAD01F-C1CB-9A4D-06AD-D93C0BB04478}"/>
              </a:ext>
            </a:extLst>
          </p:cNvPr>
          <p:cNvGrpSpPr/>
          <p:nvPr/>
        </p:nvGrpSpPr>
        <p:grpSpPr>
          <a:xfrm>
            <a:off x="275732" y="3857691"/>
            <a:ext cx="1133640" cy="466920"/>
            <a:chOff x="275732" y="3857691"/>
            <a:chExt cx="1133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EDFBD0-4486-0D1E-A6FA-6215C304B739}"/>
                    </a:ext>
                  </a:extLst>
                </p14:cNvPr>
                <p14:cNvContentPartPr/>
                <p14:nvPr/>
              </p14:nvContentPartPr>
              <p14:xfrm>
                <a:off x="352052" y="3955971"/>
                <a:ext cx="69840" cy="36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EDFBD0-4486-0D1E-A6FA-6215C304B7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3412" y="3946971"/>
                  <a:ext cx="87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532393-2990-480A-45F8-2EB35AA933F8}"/>
                    </a:ext>
                  </a:extLst>
                </p14:cNvPr>
                <p14:cNvContentPartPr/>
                <p14:nvPr/>
              </p14:nvContentPartPr>
              <p14:xfrm>
                <a:off x="275732" y="3883971"/>
                <a:ext cx="2894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532393-2990-480A-45F8-2EB35AA933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7092" y="3875331"/>
                  <a:ext cx="307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6AA499-1B7D-3C2C-A0C9-AF9DA23571A4}"/>
                    </a:ext>
                  </a:extLst>
                </p14:cNvPr>
                <p14:cNvContentPartPr/>
                <p14:nvPr/>
              </p14:nvContentPartPr>
              <p14:xfrm>
                <a:off x="689012" y="3952371"/>
                <a:ext cx="358200" cy="302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6AA499-1B7D-3C2C-A0C9-AF9DA23571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0372" y="3943371"/>
                  <a:ext cx="375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1FD07C-147C-DB46-7E3F-A0D8E3A38DBF}"/>
                    </a:ext>
                  </a:extLst>
                </p14:cNvPr>
                <p14:cNvContentPartPr/>
                <p14:nvPr/>
              </p14:nvContentPartPr>
              <p14:xfrm>
                <a:off x="1127852" y="4048131"/>
                <a:ext cx="62640" cy="9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1FD07C-147C-DB46-7E3F-A0D8E3A38D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8852" y="4039491"/>
                  <a:ext cx="80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25DD9C-0B62-2B62-7A9A-54DF56B95353}"/>
                    </a:ext>
                  </a:extLst>
                </p14:cNvPr>
                <p14:cNvContentPartPr/>
                <p14:nvPr/>
              </p14:nvContentPartPr>
              <p14:xfrm>
                <a:off x="1220372" y="3857691"/>
                <a:ext cx="8280" cy="27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25DD9C-0B62-2B62-7A9A-54DF56B953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11372" y="3848691"/>
                  <a:ext cx="25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4EDB61-7704-FE9B-3BED-8A389BAAA41B}"/>
                    </a:ext>
                  </a:extLst>
                </p14:cNvPr>
                <p14:cNvContentPartPr/>
                <p14:nvPr/>
              </p14:nvContentPartPr>
              <p14:xfrm>
                <a:off x="1308572" y="3956331"/>
                <a:ext cx="100800" cy="270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4EDB61-7704-FE9B-3BED-8A389BAAA4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99572" y="3947331"/>
                  <a:ext cx="11844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A42E62F-0D0C-48D7-C6EB-663000248459}"/>
                  </a:ext>
                </a:extLst>
              </p14:cNvPr>
              <p14:cNvContentPartPr/>
              <p14:nvPr/>
            </p14:nvContentPartPr>
            <p14:xfrm>
              <a:off x="2014532" y="3806211"/>
              <a:ext cx="6120" cy="37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A42E62F-0D0C-48D7-C6EB-66300024845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05532" y="3797571"/>
                <a:ext cx="237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2B7344-4071-765B-429B-EA0C28DACAD0}"/>
              </a:ext>
            </a:extLst>
          </p:cNvPr>
          <p:cNvGrpSpPr/>
          <p:nvPr/>
        </p:nvGrpSpPr>
        <p:grpSpPr>
          <a:xfrm>
            <a:off x="1938572" y="3996291"/>
            <a:ext cx="223200" cy="228240"/>
            <a:chOff x="1938572" y="3996291"/>
            <a:chExt cx="22320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9129A4-C9EE-CCFF-5ED4-A9FF2C717858}"/>
                    </a:ext>
                  </a:extLst>
                </p14:cNvPr>
                <p14:cNvContentPartPr/>
                <p14:nvPr/>
              </p14:nvContentPartPr>
              <p14:xfrm>
                <a:off x="1938572" y="3996291"/>
                <a:ext cx="25200" cy="124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9129A4-C9EE-CCFF-5ED4-A9FF2C71785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29932" y="3987651"/>
                  <a:ext cx="42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A6458A-1D4D-669E-BE8B-D38726E11F1E}"/>
                    </a:ext>
                  </a:extLst>
                </p14:cNvPr>
                <p14:cNvContentPartPr/>
                <p14:nvPr/>
              </p14:nvContentPartPr>
              <p14:xfrm>
                <a:off x="1999412" y="4002051"/>
                <a:ext cx="162360" cy="222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A6458A-1D4D-669E-BE8B-D38726E11F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90412" y="3993051"/>
                  <a:ext cx="1800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B9C4BFE-2AA4-A5D1-A440-332008C8427C}"/>
              </a:ext>
            </a:extLst>
          </p:cNvPr>
          <p:cNvGrpSpPr/>
          <p:nvPr/>
        </p:nvGrpSpPr>
        <p:grpSpPr>
          <a:xfrm>
            <a:off x="2574692" y="3792531"/>
            <a:ext cx="585360" cy="307440"/>
            <a:chOff x="2574692" y="3792531"/>
            <a:chExt cx="5853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8337EF-DF13-5253-E68D-AE31E5C20929}"/>
                    </a:ext>
                  </a:extLst>
                </p14:cNvPr>
                <p14:cNvContentPartPr/>
                <p14:nvPr/>
              </p14:nvContentPartPr>
              <p14:xfrm>
                <a:off x="2574692" y="3981171"/>
                <a:ext cx="209160" cy="11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8337EF-DF13-5253-E68D-AE31E5C209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65692" y="3972171"/>
                  <a:ext cx="226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8E808A-B4EF-B3EC-8216-D3CDF79CA457}"/>
                    </a:ext>
                  </a:extLst>
                </p14:cNvPr>
                <p14:cNvContentPartPr/>
                <p14:nvPr/>
              </p14:nvContentPartPr>
              <p14:xfrm>
                <a:off x="2846132" y="3946611"/>
                <a:ext cx="117360" cy="144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8E808A-B4EF-B3EC-8216-D3CDF79CA4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37492" y="3937611"/>
                  <a:ext cx="13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E742B7-0E73-2301-11EA-F9605AF5FB9D}"/>
                    </a:ext>
                  </a:extLst>
                </p14:cNvPr>
                <p14:cNvContentPartPr/>
                <p14:nvPr/>
              </p14:nvContentPartPr>
              <p14:xfrm>
                <a:off x="3102812" y="3792531"/>
                <a:ext cx="37080" cy="264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E742B7-0E73-2301-11EA-F9605AF5FB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93812" y="3783531"/>
                  <a:ext cx="54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966BFB-66B2-82BF-3949-B9797DF185C7}"/>
                    </a:ext>
                  </a:extLst>
                </p14:cNvPr>
                <p14:cNvContentPartPr/>
                <p14:nvPr/>
              </p14:nvContentPartPr>
              <p14:xfrm>
                <a:off x="3069332" y="3939771"/>
                <a:ext cx="90720" cy="50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966BFB-66B2-82BF-3949-B9797DF185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60332" y="3930771"/>
                  <a:ext cx="1083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8BCDB5-CC5D-6B83-C639-4471A24B11B8}"/>
                  </a:ext>
                </a:extLst>
              </p14:cNvPr>
              <p14:cNvContentPartPr/>
              <p14:nvPr/>
            </p14:nvContentPartPr>
            <p14:xfrm>
              <a:off x="3525452" y="3921771"/>
              <a:ext cx="211320" cy="160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8BCDB5-CC5D-6B83-C639-4471A24B11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16812" y="3912771"/>
                <a:ext cx="22896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F818089-90EA-F4D6-26B9-7861AC745B0C}"/>
              </a:ext>
            </a:extLst>
          </p:cNvPr>
          <p:cNvGrpSpPr/>
          <p:nvPr/>
        </p:nvGrpSpPr>
        <p:grpSpPr>
          <a:xfrm>
            <a:off x="4089932" y="3866691"/>
            <a:ext cx="1594440" cy="173160"/>
            <a:chOff x="4089932" y="3866691"/>
            <a:chExt cx="159444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F358ADD-5E52-A9CB-3AA9-FA56D474F140}"/>
                    </a:ext>
                  </a:extLst>
                </p14:cNvPr>
                <p14:cNvContentPartPr/>
                <p14:nvPr/>
              </p14:nvContentPartPr>
              <p14:xfrm>
                <a:off x="4089932" y="3879651"/>
                <a:ext cx="131400" cy="152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F358ADD-5E52-A9CB-3AA9-FA56D474F1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1292" y="3870651"/>
                  <a:ext cx="149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1626B3-BB5C-5CD5-00CE-FF6E21FDC6C8}"/>
                    </a:ext>
                  </a:extLst>
                </p14:cNvPr>
                <p14:cNvContentPartPr/>
                <p14:nvPr/>
              </p14:nvContentPartPr>
              <p14:xfrm>
                <a:off x="4283612" y="3919611"/>
                <a:ext cx="160200" cy="117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1626B3-BB5C-5CD5-00CE-FF6E21FDC6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74972" y="3910971"/>
                  <a:ext cx="177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0C1B3E-E2D7-2A7B-EDE8-0EEC7660B8B1}"/>
                    </a:ext>
                  </a:extLst>
                </p14:cNvPr>
                <p14:cNvContentPartPr/>
                <p14:nvPr/>
              </p14:nvContentPartPr>
              <p14:xfrm>
                <a:off x="4596092" y="3885051"/>
                <a:ext cx="199800" cy="154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0C1B3E-E2D7-2A7B-EDE8-0EEC7660B8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7092" y="3876051"/>
                  <a:ext cx="217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9977D0-D149-27A6-22C7-B377E29009A8}"/>
                    </a:ext>
                  </a:extLst>
                </p14:cNvPr>
                <p14:cNvContentPartPr/>
                <p14:nvPr/>
              </p14:nvContentPartPr>
              <p14:xfrm>
                <a:off x="4911092" y="3866691"/>
                <a:ext cx="437040" cy="153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9977D0-D149-27A6-22C7-B377E29009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02452" y="3857691"/>
                  <a:ext cx="454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869C86-4C73-8CAC-18E1-27D512F587CB}"/>
                    </a:ext>
                  </a:extLst>
                </p14:cNvPr>
                <p14:cNvContentPartPr/>
                <p14:nvPr/>
              </p14:nvContentPartPr>
              <p14:xfrm>
                <a:off x="5438132" y="3868131"/>
                <a:ext cx="246240" cy="158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869C86-4C73-8CAC-18E1-27D512F587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29132" y="3859491"/>
                  <a:ext cx="2638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9BC5452-BCD0-FA5E-D435-D355DC8F6F8A}"/>
              </a:ext>
            </a:extLst>
          </p:cNvPr>
          <p:cNvGrpSpPr/>
          <p:nvPr/>
        </p:nvGrpSpPr>
        <p:grpSpPr>
          <a:xfrm>
            <a:off x="5670332" y="3665811"/>
            <a:ext cx="1464840" cy="416520"/>
            <a:chOff x="5670332" y="3665811"/>
            <a:chExt cx="146484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FCC9357-489E-3ACD-CFF5-4CDC5BCB59C1}"/>
                    </a:ext>
                  </a:extLst>
                </p14:cNvPr>
                <p14:cNvContentPartPr/>
                <p14:nvPr/>
              </p14:nvContentPartPr>
              <p14:xfrm>
                <a:off x="5712452" y="3665811"/>
                <a:ext cx="78840" cy="39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FCC9357-489E-3ACD-CFF5-4CDC5BCB59C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03812" y="3657171"/>
                  <a:ext cx="964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E99220-A583-0399-8A48-E8F404D69B05}"/>
                    </a:ext>
                  </a:extLst>
                </p14:cNvPr>
                <p14:cNvContentPartPr/>
                <p14:nvPr/>
              </p14:nvContentPartPr>
              <p14:xfrm>
                <a:off x="5670332" y="3878931"/>
                <a:ext cx="240840" cy="159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E99220-A583-0399-8A48-E8F404D69B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61332" y="3869931"/>
                  <a:ext cx="25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D2053E-8CC2-EB69-359D-C807E5222E01}"/>
                    </a:ext>
                  </a:extLst>
                </p14:cNvPr>
                <p14:cNvContentPartPr/>
                <p14:nvPr/>
              </p14:nvContentPartPr>
              <p14:xfrm>
                <a:off x="5948972" y="3782451"/>
                <a:ext cx="9720" cy="46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D2053E-8CC2-EB69-359D-C807E5222E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9972" y="3773451"/>
                  <a:ext cx="27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492A63-A0A8-6AFE-7087-B4BA2565B2B6}"/>
                    </a:ext>
                  </a:extLst>
                </p14:cNvPr>
                <p14:cNvContentPartPr/>
                <p14:nvPr/>
              </p14:nvContentPartPr>
              <p14:xfrm>
                <a:off x="5991452" y="3900891"/>
                <a:ext cx="218520" cy="12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492A63-A0A8-6AFE-7087-B4BA2565B2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82812" y="389189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C3E278-08E5-503A-3DA7-FC61310FF998}"/>
                    </a:ext>
                  </a:extLst>
                </p14:cNvPr>
                <p14:cNvContentPartPr/>
                <p14:nvPr/>
              </p14:nvContentPartPr>
              <p14:xfrm>
                <a:off x="6306812" y="3780291"/>
                <a:ext cx="828360" cy="30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C3E278-08E5-503A-3DA7-FC61310FF9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97812" y="3771651"/>
                  <a:ext cx="84600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9CDFC29-8C07-DF90-A38B-60D6A1633A89}"/>
              </a:ext>
            </a:extLst>
          </p:cNvPr>
          <p:cNvGrpSpPr/>
          <p:nvPr/>
        </p:nvGrpSpPr>
        <p:grpSpPr>
          <a:xfrm>
            <a:off x="7571852" y="3589131"/>
            <a:ext cx="3027240" cy="435960"/>
            <a:chOff x="7571852" y="3589131"/>
            <a:chExt cx="30272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AE2C80-0ED3-8183-7975-960A8B68B2A8}"/>
                    </a:ext>
                  </a:extLst>
                </p14:cNvPr>
                <p14:cNvContentPartPr/>
                <p14:nvPr/>
              </p14:nvContentPartPr>
              <p14:xfrm>
                <a:off x="7571852" y="3824571"/>
                <a:ext cx="553320" cy="167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AE2C80-0ED3-8183-7975-960A8B68B2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62852" y="3815931"/>
                  <a:ext cx="57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6BC93B-76F1-97FA-A070-AC8C92A56D8E}"/>
                    </a:ext>
                  </a:extLst>
                </p14:cNvPr>
                <p14:cNvContentPartPr/>
                <p14:nvPr/>
              </p14:nvContentPartPr>
              <p14:xfrm>
                <a:off x="8222372" y="3589131"/>
                <a:ext cx="55800" cy="435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6BC93B-76F1-97FA-A070-AC8C92A56D8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13372" y="3580491"/>
                  <a:ext cx="73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30122E-ED9C-2776-D094-F5371DD52C5F}"/>
                    </a:ext>
                  </a:extLst>
                </p14:cNvPr>
                <p14:cNvContentPartPr/>
                <p14:nvPr/>
              </p14:nvContentPartPr>
              <p14:xfrm>
                <a:off x="8130572" y="3675171"/>
                <a:ext cx="724320" cy="336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30122E-ED9C-2776-D094-F5371DD52C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21572" y="3666171"/>
                  <a:ext cx="741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CADC17A-F0A8-A394-9E0F-2A8AE309004D}"/>
                    </a:ext>
                  </a:extLst>
                </p14:cNvPr>
                <p14:cNvContentPartPr/>
                <p14:nvPr/>
              </p14:nvContentPartPr>
              <p14:xfrm>
                <a:off x="8986652" y="3616851"/>
                <a:ext cx="184680" cy="388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CADC17A-F0A8-A394-9E0F-2A8AE30900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77652" y="3608211"/>
                  <a:ext cx="2023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748871-87F8-B119-AD78-5C8BD3085D55}"/>
                    </a:ext>
                  </a:extLst>
                </p14:cNvPr>
                <p14:cNvContentPartPr/>
                <p14:nvPr/>
              </p14:nvContentPartPr>
              <p14:xfrm>
                <a:off x="9458252" y="3661491"/>
                <a:ext cx="410400" cy="27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748871-87F8-B119-AD78-5C8BD3085D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49252" y="3652851"/>
                  <a:ext cx="428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4158E4-C316-C152-7DB7-87CBC4204B0F}"/>
                    </a:ext>
                  </a:extLst>
                </p14:cNvPr>
                <p14:cNvContentPartPr/>
                <p14:nvPr/>
              </p14:nvContentPartPr>
              <p14:xfrm>
                <a:off x="10163492" y="3631611"/>
                <a:ext cx="435600" cy="313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4158E4-C316-C152-7DB7-87CBC4204B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54852" y="3622971"/>
                  <a:ext cx="4532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6EC5BFB-73A4-DB46-BAF7-4F9F1B70493C}"/>
              </a:ext>
            </a:extLst>
          </p:cNvPr>
          <p:cNvGrpSpPr/>
          <p:nvPr/>
        </p:nvGrpSpPr>
        <p:grpSpPr>
          <a:xfrm>
            <a:off x="484172" y="4540611"/>
            <a:ext cx="966240" cy="558360"/>
            <a:chOff x="484172" y="4540611"/>
            <a:chExt cx="9662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00095C-5990-E88D-6098-EE2709652A63}"/>
                    </a:ext>
                  </a:extLst>
                </p14:cNvPr>
                <p14:cNvContentPartPr/>
                <p14:nvPr/>
              </p14:nvContentPartPr>
              <p14:xfrm>
                <a:off x="574532" y="4644651"/>
                <a:ext cx="28440" cy="454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00095C-5990-E88D-6098-EE2709652A6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5892" y="4636011"/>
                  <a:ext cx="46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141C3-1887-6B00-09D2-7FF22129E660}"/>
                    </a:ext>
                  </a:extLst>
                </p14:cNvPr>
                <p14:cNvContentPartPr/>
                <p14:nvPr/>
              </p14:nvContentPartPr>
              <p14:xfrm>
                <a:off x="484172" y="4655811"/>
                <a:ext cx="713520" cy="323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141C3-1887-6B00-09D2-7FF22129E66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5172" y="4647171"/>
                  <a:ext cx="731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BF05EE-B621-57C7-4675-CA408DBCEB12}"/>
                    </a:ext>
                  </a:extLst>
                </p14:cNvPr>
                <p14:cNvContentPartPr/>
                <p14:nvPr/>
              </p14:nvContentPartPr>
              <p14:xfrm>
                <a:off x="1232252" y="4540611"/>
                <a:ext cx="41040" cy="46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BF05EE-B621-57C7-4675-CA408DBCEB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23252" y="4531611"/>
                  <a:ext cx="58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429148-970D-841F-738B-94CAC02A745C}"/>
                    </a:ext>
                  </a:extLst>
                </p14:cNvPr>
                <p14:cNvContentPartPr/>
                <p14:nvPr/>
              </p14:nvContentPartPr>
              <p14:xfrm>
                <a:off x="1346732" y="4646811"/>
                <a:ext cx="103680" cy="302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429148-970D-841F-738B-94CAC02A74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37732" y="4637811"/>
                  <a:ext cx="1213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6A13A0C-BECD-FAD5-2C69-1B489354DC12}"/>
              </a:ext>
            </a:extLst>
          </p:cNvPr>
          <p:cNvGrpSpPr/>
          <p:nvPr/>
        </p:nvGrpSpPr>
        <p:grpSpPr>
          <a:xfrm>
            <a:off x="1991492" y="4492731"/>
            <a:ext cx="902520" cy="479880"/>
            <a:chOff x="1991492" y="4492731"/>
            <a:chExt cx="9025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839A33-791E-2E49-A739-3AE8FFBAF03D}"/>
                    </a:ext>
                  </a:extLst>
                </p14:cNvPr>
                <p14:cNvContentPartPr/>
                <p14:nvPr/>
              </p14:nvContentPartPr>
              <p14:xfrm>
                <a:off x="1991492" y="4492731"/>
                <a:ext cx="207360" cy="47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839A33-791E-2E49-A739-3AE8FFBAF0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82492" y="4483731"/>
                  <a:ext cx="2250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94888B-BA42-DD25-0216-89ADA1810688}"/>
                    </a:ext>
                  </a:extLst>
                </p14:cNvPr>
                <p14:cNvContentPartPr/>
                <p14:nvPr/>
              </p14:nvContentPartPr>
              <p14:xfrm>
                <a:off x="2324852" y="4730331"/>
                <a:ext cx="319680" cy="186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94888B-BA42-DD25-0216-89ADA181068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15852" y="4721691"/>
                  <a:ext cx="337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46DEE5-944B-819C-7801-6DDEAE60B54D}"/>
                    </a:ext>
                  </a:extLst>
                </p14:cNvPr>
                <p14:cNvContentPartPr/>
                <p14:nvPr/>
              </p14:nvContentPartPr>
              <p14:xfrm>
                <a:off x="2711132" y="4494171"/>
                <a:ext cx="51840" cy="329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46DEE5-944B-819C-7801-6DDEAE60B5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02492" y="4485531"/>
                  <a:ext cx="69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DA701F3-CB49-A51F-2228-936689478020}"/>
                    </a:ext>
                  </a:extLst>
                </p14:cNvPr>
                <p14:cNvContentPartPr/>
                <p14:nvPr/>
              </p14:nvContentPartPr>
              <p14:xfrm>
                <a:off x="2657132" y="4688211"/>
                <a:ext cx="236880" cy="66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DA701F3-CB49-A51F-2228-9366894780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8492" y="4679571"/>
                  <a:ext cx="2545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A2A462E-773D-8026-8FDA-7137B690A9A8}"/>
              </a:ext>
            </a:extLst>
          </p:cNvPr>
          <p:cNvGrpSpPr/>
          <p:nvPr/>
        </p:nvGrpSpPr>
        <p:grpSpPr>
          <a:xfrm>
            <a:off x="3395852" y="4494171"/>
            <a:ext cx="400680" cy="357120"/>
            <a:chOff x="3395852" y="4494171"/>
            <a:chExt cx="4006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8A731C-C092-7FF2-9B2E-785C1110ADB9}"/>
                    </a:ext>
                  </a:extLst>
                </p14:cNvPr>
                <p14:cNvContentPartPr/>
                <p14:nvPr/>
              </p14:nvContentPartPr>
              <p14:xfrm>
                <a:off x="3395852" y="4662651"/>
                <a:ext cx="41040" cy="172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8A731C-C092-7FF2-9B2E-785C1110AD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6852" y="4654011"/>
                  <a:ext cx="58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741BA4C-2043-3CD5-2AC4-5875A878C8D2}"/>
                    </a:ext>
                  </a:extLst>
                </p14:cNvPr>
                <p14:cNvContentPartPr/>
                <p14:nvPr/>
              </p14:nvContentPartPr>
              <p14:xfrm>
                <a:off x="3458132" y="4525131"/>
                <a:ext cx="8280" cy="1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741BA4C-2043-3CD5-2AC4-5875A878C8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49132" y="4516491"/>
                  <a:ext cx="25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CC2DD6-C121-EA0E-C136-1F2E167BFA5B}"/>
                    </a:ext>
                  </a:extLst>
                </p14:cNvPr>
                <p14:cNvContentPartPr/>
                <p14:nvPr/>
              </p14:nvContentPartPr>
              <p14:xfrm>
                <a:off x="3578372" y="4494171"/>
                <a:ext cx="42120" cy="33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CC2DD6-C121-EA0E-C136-1F2E167BFA5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69372" y="4485531"/>
                  <a:ext cx="59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A7B942F-E3AE-BB03-3A5F-9DA003CF02DE}"/>
                    </a:ext>
                  </a:extLst>
                </p14:cNvPr>
                <p14:cNvContentPartPr/>
                <p14:nvPr/>
              </p14:nvContentPartPr>
              <p14:xfrm>
                <a:off x="3558932" y="4624131"/>
                <a:ext cx="237600" cy="227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A7B942F-E3AE-BB03-3A5F-9DA003CF02D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50292" y="4615131"/>
                  <a:ext cx="2552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FE16D9-F700-DBBD-4A90-66713A2AC009}"/>
              </a:ext>
            </a:extLst>
          </p:cNvPr>
          <p:cNvGrpSpPr/>
          <p:nvPr/>
        </p:nvGrpSpPr>
        <p:grpSpPr>
          <a:xfrm>
            <a:off x="4224212" y="4395891"/>
            <a:ext cx="2216520" cy="695880"/>
            <a:chOff x="4224212" y="4395891"/>
            <a:chExt cx="2216520" cy="6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877BA55-6ABF-5E01-DA3F-A77B80B26934}"/>
                    </a:ext>
                  </a:extLst>
                </p14:cNvPr>
                <p14:cNvContentPartPr/>
                <p14:nvPr/>
              </p14:nvContentPartPr>
              <p14:xfrm>
                <a:off x="4224212" y="4599651"/>
                <a:ext cx="16920" cy="188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877BA55-6ABF-5E01-DA3F-A77B80B2693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15212" y="4590651"/>
                  <a:ext cx="34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1E1E8A-F6EB-40D6-3CE8-2E98B21EA721}"/>
                    </a:ext>
                  </a:extLst>
                </p14:cNvPr>
                <p14:cNvContentPartPr/>
                <p14:nvPr/>
              </p14:nvContentPartPr>
              <p14:xfrm>
                <a:off x="4300172" y="4468611"/>
                <a:ext cx="10080" cy="2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1E1E8A-F6EB-40D6-3CE8-2E98B21EA7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1532" y="4459971"/>
                  <a:ext cx="27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AAA9BF8-E6DE-E3F8-5D60-CBB4E0F5C329}"/>
                    </a:ext>
                  </a:extLst>
                </p14:cNvPr>
                <p14:cNvContentPartPr/>
                <p14:nvPr/>
              </p14:nvContentPartPr>
              <p14:xfrm>
                <a:off x="4367132" y="4616571"/>
                <a:ext cx="38520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AAA9BF8-E6DE-E3F8-5D60-CBB4E0F5C3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58132" y="4607571"/>
                  <a:ext cx="40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5C1D88-CA56-9570-4576-E2EF0529D214}"/>
                    </a:ext>
                  </a:extLst>
                </p14:cNvPr>
                <p14:cNvContentPartPr/>
                <p14:nvPr/>
              </p14:nvContentPartPr>
              <p14:xfrm>
                <a:off x="4864652" y="4600011"/>
                <a:ext cx="30600" cy="491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5C1D88-CA56-9570-4576-E2EF0529D2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55652" y="4591011"/>
                  <a:ext cx="482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E56965-DB10-F39E-1F50-DAFDBE0E4F56}"/>
                    </a:ext>
                  </a:extLst>
                </p14:cNvPr>
                <p14:cNvContentPartPr/>
                <p14:nvPr/>
              </p14:nvContentPartPr>
              <p14:xfrm>
                <a:off x="4856732" y="4597131"/>
                <a:ext cx="144000" cy="174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E56965-DB10-F39E-1F50-DAFDBE0E4F5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48092" y="4588491"/>
                  <a:ext cx="161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AA197FE-53ED-90E8-FCA3-1517003AFA85}"/>
                    </a:ext>
                  </a:extLst>
                </p14:cNvPr>
                <p14:cNvContentPartPr/>
                <p14:nvPr/>
              </p14:nvContentPartPr>
              <p14:xfrm>
                <a:off x="5079212" y="4575531"/>
                <a:ext cx="121680" cy="17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AA197FE-53ED-90E8-FCA3-1517003AFA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70212" y="4566891"/>
                  <a:ext cx="139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DDCD14-3E22-3CCD-DD96-E05618787E58}"/>
                    </a:ext>
                  </a:extLst>
                </p14:cNvPr>
                <p14:cNvContentPartPr/>
                <p14:nvPr/>
              </p14:nvContentPartPr>
              <p14:xfrm>
                <a:off x="5263172" y="4609371"/>
                <a:ext cx="187560" cy="121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DDCD14-3E22-3CCD-DD96-E05618787E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54532" y="4600371"/>
                  <a:ext cx="205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F5D626-9FD8-0D18-8AEA-BD03151FB4D0}"/>
                    </a:ext>
                  </a:extLst>
                </p14:cNvPr>
                <p14:cNvContentPartPr/>
                <p14:nvPr/>
              </p14:nvContentPartPr>
              <p14:xfrm>
                <a:off x="5585372" y="4416051"/>
                <a:ext cx="129240" cy="312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F5D626-9FD8-0D18-8AEA-BD03151FB4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76372" y="4407411"/>
                  <a:ext cx="146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6C3361A-561E-3BD3-752D-932AFD8C8D9A}"/>
                    </a:ext>
                  </a:extLst>
                </p14:cNvPr>
                <p14:cNvContentPartPr/>
                <p14:nvPr/>
              </p14:nvContentPartPr>
              <p14:xfrm>
                <a:off x="5551172" y="4578051"/>
                <a:ext cx="127440" cy="27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6C3361A-561E-3BD3-752D-932AFD8C8D9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42172" y="4569411"/>
                  <a:ext cx="145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5A8F3AB-2674-6FCE-1AAC-3098A331C71F}"/>
                    </a:ext>
                  </a:extLst>
                </p14:cNvPr>
                <p14:cNvContentPartPr/>
                <p14:nvPr/>
              </p14:nvContentPartPr>
              <p14:xfrm>
                <a:off x="5772212" y="4543491"/>
                <a:ext cx="178200" cy="168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5A8F3AB-2674-6FCE-1AAC-3098A331C7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63212" y="4534851"/>
                  <a:ext cx="195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140548-54C0-6665-FC54-F4A118B6596A}"/>
                    </a:ext>
                  </a:extLst>
                </p14:cNvPr>
                <p14:cNvContentPartPr/>
                <p14:nvPr/>
              </p14:nvContentPartPr>
              <p14:xfrm>
                <a:off x="6022772" y="4561131"/>
                <a:ext cx="288360" cy="164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140548-54C0-6665-FC54-F4A118B6596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13772" y="4552131"/>
                  <a:ext cx="30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BAF85FC-A058-E70A-84B6-1A013CE690CD}"/>
                    </a:ext>
                  </a:extLst>
                </p14:cNvPr>
                <p14:cNvContentPartPr/>
                <p14:nvPr/>
              </p14:nvContentPartPr>
              <p14:xfrm>
                <a:off x="6386732" y="4395891"/>
                <a:ext cx="54000" cy="304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BAF85FC-A058-E70A-84B6-1A013CE690C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78092" y="4387251"/>
                  <a:ext cx="71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0812D3-856F-37F7-79F6-40465106A617}"/>
                    </a:ext>
                  </a:extLst>
                </p14:cNvPr>
                <p14:cNvContentPartPr/>
                <p14:nvPr/>
              </p14:nvContentPartPr>
              <p14:xfrm>
                <a:off x="6204212" y="4576251"/>
                <a:ext cx="196920" cy="3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0812D3-856F-37F7-79F6-40465106A61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95212" y="4567611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CB9B88E-6F14-9989-708F-0BCF56198D8F}"/>
              </a:ext>
            </a:extLst>
          </p:cNvPr>
          <p:cNvGrpSpPr/>
          <p:nvPr/>
        </p:nvGrpSpPr>
        <p:grpSpPr>
          <a:xfrm>
            <a:off x="6866972" y="4343691"/>
            <a:ext cx="271440" cy="366480"/>
            <a:chOff x="6866972" y="4343691"/>
            <a:chExt cx="2714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8ED934-83FF-C497-D882-C830C7F776E1}"/>
                    </a:ext>
                  </a:extLst>
                </p14:cNvPr>
                <p14:cNvContentPartPr/>
                <p14:nvPr/>
              </p14:nvContentPartPr>
              <p14:xfrm>
                <a:off x="6866972" y="4483371"/>
                <a:ext cx="25200" cy="138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8ED934-83FF-C497-D882-C830C7F776E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57972" y="4474371"/>
                  <a:ext cx="42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382D626-4983-78F1-1B3F-FE8B7C6E04D7}"/>
                    </a:ext>
                  </a:extLst>
                </p14:cNvPr>
                <p14:cNvContentPartPr/>
                <p14:nvPr/>
              </p14:nvContentPartPr>
              <p14:xfrm>
                <a:off x="6903692" y="4343691"/>
                <a:ext cx="58680" cy="366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382D626-4983-78F1-1B3F-FE8B7C6E0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94692" y="4335051"/>
                  <a:ext cx="76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D96E14-224E-C7E2-3251-25A78D0BBC7F}"/>
                    </a:ext>
                  </a:extLst>
                </p14:cNvPr>
                <p14:cNvContentPartPr/>
                <p14:nvPr/>
              </p14:nvContentPartPr>
              <p14:xfrm>
                <a:off x="6866972" y="4498131"/>
                <a:ext cx="271440" cy="126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D96E14-224E-C7E2-3251-25A78D0BBC7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57972" y="4489491"/>
                  <a:ext cx="2890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5AAA5E7-E7BB-D530-98EA-367BE1EF2C05}"/>
              </a:ext>
            </a:extLst>
          </p:cNvPr>
          <p:cNvGrpSpPr/>
          <p:nvPr/>
        </p:nvGrpSpPr>
        <p:grpSpPr>
          <a:xfrm>
            <a:off x="7423172" y="4209051"/>
            <a:ext cx="3208680" cy="759960"/>
            <a:chOff x="7423172" y="4209051"/>
            <a:chExt cx="3208680" cy="7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37015D-6E04-3125-0297-D1EC9A87DC61}"/>
                    </a:ext>
                  </a:extLst>
                </p14:cNvPr>
                <p14:cNvContentPartPr/>
                <p14:nvPr/>
              </p14:nvContentPartPr>
              <p14:xfrm>
                <a:off x="7423172" y="4580571"/>
                <a:ext cx="29880" cy="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37015D-6E04-3125-0297-D1EC9A87DC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14532" y="4571931"/>
                  <a:ext cx="47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535D0A-7D98-CF03-AC5D-CD880CDE327A}"/>
                    </a:ext>
                  </a:extLst>
                </p14:cNvPr>
                <p14:cNvContentPartPr/>
                <p14:nvPr/>
              </p14:nvContentPartPr>
              <p14:xfrm>
                <a:off x="7505612" y="4492011"/>
                <a:ext cx="298440" cy="477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535D0A-7D98-CF03-AC5D-CD880CDE327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6972" y="4483371"/>
                  <a:ext cx="3160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AAE9B8E-2A87-D874-32A4-30DAEF45D870}"/>
                    </a:ext>
                  </a:extLst>
                </p14:cNvPr>
                <p14:cNvContentPartPr/>
                <p14:nvPr/>
              </p14:nvContentPartPr>
              <p14:xfrm>
                <a:off x="7836812" y="4432251"/>
                <a:ext cx="58680" cy="143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AAE9B8E-2A87-D874-32A4-30DAEF45D8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8172" y="4423611"/>
                  <a:ext cx="76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A6B4C1-682C-CEBC-1009-4923A12E9354}"/>
                    </a:ext>
                  </a:extLst>
                </p14:cNvPr>
                <p14:cNvContentPartPr/>
                <p14:nvPr/>
              </p14:nvContentPartPr>
              <p14:xfrm>
                <a:off x="7965692" y="4439091"/>
                <a:ext cx="42840" cy="203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A6B4C1-682C-CEBC-1009-4923A12E93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56692" y="4430091"/>
                  <a:ext cx="6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7BA804-96EC-BAEE-ED7A-D94E5E514F53}"/>
                    </a:ext>
                  </a:extLst>
                </p14:cNvPr>
                <p14:cNvContentPartPr/>
                <p14:nvPr/>
              </p14:nvContentPartPr>
              <p14:xfrm>
                <a:off x="7954892" y="4209051"/>
                <a:ext cx="74520" cy="478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7BA804-96EC-BAEE-ED7A-D94E5E514F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5892" y="4200051"/>
                  <a:ext cx="921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493CC2C-EDE8-0CFC-23A5-FF9A672B5DC9}"/>
                    </a:ext>
                  </a:extLst>
                </p14:cNvPr>
                <p14:cNvContentPartPr/>
                <p14:nvPr/>
              </p14:nvContentPartPr>
              <p14:xfrm>
                <a:off x="7975772" y="4443771"/>
                <a:ext cx="154080" cy="6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493CC2C-EDE8-0CFC-23A5-FF9A672B5D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66772" y="4435131"/>
                  <a:ext cx="17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97AE19-EBDF-7036-9CAC-504387C39394}"/>
                    </a:ext>
                  </a:extLst>
                </p14:cNvPr>
                <p14:cNvContentPartPr/>
                <p14:nvPr/>
              </p14:nvContentPartPr>
              <p14:xfrm>
                <a:off x="7785332" y="4386891"/>
                <a:ext cx="167040" cy="253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97AE19-EBDF-7036-9CAC-504387C393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76332" y="4377891"/>
                  <a:ext cx="184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10F28A4-EEDC-6D8A-B685-A1C6FD5C2A9A}"/>
                    </a:ext>
                  </a:extLst>
                </p14:cNvPr>
                <p14:cNvContentPartPr/>
                <p14:nvPr/>
              </p14:nvContentPartPr>
              <p14:xfrm>
                <a:off x="8309132" y="4286451"/>
                <a:ext cx="15480" cy="364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10F28A4-EEDC-6D8A-B685-A1C6FD5C2A9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00492" y="4277811"/>
                  <a:ext cx="33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0FCE750-381B-BA9A-73B9-E98A9EA7BE1E}"/>
                    </a:ext>
                  </a:extLst>
                </p14:cNvPr>
                <p14:cNvContentPartPr/>
                <p14:nvPr/>
              </p14:nvContentPartPr>
              <p14:xfrm>
                <a:off x="8229572" y="4368531"/>
                <a:ext cx="625680" cy="291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0FCE750-381B-BA9A-73B9-E98A9EA7BE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20572" y="4359891"/>
                  <a:ext cx="643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DA9E089-02B5-03B1-95A0-BB2EFB9AFF8D}"/>
                    </a:ext>
                  </a:extLst>
                </p14:cNvPr>
                <p14:cNvContentPartPr/>
                <p14:nvPr/>
              </p14:nvContentPartPr>
              <p14:xfrm>
                <a:off x="9068732" y="4416411"/>
                <a:ext cx="164160" cy="174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DA9E089-02B5-03B1-95A0-BB2EFB9AFF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0092" y="4407771"/>
                  <a:ext cx="181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5871AE0-4F85-AE67-367C-621DE3D37844}"/>
                    </a:ext>
                  </a:extLst>
                </p14:cNvPr>
                <p14:cNvContentPartPr/>
                <p14:nvPr/>
              </p14:nvContentPartPr>
              <p14:xfrm>
                <a:off x="9254492" y="4456011"/>
                <a:ext cx="156960" cy="139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5871AE0-4F85-AE67-367C-621DE3D3784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45852" y="4447011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90741A0-C102-E81C-6F54-FB13432A6CAB}"/>
                    </a:ext>
                  </a:extLst>
                </p14:cNvPr>
                <p14:cNvContentPartPr/>
                <p14:nvPr/>
              </p14:nvContentPartPr>
              <p14:xfrm>
                <a:off x="9521252" y="4465371"/>
                <a:ext cx="225360" cy="128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0741A0-C102-E81C-6F54-FB13432A6C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12612" y="4456371"/>
                  <a:ext cx="243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F9A715-8C5D-FB52-768B-002D384EA9EF}"/>
                    </a:ext>
                  </a:extLst>
                </p14:cNvPr>
                <p14:cNvContentPartPr/>
                <p14:nvPr/>
              </p14:nvContentPartPr>
              <p14:xfrm>
                <a:off x="9780452" y="4379691"/>
                <a:ext cx="286200" cy="187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F9A715-8C5D-FB52-768B-002D384EA9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71452" y="4370691"/>
                  <a:ext cx="303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C6571E-7EEC-5635-8740-E1B86019CE96}"/>
                    </a:ext>
                  </a:extLst>
                </p14:cNvPr>
                <p14:cNvContentPartPr/>
                <p14:nvPr/>
              </p14:nvContentPartPr>
              <p14:xfrm>
                <a:off x="10144412" y="4389051"/>
                <a:ext cx="38160" cy="468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C6571E-7EEC-5635-8740-E1B86019CE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35412" y="4380411"/>
                  <a:ext cx="55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EC171D-FAE5-94C1-2D2D-B064A3D4D275}"/>
                    </a:ext>
                  </a:extLst>
                </p14:cNvPr>
                <p14:cNvContentPartPr/>
                <p14:nvPr/>
              </p14:nvContentPartPr>
              <p14:xfrm>
                <a:off x="10118492" y="4417131"/>
                <a:ext cx="132480" cy="110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EC171D-FAE5-94C1-2D2D-B064A3D4D2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09852" y="4408131"/>
                  <a:ext cx="150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D7933A8-5E6F-DE89-E117-CC9967655471}"/>
                    </a:ext>
                  </a:extLst>
                </p14:cNvPr>
                <p14:cNvContentPartPr/>
                <p14:nvPr/>
              </p14:nvContentPartPr>
              <p14:xfrm>
                <a:off x="10347452" y="4242171"/>
                <a:ext cx="66960" cy="259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D7933A8-5E6F-DE89-E117-CC99676554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38452" y="4233531"/>
                  <a:ext cx="84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58A653B-B9D9-0962-DEC0-61B8537BB96A}"/>
                    </a:ext>
                  </a:extLst>
                </p14:cNvPr>
                <p14:cNvContentPartPr/>
                <p14:nvPr/>
              </p14:nvContentPartPr>
              <p14:xfrm>
                <a:off x="10260332" y="4367811"/>
                <a:ext cx="116640" cy="13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58A653B-B9D9-0962-DEC0-61B8537BB96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51692" y="4359171"/>
                  <a:ext cx="134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350421C-52A5-FB59-DDC5-C0EFEF2E1713}"/>
                    </a:ext>
                  </a:extLst>
                </p14:cNvPr>
                <p14:cNvContentPartPr/>
                <p14:nvPr/>
              </p14:nvContentPartPr>
              <p14:xfrm>
                <a:off x="10578212" y="4424331"/>
                <a:ext cx="53640" cy="23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350421C-52A5-FB59-DDC5-C0EFEF2E171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69212" y="4415331"/>
                  <a:ext cx="7128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092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264B-4EDB-0F5C-179E-8F44B04A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Eigen Equation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A34329-16B6-A4F4-C7E3-D4185B36D0C4}"/>
                  </a:ext>
                </a:extLst>
              </p14:cNvPr>
              <p14:cNvContentPartPr/>
              <p14:nvPr/>
            </p14:nvContentPartPr>
            <p14:xfrm>
              <a:off x="822078" y="2445216"/>
              <a:ext cx="14400" cy="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A34329-16B6-A4F4-C7E3-D4185B36D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438" y="2436216"/>
                <a:ext cx="320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017B-C782-19DC-6803-0A50110161C5}"/>
              </a:ext>
            </a:extLst>
          </p:cNvPr>
          <p:cNvGrpSpPr/>
          <p:nvPr/>
        </p:nvGrpSpPr>
        <p:grpSpPr>
          <a:xfrm>
            <a:off x="710118" y="2026536"/>
            <a:ext cx="483120" cy="406440"/>
            <a:chOff x="710118" y="2026536"/>
            <a:chExt cx="4831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7867E7-56F8-AA1F-6DC8-4DAD04218B6E}"/>
                    </a:ext>
                  </a:extLst>
                </p14:cNvPr>
                <p14:cNvContentPartPr/>
                <p14:nvPr/>
              </p14:nvContentPartPr>
              <p14:xfrm>
                <a:off x="825318" y="2078736"/>
                <a:ext cx="23400" cy="33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7867E7-56F8-AA1F-6DC8-4DAD04218B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318" y="2069736"/>
                  <a:ext cx="41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A7550E-CFC5-5C57-ED56-23D25E46DCAE}"/>
                    </a:ext>
                  </a:extLst>
                </p14:cNvPr>
                <p14:cNvContentPartPr/>
                <p14:nvPr/>
              </p14:nvContentPartPr>
              <p14:xfrm>
                <a:off x="710118" y="2061456"/>
                <a:ext cx="185040" cy="5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A7550E-CFC5-5C57-ED56-23D25E46D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478" y="2052816"/>
                  <a:ext cx="202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155213-DB95-1647-7921-DAEA146B7EAB}"/>
                    </a:ext>
                  </a:extLst>
                </p14:cNvPr>
                <p14:cNvContentPartPr/>
                <p14:nvPr/>
              </p14:nvContentPartPr>
              <p14:xfrm>
                <a:off x="739638" y="2356296"/>
                <a:ext cx="196560" cy="7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155213-DB95-1647-7921-DAEA146B7E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998" y="2347296"/>
                  <a:ext cx="214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2B78FB-B771-06C2-EBF2-868ACE3F41F3}"/>
                    </a:ext>
                  </a:extLst>
                </p14:cNvPr>
                <p14:cNvContentPartPr/>
                <p14:nvPr/>
              </p14:nvContentPartPr>
              <p14:xfrm>
                <a:off x="1063638" y="2026536"/>
                <a:ext cx="81000" cy="40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2B78FB-B771-06C2-EBF2-868ACE3F41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4998" y="2017896"/>
                  <a:ext cx="986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DD72F6-7E8D-DB53-859F-609FD80F2F69}"/>
                    </a:ext>
                  </a:extLst>
                </p14:cNvPr>
                <p14:cNvContentPartPr/>
                <p14:nvPr/>
              </p14:nvContentPartPr>
              <p14:xfrm>
                <a:off x="1055718" y="2146776"/>
                <a:ext cx="137520" cy="5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DD72F6-7E8D-DB53-859F-609FD80F2F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718" y="2137776"/>
                  <a:ext cx="15516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C9355C-8CE2-5018-98DC-296C50477655}"/>
              </a:ext>
            </a:extLst>
          </p:cNvPr>
          <p:cNvGrpSpPr/>
          <p:nvPr/>
        </p:nvGrpSpPr>
        <p:grpSpPr>
          <a:xfrm>
            <a:off x="1673838" y="2008536"/>
            <a:ext cx="328680" cy="328680"/>
            <a:chOff x="1673838" y="2008536"/>
            <a:chExt cx="3286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0583C0-B9AA-4C04-F23D-1C8D521622F3}"/>
                    </a:ext>
                  </a:extLst>
                </p14:cNvPr>
                <p14:cNvContentPartPr/>
                <p14:nvPr/>
              </p14:nvContentPartPr>
              <p14:xfrm>
                <a:off x="1673838" y="2124096"/>
                <a:ext cx="12240" cy="178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0583C0-B9AA-4C04-F23D-1C8D521622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4838" y="2115096"/>
                  <a:ext cx="29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293E98-EDA1-F77D-4A94-5BC34775C354}"/>
                    </a:ext>
                  </a:extLst>
                </p14:cNvPr>
                <p14:cNvContentPartPr/>
                <p14:nvPr/>
              </p14:nvContentPartPr>
              <p14:xfrm>
                <a:off x="1709838" y="2008536"/>
                <a:ext cx="2556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293E98-EDA1-F77D-4A94-5BC34775C3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0838" y="1999536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2B4E56-E7BF-EB4D-D572-982AC1898B77}"/>
                    </a:ext>
                  </a:extLst>
                </p14:cNvPr>
                <p14:cNvContentPartPr/>
                <p14:nvPr/>
              </p14:nvContentPartPr>
              <p14:xfrm>
                <a:off x="1684638" y="2094216"/>
                <a:ext cx="317880" cy="24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2B4E56-E7BF-EB4D-D572-982AC1898B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5638" y="2085216"/>
                  <a:ext cx="3355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BB39-8741-2F1B-C6CA-FDAFE66F95CD}"/>
              </a:ext>
            </a:extLst>
          </p:cNvPr>
          <p:cNvGrpSpPr/>
          <p:nvPr/>
        </p:nvGrpSpPr>
        <p:grpSpPr>
          <a:xfrm>
            <a:off x="2585358" y="1818096"/>
            <a:ext cx="1224720" cy="728640"/>
            <a:chOff x="2585358" y="1818096"/>
            <a:chExt cx="12247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E361E2-4CB2-58B5-65DD-0AB082271EAB}"/>
                    </a:ext>
                  </a:extLst>
                </p14:cNvPr>
                <p14:cNvContentPartPr/>
                <p14:nvPr/>
              </p14:nvContentPartPr>
              <p14:xfrm>
                <a:off x="2585358" y="2044176"/>
                <a:ext cx="461880" cy="50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E361E2-4CB2-58B5-65DD-0AB082271E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6358" y="2035536"/>
                  <a:ext cx="479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2FADD5-97A4-909D-A952-AFBF5A248941}"/>
                    </a:ext>
                  </a:extLst>
                </p14:cNvPr>
                <p14:cNvContentPartPr/>
                <p14:nvPr/>
              </p14:nvContentPartPr>
              <p14:xfrm>
                <a:off x="3080358" y="1818096"/>
                <a:ext cx="10080" cy="2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2FADD5-97A4-909D-A952-AFBF5A248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1358" y="1809096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6A6C25-7120-3CE0-6350-7465B9FEC7CD}"/>
                    </a:ext>
                  </a:extLst>
                </p14:cNvPr>
                <p14:cNvContentPartPr/>
                <p14:nvPr/>
              </p14:nvContentPartPr>
              <p14:xfrm>
                <a:off x="2931678" y="1872456"/>
                <a:ext cx="93960" cy="9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6A6C25-7120-3CE0-6350-7465B9FEC7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2678" y="1863456"/>
                  <a:ext cx="111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50C213-3FF8-B21F-36AC-1C4C676B3906}"/>
                    </a:ext>
                  </a:extLst>
                </p14:cNvPr>
                <p14:cNvContentPartPr/>
                <p14:nvPr/>
              </p14:nvContentPartPr>
              <p14:xfrm>
                <a:off x="3146958" y="2015376"/>
                <a:ext cx="368640" cy="19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50C213-3FF8-B21F-36AC-1C4C676B39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7958" y="2006376"/>
                  <a:ext cx="38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360903-DB20-24C4-59EF-4392272D272D}"/>
                    </a:ext>
                  </a:extLst>
                </p14:cNvPr>
                <p14:cNvContentPartPr/>
                <p14:nvPr/>
              </p14:nvContentPartPr>
              <p14:xfrm>
                <a:off x="3575358" y="2015016"/>
                <a:ext cx="234720" cy="21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360903-DB20-24C4-59EF-4392272D27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6358" y="2006016"/>
                  <a:ext cx="2523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6FDFB5-CCDB-2358-8E20-E991A4C8723E}"/>
              </a:ext>
            </a:extLst>
          </p:cNvPr>
          <p:cNvGrpSpPr/>
          <p:nvPr/>
        </p:nvGrpSpPr>
        <p:grpSpPr>
          <a:xfrm>
            <a:off x="4136238" y="1851936"/>
            <a:ext cx="421560" cy="704520"/>
            <a:chOff x="4136238" y="1851936"/>
            <a:chExt cx="42156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5AEE5A-3550-C0F7-5C1B-3A3EB22D74CE}"/>
                    </a:ext>
                  </a:extLst>
                </p14:cNvPr>
                <p14:cNvContentPartPr/>
                <p14:nvPr/>
              </p14:nvContentPartPr>
              <p14:xfrm>
                <a:off x="4136238" y="1851936"/>
                <a:ext cx="169920" cy="33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5AEE5A-3550-C0F7-5C1B-3A3EB22D74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7598" y="1843296"/>
                  <a:ext cx="187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826B-ABEC-A01A-F68D-D2254115180A}"/>
                    </a:ext>
                  </a:extLst>
                </p14:cNvPr>
                <p14:cNvContentPartPr/>
                <p14:nvPr/>
              </p14:nvContentPartPr>
              <p14:xfrm>
                <a:off x="4246038" y="2017536"/>
                <a:ext cx="311760" cy="53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826B-ABEC-A01A-F68D-D225411518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7038" y="2008536"/>
                  <a:ext cx="32940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EBCC64-502F-82AE-650D-580590FF1800}"/>
              </a:ext>
            </a:extLst>
          </p:cNvPr>
          <p:cNvGrpSpPr/>
          <p:nvPr/>
        </p:nvGrpSpPr>
        <p:grpSpPr>
          <a:xfrm>
            <a:off x="5467158" y="1689936"/>
            <a:ext cx="1978920" cy="477360"/>
            <a:chOff x="5467158" y="1689936"/>
            <a:chExt cx="197892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95C7A1-0242-1D7F-80F4-9010F59A7B48}"/>
                    </a:ext>
                  </a:extLst>
                </p14:cNvPr>
                <p14:cNvContentPartPr/>
                <p14:nvPr/>
              </p14:nvContentPartPr>
              <p14:xfrm>
                <a:off x="5467158" y="1736016"/>
                <a:ext cx="211680" cy="431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95C7A1-0242-1D7F-80F4-9010F59A7B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8158" y="1727016"/>
                  <a:ext cx="2293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0C0886-72B2-A92C-90C3-7316C418B835}"/>
                    </a:ext>
                  </a:extLst>
                </p14:cNvPr>
                <p14:cNvContentPartPr/>
                <p14:nvPr/>
              </p14:nvContentPartPr>
              <p14:xfrm>
                <a:off x="5479038" y="1974336"/>
                <a:ext cx="163440" cy="2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0C0886-72B2-A92C-90C3-7316C418B8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0038" y="1965696"/>
                  <a:ext cx="181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E40196-5C9D-81D5-F208-630F1DDD6E34}"/>
                    </a:ext>
                  </a:extLst>
                </p14:cNvPr>
                <p14:cNvContentPartPr/>
                <p14:nvPr/>
              </p14:nvContentPartPr>
              <p14:xfrm>
                <a:off x="5785758" y="1928976"/>
                <a:ext cx="368640" cy="20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E40196-5C9D-81D5-F208-630F1DDD6E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6758" y="1920336"/>
                  <a:ext cx="38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1238FC-5874-44FB-D027-4DECE537DF77}"/>
                    </a:ext>
                  </a:extLst>
                </p14:cNvPr>
                <p14:cNvContentPartPr/>
                <p14:nvPr/>
              </p14:nvContentPartPr>
              <p14:xfrm>
                <a:off x="6364638" y="1953456"/>
                <a:ext cx="11664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1238FC-5874-44FB-D027-4DECE537DF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5638" y="1944456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DDFDFD-7AB6-F5DA-EFCD-5EEE066272CD}"/>
                    </a:ext>
                  </a:extLst>
                </p14:cNvPr>
                <p14:cNvContentPartPr/>
                <p14:nvPr/>
              </p14:nvContentPartPr>
              <p14:xfrm>
                <a:off x="6280038" y="2043456"/>
                <a:ext cx="159120" cy="2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DDFDFD-7AB6-F5DA-EFCD-5EEE066272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1398" y="2034456"/>
                  <a:ext cx="176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F7BE42-4FAD-84C9-BCA6-3C1C7A3F31EE}"/>
                    </a:ext>
                  </a:extLst>
                </p14:cNvPr>
                <p14:cNvContentPartPr/>
                <p14:nvPr/>
              </p14:nvContentPartPr>
              <p14:xfrm>
                <a:off x="6673158" y="1689936"/>
                <a:ext cx="311760" cy="32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F7BE42-4FAD-84C9-BCA6-3C1C7A3F31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4158" y="1680936"/>
                  <a:ext cx="32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BE01AF-C145-A2BB-0781-357EB464B74D}"/>
                    </a:ext>
                  </a:extLst>
                </p14:cNvPr>
                <p14:cNvContentPartPr/>
                <p14:nvPr/>
              </p14:nvContentPartPr>
              <p14:xfrm>
                <a:off x="6594318" y="1856976"/>
                <a:ext cx="261360" cy="18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BE01AF-C145-A2BB-0781-357EB464B7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5318" y="1848336"/>
                  <a:ext cx="279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6C6399-37C4-9952-78C1-36F393743D07}"/>
                    </a:ext>
                  </a:extLst>
                </p14:cNvPr>
                <p14:cNvContentPartPr/>
                <p14:nvPr/>
              </p14:nvContentPartPr>
              <p14:xfrm>
                <a:off x="7059078" y="1822416"/>
                <a:ext cx="387000" cy="22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6C6399-37C4-9952-78C1-36F393743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50078" y="1813776"/>
                  <a:ext cx="40464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26BE455-5FF5-78E7-A16B-34C2C63EE6D5}"/>
                  </a:ext>
                </a:extLst>
              </p14:cNvPr>
              <p14:cNvContentPartPr/>
              <p14:nvPr/>
            </p14:nvContentPartPr>
            <p14:xfrm>
              <a:off x="7774038" y="1977216"/>
              <a:ext cx="92880" cy="116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26BE455-5FF5-78E7-A16B-34C2C63EE6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65398" y="1968216"/>
                <a:ext cx="110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8D65CE-DE5A-E2D6-3E14-E8A8A73BE6D7}"/>
                  </a:ext>
                </a:extLst>
              </p14:cNvPr>
              <p14:cNvContentPartPr/>
              <p14:nvPr/>
            </p14:nvContentPartPr>
            <p14:xfrm>
              <a:off x="8237358" y="1683096"/>
              <a:ext cx="1318320" cy="366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8D65CE-DE5A-E2D6-3E14-E8A8A73BE6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28718" y="1674456"/>
                <a:ext cx="133596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02153AB-3A10-A1E7-7EE2-11CE8D8BAA6C}"/>
              </a:ext>
            </a:extLst>
          </p:cNvPr>
          <p:cNvGrpSpPr/>
          <p:nvPr/>
        </p:nvGrpSpPr>
        <p:grpSpPr>
          <a:xfrm>
            <a:off x="859518" y="2941296"/>
            <a:ext cx="504000" cy="348840"/>
            <a:chOff x="859518" y="2941296"/>
            <a:chExt cx="5040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786433-D4AA-BCFA-03AD-6357C6C428F7}"/>
                    </a:ext>
                  </a:extLst>
                </p14:cNvPr>
                <p14:cNvContentPartPr/>
                <p14:nvPr/>
              </p14:nvContentPartPr>
              <p14:xfrm>
                <a:off x="859518" y="2941296"/>
                <a:ext cx="22716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786433-D4AA-BCFA-03AD-6357C6C42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0518" y="2932296"/>
                  <a:ext cx="244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B7E4CD-878F-3279-B6E2-85502621A1AF}"/>
                    </a:ext>
                  </a:extLst>
                </p14:cNvPr>
                <p14:cNvContentPartPr/>
                <p14:nvPr/>
              </p14:nvContentPartPr>
              <p14:xfrm>
                <a:off x="890478" y="3086376"/>
                <a:ext cx="184680" cy="4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B7E4CD-878F-3279-B6E2-85502621A1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1838" y="3077736"/>
                  <a:ext cx="20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F08D62-738A-D71C-C51C-EC3C81C822D8}"/>
                    </a:ext>
                  </a:extLst>
                </p14:cNvPr>
                <p14:cNvContentPartPr/>
                <p14:nvPr/>
              </p14:nvContentPartPr>
              <p14:xfrm>
                <a:off x="1274598" y="3060816"/>
                <a:ext cx="82080" cy="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F08D62-738A-D71C-C51C-EC3C81C822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65598" y="3052176"/>
                  <a:ext cx="9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E5090A-6BC7-E0EA-0BFD-472C02BD4D17}"/>
                    </a:ext>
                  </a:extLst>
                </p14:cNvPr>
                <p14:cNvContentPartPr/>
                <p14:nvPr/>
              </p14:nvContentPartPr>
              <p14:xfrm>
                <a:off x="1305918" y="3134616"/>
                <a:ext cx="57600" cy="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E5090A-6BC7-E0EA-0BFD-472C02BD4D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918" y="3125616"/>
                  <a:ext cx="75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02A6443-C195-226D-6CC3-D0AA46EA9797}"/>
                  </a:ext>
                </a:extLst>
              </p14:cNvPr>
              <p14:cNvContentPartPr/>
              <p14:nvPr/>
            </p14:nvContentPartPr>
            <p14:xfrm>
              <a:off x="881478" y="3557256"/>
              <a:ext cx="358200" cy="18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02A6443-C195-226D-6CC3-D0AA46EA979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2838" y="3548616"/>
                <a:ext cx="3758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9F9E7B-0F06-2FA2-9735-942CE53C57B0}"/>
                  </a:ext>
                </a:extLst>
              </p14:cNvPr>
              <p14:cNvContentPartPr/>
              <p14:nvPr/>
            </p14:nvContentPartPr>
            <p14:xfrm>
              <a:off x="2238678" y="3391296"/>
              <a:ext cx="10440" cy="1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9F9E7B-0F06-2FA2-9735-942CE53C57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30038" y="3382296"/>
                <a:ext cx="280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29100FE-966D-9652-9913-353992392B16}"/>
              </a:ext>
            </a:extLst>
          </p:cNvPr>
          <p:cNvGrpSpPr/>
          <p:nvPr/>
        </p:nvGrpSpPr>
        <p:grpSpPr>
          <a:xfrm>
            <a:off x="1510398" y="3536016"/>
            <a:ext cx="1024920" cy="422640"/>
            <a:chOff x="1510398" y="3536016"/>
            <a:chExt cx="102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B58CBA-0036-4801-FACF-7F5ACF685FFB}"/>
                    </a:ext>
                  </a:extLst>
                </p14:cNvPr>
                <p14:cNvContentPartPr/>
                <p14:nvPr/>
              </p14:nvContentPartPr>
              <p14:xfrm>
                <a:off x="1510398" y="3572736"/>
                <a:ext cx="7164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B58CBA-0036-4801-FACF-7F5ACF685F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01758" y="3563736"/>
                  <a:ext cx="89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02D1E5-FC06-1D1C-6F58-560BA23EDD97}"/>
                    </a:ext>
                  </a:extLst>
                </p14:cNvPr>
                <p14:cNvContentPartPr/>
                <p14:nvPr/>
              </p14:nvContentPartPr>
              <p14:xfrm>
                <a:off x="1555758" y="3638616"/>
                <a:ext cx="51840" cy="1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02D1E5-FC06-1D1C-6F58-560BA23EDD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6758" y="3629976"/>
                  <a:ext cx="69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B5B618-A94A-1793-F1B6-3E9BA5B00BCA}"/>
                    </a:ext>
                  </a:extLst>
                </p14:cNvPr>
                <p14:cNvContentPartPr/>
                <p14:nvPr/>
              </p14:nvContentPartPr>
              <p14:xfrm>
                <a:off x="1790118" y="3556896"/>
                <a:ext cx="226440" cy="15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B5B618-A94A-1793-F1B6-3E9BA5B00B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1478" y="3548256"/>
                  <a:ext cx="244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599C53-AFFE-86E1-5C15-C357F0C5D08A}"/>
                    </a:ext>
                  </a:extLst>
                </p14:cNvPr>
                <p14:cNvContentPartPr/>
                <p14:nvPr/>
              </p14:nvContentPartPr>
              <p14:xfrm>
                <a:off x="2170278" y="3549336"/>
                <a:ext cx="24480" cy="10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599C53-AFFE-86E1-5C15-C357F0C5D0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61278" y="3540336"/>
                  <a:ext cx="42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32F340-FCA8-35A6-175F-583BF6696DA6}"/>
                    </a:ext>
                  </a:extLst>
                </p14:cNvPr>
                <p14:cNvContentPartPr/>
                <p14:nvPr/>
              </p14:nvContentPartPr>
              <p14:xfrm>
                <a:off x="2342358" y="3536016"/>
                <a:ext cx="192960" cy="422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32F340-FCA8-35A6-175F-583BF6696D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33358" y="3527016"/>
                  <a:ext cx="21060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36F2C96-B86F-3C2B-5680-28710EFC56EA}"/>
              </a:ext>
            </a:extLst>
          </p:cNvPr>
          <p:cNvGrpSpPr/>
          <p:nvPr/>
        </p:nvGrpSpPr>
        <p:grpSpPr>
          <a:xfrm>
            <a:off x="1654398" y="2880096"/>
            <a:ext cx="2397240" cy="475560"/>
            <a:chOff x="1654398" y="2880096"/>
            <a:chExt cx="239724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E1CDEA-9DE2-4247-C67C-7E6F0ECDEED2}"/>
                    </a:ext>
                  </a:extLst>
                </p14:cNvPr>
                <p14:cNvContentPartPr/>
                <p14:nvPr/>
              </p14:nvContentPartPr>
              <p14:xfrm>
                <a:off x="1654398" y="3024456"/>
                <a:ext cx="327600" cy="165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E1CDEA-9DE2-4247-C67C-7E6F0ECDEE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45398" y="3015456"/>
                  <a:ext cx="345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2CEE05-D26A-16EC-7DF1-45C037D1CC7B}"/>
                    </a:ext>
                  </a:extLst>
                </p14:cNvPr>
                <p14:cNvContentPartPr/>
                <p14:nvPr/>
              </p14:nvContentPartPr>
              <p14:xfrm>
                <a:off x="1983078" y="3068736"/>
                <a:ext cx="205560" cy="14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2CEE05-D26A-16EC-7DF1-45C037D1CC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74078" y="3059736"/>
                  <a:ext cx="223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B053D5-AB33-3DDB-3C6E-065FAEFB36C2}"/>
                    </a:ext>
                  </a:extLst>
                </p14:cNvPr>
                <p14:cNvContentPartPr/>
                <p14:nvPr/>
              </p14:nvContentPartPr>
              <p14:xfrm>
                <a:off x="2268918" y="2880096"/>
                <a:ext cx="37800" cy="245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B053D5-AB33-3DDB-3C6E-065FAEFB3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59918" y="2871456"/>
                  <a:ext cx="55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A3F111-94A2-9196-A874-A8458F9DE5F7}"/>
                    </a:ext>
                  </a:extLst>
                </p14:cNvPr>
                <p14:cNvContentPartPr/>
                <p14:nvPr/>
              </p14:nvContentPartPr>
              <p14:xfrm>
                <a:off x="2199438" y="3021936"/>
                <a:ext cx="116280" cy="63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A3F111-94A2-9196-A874-A8458F9DE5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90438" y="3013296"/>
                  <a:ext cx="133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7596EB-10A9-5A08-F4FB-5C911C55AB77}"/>
                    </a:ext>
                  </a:extLst>
                </p14:cNvPr>
                <p14:cNvContentPartPr/>
                <p14:nvPr/>
              </p14:nvContentPartPr>
              <p14:xfrm>
                <a:off x="2365758" y="3019056"/>
                <a:ext cx="264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7596EB-10A9-5A08-F4FB-5C911C55AB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56758" y="3010056"/>
                  <a:ext cx="281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52D6F5-5EDA-515B-D544-B984D57146DE}"/>
                    </a:ext>
                  </a:extLst>
                </p14:cNvPr>
                <p14:cNvContentPartPr/>
                <p14:nvPr/>
              </p14:nvContentPartPr>
              <p14:xfrm>
                <a:off x="2613438" y="2933016"/>
                <a:ext cx="1440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52D6F5-5EDA-515B-D544-B984D57146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4798" y="29243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1BE1B6-706B-98F1-0BC2-4E9677E9C069}"/>
                    </a:ext>
                  </a:extLst>
                </p14:cNvPr>
                <p14:cNvContentPartPr/>
                <p14:nvPr/>
              </p14:nvContentPartPr>
              <p14:xfrm>
                <a:off x="2689758" y="3034176"/>
                <a:ext cx="10404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1BE1B6-706B-98F1-0BC2-4E9677E9C0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0758" y="3025536"/>
                  <a:ext cx="121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8A24-04CB-7044-3597-9A5667EFB398}"/>
                    </a:ext>
                  </a:extLst>
                </p14:cNvPr>
                <p14:cNvContentPartPr/>
                <p14:nvPr/>
              </p14:nvContentPartPr>
              <p14:xfrm>
                <a:off x="2643678" y="2997456"/>
                <a:ext cx="174600" cy="26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8A24-04CB-7044-3597-9A5667EFB3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35038" y="2988816"/>
                  <a:ext cx="192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DA6C80-4F09-42EE-FBEA-9FE697369EBF}"/>
                    </a:ext>
                  </a:extLst>
                </p14:cNvPr>
                <p14:cNvContentPartPr/>
                <p14:nvPr/>
              </p14:nvContentPartPr>
              <p14:xfrm>
                <a:off x="3006198" y="3015096"/>
                <a:ext cx="305640" cy="340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DA6C80-4F09-42EE-FBEA-9FE697369E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97558" y="3006456"/>
                  <a:ext cx="323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E14CB1-243B-C5FA-93B7-2E50F6003AA1}"/>
                    </a:ext>
                  </a:extLst>
                </p14:cNvPr>
                <p14:cNvContentPartPr/>
                <p14:nvPr/>
              </p14:nvContentPartPr>
              <p14:xfrm>
                <a:off x="3229038" y="2904216"/>
                <a:ext cx="12600" cy="1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E14CB1-243B-C5FA-93B7-2E50F6003A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398" y="2895216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243BD4-D3CF-EF9A-D992-241C4BF00B3E}"/>
                    </a:ext>
                  </a:extLst>
                </p14:cNvPr>
                <p14:cNvContentPartPr/>
                <p14:nvPr/>
              </p14:nvContentPartPr>
              <p14:xfrm>
                <a:off x="3313638" y="2992056"/>
                <a:ext cx="389160" cy="197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243BD4-D3CF-EF9A-D992-241C4BF00B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04998" y="2983416"/>
                  <a:ext cx="406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411AAD-3269-F7DF-0A2D-50E5D926B7F4}"/>
                    </a:ext>
                  </a:extLst>
                </p14:cNvPr>
                <p14:cNvContentPartPr/>
                <p14:nvPr/>
              </p14:nvContentPartPr>
              <p14:xfrm>
                <a:off x="3774078" y="2972256"/>
                <a:ext cx="277560" cy="18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411AAD-3269-F7DF-0A2D-50E5D926B7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5438" y="2963616"/>
                  <a:ext cx="295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17A21B-3A7E-8CF3-9374-D27B129369AE}"/>
              </a:ext>
            </a:extLst>
          </p:cNvPr>
          <p:cNvGrpSpPr/>
          <p:nvPr/>
        </p:nvGrpSpPr>
        <p:grpSpPr>
          <a:xfrm>
            <a:off x="2547918" y="3516576"/>
            <a:ext cx="506160" cy="153360"/>
            <a:chOff x="2547918" y="3516576"/>
            <a:chExt cx="50616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50A5D3-0399-D98A-5EDA-654AFDE41F8C}"/>
                    </a:ext>
                  </a:extLst>
                </p14:cNvPr>
                <p14:cNvContentPartPr/>
                <p14:nvPr/>
              </p14:nvContentPartPr>
              <p14:xfrm>
                <a:off x="2547918" y="3526656"/>
                <a:ext cx="225000" cy="137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50A5D3-0399-D98A-5EDA-654AFDE41F8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39278" y="3517656"/>
                  <a:ext cx="242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89F7AA-FE2F-C1DA-E9F7-7B1B279A8057}"/>
                    </a:ext>
                  </a:extLst>
                </p14:cNvPr>
                <p14:cNvContentPartPr/>
                <p14:nvPr/>
              </p14:nvContentPartPr>
              <p14:xfrm>
                <a:off x="2811798" y="3516576"/>
                <a:ext cx="242280" cy="15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89F7AA-FE2F-C1DA-E9F7-7B1B279A80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02798" y="3507936"/>
                  <a:ext cx="2599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590CF6-4AE1-BA6F-5B94-D9EBBE895221}"/>
              </a:ext>
            </a:extLst>
          </p:cNvPr>
          <p:cNvGrpSpPr/>
          <p:nvPr/>
        </p:nvGrpSpPr>
        <p:grpSpPr>
          <a:xfrm>
            <a:off x="3329838" y="3350976"/>
            <a:ext cx="1173240" cy="287280"/>
            <a:chOff x="3329838" y="3350976"/>
            <a:chExt cx="11732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6B6881-6337-1E4D-A914-613429662A8F}"/>
                    </a:ext>
                  </a:extLst>
                </p14:cNvPr>
                <p14:cNvContentPartPr/>
                <p14:nvPr/>
              </p14:nvContentPartPr>
              <p14:xfrm>
                <a:off x="3329838" y="3475536"/>
                <a:ext cx="32688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6B6881-6337-1E4D-A914-613429662A8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21198" y="3466536"/>
                  <a:ext cx="344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790F20E-382B-7B43-5EA5-A231DCBAA02B}"/>
                    </a:ext>
                  </a:extLst>
                </p14:cNvPr>
                <p14:cNvContentPartPr/>
                <p14:nvPr/>
              </p14:nvContentPartPr>
              <p14:xfrm>
                <a:off x="3715758" y="3491016"/>
                <a:ext cx="115200" cy="126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790F20E-382B-7B43-5EA5-A231DCBAA0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07118" y="3482016"/>
                  <a:ext cx="132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ECC37F-68A4-E646-5FC2-C1CC27610EF7}"/>
                    </a:ext>
                  </a:extLst>
                </p14:cNvPr>
                <p14:cNvContentPartPr/>
                <p14:nvPr/>
              </p14:nvContentPartPr>
              <p14:xfrm>
                <a:off x="3953358" y="3350976"/>
                <a:ext cx="43560" cy="249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ECC37F-68A4-E646-5FC2-C1CC27610E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44718" y="3342336"/>
                  <a:ext cx="61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18899D-CB52-FF3D-07EA-25B8833FCF67}"/>
                    </a:ext>
                  </a:extLst>
                </p14:cNvPr>
                <p14:cNvContentPartPr/>
                <p14:nvPr/>
              </p14:nvContentPartPr>
              <p14:xfrm>
                <a:off x="3878118" y="3462936"/>
                <a:ext cx="312120" cy="13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18899D-CB52-FF3D-07EA-25B8833FCF6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69118" y="3453936"/>
                  <a:ext cx="329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B30AF6-395B-5F4F-FA6B-57E72B2F548D}"/>
                    </a:ext>
                  </a:extLst>
                </p14:cNvPr>
                <p14:cNvContentPartPr/>
                <p14:nvPr/>
              </p14:nvContentPartPr>
              <p14:xfrm>
                <a:off x="4248918" y="3421536"/>
                <a:ext cx="254160" cy="174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B30AF6-395B-5F4F-FA6B-57E72B2F54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39918" y="3412896"/>
                  <a:ext cx="27180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A67AE48-AA71-B0B8-5DF5-75134C2EB690}"/>
                  </a:ext>
                </a:extLst>
              </p14:cNvPr>
              <p14:cNvContentPartPr/>
              <p14:nvPr/>
            </p14:nvContentPartPr>
            <p14:xfrm>
              <a:off x="1011438" y="4096896"/>
              <a:ext cx="287640" cy="360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A67AE48-AA71-B0B8-5DF5-75134C2EB69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2438" y="4087896"/>
                <a:ext cx="3052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B17310-DC5B-07D9-FD3D-65A4600084E5}"/>
                  </a:ext>
                </a:extLst>
              </p14:cNvPr>
              <p14:cNvContentPartPr/>
              <p14:nvPr/>
            </p14:nvContentPartPr>
            <p14:xfrm>
              <a:off x="1549638" y="4247736"/>
              <a:ext cx="99720" cy="10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B17310-DC5B-07D9-FD3D-65A4600084E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40998" y="4238736"/>
                <a:ext cx="117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CA951F-0C5A-D4F3-B4F7-918B8A305121}"/>
                  </a:ext>
                </a:extLst>
              </p14:cNvPr>
              <p14:cNvContentPartPr/>
              <p14:nvPr/>
            </p14:nvContentPartPr>
            <p14:xfrm>
              <a:off x="1547118" y="4360776"/>
              <a:ext cx="97560" cy="7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CA951F-0C5A-D4F3-B4F7-918B8A30512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538118" y="4352136"/>
                <a:ext cx="1152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1BA1847-AEC7-547D-22D1-A44DEED7DBF8}"/>
              </a:ext>
            </a:extLst>
          </p:cNvPr>
          <p:cNvGrpSpPr/>
          <p:nvPr/>
        </p:nvGrpSpPr>
        <p:grpSpPr>
          <a:xfrm>
            <a:off x="1928358" y="4150536"/>
            <a:ext cx="1024920" cy="446760"/>
            <a:chOff x="1928358" y="4150536"/>
            <a:chExt cx="10249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AC0967-C7A3-1455-1D17-E0472A7AD55A}"/>
                    </a:ext>
                  </a:extLst>
                </p14:cNvPr>
                <p14:cNvContentPartPr/>
                <p14:nvPr/>
              </p14:nvContentPartPr>
              <p14:xfrm>
                <a:off x="1928358" y="4248816"/>
                <a:ext cx="180000" cy="126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AC0967-C7A3-1455-1D17-E0472A7AD5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19358" y="4239816"/>
                  <a:ext cx="197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BCF46F-129D-E0D5-6651-D721DECBEBAA}"/>
                    </a:ext>
                  </a:extLst>
                </p14:cNvPr>
                <p14:cNvContentPartPr/>
                <p14:nvPr/>
              </p14:nvContentPartPr>
              <p14:xfrm>
                <a:off x="2174238" y="4249536"/>
                <a:ext cx="35640" cy="11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BCF46F-129D-E0D5-6651-D721DECBEBA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65598" y="4240896"/>
                  <a:ext cx="53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DF7064-366C-E4B1-0038-D685328C4043}"/>
                    </a:ext>
                  </a:extLst>
                </p14:cNvPr>
                <p14:cNvContentPartPr/>
                <p14:nvPr/>
              </p14:nvContentPartPr>
              <p14:xfrm>
                <a:off x="2196558" y="4150536"/>
                <a:ext cx="24480" cy="2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DF7064-366C-E4B1-0038-D685328C40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7558" y="4141536"/>
                  <a:ext cx="42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418272-4A94-533F-CBC3-8C9D1AC9609E}"/>
                    </a:ext>
                  </a:extLst>
                </p14:cNvPr>
                <p14:cNvContentPartPr/>
                <p14:nvPr/>
              </p14:nvContentPartPr>
              <p14:xfrm>
                <a:off x="2059038" y="4251336"/>
                <a:ext cx="383400" cy="34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418272-4A94-533F-CBC3-8C9D1AC9609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50398" y="4242336"/>
                  <a:ext cx="401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425155-33E1-7FF2-9BBA-EE629B9EECC4}"/>
                    </a:ext>
                  </a:extLst>
                </p14:cNvPr>
                <p14:cNvContentPartPr/>
                <p14:nvPr/>
              </p14:nvContentPartPr>
              <p14:xfrm>
                <a:off x="2456478" y="4220736"/>
                <a:ext cx="127440" cy="113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425155-33E1-7FF2-9BBA-EE629B9EECC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47478" y="4212096"/>
                  <a:ext cx="14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36155C-1912-FF01-3CB3-4AD7B0261F85}"/>
                    </a:ext>
                  </a:extLst>
                </p14:cNvPr>
                <p14:cNvContentPartPr/>
                <p14:nvPr/>
              </p14:nvContentPartPr>
              <p14:xfrm>
                <a:off x="2710278" y="4238376"/>
                <a:ext cx="243000" cy="137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36155C-1912-FF01-3CB3-4AD7B0261F8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701278" y="4229376"/>
                  <a:ext cx="260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C051E-227B-1D6C-75A2-7A33DBD7073D}"/>
              </a:ext>
            </a:extLst>
          </p:cNvPr>
          <p:cNvGrpSpPr/>
          <p:nvPr/>
        </p:nvGrpSpPr>
        <p:grpSpPr>
          <a:xfrm>
            <a:off x="3246318" y="4063776"/>
            <a:ext cx="1451160" cy="260280"/>
            <a:chOff x="3246318" y="4063776"/>
            <a:chExt cx="14511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8A78DA-29A6-67B2-DECA-1C55FA5BEDD0}"/>
                    </a:ext>
                  </a:extLst>
                </p14:cNvPr>
                <p14:cNvContentPartPr/>
                <p14:nvPr/>
              </p14:nvContentPartPr>
              <p14:xfrm>
                <a:off x="3246318" y="4145856"/>
                <a:ext cx="235080" cy="150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8A78DA-29A6-67B2-DECA-1C55FA5BEDD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37318" y="4136856"/>
                  <a:ext cx="25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3F6912-70F5-0DC9-B22A-3840B8021B65}"/>
                    </a:ext>
                  </a:extLst>
                </p14:cNvPr>
                <p14:cNvContentPartPr/>
                <p14:nvPr/>
              </p14:nvContentPartPr>
              <p14:xfrm>
                <a:off x="3410838" y="4182216"/>
                <a:ext cx="30744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3F6912-70F5-0DC9-B22A-3840B8021B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01838" y="4173216"/>
                  <a:ext cx="325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786A17B-57AA-3BB4-F29F-D6CB2EE77B75}"/>
                    </a:ext>
                  </a:extLst>
                </p14:cNvPr>
                <p14:cNvContentPartPr/>
                <p14:nvPr/>
              </p14:nvContentPartPr>
              <p14:xfrm>
                <a:off x="3721878" y="4063776"/>
                <a:ext cx="78840" cy="23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786A17B-57AA-3BB4-F29F-D6CB2EE77B7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12878" y="4055136"/>
                  <a:ext cx="96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184523-D0A3-4E5C-2895-069F6F8C99F9}"/>
                    </a:ext>
                  </a:extLst>
                </p14:cNvPr>
                <p14:cNvContentPartPr/>
                <p14:nvPr/>
              </p14:nvContentPartPr>
              <p14:xfrm>
                <a:off x="3875958" y="4106976"/>
                <a:ext cx="665640" cy="20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184523-D0A3-4E5C-2895-069F6F8C99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67318" y="4097976"/>
                  <a:ext cx="683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167C9E-0D14-B0BA-1F75-DAC5C63EA5E1}"/>
                    </a:ext>
                  </a:extLst>
                </p14:cNvPr>
                <p14:cNvContentPartPr/>
                <p14:nvPr/>
              </p14:nvContentPartPr>
              <p14:xfrm>
                <a:off x="4679118" y="4247376"/>
                <a:ext cx="18360" cy="36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167C9E-0D14-B0BA-1F75-DAC5C63EA5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70118" y="4238736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8C18489-368D-2DFB-97B2-5E2349FA9E01}"/>
                  </a:ext>
                </a:extLst>
              </p14:cNvPr>
              <p14:cNvContentPartPr/>
              <p14:nvPr/>
            </p14:nvContentPartPr>
            <p14:xfrm>
              <a:off x="4451238" y="3550056"/>
              <a:ext cx="16560" cy="11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8C18489-368D-2DFB-97B2-5E2349FA9E0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42238" y="3541056"/>
                <a:ext cx="34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755498-2009-4A9E-006E-B7A9EF8BDEDC}"/>
                  </a:ext>
                </a:extLst>
              </p14:cNvPr>
              <p14:cNvContentPartPr/>
              <p14:nvPr/>
            </p14:nvContentPartPr>
            <p14:xfrm>
              <a:off x="4130838" y="3056496"/>
              <a:ext cx="43560" cy="14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4755498-2009-4A9E-006E-B7A9EF8BDED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22198" y="3047496"/>
                <a:ext cx="612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9C6A5F2-1CEC-DA12-54A9-AFC191C3BDF0}"/>
                  </a:ext>
                </a:extLst>
              </p14:cNvPr>
              <p14:cNvContentPartPr/>
              <p14:nvPr/>
            </p14:nvContentPartPr>
            <p14:xfrm>
              <a:off x="604638" y="5232336"/>
              <a:ext cx="53640" cy="62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9C6A5F2-1CEC-DA12-54A9-AFC191C3BDF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5638" y="5223696"/>
                <a:ext cx="71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5F3175-05AA-B0E4-536B-1D2CDA02C7A8}"/>
                  </a:ext>
                </a:extLst>
              </p14:cNvPr>
              <p14:cNvContentPartPr/>
              <p14:nvPr/>
            </p14:nvContentPartPr>
            <p14:xfrm>
              <a:off x="441918" y="5635896"/>
              <a:ext cx="197280" cy="76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5F3175-05AA-B0E4-536B-1D2CDA02C7A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32918" y="5627256"/>
                <a:ext cx="214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264505B-4107-7AFF-CFF0-6CE44878E09A}"/>
                  </a:ext>
                </a:extLst>
              </p14:cNvPr>
              <p14:cNvContentPartPr/>
              <p14:nvPr/>
            </p14:nvContentPartPr>
            <p14:xfrm>
              <a:off x="1015038" y="5541576"/>
              <a:ext cx="29520" cy="9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264505B-4107-7AFF-CFF0-6CE44878E09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06398" y="5532576"/>
                <a:ext cx="4716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EDC4097-C890-B94E-6575-6B592216D4BB}"/>
              </a:ext>
            </a:extLst>
          </p:cNvPr>
          <p:cNvGrpSpPr/>
          <p:nvPr/>
        </p:nvGrpSpPr>
        <p:grpSpPr>
          <a:xfrm>
            <a:off x="2006838" y="5198136"/>
            <a:ext cx="273960" cy="326160"/>
            <a:chOff x="2006838" y="5198136"/>
            <a:chExt cx="27396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9DC5A9-BC79-A9DE-29E2-AD6A0CC1E63B}"/>
                    </a:ext>
                  </a:extLst>
                </p14:cNvPr>
                <p14:cNvContentPartPr/>
                <p14:nvPr/>
              </p14:nvContentPartPr>
              <p14:xfrm>
                <a:off x="2039598" y="5198136"/>
                <a:ext cx="241200" cy="326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9DC5A9-BC79-A9DE-29E2-AD6A0CC1E6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30598" y="5189136"/>
                  <a:ext cx="258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DF1C30-9D0A-6EB5-82DE-F4D930145E29}"/>
                    </a:ext>
                  </a:extLst>
                </p14:cNvPr>
                <p14:cNvContentPartPr/>
                <p14:nvPr/>
              </p14:nvContentPartPr>
              <p14:xfrm>
                <a:off x="2006838" y="5373096"/>
                <a:ext cx="11736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DF1C30-9D0A-6EB5-82DE-F4D930145E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98198" y="5364096"/>
                  <a:ext cx="1350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40243F2-0F13-17B4-616E-4D943489D299}"/>
                  </a:ext>
                </a:extLst>
              </p14:cNvPr>
              <p14:cNvContentPartPr/>
              <p14:nvPr/>
            </p14:nvContentPartPr>
            <p14:xfrm>
              <a:off x="2497518" y="5271936"/>
              <a:ext cx="292680" cy="183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40243F2-0F13-17B4-616E-4D943489D29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488878" y="5263296"/>
                <a:ext cx="31032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A873B8-1B48-D1CE-8511-85CF1AD78880}"/>
              </a:ext>
            </a:extLst>
          </p:cNvPr>
          <p:cNvGrpSpPr/>
          <p:nvPr/>
        </p:nvGrpSpPr>
        <p:grpSpPr>
          <a:xfrm>
            <a:off x="3074958" y="5100576"/>
            <a:ext cx="1111680" cy="334440"/>
            <a:chOff x="3074958" y="5100576"/>
            <a:chExt cx="11116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339FA5-7E1E-283A-D7F1-77F8988E5CBF}"/>
                    </a:ext>
                  </a:extLst>
                </p14:cNvPr>
                <p14:cNvContentPartPr/>
                <p14:nvPr/>
              </p14:nvContentPartPr>
              <p14:xfrm>
                <a:off x="3074958" y="5291376"/>
                <a:ext cx="173880" cy="3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339FA5-7E1E-283A-D7F1-77F8988E5CB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65958" y="5282736"/>
                  <a:ext cx="191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0CC56-C570-85C0-4B64-8F7D3DCE44AC}"/>
                    </a:ext>
                  </a:extLst>
                </p14:cNvPr>
                <p14:cNvContentPartPr/>
                <p14:nvPr/>
              </p14:nvContentPartPr>
              <p14:xfrm>
                <a:off x="3413358" y="5100576"/>
                <a:ext cx="295920" cy="334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0CC56-C570-85C0-4B64-8F7D3DCE44A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04718" y="5091576"/>
                  <a:ext cx="313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7DAF04-A89F-473A-ADB9-0E9C5A1A170D}"/>
                    </a:ext>
                  </a:extLst>
                </p14:cNvPr>
                <p14:cNvContentPartPr/>
                <p14:nvPr/>
              </p14:nvContentPartPr>
              <p14:xfrm>
                <a:off x="3825198" y="5184096"/>
                <a:ext cx="36144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7DAF04-A89F-473A-ADB9-0E9C5A1A170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16198" y="5175456"/>
                  <a:ext cx="37908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0D4F1C-6A9B-4074-A2A3-42DC9679D040}"/>
              </a:ext>
            </a:extLst>
          </p:cNvPr>
          <p:cNvGrpSpPr/>
          <p:nvPr/>
        </p:nvGrpSpPr>
        <p:grpSpPr>
          <a:xfrm>
            <a:off x="4424958" y="5187336"/>
            <a:ext cx="110160" cy="135360"/>
            <a:chOff x="4424958" y="5187336"/>
            <a:chExt cx="11016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352FA80-EAE2-7981-DF1A-B001371E91D0}"/>
                    </a:ext>
                  </a:extLst>
                </p14:cNvPr>
                <p14:cNvContentPartPr/>
                <p14:nvPr/>
              </p14:nvContentPartPr>
              <p14:xfrm>
                <a:off x="4424958" y="5187336"/>
                <a:ext cx="105120" cy="32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352FA80-EAE2-7981-DF1A-B001371E91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16318" y="5178336"/>
                  <a:ext cx="122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2E1CD3-ACDC-FE66-65AB-9A5FA365644B}"/>
                    </a:ext>
                  </a:extLst>
                </p14:cNvPr>
                <p14:cNvContentPartPr/>
                <p14:nvPr/>
              </p14:nvContentPartPr>
              <p14:xfrm>
                <a:off x="4441158" y="5298576"/>
                <a:ext cx="93960" cy="24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2E1CD3-ACDC-FE66-65AB-9A5FA36564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432518" y="5289936"/>
                  <a:ext cx="11160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8233BBC-FC0E-1AA0-F089-E113A22B2129}"/>
                  </a:ext>
                </a:extLst>
              </p14:cNvPr>
              <p14:cNvContentPartPr/>
              <p14:nvPr/>
            </p14:nvContentPartPr>
            <p14:xfrm>
              <a:off x="4817358" y="4987176"/>
              <a:ext cx="419400" cy="365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8233BBC-FC0E-1AA0-F089-E113A22B212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808718" y="4978176"/>
                <a:ext cx="43704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AA2DC26-FF1A-8680-9F4B-4836038E946E}"/>
              </a:ext>
            </a:extLst>
          </p:cNvPr>
          <p:cNvGrpSpPr/>
          <p:nvPr/>
        </p:nvGrpSpPr>
        <p:grpSpPr>
          <a:xfrm>
            <a:off x="2246598" y="5774856"/>
            <a:ext cx="466560" cy="488520"/>
            <a:chOff x="2246598" y="5774856"/>
            <a:chExt cx="4665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A76676-556A-35E4-D5BB-99CC1B5D8F42}"/>
                    </a:ext>
                  </a:extLst>
                </p14:cNvPr>
                <p14:cNvContentPartPr/>
                <p14:nvPr/>
              </p14:nvContentPartPr>
              <p14:xfrm>
                <a:off x="2411838" y="5774856"/>
                <a:ext cx="301320" cy="403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A76676-556A-35E4-D5BB-99CC1B5D8F4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03198" y="5765856"/>
                  <a:ext cx="3189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725641-740B-E31D-5C70-DE96E988E64C}"/>
                    </a:ext>
                  </a:extLst>
                </p14:cNvPr>
                <p14:cNvContentPartPr/>
                <p14:nvPr/>
              </p14:nvContentPartPr>
              <p14:xfrm>
                <a:off x="2454678" y="6056016"/>
                <a:ext cx="188640" cy="93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725641-740B-E31D-5C70-DE96E988E64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45678" y="6047376"/>
                  <a:ext cx="206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7CDF71-22C6-4FE1-78B2-0EA3EA2EB1CB}"/>
                    </a:ext>
                  </a:extLst>
                </p14:cNvPr>
                <p14:cNvContentPartPr/>
                <p14:nvPr/>
              </p14:nvContentPartPr>
              <p14:xfrm>
                <a:off x="2246598" y="5811216"/>
                <a:ext cx="298800" cy="45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7CDF71-22C6-4FE1-78B2-0EA3EA2EB1C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37598" y="5802216"/>
                  <a:ext cx="31644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660BC5E-5088-5904-13F4-DAB718450C53}"/>
              </a:ext>
            </a:extLst>
          </p:cNvPr>
          <p:cNvGrpSpPr/>
          <p:nvPr/>
        </p:nvGrpSpPr>
        <p:grpSpPr>
          <a:xfrm>
            <a:off x="2948238" y="5720136"/>
            <a:ext cx="2139120" cy="463320"/>
            <a:chOff x="2948238" y="5720136"/>
            <a:chExt cx="213912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9D90319-A595-F83C-DB85-A2DA67B243C8}"/>
                    </a:ext>
                  </a:extLst>
                </p14:cNvPr>
                <p14:cNvContentPartPr/>
                <p14:nvPr/>
              </p14:nvContentPartPr>
              <p14:xfrm>
                <a:off x="2948238" y="6031536"/>
                <a:ext cx="136080" cy="28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9D90319-A595-F83C-DB85-A2DA67B243C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939598" y="6022536"/>
                  <a:ext cx="153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63A734-1527-BE64-4AD2-5CA0E3F1E524}"/>
                    </a:ext>
                  </a:extLst>
                </p14:cNvPr>
                <p14:cNvContentPartPr/>
                <p14:nvPr/>
              </p14:nvContentPartPr>
              <p14:xfrm>
                <a:off x="3269718" y="5810136"/>
                <a:ext cx="346680" cy="368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63A734-1527-BE64-4AD2-5CA0E3F1E5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61078" y="5801136"/>
                  <a:ext cx="364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E050D6-F478-5C8D-75FD-3F33C06B35AD}"/>
                    </a:ext>
                  </a:extLst>
                </p14:cNvPr>
                <p14:cNvContentPartPr/>
                <p14:nvPr/>
              </p14:nvContentPartPr>
              <p14:xfrm>
                <a:off x="3798198" y="5800416"/>
                <a:ext cx="86040" cy="308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E050D6-F478-5C8D-75FD-3F33C06B35A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89558" y="5791416"/>
                  <a:ext cx="103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A7C28C-81F5-03A6-1D63-3DC656427EE6}"/>
                    </a:ext>
                  </a:extLst>
                </p14:cNvPr>
                <p14:cNvContentPartPr/>
                <p14:nvPr/>
              </p14:nvContentPartPr>
              <p14:xfrm>
                <a:off x="3665358" y="5831016"/>
                <a:ext cx="226080" cy="35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A7C28C-81F5-03A6-1D63-3DC656427EE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56718" y="5822376"/>
                  <a:ext cx="243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F3CC38-CCEC-76F1-8C89-1E429B540501}"/>
                    </a:ext>
                  </a:extLst>
                </p14:cNvPr>
                <p14:cNvContentPartPr/>
                <p14:nvPr/>
              </p14:nvContentPartPr>
              <p14:xfrm>
                <a:off x="3776958" y="6100296"/>
                <a:ext cx="221040" cy="56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F3CC38-CCEC-76F1-8C89-1E429B54050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67958" y="6091656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4E47F-866E-B633-D4EC-C960CC4296B0}"/>
                    </a:ext>
                  </a:extLst>
                </p14:cNvPr>
                <p14:cNvContentPartPr/>
                <p14:nvPr/>
              </p14:nvContentPartPr>
              <p14:xfrm>
                <a:off x="3693438" y="5830656"/>
                <a:ext cx="192600" cy="2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4E47F-866E-B633-D4EC-C960CC4296B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84798" y="5822016"/>
                  <a:ext cx="21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EDA15D-D8E7-C4A4-847A-211461571BEE}"/>
                    </a:ext>
                  </a:extLst>
                </p14:cNvPr>
                <p14:cNvContentPartPr/>
                <p14:nvPr/>
              </p14:nvContentPartPr>
              <p14:xfrm>
                <a:off x="4073958" y="5720136"/>
                <a:ext cx="196920" cy="463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EDA15D-D8E7-C4A4-847A-211461571BE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65318" y="5711136"/>
                  <a:ext cx="2145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C25C1C-E466-F453-04A8-8BAA122BE4CA}"/>
                    </a:ext>
                  </a:extLst>
                </p14:cNvPr>
                <p14:cNvContentPartPr/>
                <p14:nvPr/>
              </p14:nvContentPartPr>
              <p14:xfrm>
                <a:off x="4408038" y="5921736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C25C1C-E466-F453-04A8-8BAA122BE4C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99038" y="59130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0E93ED-E78A-7E4F-0C81-CFCE749127A0}"/>
                    </a:ext>
                  </a:extLst>
                </p14:cNvPr>
                <p14:cNvContentPartPr/>
                <p14:nvPr/>
              </p14:nvContentPartPr>
              <p14:xfrm>
                <a:off x="4340718" y="5874576"/>
                <a:ext cx="416160" cy="222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0E93ED-E78A-7E4F-0C81-CFCE749127A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31718" y="5865936"/>
                  <a:ext cx="433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0D4407F-E56E-1322-833B-E69C9398982D}"/>
                    </a:ext>
                  </a:extLst>
                </p14:cNvPr>
                <p14:cNvContentPartPr/>
                <p14:nvPr/>
              </p14:nvContentPartPr>
              <p14:xfrm>
                <a:off x="4944798" y="5866296"/>
                <a:ext cx="94320" cy="12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0D4407F-E56E-1322-833B-E69C9398982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36158" y="5857656"/>
                  <a:ext cx="111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92D90F-267E-C425-519C-208589EAA409}"/>
                    </a:ext>
                  </a:extLst>
                </p14:cNvPr>
                <p14:cNvContentPartPr/>
                <p14:nvPr/>
              </p14:nvContentPartPr>
              <p14:xfrm>
                <a:off x="4995198" y="5958096"/>
                <a:ext cx="92160" cy="29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92D90F-267E-C425-519C-208589EAA4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86558" y="5949096"/>
                  <a:ext cx="1098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B837791-CBC5-569A-6C2E-AB8AD26B46E2}"/>
                  </a:ext>
                </a:extLst>
              </p14:cNvPr>
              <p14:cNvContentPartPr/>
              <p14:nvPr/>
            </p14:nvContentPartPr>
            <p14:xfrm>
              <a:off x="5387958" y="5762976"/>
              <a:ext cx="397440" cy="324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B837791-CBC5-569A-6C2E-AB8AD26B46E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379318" y="5753976"/>
                <a:ext cx="4150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28165B2-9C86-6C05-36A3-8DEF438FC96C}"/>
                  </a:ext>
                </a:extLst>
              </p14:cNvPr>
              <p14:cNvContentPartPr/>
              <p14:nvPr/>
            </p14:nvContentPartPr>
            <p14:xfrm>
              <a:off x="1513638" y="6463896"/>
              <a:ext cx="53640" cy="23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28165B2-9C86-6C05-36A3-8DEF438FC96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504638" y="6454896"/>
                <a:ext cx="71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8E37902-CA42-34D5-F732-54B9127270BE}"/>
                  </a:ext>
                </a:extLst>
              </p14:cNvPr>
              <p14:cNvContentPartPr/>
              <p14:nvPr/>
            </p14:nvContentPartPr>
            <p14:xfrm>
              <a:off x="1827918" y="6430416"/>
              <a:ext cx="45360" cy="54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8E37902-CA42-34D5-F732-54B9127270B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819278" y="6421776"/>
                <a:ext cx="63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2FC039A-020C-0972-4BD8-F17047D6C921}"/>
                  </a:ext>
                </a:extLst>
              </p14:cNvPr>
              <p14:cNvContentPartPr/>
              <p14:nvPr/>
            </p14:nvContentPartPr>
            <p14:xfrm>
              <a:off x="1719198" y="6678096"/>
              <a:ext cx="11160" cy="47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2FC039A-020C-0972-4BD8-F17047D6C92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710198" y="6669096"/>
                <a:ext cx="28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9D4AE71-EC50-6EA1-F0A2-3DE47088AD09}"/>
                  </a:ext>
                </a:extLst>
              </p14:cNvPr>
              <p14:cNvContentPartPr/>
              <p14:nvPr/>
            </p14:nvContentPartPr>
            <p14:xfrm>
              <a:off x="4313358" y="6606456"/>
              <a:ext cx="36720" cy="151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9D4AE71-EC50-6EA1-F0A2-3DE47088AD0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304358" y="6597816"/>
                <a:ext cx="5436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8E44CC-013D-1AD5-3D69-8A3ED52719DD}"/>
              </a:ext>
            </a:extLst>
          </p:cNvPr>
          <p:cNvGrpSpPr/>
          <p:nvPr/>
        </p:nvGrpSpPr>
        <p:grpSpPr>
          <a:xfrm>
            <a:off x="5041638" y="6287136"/>
            <a:ext cx="448920" cy="355680"/>
            <a:chOff x="5041638" y="6287136"/>
            <a:chExt cx="4489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20F6175-A080-A2C7-08B7-0B748E7E7DD4}"/>
                    </a:ext>
                  </a:extLst>
                </p14:cNvPr>
                <p14:cNvContentPartPr/>
                <p14:nvPr/>
              </p14:nvContentPartPr>
              <p14:xfrm>
                <a:off x="5041638" y="6287136"/>
                <a:ext cx="185040" cy="355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20F6175-A080-A2C7-08B7-0B748E7E7D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32998" y="6278496"/>
                  <a:ext cx="202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514C5F8-8CF5-AEA9-5777-3530A0370C14}"/>
                    </a:ext>
                  </a:extLst>
                </p14:cNvPr>
                <p14:cNvContentPartPr/>
                <p14:nvPr/>
              </p14:nvContentPartPr>
              <p14:xfrm>
                <a:off x="5275278" y="6340416"/>
                <a:ext cx="215280" cy="263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514C5F8-8CF5-AEA9-5777-3530A0370C1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66638" y="6331416"/>
                  <a:ext cx="232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8F42351-07A9-01FA-099D-42CFAB0DF3D4}"/>
                    </a:ext>
                  </a:extLst>
                </p14:cNvPr>
                <p14:cNvContentPartPr/>
                <p14:nvPr/>
              </p14:nvContentPartPr>
              <p14:xfrm>
                <a:off x="5252238" y="6491256"/>
                <a:ext cx="208080" cy="61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8F42351-07A9-01FA-099D-42CFAB0DF3D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43238" y="6482616"/>
                  <a:ext cx="22572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15537BB-C2EE-6AAE-1CB6-32280580E860}"/>
              </a:ext>
            </a:extLst>
          </p:cNvPr>
          <p:cNvGrpSpPr/>
          <p:nvPr/>
        </p:nvGrpSpPr>
        <p:grpSpPr>
          <a:xfrm>
            <a:off x="2352798" y="6377856"/>
            <a:ext cx="1308600" cy="419400"/>
            <a:chOff x="2352798" y="6377856"/>
            <a:chExt cx="130860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3A51C7-E8C6-006C-BB37-DC2BD210B095}"/>
                    </a:ext>
                  </a:extLst>
                </p14:cNvPr>
                <p14:cNvContentPartPr/>
                <p14:nvPr/>
              </p14:nvContentPartPr>
              <p14:xfrm>
                <a:off x="2437398" y="6506376"/>
                <a:ext cx="339480" cy="171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3A51C7-E8C6-006C-BB37-DC2BD210B09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28758" y="6497376"/>
                  <a:ext cx="357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25D10D-9492-DBF7-9F14-77A1D6D36AF8}"/>
                    </a:ext>
                  </a:extLst>
                </p14:cNvPr>
                <p14:cNvContentPartPr/>
                <p14:nvPr/>
              </p14:nvContentPartPr>
              <p14:xfrm>
                <a:off x="3034638" y="6504216"/>
                <a:ext cx="161280" cy="28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25D10D-9492-DBF7-9F14-77A1D6D36A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25998" y="6495216"/>
                  <a:ext cx="178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20DE776-FA71-DBB6-75A8-3BD01442F119}"/>
                    </a:ext>
                  </a:extLst>
                </p14:cNvPr>
                <p14:cNvContentPartPr/>
                <p14:nvPr/>
              </p14:nvContentPartPr>
              <p14:xfrm>
                <a:off x="3027438" y="6623016"/>
                <a:ext cx="108000" cy="1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20DE776-FA71-DBB6-75A8-3BD01442F1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18798" y="6614016"/>
                  <a:ext cx="125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2C768FE-15D5-9F21-A4C7-D47301A8644A}"/>
                    </a:ext>
                  </a:extLst>
                </p14:cNvPr>
                <p14:cNvContentPartPr/>
                <p14:nvPr/>
              </p14:nvContentPartPr>
              <p14:xfrm>
                <a:off x="3073878" y="6431496"/>
                <a:ext cx="81000" cy="29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2C768FE-15D5-9F21-A4C7-D47301A8644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065238" y="6422856"/>
                  <a:ext cx="98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CD1C98-A17B-C1AF-415D-4E2063CC7E7B}"/>
                    </a:ext>
                  </a:extLst>
                </p14:cNvPr>
                <p14:cNvContentPartPr/>
                <p14:nvPr/>
              </p14:nvContentPartPr>
              <p14:xfrm>
                <a:off x="3324798" y="6446616"/>
                <a:ext cx="336600" cy="274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CD1C98-A17B-C1AF-415D-4E2063CC7E7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16158" y="6437616"/>
                  <a:ext cx="354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043FAA-2447-F13E-9139-DAA2DF856EE3}"/>
                    </a:ext>
                  </a:extLst>
                </p14:cNvPr>
                <p14:cNvContentPartPr/>
                <p14:nvPr/>
              </p14:nvContentPartPr>
              <p14:xfrm>
                <a:off x="2352798" y="6445176"/>
                <a:ext cx="61560" cy="352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043FAA-2447-F13E-9139-DAA2DF856EE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43798" y="6436536"/>
                  <a:ext cx="79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9CF2348-2812-AE5B-4DBB-152F496FFFC8}"/>
                    </a:ext>
                  </a:extLst>
                </p14:cNvPr>
                <p14:cNvContentPartPr/>
                <p14:nvPr/>
              </p14:nvContentPartPr>
              <p14:xfrm>
                <a:off x="2853558" y="6377856"/>
                <a:ext cx="42480" cy="319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9CF2348-2812-AE5B-4DBB-152F496FFFC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844558" y="6369216"/>
                  <a:ext cx="6012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91692A-7798-365E-EDD1-B50FF45DA65B}"/>
                  </a:ext>
                </a:extLst>
              </p14:cNvPr>
              <p14:cNvContentPartPr/>
              <p14:nvPr/>
            </p14:nvContentPartPr>
            <p14:xfrm>
              <a:off x="4946238" y="6273816"/>
              <a:ext cx="58320" cy="371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91692A-7798-365E-EDD1-B50FF45DA65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937598" y="6264816"/>
                <a:ext cx="7596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C8E2BB7-0309-88DF-96EA-2D3660C69BD1}"/>
              </a:ext>
            </a:extLst>
          </p:cNvPr>
          <p:cNvGrpSpPr/>
          <p:nvPr/>
        </p:nvGrpSpPr>
        <p:grpSpPr>
          <a:xfrm>
            <a:off x="5750838" y="6166536"/>
            <a:ext cx="1674000" cy="533160"/>
            <a:chOff x="5750838" y="6166536"/>
            <a:chExt cx="167400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1853CB-9759-8910-7D15-720B582EE667}"/>
                    </a:ext>
                  </a:extLst>
                </p14:cNvPr>
                <p14:cNvContentPartPr/>
                <p14:nvPr/>
              </p14:nvContentPartPr>
              <p14:xfrm>
                <a:off x="5750838" y="6424296"/>
                <a:ext cx="139680" cy="45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1853CB-9759-8910-7D15-720B582EE66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41838" y="6415296"/>
                  <a:ext cx="157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574A5FF-3FEC-740C-6A57-ED31ACE5B171}"/>
                    </a:ext>
                  </a:extLst>
                </p14:cNvPr>
                <p14:cNvContentPartPr/>
                <p14:nvPr/>
              </p14:nvContentPartPr>
              <p14:xfrm>
                <a:off x="5999238" y="6277776"/>
                <a:ext cx="309240" cy="368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574A5FF-3FEC-740C-6A57-ED31ACE5B17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990238" y="6268776"/>
                  <a:ext cx="326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9D2984C-35FA-89E5-D700-101D4C8C806F}"/>
                    </a:ext>
                  </a:extLst>
                </p14:cNvPr>
                <p14:cNvContentPartPr/>
                <p14:nvPr/>
              </p14:nvContentPartPr>
              <p14:xfrm>
                <a:off x="6514758" y="6331776"/>
                <a:ext cx="54720" cy="259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9D2984C-35FA-89E5-D700-101D4C8C806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05758" y="6323136"/>
                  <a:ext cx="72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76E327-A0AE-A7C5-8323-2948E3E2CB92}"/>
                    </a:ext>
                  </a:extLst>
                </p14:cNvPr>
                <p14:cNvContentPartPr/>
                <p14:nvPr/>
              </p14:nvContentPartPr>
              <p14:xfrm>
                <a:off x="6341238" y="6310536"/>
                <a:ext cx="213120" cy="6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76E327-A0AE-A7C5-8323-2948E3E2CB9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32598" y="6301536"/>
                  <a:ext cx="230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D8E5EA-7440-B6D2-27D5-884BB195FC46}"/>
                    </a:ext>
                  </a:extLst>
                </p14:cNvPr>
                <p14:cNvContentPartPr/>
                <p14:nvPr/>
              </p14:nvContentPartPr>
              <p14:xfrm>
                <a:off x="6389838" y="6620136"/>
                <a:ext cx="156600" cy="33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D8E5EA-7440-B6D2-27D5-884BB195FC4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80838" y="6611496"/>
                  <a:ext cx="174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EA5813-7330-2ED2-9114-3549E9B8EF5B}"/>
                    </a:ext>
                  </a:extLst>
                </p14:cNvPr>
                <p14:cNvContentPartPr/>
                <p14:nvPr/>
              </p14:nvContentPartPr>
              <p14:xfrm>
                <a:off x="6300918" y="6327096"/>
                <a:ext cx="18360" cy="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EA5813-7330-2ED2-9114-3549E9B8EF5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292278" y="6318456"/>
                  <a:ext cx="36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1FDECBA-EF42-2284-8906-5513BC08531D}"/>
                    </a:ext>
                  </a:extLst>
                </p14:cNvPr>
                <p14:cNvContentPartPr/>
                <p14:nvPr/>
              </p14:nvContentPartPr>
              <p14:xfrm>
                <a:off x="6361398" y="6324576"/>
                <a:ext cx="303480" cy="51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1FDECBA-EF42-2284-8906-5513BC08531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352758" y="6315936"/>
                  <a:ext cx="321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437E11-D8E2-9C96-5D55-BC454E45D5AC}"/>
                    </a:ext>
                  </a:extLst>
                </p14:cNvPr>
                <p14:cNvContentPartPr/>
                <p14:nvPr/>
              </p14:nvContentPartPr>
              <p14:xfrm>
                <a:off x="6392718" y="6567576"/>
                <a:ext cx="378360" cy="6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437E11-D8E2-9C96-5D55-BC454E45D5A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384078" y="6558936"/>
                  <a:ext cx="396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4E4780-D4F3-EE14-E4A0-F6B16D1E10D6}"/>
                    </a:ext>
                  </a:extLst>
                </p14:cNvPr>
                <p14:cNvContentPartPr/>
                <p14:nvPr/>
              </p14:nvContentPartPr>
              <p14:xfrm>
                <a:off x="6715998" y="6183096"/>
                <a:ext cx="212400" cy="516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4E4780-D4F3-EE14-E4A0-F6B16D1E10D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07358" y="6174096"/>
                  <a:ext cx="2300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FF194C7-DA3E-9FC6-251B-FA0CEF1144D4}"/>
                    </a:ext>
                  </a:extLst>
                </p14:cNvPr>
                <p14:cNvContentPartPr/>
                <p14:nvPr/>
              </p14:nvContentPartPr>
              <p14:xfrm>
                <a:off x="6920838" y="6166536"/>
                <a:ext cx="53640" cy="443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FF194C7-DA3E-9FC6-251B-FA0CEF1144D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12198" y="6157896"/>
                  <a:ext cx="712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91EB47-B070-4174-E56F-8CFE5C1C8D49}"/>
                    </a:ext>
                  </a:extLst>
                </p14:cNvPr>
                <p14:cNvContentPartPr/>
                <p14:nvPr/>
              </p14:nvContentPartPr>
              <p14:xfrm>
                <a:off x="7304598" y="6356976"/>
                <a:ext cx="120240" cy="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91EB47-B070-4174-E56F-8CFE5C1C8D4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295598" y="6348336"/>
                  <a:ext cx="13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BB8AAD1-112D-26AC-8849-ACF1652D7A88}"/>
                    </a:ext>
                  </a:extLst>
                </p14:cNvPr>
                <p14:cNvContentPartPr/>
                <p14:nvPr/>
              </p14:nvContentPartPr>
              <p14:xfrm>
                <a:off x="7189398" y="6475056"/>
                <a:ext cx="156960" cy="18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BB8AAD1-112D-26AC-8849-ACF1652D7A8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80398" y="6466416"/>
                  <a:ext cx="1746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7A36526-DF08-7659-2386-1CFD4C6AE061}"/>
                  </a:ext>
                </a:extLst>
              </p14:cNvPr>
              <p14:cNvContentPartPr/>
              <p14:nvPr/>
            </p14:nvContentPartPr>
            <p14:xfrm>
              <a:off x="7686558" y="6278856"/>
              <a:ext cx="260280" cy="242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7A36526-DF08-7659-2386-1CFD4C6AE06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77558" y="6270216"/>
                <a:ext cx="2779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14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E82A4B-495A-E993-3808-C9BEF72F2BF2}"/>
              </a:ext>
            </a:extLst>
          </p:cNvPr>
          <p:cNvGrpSpPr/>
          <p:nvPr/>
        </p:nvGrpSpPr>
        <p:grpSpPr>
          <a:xfrm>
            <a:off x="324558" y="228336"/>
            <a:ext cx="986760" cy="513360"/>
            <a:chOff x="324558" y="228336"/>
            <a:chExt cx="98676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19CD92-BEE5-0CBB-FB4A-E75924169F36}"/>
                    </a:ext>
                  </a:extLst>
                </p14:cNvPr>
                <p14:cNvContentPartPr/>
                <p14:nvPr/>
              </p14:nvContentPartPr>
              <p14:xfrm>
                <a:off x="324558" y="235536"/>
                <a:ext cx="176400" cy="428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19CD92-BEE5-0CBB-FB4A-E75924169F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918" y="226536"/>
                  <a:ext cx="1940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3F5FE8-ED6E-4397-DFCE-5E8C3A87777E}"/>
                    </a:ext>
                  </a:extLst>
                </p14:cNvPr>
                <p14:cNvContentPartPr/>
                <p14:nvPr/>
              </p14:nvContentPartPr>
              <p14:xfrm>
                <a:off x="506358" y="469536"/>
                <a:ext cx="169200" cy="174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3F5FE8-ED6E-4397-DFCE-5E8C3A8777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58" y="460896"/>
                  <a:ext cx="186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B50F33-CAB1-9B62-06EF-1C09F5C17EAD}"/>
                    </a:ext>
                  </a:extLst>
                </p14:cNvPr>
                <p14:cNvContentPartPr/>
                <p14:nvPr/>
              </p14:nvContentPartPr>
              <p14:xfrm>
                <a:off x="774918" y="228336"/>
                <a:ext cx="56160" cy="40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B50F33-CAB1-9B62-06EF-1C09F5C17E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918" y="219696"/>
                  <a:ext cx="73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8A671E-F90C-246E-DEF6-B8191058F69C}"/>
                    </a:ext>
                  </a:extLst>
                </p14:cNvPr>
                <p14:cNvContentPartPr/>
                <p14:nvPr/>
              </p14:nvContentPartPr>
              <p14:xfrm>
                <a:off x="739278" y="531456"/>
                <a:ext cx="54000" cy="2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8A671E-F90C-246E-DEF6-B8191058F6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278" y="522456"/>
                  <a:ext cx="71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51ACA3-B541-BD00-0072-4355B77395DE}"/>
                    </a:ext>
                  </a:extLst>
                </p14:cNvPr>
                <p14:cNvContentPartPr/>
                <p14:nvPr/>
              </p14:nvContentPartPr>
              <p14:xfrm>
                <a:off x="706158" y="456936"/>
                <a:ext cx="175320" cy="11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51ACA3-B541-BD00-0072-4355B77395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7518" y="448296"/>
                  <a:ext cx="192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42918-24C5-EB00-45D6-74D2AA65478D}"/>
                    </a:ext>
                  </a:extLst>
                </p14:cNvPr>
                <p14:cNvContentPartPr/>
                <p14:nvPr/>
              </p14:nvContentPartPr>
              <p14:xfrm>
                <a:off x="981918" y="287736"/>
                <a:ext cx="39960" cy="1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42918-24C5-EB00-45D6-74D2AA6547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278" y="279096"/>
                  <a:ext cx="57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C51FFF-992C-6DE5-9681-14F3E3DE607A}"/>
                    </a:ext>
                  </a:extLst>
                </p14:cNvPr>
                <p14:cNvContentPartPr/>
                <p14:nvPr/>
              </p14:nvContentPartPr>
              <p14:xfrm>
                <a:off x="1146798" y="406176"/>
                <a:ext cx="164520" cy="33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C51FFF-992C-6DE5-9681-14F3E3DE6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7798" y="397176"/>
                  <a:ext cx="18216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E2A4E2-2EE0-8D04-2D48-26BF101497D9}"/>
              </a:ext>
            </a:extLst>
          </p:cNvPr>
          <p:cNvGrpSpPr/>
          <p:nvPr/>
        </p:nvGrpSpPr>
        <p:grpSpPr>
          <a:xfrm>
            <a:off x="1880118" y="158136"/>
            <a:ext cx="777240" cy="674280"/>
            <a:chOff x="1880118" y="158136"/>
            <a:chExt cx="77724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FFAE41-6594-FB5F-0BFF-04DF8B3498BA}"/>
                    </a:ext>
                  </a:extLst>
                </p14:cNvPr>
                <p14:cNvContentPartPr/>
                <p14:nvPr/>
              </p14:nvContentPartPr>
              <p14:xfrm>
                <a:off x="1990278" y="158136"/>
                <a:ext cx="460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FFAE41-6594-FB5F-0BFF-04DF8B3498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1638" y="149136"/>
                  <a:ext cx="63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8BCCD1-DB22-2AAC-9E95-475BBD4E02A9}"/>
                    </a:ext>
                  </a:extLst>
                </p14:cNvPr>
                <p14:cNvContentPartPr/>
                <p14:nvPr/>
              </p14:nvContentPartPr>
              <p14:xfrm>
                <a:off x="1880118" y="292056"/>
                <a:ext cx="30276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8BCCD1-DB22-2AAC-9E95-475BBD4E02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1118" y="283056"/>
                  <a:ext cx="320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79C830-2602-6438-BF2C-2028AEAE8363}"/>
                    </a:ext>
                  </a:extLst>
                </p14:cNvPr>
                <p14:cNvContentPartPr/>
                <p14:nvPr/>
              </p14:nvContentPartPr>
              <p14:xfrm>
                <a:off x="2201958" y="359016"/>
                <a:ext cx="144000" cy="116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79C830-2602-6438-BF2C-2028AEAE83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2958" y="350016"/>
                  <a:ext cx="161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F7362A-3A6C-24F4-B8FF-8E0FA383DD62}"/>
                    </a:ext>
                  </a:extLst>
                </p14:cNvPr>
                <p14:cNvContentPartPr/>
                <p14:nvPr/>
              </p14:nvContentPartPr>
              <p14:xfrm>
                <a:off x="2434518" y="335976"/>
                <a:ext cx="222840" cy="496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F7362A-3A6C-24F4-B8FF-8E0FA383DD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5518" y="327336"/>
                  <a:ext cx="24048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934FD3-5198-4CD8-C745-BF83D3B6A840}"/>
              </a:ext>
            </a:extLst>
          </p:cNvPr>
          <p:cNvGrpSpPr/>
          <p:nvPr/>
        </p:nvGrpSpPr>
        <p:grpSpPr>
          <a:xfrm>
            <a:off x="3125358" y="159936"/>
            <a:ext cx="352800" cy="537480"/>
            <a:chOff x="3125358" y="159936"/>
            <a:chExt cx="3528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91CEF1-AFAB-B94C-DAE6-4285FEEECFBF}"/>
                    </a:ext>
                  </a:extLst>
                </p14:cNvPr>
                <p14:cNvContentPartPr/>
                <p14:nvPr/>
              </p14:nvContentPartPr>
              <p14:xfrm>
                <a:off x="3125358" y="291696"/>
                <a:ext cx="21240" cy="13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91CEF1-AFAB-B94C-DAE6-4285FEEECF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16358" y="283056"/>
                  <a:ext cx="38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B26BDF-37E8-19A0-251C-F3F186C6292B}"/>
                    </a:ext>
                  </a:extLst>
                </p14:cNvPr>
                <p14:cNvContentPartPr/>
                <p14:nvPr/>
              </p14:nvContentPartPr>
              <p14:xfrm>
                <a:off x="3169638" y="203856"/>
                <a:ext cx="12600" cy="1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B26BDF-37E8-19A0-251C-F3F186C629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0998" y="195216"/>
                  <a:ext cx="3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33EDF7-0F56-B87A-5036-7E4C62BDCC2F}"/>
                    </a:ext>
                  </a:extLst>
                </p14:cNvPr>
                <p14:cNvContentPartPr/>
                <p14:nvPr/>
              </p14:nvContentPartPr>
              <p14:xfrm>
                <a:off x="3322638" y="159936"/>
                <a:ext cx="102960" cy="53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33EDF7-0F56-B87A-5036-7E4C62BDCC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3998" y="150936"/>
                  <a:ext cx="1206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714ADB-5A8C-FFCB-9376-35609E1EB8EE}"/>
                    </a:ext>
                  </a:extLst>
                </p14:cNvPr>
                <p14:cNvContentPartPr/>
                <p14:nvPr/>
              </p14:nvContentPartPr>
              <p14:xfrm>
                <a:off x="3203838" y="342816"/>
                <a:ext cx="274320" cy="9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714ADB-5A8C-FFCB-9376-35609E1EB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5198" y="333816"/>
                  <a:ext cx="2919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8416C8-8AE6-2DA3-C869-0A594728E1F3}"/>
                  </a:ext>
                </a:extLst>
              </p14:cNvPr>
              <p14:cNvContentPartPr/>
              <p14:nvPr/>
            </p14:nvContentPartPr>
            <p14:xfrm>
              <a:off x="3812958" y="256056"/>
              <a:ext cx="569160" cy="182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8416C8-8AE6-2DA3-C869-0A594728E1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3958" y="247056"/>
                <a:ext cx="58680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589F419-4480-713F-60EA-CF945272485F}"/>
              </a:ext>
            </a:extLst>
          </p:cNvPr>
          <p:cNvGrpSpPr/>
          <p:nvPr/>
        </p:nvGrpSpPr>
        <p:grpSpPr>
          <a:xfrm>
            <a:off x="4678398" y="94056"/>
            <a:ext cx="768600" cy="692640"/>
            <a:chOff x="4678398" y="94056"/>
            <a:chExt cx="76860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D31E02-9CF1-7715-ADDA-09E5A14A424B}"/>
                    </a:ext>
                  </a:extLst>
                </p14:cNvPr>
                <p14:cNvContentPartPr/>
                <p14:nvPr/>
              </p14:nvContentPartPr>
              <p14:xfrm>
                <a:off x="4678398" y="328416"/>
                <a:ext cx="472680" cy="45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D31E02-9CF1-7715-ADDA-09E5A14A42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9398" y="319776"/>
                  <a:ext cx="4903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42504C-603B-5EED-2A7D-AB2D3490014C}"/>
                    </a:ext>
                  </a:extLst>
                </p14:cNvPr>
                <p14:cNvContentPartPr/>
                <p14:nvPr/>
              </p14:nvContentPartPr>
              <p14:xfrm>
                <a:off x="5263758" y="321216"/>
                <a:ext cx="34200" cy="15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42504C-603B-5EED-2A7D-AB2D349001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54758" y="312576"/>
                  <a:ext cx="51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522D5C-D18A-4A98-B3E1-C4677B450397}"/>
                    </a:ext>
                  </a:extLst>
                </p14:cNvPr>
                <p14:cNvContentPartPr/>
                <p14:nvPr/>
              </p14:nvContentPartPr>
              <p14:xfrm>
                <a:off x="5293278" y="94056"/>
                <a:ext cx="99360" cy="42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522D5C-D18A-4A98-B3E1-C4677B4503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4278" y="85416"/>
                  <a:ext cx="117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7E5AB6-47F4-0941-1B02-8F622BD777A2}"/>
                    </a:ext>
                  </a:extLst>
                </p14:cNvPr>
                <p14:cNvContentPartPr/>
                <p14:nvPr/>
              </p14:nvContentPartPr>
              <p14:xfrm>
                <a:off x="5256198" y="257496"/>
                <a:ext cx="190800" cy="5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7E5AB6-47F4-0941-1B02-8F622BD777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7558" y="248496"/>
                  <a:ext cx="2084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13A91F-4A8A-025B-5424-FFBB025576CF}"/>
              </a:ext>
            </a:extLst>
          </p:cNvPr>
          <p:cNvGrpSpPr/>
          <p:nvPr/>
        </p:nvGrpSpPr>
        <p:grpSpPr>
          <a:xfrm>
            <a:off x="5844798" y="162456"/>
            <a:ext cx="700560" cy="322920"/>
            <a:chOff x="5844798" y="162456"/>
            <a:chExt cx="7005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FECCDE-C9C7-C604-2ED8-F7EF2CC47EEB}"/>
                    </a:ext>
                  </a:extLst>
                </p14:cNvPr>
                <p14:cNvContentPartPr/>
                <p14:nvPr/>
              </p14:nvContentPartPr>
              <p14:xfrm>
                <a:off x="5903118" y="162456"/>
                <a:ext cx="70920" cy="29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FECCDE-C9C7-C604-2ED8-F7EF2CC47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4118" y="153816"/>
                  <a:ext cx="88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FF4492-3D64-B45C-196A-A64C475338B5}"/>
                    </a:ext>
                  </a:extLst>
                </p14:cNvPr>
                <p14:cNvContentPartPr/>
                <p14:nvPr/>
              </p14:nvContentPartPr>
              <p14:xfrm>
                <a:off x="5844798" y="229416"/>
                <a:ext cx="700560" cy="25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FF4492-3D64-B45C-196A-A64C475338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5798" y="220416"/>
                  <a:ext cx="7182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286A0F-1404-800B-CA0B-A7C30153CED5}"/>
              </a:ext>
            </a:extLst>
          </p:cNvPr>
          <p:cNvGrpSpPr/>
          <p:nvPr/>
        </p:nvGrpSpPr>
        <p:grpSpPr>
          <a:xfrm>
            <a:off x="6914358" y="274416"/>
            <a:ext cx="1215720" cy="275400"/>
            <a:chOff x="6914358" y="274416"/>
            <a:chExt cx="1215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9AF734-E26B-D199-0C4B-FFFD0815C2E2}"/>
                    </a:ext>
                  </a:extLst>
                </p14:cNvPr>
                <p14:cNvContentPartPr/>
                <p14:nvPr/>
              </p14:nvContentPartPr>
              <p14:xfrm>
                <a:off x="7592598" y="529656"/>
                <a:ext cx="88920" cy="2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9AF734-E26B-D199-0C4B-FFFD0815C2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3958" y="520656"/>
                  <a:ext cx="106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426385-49B6-6B1C-BFE2-551D1ECDA1D8}"/>
                    </a:ext>
                  </a:extLst>
                </p14:cNvPr>
                <p14:cNvContentPartPr/>
                <p14:nvPr/>
              </p14:nvContentPartPr>
              <p14:xfrm>
                <a:off x="6914358" y="274416"/>
                <a:ext cx="193680" cy="20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426385-49B6-6B1C-BFE2-551D1ECDA1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5718" y="265776"/>
                  <a:ext cx="211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E578C6-AE0F-CC7B-6900-35E21F94D0FC}"/>
                    </a:ext>
                  </a:extLst>
                </p14:cNvPr>
                <p14:cNvContentPartPr/>
                <p14:nvPr/>
              </p14:nvContentPartPr>
              <p14:xfrm>
                <a:off x="7143678" y="296016"/>
                <a:ext cx="244800" cy="148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E578C6-AE0F-CC7B-6900-35E21F94D0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4678" y="287016"/>
                  <a:ext cx="262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8CB572-CD1D-B1F1-717C-D6775041DB7B}"/>
                    </a:ext>
                  </a:extLst>
                </p14:cNvPr>
                <p14:cNvContentPartPr/>
                <p14:nvPr/>
              </p14:nvContentPartPr>
              <p14:xfrm>
                <a:off x="7410078" y="288096"/>
                <a:ext cx="720000" cy="15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8CB572-CD1D-B1F1-717C-D6775041DB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01438" y="279096"/>
                  <a:ext cx="7376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EF0A4E-6CC1-1BDA-225B-E88FB54158BC}"/>
              </a:ext>
            </a:extLst>
          </p:cNvPr>
          <p:cNvGrpSpPr/>
          <p:nvPr/>
        </p:nvGrpSpPr>
        <p:grpSpPr>
          <a:xfrm>
            <a:off x="8560998" y="246696"/>
            <a:ext cx="704520" cy="160200"/>
            <a:chOff x="8560998" y="246696"/>
            <a:chExt cx="7045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5B35A7-417D-FBFE-CF40-C1E728372625}"/>
                    </a:ext>
                  </a:extLst>
                </p14:cNvPr>
                <p14:cNvContentPartPr/>
                <p14:nvPr/>
              </p14:nvContentPartPr>
              <p14:xfrm>
                <a:off x="8560998" y="283056"/>
                <a:ext cx="247320" cy="12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5B35A7-417D-FBFE-CF40-C1E7283726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1998" y="274056"/>
                  <a:ext cx="264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9D26E1-22F1-F68A-F28C-46AAE8F23BDF}"/>
                    </a:ext>
                  </a:extLst>
                </p14:cNvPr>
                <p14:cNvContentPartPr/>
                <p14:nvPr/>
              </p14:nvContentPartPr>
              <p14:xfrm>
                <a:off x="8881398" y="246696"/>
                <a:ext cx="384120" cy="151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9D26E1-22F1-F68A-F28C-46AAE8F23B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72398" y="238056"/>
                  <a:ext cx="4017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272B35B-3D7F-0361-85F0-9E626695EB33}"/>
                  </a:ext>
                </a:extLst>
              </p14:cNvPr>
              <p14:cNvContentPartPr/>
              <p14:nvPr/>
            </p14:nvContentPartPr>
            <p14:xfrm>
              <a:off x="9304398" y="260736"/>
              <a:ext cx="748800" cy="190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272B35B-3D7F-0361-85F0-9E626695EB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95758" y="251736"/>
                <a:ext cx="7664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E9A883-C2E1-F0AD-F653-1E27A13E07C9}"/>
                  </a:ext>
                </a:extLst>
              </p14:cNvPr>
              <p14:cNvContentPartPr/>
              <p14:nvPr/>
            </p14:nvContentPartPr>
            <p14:xfrm>
              <a:off x="10321398" y="299616"/>
              <a:ext cx="449280" cy="151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E9A883-C2E1-F0AD-F653-1E27A13E07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312758" y="290616"/>
                <a:ext cx="46692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E9F4274-E091-A108-403A-92FE6E5AB802}"/>
              </a:ext>
            </a:extLst>
          </p:cNvPr>
          <p:cNvGrpSpPr/>
          <p:nvPr/>
        </p:nvGrpSpPr>
        <p:grpSpPr>
          <a:xfrm>
            <a:off x="421398" y="989376"/>
            <a:ext cx="640080" cy="477720"/>
            <a:chOff x="421398" y="989376"/>
            <a:chExt cx="64008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B80409-3279-8AEC-709E-A18280D52F54}"/>
                    </a:ext>
                  </a:extLst>
                </p14:cNvPr>
                <p14:cNvContentPartPr/>
                <p14:nvPr/>
              </p14:nvContentPartPr>
              <p14:xfrm>
                <a:off x="474318" y="989376"/>
                <a:ext cx="74160" cy="439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B80409-3279-8AEC-709E-A18280D52F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5318" y="980376"/>
                  <a:ext cx="91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22BCBE-A39C-5F5F-012C-26D5FBC43AC3}"/>
                    </a:ext>
                  </a:extLst>
                </p14:cNvPr>
                <p14:cNvContentPartPr/>
                <p14:nvPr/>
              </p14:nvContentPartPr>
              <p14:xfrm>
                <a:off x="421398" y="1105296"/>
                <a:ext cx="640080" cy="36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22BCBE-A39C-5F5F-012C-26D5FBC43A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2398" y="1096296"/>
                  <a:ext cx="6577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AEAB69-2199-4B6B-FE00-DED524D5AAF2}"/>
              </a:ext>
            </a:extLst>
          </p:cNvPr>
          <p:cNvGrpSpPr/>
          <p:nvPr/>
        </p:nvGrpSpPr>
        <p:grpSpPr>
          <a:xfrm>
            <a:off x="1475838" y="963096"/>
            <a:ext cx="4377240" cy="641160"/>
            <a:chOff x="1475838" y="963096"/>
            <a:chExt cx="437724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7B3B9F-63E0-E2CC-5E4B-A8A036E15AF7}"/>
                    </a:ext>
                  </a:extLst>
                </p14:cNvPr>
                <p14:cNvContentPartPr/>
                <p14:nvPr/>
              </p14:nvContentPartPr>
              <p14:xfrm>
                <a:off x="1475838" y="1154616"/>
                <a:ext cx="407520" cy="449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7B3B9F-63E0-E2CC-5E4B-A8A036E15A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67198" y="1145616"/>
                  <a:ext cx="4251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5C26C3-DC76-4DD9-F376-3BD67A7D04B2}"/>
                    </a:ext>
                  </a:extLst>
                </p14:cNvPr>
                <p14:cNvContentPartPr/>
                <p14:nvPr/>
              </p14:nvContentPartPr>
              <p14:xfrm>
                <a:off x="1896678" y="1165416"/>
                <a:ext cx="125640" cy="183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5C26C3-DC76-4DD9-F376-3BD67A7D04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88038" y="1156416"/>
                  <a:ext cx="143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0E882B-55B5-57D0-9C7A-CFDF9CA84D16}"/>
                    </a:ext>
                  </a:extLst>
                </p14:cNvPr>
                <p14:cNvContentPartPr/>
                <p14:nvPr/>
              </p14:nvContentPartPr>
              <p14:xfrm>
                <a:off x="2088198" y="1160736"/>
                <a:ext cx="568080" cy="240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0E882B-55B5-57D0-9C7A-CFDF9CA84D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9198" y="1152096"/>
                  <a:ext cx="585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B8B849-DA98-8C7D-6B3D-B3A0F2705E90}"/>
                    </a:ext>
                  </a:extLst>
                </p14:cNvPr>
                <p14:cNvContentPartPr/>
                <p14:nvPr/>
              </p14:nvContentPartPr>
              <p14:xfrm>
                <a:off x="2766078" y="1004136"/>
                <a:ext cx="68400" cy="36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B8B849-DA98-8C7D-6B3D-B3A0F2705E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7438" y="995136"/>
                  <a:ext cx="86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ACBDB2-345A-6C3D-6E1B-9E743DA0F50F}"/>
                    </a:ext>
                  </a:extLst>
                </p14:cNvPr>
                <p14:cNvContentPartPr/>
                <p14:nvPr/>
              </p14:nvContentPartPr>
              <p14:xfrm>
                <a:off x="2678598" y="1179096"/>
                <a:ext cx="549000" cy="12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ACBDB2-345A-6C3D-6E1B-9E743DA0F5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9958" y="1170096"/>
                  <a:ext cx="566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945D4B-D798-6B02-AA1E-1213D8B5FEA1}"/>
                    </a:ext>
                  </a:extLst>
                </p14:cNvPr>
                <p14:cNvContentPartPr/>
                <p14:nvPr/>
              </p14:nvContentPartPr>
              <p14:xfrm>
                <a:off x="3220038" y="1049496"/>
                <a:ext cx="24480" cy="3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945D4B-D798-6B02-AA1E-1213D8B5FE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1038" y="1040856"/>
                  <a:ext cx="42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A10D6D-9235-5872-C422-520253D4454B}"/>
                    </a:ext>
                  </a:extLst>
                </p14:cNvPr>
                <p14:cNvContentPartPr/>
                <p14:nvPr/>
              </p14:nvContentPartPr>
              <p14:xfrm>
                <a:off x="3339558" y="1145256"/>
                <a:ext cx="174960" cy="18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A10D6D-9235-5872-C422-520253D445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30918" y="1136616"/>
                  <a:ext cx="192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917C4D-0754-1C37-A296-8251787A7DE5}"/>
                    </a:ext>
                  </a:extLst>
                </p14:cNvPr>
                <p14:cNvContentPartPr/>
                <p14:nvPr/>
              </p14:nvContentPartPr>
              <p14:xfrm>
                <a:off x="3798198" y="1127256"/>
                <a:ext cx="740880" cy="17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917C4D-0754-1C37-A296-8251787A7D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89558" y="1118256"/>
                  <a:ext cx="758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2F280D-ACA4-1398-0361-E470F08FB3C7}"/>
                    </a:ext>
                  </a:extLst>
                </p14:cNvPr>
                <p14:cNvContentPartPr/>
                <p14:nvPr/>
              </p14:nvContentPartPr>
              <p14:xfrm>
                <a:off x="4623678" y="965976"/>
                <a:ext cx="36000" cy="26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2F280D-ACA4-1398-0361-E470F08FB3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14678" y="957336"/>
                  <a:ext cx="53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33E64A-9B0E-901C-1123-C490A8ADAC6F}"/>
                    </a:ext>
                  </a:extLst>
                </p14:cNvPr>
                <p14:cNvContentPartPr/>
                <p14:nvPr/>
              </p14:nvContentPartPr>
              <p14:xfrm>
                <a:off x="4553118" y="981096"/>
                <a:ext cx="773280" cy="27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33E64A-9B0E-901C-1123-C490A8ADAC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4118" y="972456"/>
                  <a:ext cx="790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04AD69-6EFF-3DD7-8A77-1CBED85AD660}"/>
                    </a:ext>
                  </a:extLst>
                </p14:cNvPr>
                <p14:cNvContentPartPr/>
                <p14:nvPr/>
              </p14:nvContentPartPr>
              <p14:xfrm>
                <a:off x="5402718" y="963096"/>
                <a:ext cx="268920" cy="28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04AD69-6EFF-3DD7-8A77-1CBED85AD6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3718" y="954096"/>
                  <a:ext cx="286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2239A0-21C6-48EB-123F-DAAC6DCA1566}"/>
                    </a:ext>
                  </a:extLst>
                </p14:cNvPr>
                <p14:cNvContentPartPr/>
                <p14:nvPr/>
              </p14:nvContentPartPr>
              <p14:xfrm>
                <a:off x="5820318" y="1156416"/>
                <a:ext cx="3276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2239A0-21C6-48EB-123F-DAAC6DCA15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11678" y="1147776"/>
                  <a:ext cx="50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56110E-F7BF-2224-9AF7-739E7AC2FD4A}"/>
              </a:ext>
            </a:extLst>
          </p:cNvPr>
          <p:cNvGrpSpPr/>
          <p:nvPr/>
        </p:nvGrpSpPr>
        <p:grpSpPr>
          <a:xfrm>
            <a:off x="500958" y="2171616"/>
            <a:ext cx="268560" cy="388080"/>
            <a:chOff x="500958" y="2171616"/>
            <a:chExt cx="26856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764373-1702-D7DC-BE20-BB8088430EE7}"/>
                    </a:ext>
                  </a:extLst>
                </p14:cNvPr>
                <p14:cNvContentPartPr/>
                <p14:nvPr/>
              </p14:nvContentPartPr>
              <p14:xfrm>
                <a:off x="500958" y="2171616"/>
                <a:ext cx="268560" cy="38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764373-1702-D7DC-BE20-BB8088430E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318" y="2162976"/>
                  <a:ext cx="286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41DB0B-1AB3-2C95-DAFB-42E15A905036}"/>
                    </a:ext>
                  </a:extLst>
                </p14:cNvPr>
                <p14:cNvContentPartPr/>
                <p14:nvPr/>
              </p14:nvContentPartPr>
              <p14:xfrm>
                <a:off x="553158" y="2421456"/>
                <a:ext cx="198720" cy="123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41DB0B-1AB3-2C95-DAFB-42E15A9050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158" y="2412816"/>
                  <a:ext cx="21636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D22D7EA-7708-64B9-B44A-43C994365234}"/>
                  </a:ext>
                </a:extLst>
              </p14:cNvPr>
              <p14:cNvContentPartPr/>
              <p14:nvPr/>
            </p14:nvContentPartPr>
            <p14:xfrm>
              <a:off x="1013958" y="2351256"/>
              <a:ext cx="8064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D22D7EA-7708-64B9-B44A-43C9943652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4958" y="2342256"/>
                <a:ext cx="982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96938BE-3B73-9984-1395-E2FBE59FCAB2}"/>
              </a:ext>
            </a:extLst>
          </p:cNvPr>
          <p:cNvGrpSpPr/>
          <p:nvPr/>
        </p:nvGrpSpPr>
        <p:grpSpPr>
          <a:xfrm>
            <a:off x="1578078" y="1968576"/>
            <a:ext cx="459360" cy="733680"/>
            <a:chOff x="1578078" y="1968576"/>
            <a:chExt cx="4593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FF2916-2938-8AA3-0852-FAEB065EEA29}"/>
                    </a:ext>
                  </a:extLst>
                </p14:cNvPr>
                <p14:cNvContentPartPr/>
                <p14:nvPr/>
              </p14:nvContentPartPr>
              <p14:xfrm>
                <a:off x="1578078" y="1968576"/>
                <a:ext cx="184320" cy="72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FF2916-2938-8AA3-0852-FAEB065EEA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69438" y="1959576"/>
                  <a:ext cx="20196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67DB93-4F45-7810-A7EC-C0797A3FC322}"/>
                    </a:ext>
                  </a:extLst>
                </p14:cNvPr>
                <p14:cNvContentPartPr/>
                <p14:nvPr/>
              </p14:nvContentPartPr>
              <p14:xfrm>
                <a:off x="1847358" y="2105016"/>
                <a:ext cx="29160" cy="22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67DB93-4F45-7810-A7EC-C0797A3FC3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8358" y="2096016"/>
                  <a:ext cx="46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88B6B3-B9C8-F773-1B59-F55390020E78}"/>
                    </a:ext>
                  </a:extLst>
                </p14:cNvPr>
                <p14:cNvContentPartPr/>
                <p14:nvPr/>
              </p14:nvContentPartPr>
              <p14:xfrm>
                <a:off x="1852038" y="2513256"/>
                <a:ext cx="185400" cy="18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88B6B3-B9C8-F773-1B59-F55390020E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43038" y="2504256"/>
                  <a:ext cx="2030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848FA96-F36F-BB90-1EA3-963E130141CE}"/>
              </a:ext>
            </a:extLst>
          </p:cNvPr>
          <p:cNvGrpSpPr/>
          <p:nvPr/>
        </p:nvGrpSpPr>
        <p:grpSpPr>
          <a:xfrm>
            <a:off x="2318598" y="2004216"/>
            <a:ext cx="658800" cy="795960"/>
            <a:chOff x="2318598" y="2004216"/>
            <a:chExt cx="658800" cy="79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D26274-821D-E8E0-E72C-008E52264918}"/>
                    </a:ext>
                  </a:extLst>
                </p14:cNvPr>
                <p14:cNvContentPartPr/>
                <p14:nvPr/>
              </p14:nvContentPartPr>
              <p14:xfrm>
                <a:off x="2318598" y="2125896"/>
                <a:ext cx="174240" cy="325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D26274-821D-E8E0-E72C-008E522649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09958" y="2116896"/>
                  <a:ext cx="191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537D10-9A01-3623-0222-73F7EE9CCA16}"/>
                    </a:ext>
                  </a:extLst>
                </p14:cNvPr>
                <p14:cNvContentPartPr/>
                <p14:nvPr/>
              </p14:nvContentPartPr>
              <p14:xfrm>
                <a:off x="2344518" y="2516856"/>
                <a:ext cx="190800" cy="165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537D10-9A01-3623-0222-73F7EE9CCA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35518" y="2507856"/>
                  <a:ext cx="208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CA8DCD-BF60-9152-ABB9-0EE0B81B8565}"/>
                    </a:ext>
                  </a:extLst>
                </p14:cNvPr>
                <p14:cNvContentPartPr/>
                <p14:nvPr/>
              </p14:nvContentPartPr>
              <p14:xfrm>
                <a:off x="2683278" y="2004216"/>
                <a:ext cx="294120" cy="795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CA8DCD-BF60-9152-ABB9-0EE0B81B8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74638" y="1995216"/>
                  <a:ext cx="31176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43D575-65A6-4B2B-3479-CFC0F3877A63}"/>
              </a:ext>
            </a:extLst>
          </p:cNvPr>
          <p:cNvGrpSpPr/>
          <p:nvPr/>
        </p:nvGrpSpPr>
        <p:grpSpPr>
          <a:xfrm>
            <a:off x="356238" y="3318936"/>
            <a:ext cx="1590480" cy="392400"/>
            <a:chOff x="356238" y="3318936"/>
            <a:chExt cx="159048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A1AFB9-FDE2-C5EE-F086-6D086CA25CB1}"/>
                    </a:ext>
                  </a:extLst>
                </p14:cNvPr>
                <p14:cNvContentPartPr/>
                <p14:nvPr/>
              </p14:nvContentPartPr>
              <p14:xfrm>
                <a:off x="356238" y="3407856"/>
                <a:ext cx="318240" cy="303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A1AFB9-FDE2-C5EE-F086-6D086CA25C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7598" y="3399216"/>
                  <a:ext cx="335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7C8B94-4FA7-8D9A-904A-370E16F6F4D7}"/>
                    </a:ext>
                  </a:extLst>
                </p14:cNvPr>
                <p14:cNvContentPartPr/>
                <p14:nvPr/>
              </p14:nvContentPartPr>
              <p14:xfrm>
                <a:off x="426078" y="3555456"/>
                <a:ext cx="213120" cy="64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7C8B94-4FA7-8D9A-904A-370E16F6F4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7438" y="3546456"/>
                  <a:ext cx="230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13FE15-D9D5-C071-CC69-DE59FFC82B7B}"/>
                    </a:ext>
                  </a:extLst>
                </p14:cNvPr>
                <p14:cNvContentPartPr/>
                <p14:nvPr/>
              </p14:nvContentPartPr>
              <p14:xfrm>
                <a:off x="907758" y="3470856"/>
                <a:ext cx="163440" cy="4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13FE15-D9D5-C071-CC69-DE59FFC82B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118" y="3462216"/>
                  <a:ext cx="181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D4B844-BDBD-FA83-6240-BFB74ACA790F}"/>
                    </a:ext>
                  </a:extLst>
                </p14:cNvPr>
                <p14:cNvContentPartPr/>
                <p14:nvPr/>
              </p14:nvContentPartPr>
              <p14:xfrm>
                <a:off x="1225998" y="3322536"/>
                <a:ext cx="322560" cy="350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D4B844-BDBD-FA83-6240-BFB74ACA79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7358" y="3313896"/>
                  <a:ext cx="340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6B13BF-0417-F975-D2E0-AD3E58ACD644}"/>
                    </a:ext>
                  </a:extLst>
                </p14:cNvPr>
                <p14:cNvContentPartPr/>
                <p14:nvPr/>
              </p14:nvContentPartPr>
              <p14:xfrm>
                <a:off x="1805238" y="3348096"/>
                <a:ext cx="4176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6B13BF-0417-F975-D2E0-AD3E58ACD6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96598" y="3339096"/>
                  <a:ext cx="59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427C8F-AB6A-E594-246B-0B8485C6BEC9}"/>
                    </a:ext>
                  </a:extLst>
                </p14:cNvPr>
                <p14:cNvContentPartPr/>
                <p14:nvPr/>
              </p14:nvContentPartPr>
              <p14:xfrm>
                <a:off x="1671318" y="3318936"/>
                <a:ext cx="21564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427C8F-AB6A-E594-246B-0B8485C6BE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2678" y="3309936"/>
                  <a:ext cx="233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694EAE-0CD2-D465-4DF4-88EC26D51B7C}"/>
                    </a:ext>
                  </a:extLst>
                </p14:cNvPr>
                <p14:cNvContentPartPr/>
                <p14:nvPr/>
              </p14:nvContentPartPr>
              <p14:xfrm>
                <a:off x="1696158" y="3643296"/>
                <a:ext cx="250560" cy="5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694EAE-0CD2-D465-4DF4-88EC26D51B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7518" y="3634656"/>
                  <a:ext cx="268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4DCAFB7-6EC9-AE04-B1D3-36FD09612302}"/>
                  </a:ext>
                </a:extLst>
              </p14:cNvPr>
              <p14:cNvContentPartPr/>
              <p14:nvPr/>
            </p14:nvContentPartPr>
            <p14:xfrm>
              <a:off x="2234718" y="3431616"/>
              <a:ext cx="157680" cy="139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4DCAFB7-6EC9-AE04-B1D3-36FD0961230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25718" y="3422976"/>
                <a:ext cx="17532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5D7152E8-1585-C8B7-42AF-54872624EE7F}"/>
              </a:ext>
            </a:extLst>
          </p:cNvPr>
          <p:cNvGrpSpPr/>
          <p:nvPr/>
        </p:nvGrpSpPr>
        <p:grpSpPr>
          <a:xfrm>
            <a:off x="2978118" y="3057576"/>
            <a:ext cx="1137240" cy="804960"/>
            <a:chOff x="2978118" y="3057576"/>
            <a:chExt cx="1137240" cy="8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FC2F1DF-9DFD-46C3-BAAA-9FC93362069B}"/>
                    </a:ext>
                  </a:extLst>
                </p14:cNvPr>
                <p14:cNvContentPartPr/>
                <p14:nvPr/>
              </p14:nvContentPartPr>
              <p14:xfrm>
                <a:off x="2978118" y="3069816"/>
                <a:ext cx="307800" cy="79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FC2F1DF-9DFD-46C3-BAAA-9FC9336206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69478" y="3061176"/>
                  <a:ext cx="32544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0E69EC-BDA3-51DF-9F0F-F09790B55B67}"/>
                    </a:ext>
                  </a:extLst>
                </p14:cNvPr>
                <p14:cNvContentPartPr/>
                <p14:nvPr/>
              </p14:nvContentPartPr>
              <p14:xfrm>
                <a:off x="3321198" y="3110136"/>
                <a:ext cx="25200" cy="177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0E69EC-BDA3-51DF-9F0F-F09790B55B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12198" y="3101496"/>
                  <a:ext cx="42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3EEA7B-2983-62D9-A661-7F94297A0DD1}"/>
                    </a:ext>
                  </a:extLst>
                </p14:cNvPr>
                <p14:cNvContentPartPr/>
                <p14:nvPr/>
              </p14:nvContentPartPr>
              <p14:xfrm>
                <a:off x="3569598" y="3179976"/>
                <a:ext cx="172800" cy="4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3EEA7B-2983-62D9-A661-7F94297A0D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60958" y="3170976"/>
                  <a:ext cx="190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F52018-679F-7774-2276-C045CEB952F7}"/>
                    </a:ext>
                  </a:extLst>
                </p14:cNvPr>
                <p14:cNvContentPartPr/>
                <p14:nvPr/>
              </p14:nvContentPartPr>
              <p14:xfrm>
                <a:off x="3818358" y="3057576"/>
                <a:ext cx="297000" cy="248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F52018-679F-7774-2276-C045CEB952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09718" y="3048936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080837C-2289-D45D-A46C-5C2308DCC950}"/>
                  </a:ext>
                </a:extLst>
              </p14:cNvPr>
              <p14:cNvContentPartPr/>
              <p14:nvPr/>
            </p14:nvContentPartPr>
            <p14:xfrm>
              <a:off x="4984038" y="2921136"/>
              <a:ext cx="230760" cy="311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080837C-2289-D45D-A46C-5C2308DCC9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75398" y="2912136"/>
                <a:ext cx="248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047E91-6D4B-53D6-F1C0-B76FFA6A47AE}"/>
                  </a:ext>
                </a:extLst>
              </p14:cNvPr>
              <p14:cNvContentPartPr/>
              <p14:nvPr/>
            </p14:nvContentPartPr>
            <p14:xfrm>
              <a:off x="3627558" y="3556896"/>
              <a:ext cx="198360" cy="255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047E91-6D4B-53D6-F1C0-B76FFA6A47A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18558" y="3548256"/>
                <a:ext cx="21600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B1E360-98E7-2474-F135-A2ACEC8B3271}"/>
              </a:ext>
            </a:extLst>
          </p:cNvPr>
          <p:cNvGrpSpPr/>
          <p:nvPr/>
        </p:nvGrpSpPr>
        <p:grpSpPr>
          <a:xfrm>
            <a:off x="4737438" y="3510096"/>
            <a:ext cx="500040" cy="316080"/>
            <a:chOff x="4737438" y="3510096"/>
            <a:chExt cx="50004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36B0C5-B352-6AB9-66AC-42118AB1B629}"/>
                    </a:ext>
                  </a:extLst>
                </p14:cNvPr>
                <p14:cNvContentPartPr/>
                <p14:nvPr/>
              </p14:nvContentPartPr>
              <p14:xfrm>
                <a:off x="4737438" y="3510096"/>
                <a:ext cx="144360" cy="213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36B0C5-B352-6AB9-66AC-42118AB1B6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28798" y="3501096"/>
                  <a:ext cx="162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5C1FF7-96AE-0783-A184-B37BD0B9603B}"/>
                    </a:ext>
                  </a:extLst>
                </p14:cNvPr>
                <p14:cNvContentPartPr/>
                <p14:nvPr/>
              </p14:nvContentPartPr>
              <p14:xfrm>
                <a:off x="4839318" y="3575616"/>
                <a:ext cx="60480" cy="25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5C1FF7-96AE-0783-A184-B37BD0B960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30678" y="3566616"/>
                  <a:ext cx="78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9A2350-EE08-465D-E555-0CE4D2DC2CAA}"/>
                    </a:ext>
                  </a:extLst>
                </p14:cNvPr>
                <p14:cNvContentPartPr/>
                <p14:nvPr/>
              </p14:nvContentPartPr>
              <p14:xfrm>
                <a:off x="5099958" y="3599016"/>
                <a:ext cx="137520" cy="3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9A2350-EE08-465D-E555-0CE4D2DC2C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91318" y="3590016"/>
                  <a:ext cx="1551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AF3090C-C946-49CE-0D58-BF1D8FD7E2F1}"/>
              </a:ext>
            </a:extLst>
          </p:cNvPr>
          <p:cNvGrpSpPr/>
          <p:nvPr/>
        </p:nvGrpSpPr>
        <p:grpSpPr>
          <a:xfrm>
            <a:off x="5519358" y="2719536"/>
            <a:ext cx="720000" cy="1054080"/>
            <a:chOff x="5519358" y="2719536"/>
            <a:chExt cx="720000" cy="10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32C0F9-7B73-8584-5C45-5698C01B1E66}"/>
                    </a:ext>
                  </a:extLst>
                </p14:cNvPr>
                <p14:cNvContentPartPr/>
                <p14:nvPr/>
              </p14:nvContentPartPr>
              <p14:xfrm>
                <a:off x="5623398" y="3393816"/>
                <a:ext cx="165240" cy="197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32C0F9-7B73-8584-5C45-5698C01B1E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4398" y="3385176"/>
                  <a:ext cx="182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12CFA0-091C-9F48-17FE-A41FE2096684}"/>
                    </a:ext>
                  </a:extLst>
                </p14:cNvPr>
                <p14:cNvContentPartPr/>
                <p14:nvPr/>
              </p14:nvContentPartPr>
              <p14:xfrm>
                <a:off x="5519358" y="3496776"/>
                <a:ext cx="261360" cy="180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12CFA0-091C-9F48-17FE-A41FE20966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0358" y="3488136"/>
                  <a:ext cx="27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B9E40A-553A-B74F-1185-8FAB329BC8E0}"/>
                    </a:ext>
                  </a:extLst>
                </p14:cNvPr>
                <p14:cNvContentPartPr/>
                <p14:nvPr/>
              </p14:nvContentPartPr>
              <p14:xfrm>
                <a:off x="5600718" y="2719536"/>
                <a:ext cx="638640" cy="105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B9E40A-553A-B74F-1185-8FAB329BC8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92078" y="2710536"/>
                  <a:ext cx="656280" cy="10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4FAB250-9C0F-5AAD-C703-139D0177BDF8}"/>
                  </a:ext>
                </a:extLst>
              </p14:cNvPr>
              <p14:cNvContentPartPr/>
              <p14:nvPr/>
            </p14:nvContentPartPr>
            <p14:xfrm>
              <a:off x="583398" y="4277976"/>
              <a:ext cx="41400" cy="469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4FAB250-9C0F-5AAD-C703-139D0177BDF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4398" y="4269336"/>
                <a:ext cx="59040" cy="48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5ACC95-8943-5E28-654B-5227F350367B}"/>
              </a:ext>
            </a:extLst>
          </p:cNvPr>
          <p:cNvGrpSpPr/>
          <p:nvPr/>
        </p:nvGrpSpPr>
        <p:grpSpPr>
          <a:xfrm>
            <a:off x="882558" y="4365456"/>
            <a:ext cx="267120" cy="295920"/>
            <a:chOff x="882558" y="4365456"/>
            <a:chExt cx="2671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30246F-9FE5-3E86-A97F-AE4A702C73A7}"/>
                    </a:ext>
                  </a:extLst>
                </p14:cNvPr>
                <p14:cNvContentPartPr/>
                <p14:nvPr/>
              </p14:nvContentPartPr>
              <p14:xfrm>
                <a:off x="882558" y="4365456"/>
                <a:ext cx="267120" cy="295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30246F-9FE5-3E86-A97F-AE4A702C73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3918" y="4356816"/>
                  <a:ext cx="284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325693-AE06-1F0C-2EBB-9B3AE29672EF}"/>
                    </a:ext>
                  </a:extLst>
                </p14:cNvPr>
                <p14:cNvContentPartPr/>
                <p14:nvPr/>
              </p14:nvContentPartPr>
              <p14:xfrm>
                <a:off x="970758" y="4557696"/>
                <a:ext cx="117720" cy="66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325693-AE06-1F0C-2EBB-9B3AE29672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758" y="4548696"/>
                  <a:ext cx="1353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C9F7D78-C294-A46E-D26F-90750BE65E75}"/>
              </a:ext>
            </a:extLst>
          </p:cNvPr>
          <p:cNvGrpSpPr/>
          <p:nvPr/>
        </p:nvGrpSpPr>
        <p:grpSpPr>
          <a:xfrm>
            <a:off x="1398438" y="4124616"/>
            <a:ext cx="989640" cy="496800"/>
            <a:chOff x="1398438" y="4124616"/>
            <a:chExt cx="9896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F9FBA7-4255-6691-4A1B-D85B60D6713B}"/>
                    </a:ext>
                  </a:extLst>
                </p14:cNvPr>
                <p14:cNvContentPartPr/>
                <p14:nvPr/>
              </p14:nvContentPartPr>
              <p14:xfrm>
                <a:off x="1398438" y="4460496"/>
                <a:ext cx="75960" cy="43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F9FBA7-4255-6691-4A1B-D85B60D671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89798" y="4451856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0BD142-85C9-7590-8D39-436AA0563E96}"/>
                    </a:ext>
                  </a:extLst>
                </p14:cNvPr>
                <p14:cNvContentPartPr/>
                <p14:nvPr/>
              </p14:nvContentPartPr>
              <p14:xfrm>
                <a:off x="1656918" y="4276176"/>
                <a:ext cx="302040" cy="34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0BD142-85C9-7590-8D39-436AA0563E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7918" y="4267176"/>
                  <a:ext cx="319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C96186-DD27-137F-3756-FC7042F0FA43}"/>
                    </a:ext>
                  </a:extLst>
                </p14:cNvPr>
                <p14:cNvContentPartPr/>
                <p14:nvPr/>
              </p14:nvContentPartPr>
              <p14:xfrm>
                <a:off x="2111598" y="4311816"/>
                <a:ext cx="63360" cy="21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C96186-DD27-137F-3756-FC7042F0FA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02958" y="4302816"/>
                  <a:ext cx="81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378122-F448-EB7D-E204-22FEC450B8EF}"/>
                    </a:ext>
                  </a:extLst>
                </p14:cNvPr>
                <p14:cNvContentPartPr/>
                <p14:nvPr/>
              </p14:nvContentPartPr>
              <p14:xfrm>
                <a:off x="2072358" y="4257816"/>
                <a:ext cx="149760" cy="10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378122-F448-EB7D-E204-22FEC450B8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63718" y="4248816"/>
                  <a:ext cx="167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8323C3-361D-EC2B-C03A-00999C6BAC38}"/>
                    </a:ext>
                  </a:extLst>
                </p14:cNvPr>
                <p14:cNvContentPartPr/>
                <p14:nvPr/>
              </p14:nvContentPartPr>
              <p14:xfrm>
                <a:off x="2111598" y="4539336"/>
                <a:ext cx="135360" cy="51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8323C3-361D-EC2B-C03A-00999C6BAC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02958" y="4530696"/>
                  <a:ext cx="153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4CECD4-75FA-B06B-DEB5-20A91B00CB9C}"/>
                    </a:ext>
                  </a:extLst>
                </p14:cNvPr>
                <p14:cNvContentPartPr/>
                <p14:nvPr/>
              </p14:nvContentPartPr>
              <p14:xfrm>
                <a:off x="2325078" y="4124616"/>
                <a:ext cx="63000" cy="462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4CECD4-75FA-B06B-DEB5-20A91B00CB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6438" y="4115616"/>
                  <a:ext cx="80640" cy="48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3E2149A-0885-F8B5-56E9-2E30BDC5E79B}"/>
              </a:ext>
            </a:extLst>
          </p:cNvPr>
          <p:cNvGrpSpPr/>
          <p:nvPr/>
        </p:nvGrpSpPr>
        <p:grpSpPr>
          <a:xfrm>
            <a:off x="2733318" y="4240176"/>
            <a:ext cx="742320" cy="246240"/>
            <a:chOff x="2733318" y="4240176"/>
            <a:chExt cx="74232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EFF4D8-1578-2DF5-E13F-EBD8A3D6AA49}"/>
                    </a:ext>
                  </a:extLst>
                </p14:cNvPr>
                <p14:cNvContentPartPr/>
                <p14:nvPr/>
              </p14:nvContentPartPr>
              <p14:xfrm>
                <a:off x="2733318" y="4347816"/>
                <a:ext cx="70920" cy="18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EFF4D8-1578-2DF5-E13F-EBD8A3D6AA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24678" y="4339176"/>
                  <a:ext cx="88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22AAE7-C934-0075-CEF1-E5CB0A3E0BEA}"/>
                    </a:ext>
                  </a:extLst>
                </p14:cNvPr>
                <p14:cNvContentPartPr/>
                <p14:nvPr/>
              </p14:nvContentPartPr>
              <p14:xfrm>
                <a:off x="2769678" y="4450416"/>
                <a:ext cx="117360" cy="36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22AAE7-C934-0075-CEF1-E5CB0A3E0B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61038" y="4441776"/>
                  <a:ext cx="135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FAD37E-18B6-A73A-AF7D-E6C62B2E5FD6}"/>
                    </a:ext>
                  </a:extLst>
                </p14:cNvPr>
                <p14:cNvContentPartPr/>
                <p14:nvPr/>
              </p14:nvContentPartPr>
              <p14:xfrm>
                <a:off x="3072078" y="4240176"/>
                <a:ext cx="403560" cy="23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FAD37E-18B6-A73A-AF7D-E6C62B2E5F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63078" y="4231176"/>
                  <a:ext cx="42120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9D8102D-679E-8A13-4E14-275E287BB1D9}"/>
                  </a:ext>
                </a:extLst>
              </p14:cNvPr>
              <p14:cNvContentPartPr/>
              <p14:nvPr/>
            </p14:nvContentPartPr>
            <p14:xfrm>
              <a:off x="514998" y="5213616"/>
              <a:ext cx="30600" cy="19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9D8102D-679E-8A13-4E14-275E287BB1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5998" y="5204976"/>
                <a:ext cx="48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93C01B-99A7-E339-61B9-FE7F24A17165}"/>
                  </a:ext>
                </a:extLst>
              </p14:cNvPr>
              <p14:cNvContentPartPr/>
              <p14:nvPr/>
            </p14:nvContentPartPr>
            <p14:xfrm>
              <a:off x="400878" y="5579016"/>
              <a:ext cx="48960" cy="23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93C01B-99A7-E339-61B9-FE7F24A1716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1878" y="5570016"/>
                <a:ext cx="66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A01D442-27A3-3983-3A31-A3D84BC0A5B7}"/>
                  </a:ext>
                </a:extLst>
              </p14:cNvPr>
              <p14:cNvContentPartPr/>
              <p14:nvPr/>
            </p14:nvContentPartPr>
            <p14:xfrm>
              <a:off x="935118" y="5484696"/>
              <a:ext cx="29520" cy="9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A01D442-27A3-3983-3A31-A3D84BC0A5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6118" y="5475696"/>
                <a:ext cx="47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F7AB06E-E93F-7ECC-9866-24D8C310B581}"/>
                  </a:ext>
                </a:extLst>
              </p14:cNvPr>
              <p14:cNvContentPartPr/>
              <p14:nvPr/>
            </p14:nvContentPartPr>
            <p14:xfrm>
              <a:off x="1766358" y="4854696"/>
              <a:ext cx="119160" cy="881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F7AB06E-E93F-7ECC-9866-24D8C310B58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57718" y="4845696"/>
                <a:ext cx="136800" cy="89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B73ECE5-9FC7-992A-8784-07B5DF1A6069}"/>
              </a:ext>
            </a:extLst>
          </p:cNvPr>
          <p:cNvGrpSpPr/>
          <p:nvPr/>
        </p:nvGrpSpPr>
        <p:grpSpPr>
          <a:xfrm>
            <a:off x="2219598" y="4781256"/>
            <a:ext cx="839160" cy="367560"/>
            <a:chOff x="2219598" y="4781256"/>
            <a:chExt cx="83916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403537E-FF76-E0E2-0C1A-9F3411F9BFDB}"/>
                    </a:ext>
                  </a:extLst>
                </p14:cNvPr>
                <p14:cNvContentPartPr/>
                <p14:nvPr/>
              </p14:nvContentPartPr>
              <p14:xfrm>
                <a:off x="2219598" y="4874136"/>
                <a:ext cx="45720" cy="274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403537E-FF76-E0E2-0C1A-9F3411F9BF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10598" y="4865136"/>
                  <a:ext cx="63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AD92E9-5AE2-378B-2E31-9F38B2BD6835}"/>
                    </a:ext>
                  </a:extLst>
                </p14:cNvPr>
                <p14:cNvContentPartPr/>
                <p14:nvPr/>
              </p14:nvContentPartPr>
              <p14:xfrm>
                <a:off x="2445318" y="4943256"/>
                <a:ext cx="151560" cy="42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AD92E9-5AE2-378B-2E31-9F38B2BD68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36318" y="4934256"/>
                  <a:ext cx="169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FCA72A-A5F2-266E-2490-B571487797F2}"/>
                    </a:ext>
                  </a:extLst>
                </p14:cNvPr>
                <p14:cNvContentPartPr/>
                <p14:nvPr/>
              </p14:nvContentPartPr>
              <p14:xfrm>
                <a:off x="2699478" y="4781256"/>
                <a:ext cx="359280" cy="354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FCA72A-A5F2-266E-2490-B571487797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0838" y="4772256"/>
                  <a:ext cx="37692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0576ED4-DE22-A6FA-68CA-D1C17DF6CAA8}"/>
                  </a:ext>
                </a:extLst>
              </p14:cNvPr>
              <p14:cNvContentPartPr/>
              <p14:nvPr/>
            </p14:nvContentPartPr>
            <p14:xfrm>
              <a:off x="2473398" y="5359416"/>
              <a:ext cx="384120" cy="253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0576ED4-DE22-A6FA-68CA-D1C17DF6CAA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64758" y="5350776"/>
                <a:ext cx="40176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0CA6E2-5CB5-120F-9303-5265E2BF3799}"/>
              </a:ext>
            </a:extLst>
          </p:cNvPr>
          <p:cNvGrpSpPr/>
          <p:nvPr/>
        </p:nvGrpSpPr>
        <p:grpSpPr>
          <a:xfrm>
            <a:off x="3584358" y="4440696"/>
            <a:ext cx="1092600" cy="1071000"/>
            <a:chOff x="3584358" y="4440696"/>
            <a:chExt cx="1092600" cy="10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CE6C60-E310-937D-2AB9-B54277B47831}"/>
                    </a:ext>
                  </a:extLst>
                </p14:cNvPr>
                <p14:cNvContentPartPr/>
                <p14:nvPr/>
              </p14:nvContentPartPr>
              <p14:xfrm>
                <a:off x="3866958" y="4652016"/>
                <a:ext cx="221400" cy="35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CE6C60-E310-937D-2AB9-B54277B478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57958" y="4643376"/>
                  <a:ext cx="239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677295-8462-9365-0CAE-3ED64E6EEDC2}"/>
                    </a:ext>
                  </a:extLst>
                </p14:cNvPr>
                <p14:cNvContentPartPr/>
                <p14:nvPr/>
              </p14:nvContentPartPr>
              <p14:xfrm>
                <a:off x="3584358" y="5243856"/>
                <a:ext cx="130680" cy="228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677295-8462-9365-0CAE-3ED64E6EEDC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75718" y="5234856"/>
                  <a:ext cx="14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1EBCA4-4E08-3A05-09E2-A81A9D07CB57}"/>
                    </a:ext>
                  </a:extLst>
                </p14:cNvPr>
                <p14:cNvContentPartPr/>
                <p14:nvPr/>
              </p14:nvContentPartPr>
              <p14:xfrm>
                <a:off x="3747078" y="5355096"/>
                <a:ext cx="28440" cy="151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1EBCA4-4E08-3A05-09E2-A81A9D07CB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38078" y="5346456"/>
                  <a:ext cx="46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C54FF0-F365-9EA9-B411-DDE259B0863C}"/>
                    </a:ext>
                  </a:extLst>
                </p14:cNvPr>
                <p14:cNvContentPartPr/>
                <p14:nvPr/>
              </p14:nvContentPartPr>
              <p14:xfrm>
                <a:off x="3947598" y="5355816"/>
                <a:ext cx="200880" cy="6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C54FF0-F365-9EA9-B411-DDE259B086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8598" y="5346816"/>
                  <a:ext cx="218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54D4AE-A691-5EAA-96E5-D1A26053E4C7}"/>
                    </a:ext>
                  </a:extLst>
                </p14:cNvPr>
                <p14:cNvContentPartPr/>
                <p14:nvPr/>
              </p14:nvContentPartPr>
              <p14:xfrm>
                <a:off x="4227678" y="5222256"/>
                <a:ext cx="2458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54D4AE-A691-5EAA-96E5-D1A26053E4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18678" y="5213256"/>
                  <a:ext cx="263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18BB66-704D-F492-55F4-5701DF48779E}"/>
                    </a:ext>
                  </a:extLst>
                </p14:cNvPr>
                <p14:cNvContentPartPr/>
                <p14:nvPr/>
              </p14:nvContentPartPr>
              <p14:xfrm>
                <a:off x="4543758" y="4440696"/>
                <a:ext cx="133200" cy="1071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18BB66-704D-F492-55F4-5701DF4877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5118" y="4431696"/>
                  <a:ext cx="150840" cy="10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7FD468C-539B-A7F9-3205-3EF7FFF17F1D}"/>
              </a:ext>
            </a:extLst>
          </p:cNvPr>
          <p:cNvGrpSpPr/>
          <p:nvPr/>
        </p:nvGrpSpPr>
        <p:grpSpPr>
          <a:xfrm>
            <a:off x="5012478" y="5120016"/>
            <a:ext cx="174600" cy="138960"/>
            <a:chOff x="5012478" y="5120016"/>
            <a:chExt cx="1746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20F1BD-3876-EE27-B6B1-A12C3ED8D21B}"/>
                    </a:ext>
                  </a:extLst>
                </p14:cNvPr>
                <p14:cNvContentPartPr/>
                <p14:nvPr/>
              </p14:nvContentPartPr>
              <p14:xfrm>
                <a:off x="5017518" y="5120016"/>
                <a:ext cx="169560" cy="6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20F1BD-3876-EE27-B6B1-A12C3ED8D21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08518" y="5111016"/>
                  <a:ext cx="187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B9887-8344-A8A7-413A-D5F3F2D27400}"/>
                    </a:ext>
                  </a:extLst>
                </p14:cNvPr>
                <p14:cNvContentPartPr/>
                <p14:nvPr/>
              </p14:nvContentPartPr>
              <p14:xfrm>
                <a:off x="5012478" y="5231616"/>
                <a:ext cx="155520" cy="27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B9887-8344-A8A7-413A-D5F3F2D2740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03838" y="5222616"/>
                  <a:ext cx="1731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F1BD237-6C4B-FA5E-9EDB-B36C7FC79761}"/>
                  </a:ext>
                </a:extLst>
              </p14:cNvPr>
              <p14:cNvContentPartPr/>
              <p14:nvPr/>
            </p14:nvContentPartPr>
            <p14:xfrm>
              <a:off x="5517198" y="4929576"/>
              <a:ext cx="617040" cy="431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F1BD237-6C4B-FA5E-9EDB-B36C7FC797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08198" y="4920576"/>
                <a:ext cx="63468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A5E1187-F0A2-B789-EF69-6D6E7E1BE266}"/>
              </a:ext>
            </a:extLst>
          </p:cNvPr>
          <p:cNvGrpSpPr/>
          <p:nvPr/>
        </p:nvGrpSpPr>
        <p:grpSpPr>
          <a:xfrm>
            <a:off x="1374318" y="6310896"/>
            <a:ext cx="263160" cy="172080"/>
            <a:chOff x="1374318" y="6310896"/>
            <a:chExt cx="2631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0F2B20-ADAF-435C-09F4-6B316142435E}"/>
                    </a:ext>
                  </a:extLst>
                </p14:cNvPr>
                <p14:cNvContentPartPr/>
                <p14:nvPr/>
              </p14:nvContentPartPr>
              <p14:xfrm>
                <a:off x="1374318" y="6310896"/>
                <a:ext cx="127440" cy="39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0F2B20-ADAF-435C-09F4-6B316142435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65318" y="6301896"/>
                  <a:ext cx="145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5D1EEB-062D-ECA6-2FBB-00269AB19A1E}"/>
                    </a:ext>
                  </a:extLst>
                </p14:cNvPr>
                <p14:cNvContentPartPr/>
                <p14:nvPr/>
              </p14:nvContentPartPr>
              <p14:xfrm>
                <a:off x="1418598" y="6437976"/>
                <a:ext cx="218880" cy="45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5D1EEB-062D-ECA6-2FBB-00269AB19A1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09598" y="6428976"/>
                  <a:ext cx="2365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20FAC0E-2324-9D60-EF73-D09A66525591}"/>
                  </a:ext>
                </a:extLst>
              </p14:cNvPr>
              <p14:cNvContentPartPr/>
              <p14:nvPr/>
            </p14:nvContentPartPr>
            <p14:xfrm>
              <a:off x="3304638" y="6146736"/>
              <a:ext cx="44640" cy="270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20FAC0E-2324-9D60-EF73-D09A6652559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95998" y="6137736"/>
                <a:ext cx="622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26CA412-B4F9-4C9D-8A7A-2A31953F789E}"/>
              </a:ext>
            </a:extLst>
          </p:cNvPr>
          <p:cNvGrpSpPr/>
          <p:nvPr/>
        </p:nvGrpSpPr>
        <p:grpSpPr>
          <a:xfrm>
            <a:off x="1880478" y="6058896"/>
            <a:ext cx="1071000" cy="537480"/>
            <a:chOff x="1880478" y="6058896"/>
            <a:chExt cx="10710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4260CB-01D7-FC37-D067-C768ECA01E4D}"/>
                    </a:ext>
                  </a:extLst>
                </p14:cNvPr>
                <p14:cNvContentPartPr/>
                <p14:nvPr/>
              </p14:nvContentPartPr>
              <p14:xfrm>
                <a:off x="2503638" y="6208296"/>
                <a:ext cx="108000" cy="27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4260CB-01D7-FC37-D067-C768ECA01E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94998" y="6199656"/>
                  <a:ext cx="125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2EEBD8-37D1-CFA0-F7DB-DDACA5345315}"/>
                    </a:ext>
                  </a:extLst>
                </p14:cNvPr>
                <p14:cNvContentPartPr/>
                <p14:nvPr/>
              </p14:nvContentPartPr>
              <p14:xfrm>
                <a:off x="2251998" y="6350856"/>
                <a:ext cx="296280" cy="20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2EEBD8-37D1-CFA0-F7DB-DDACA53453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42998" y="6341856"/>
                  <a:ext cx="31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1CFD49-8691-931E-C62E-9B16F63779B5}"/>
                    </a:ext>
                  </a:extLst>
                </p14:cNvPr>
                <p14:cNvContentPartPr/>
                <p14:nvPr/>
              </p14:nvContentPartPr>
              <p14:xfrm>
                <a:off x="2765718" y="6293616"/>
                <a:ext cx="185760" cy="54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1CFD49-8691-931E-C62E-9B16F63779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56718" y="6284976"/>
                  <a:ext cx="203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CF1E77E-293E-A7E5-2688-55966BA1FC22}"/>
                    </a:ext>
                  </a:extLst>
                </p14:cNvPr>
                <p14:cNvContentPartPr/>
                <p14:nvPr/>
              </p14:nvContentPartPr>
              <p14:xfrm>
                <a:off x="1880478" y="6058896"/>
                <a:ext cx="423000" cy="537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CF1E77E-293E-A7E5-2688-55966BA1FC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71478" y="6049896"/>
                  <a:ext cx="440640" cy="5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7AF5F7F-4C04-6619-B4E6-FE6011BA19EE}"/>
              </a:ext>
            </a:extLst>
          </p:cNvPr>
          <p:cNvGrpSpPr/>
          <p:nvPr/>
        </p:nvGrpSpPr>
        <p:grpSpPr>
          <a:xfrm>
            <a:off x="3616038" y="5820936"/>
            <a:ext cx="2205000" cy="624600"/>
            <a:chOff x="3616038" y="5820936"/>
            <a:chExt cx="220500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3BE1D6-F4E7-79EC-FF4E-73C9643BCF08}"/>
                    </a:ext>
                  </a:extLst>
                </p14:cNvPr>
                <p14:cNvContentPartPr/>
                <p14:nvPr/>
              </p14:nvContentPartPr>
              <p14:xfrm>
                <a:off x="3616038" y="6012096"/>
                <a:ext cx="157320" cy="43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3BE1D6-F4E7-79EC-FF4E-73C9643BCF0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7038" y="6003096"/>
                  <a:ext cx="1749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5569E1-8A5D-9AD4-374F-2E71FF0E626E}"/>
                    </a:ext>
                  </a:extLst>
                </p14:cNvPr>
                <p14:cNvContentPartPr/>
                <p14:nvPr/>
              </p14:nvContentPartPr>
              <p14:xfrm>
                <a:off x="3958038" y="5915616"/>
                <a:ext cx="294120" cy="488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5569E1-8A5D-9AD4-374F-2E71FF0E626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49038" y="5906976"/>
                  <a:ext cx="311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258EB6-915F-BC81-54C2-060B3545F014}"/>
                    </a:ext>
                  </a:extLst>
                </p14:cNvPr>
                <p14:cNvContentPartPr/>
                <p14:nvPr/>
              </p14:nvContentPartPr>
              <p14:xfrm>
                <a:off x="4344318" y="6034056"/>
                <a:ext cx="199800" cy="27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258EB6-915F-BC81-54C2-060B3545F0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35678" y="6025416"/>
                  <a:ext cx="217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BAD576-BFD1-654A-DE1D-9B9C45FD9FF7}"/>
                    </a:ext>
                  </a:extLst>
                </p14:cNvPr>
                <p14:cNvContentPartPr/>
                <p14:nvPr/>
              </p14:nvContentPartPr>
              <p14:xfrm>
                <a:off x="4246758" y="6164736"/>
                <a:ext cx="232560" cy="138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BAD576-BFD1-654A-DE1D-9B9C45FD9F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38118" y="6156096"/>
                  <a:ext cx="25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FCBF2F-56B8-DD15-0FBA-F9F11006AAF5}"/>
                    </a:ext>
                  </a:extLst>
                </p14:cNvPr>
                <p14:cNvContentPartPr/>
                <p14:nvPr/>
              </p14:nvContentPartPr>
              <p14:xfrm>
                <a:off x="4698918" y="6178416"/>
                <a:ext cx="232560" cy="58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FCBF2F-56B8-DD15-0FBA-F9F11006AAF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89918" y="6169776"/>
                  <a:ext cx="25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E8E50EA-56CA-B6AB-17D4-8F97FAAF2AB5}"/>
                    </a:ext>
                  </a:extLst>
                </p14:cNvPr>
                <p14:cNvContentPartPr/>
                <p14:nvPr/>
              </p14:nvContentPartPr>
              <p14:xfrm>
                <a:off x="5066118" y="6010656"/>
                <a:ext cx="188280" cy="295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E8E50EA-56CA-B6AB-17D4-8F97FAAF2A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57478" y="6001656"/>
                  <a:ext cx="205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493B89-47FD-AA8C-01EB-99A9890C86FA}"/>
                    </a:ext>
                  </a:extLst>
                </p14:cNvPr>
                <p14:cNvContentPartPr/>
                <p14:nvPr/>
              </p14:nvContentPartPr>
              <p14:xfrm>
                <a:off x="5242878" y="6194616"/>
                <a:ext cx="36720" cy="153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493B89-47FD-AA8C-01EB-99A9890C86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34238" y="6185616"/>
                  <a:ext cx="54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4D09DF-BC25-0893-9CB0-65E6052AB721}"/>
                    </a:ext>
                  </a:extLst>
                </p14:cNvPr>
                <p14:cNvContentPartPr/>
                <p14:nvPr/>
              </p14:nvContentPartPr>
              <p14:xfrm>
                <a:off x="5390118" y="5820936"/>
                <a:ext cx="430920" cy="618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4D09DF-BC25-0893-9CB0-65E6052AB7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81478" y="5812296"/>
                  <a:ext cx="448560" cy="63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5B7E5D1-B75D-F4B8-D5A0-A8EEA366227C}"/>
                  </a:ext>
                </a:extLst>
              </p14:cNvPr>
              <p14:cNvContentPartPr/>
              <p14:nvPr/>
            </p14:nvContentPartPr>
            <p14:xfrm>
              <a:off x="6187158" y="6068616"/>
              <a:ext cx="213120" cy="23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5B7E5D1-B75D-F4B8-D5A0-A8EEA366227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78518" y="6059976"/>
                <a:ext cx="230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7F99065-C50E-C690-6917-55EF1DEE1A36}"/>
                  </a:ext>
                </a:extLst>
              </p14:cNvPr>
              <p14:cNvContentPartPr/>
              <p14:nvPr/>
            </p14:nvContentPartPr>
            <p14:xfrm>
              <a:off x="6758118" y="5861976"/>
              <a:ext cx="231480" cy="441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7F99065-C50E-C690-6917-55EF1DEE1A3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49118" y="5852976"/>
                <a:ext cx="24912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485BDE-AF95-41FD-F31B-F13E8617DBFA}"/>
              </a:ext>
            </a:extLst>
          </p:cNvPr>
          <p:cNvGrpSpPr/>
          <p:nvPr/>
        </p:nvGrpSpPr>
        <p:grpSpPr>
          <a:xfrm>
            <a:off x="7491078" y="6081576"/>
            <a:ext cx="157680" cy="126000"/>
            <a:chOff x="7491078" y="6081576"/>
            <a:chExt cx="15768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AC63AFD-FB54-8853-39D7-B3DF7B63AA23}"/>
                    </a:ext>
                  </a:extLst>
                </p14:cNvPr>
                <p14:cNvContentPartPr/>
                <p14:nvPr/>
              </p14:nvContentPartPr>
              <p14:xfrm>
                <a:off x="7491078" y="6081576"/>
                <a:ext cx="157680" cy="24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AC63AFD-FB54-8853-39D7-B3DF7B63AA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82078" y="6072576"/>
                  <a:ext cx="175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128AE2-51F7-294A-5508-42D20B52A10E}"/>
                    </a:ext>
                  </a:extLst>
                </p14:cNvPr>
                <p14:cNvContentPartPr/>
                <p14:nvPr/>
              </p14:nvContentPartPr>
              <p14:xfrm>
                <a:off x="7521318" y="6182016"/>
                <a:ext cx="102240" cy="2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128AE2-51F7-294A-5508-42D20B52A1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12318" y="6173376"/>
                  <a:ext cx="11988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F505EFF-AD02-A041-08AD-1BB0048723EA}"/>
                  </a:ext>
                </a:extLst>
              </p14:cNvPr>
              <p14:cNvContentPartPr/>
              <p14:nvPr/>
            </p14:nvContentPartPr>
            <p14:xfrm>
              <a:off x="8138718" y="5986536"/>
              <a:ext cx="25812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F505EFF-AD02-A041-08AD-1BB0048723E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130078" y="5977896"/>
                <a:ext cx="275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A4D3469-E805-F13A-A241-8FFD7F620CA3}"/>
                  </a:ext>
                </a:extLst>
              </p14:cNvPr>
              <p14:cNvContentPartPr/>
              <p14:nvPr/>
            </p14:nvContentPartPr>
            <p14:xfrm>
              <a:off x="1479438" y="6098496"/>
              <a:ext cx="273600" cy="519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A4D3469-E805-F13A-A241-8FFD7F620CA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470438" y="6089856"/>
                <a:ext cx="29124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66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EAB6235-4B61-CC79-DB6E-E4B5FA71D95D}"/>
              </a:ext>
            </a:extLst>
          </p:cNvPr>
          <p:cNvGrpSpPr/>
          <p:nvPr/>
        </p:nvGrpSpPr>
        <p:grpSpPr>
          <a:xfrm>
            <a:off x="985158" y="312576"/>
            <a:ext cx="5744160" cy="1616400"/>
            <a:chOff x="985158" y="312576"/>
            <a:chExt cx="5744160" cy="16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CD8E5-803A-E064-2276-624083CF1938}"/>
                    </a:ext>
                  </a:extLst>
                </p14:cNvPr>
                <p14:cNvContentPartPr/>
                <p14:nvPr/>
              </p14:nvContentPartPr>
              <p14:xfrm>
                <a:off x="1876518" y="376296"/>
                <a:ext cx="280800" cy="32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CD8E5-803A-E064-2276-624083CF19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518" y="367296"/>
                  <a:ext cx="2984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575E87-5F2F-14EA-B350-2E234F0FF0CB}"/>
                    </a:ext>
                  </a:extLst>
                </p14:cNvPr>
                <p14:cNvContentPartPr/>
                <p14:nvPr/>
              </p14:nvContentPartPr>
              <p14:xfrm>
                <a:off x="2191158" y="314016"/>
                <a:ext cx="155880" cy="129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575E87-5F2F-14EA-B350-2E234F0FF0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82158" y="305376"/>
                  <a:ext cx="173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F48F49-D958-53F0-6BE1-CCC575521DE6}"/>
                    </a:ext>
                  </a:extLst>
                </p14:cNvPr>
                <p14:cNvContentPartPr/>
                <p14:nvPr/>
              </p14:nvContentPartPr>
              <p14:xfrm>
                <a:off x="2566998" y="493296"/>
                <a:ext cx="187920" cy="3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F48F49-D958-53F0-6BE1-CCC575521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8358" y="484296"/>
                  <a:ext cx="205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7AF3BF-D8AD-1C9C-3AD3-9A6FF8987FDF}"/>
                    </a:ext>
                  </a:extLst>
                </p14:cNvPr>
                <p14:cNvContentPartPr/>
                <p14:nvPr/>
              </p14:nvContentPartPr>
              <p14:xfrm>
                <a:off x="3064518" y="336336"/>
                <a:ext cx="146520" cy="26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7AF3BF-D8AD-1C9C-3AD3-9A6FF8987F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5878" y="327336"/>
                  <a:ext cx="164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B7FFB9-6CC0-6C25-7D2E-C26C3FAA83D7}"/>
                    </a:ext>
                  </a:extLst>
                </p14:cNvPr>
                <p14:cNvContentPartPr/>
                <p14:nvPr/>
              </p14:nvContentPartPr>
              <p14:xfrm>
                <a:off x="3060918" y="312576"/>
                <a:ext cx="237240" cy="7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B7FFB9-6CC0-6C25-7D2E-C26C3FAA83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1918" y="303576"/>
                  <a:ext cx="254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C2EC1A-E590-8512-BD4E-27B8821BE36B}"/>
                    </a:ext>
                  </a:extLst>
                </p14:cNvPr>
                <p14:cNvContentPartPr/>
                <p14:nvPr/>
              </p14:nvContentPartPr>
              <p14:xfrm>
                <a:off x="3388158" y="324456"/>
                <a:ext cx="289080" cy="32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C2EC1A-E590-8512-BD4E-27B8821BE3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9518" y="315816"/>
                  <a:ext cx="3067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46FACF-41B9-370D-0E93-4DAB6CAA53FB}"/>
                    </a:ext>
                  </a:extLst>
                </p14:cNvPr>
                <p14:cNvContentPartPr/>
                <p14:nvPr/>
              </p14:nvContentPartPr>
              <p14:xfrm>
                <a:off x="3945078" y="420576"/>
                <a:ext cx="181080" cy="1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46FACF-41B9-370D-0E93-4DAB6CAA5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6438" y="411936"/>
                  <a:ext cx="198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57E5F2-8767-DCA8-E8D3-21CC0A990979}"/>
                    </a:ext>
                  </a:extLst>
                </p14:cNvPr>
                <p14:cNvContentPartPr/>
                <p14:nvPr/>
              </p14:nvContentPartPr>
              <p14:xfrm>
                <a:off x="4035078" y="350376"/>
                <a:ext cx="39600" cy="18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57E5F2-8767-DCA8-E8D3-21CC0A9909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6438" y="341376"/>
                  <a:ext cx="5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3BC377-9711-5F26-AD49-93267CE9F87F}"/>
                    </a:ext>
                  </a:extLst>
                </p14:cNvPr>
                <p14:cNvContentPartPr/>
                <p14:nvPr/>
              </p14:nvContentPartPr>
              <p14:xfrm>
                <a:off x="4355118" y="344976"/>
                <a:ext cx="251640" cy="31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3BC377-9711-5F26-AD49-93267CE9F8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6118" y="336336"/>
                  <a:ext cx="269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6F662C-5C2F-3580-71D3-11534451C5E9}"/>
                    </a:ext>
                  </a:extLst>
                </p14:cNvPr>
                <p14:cNvContentPartPr/>
                <p14:nvPr/>
              </p14:nvContentPartPr>
              <p14:xfrm>
                <a:off x="4850118" y="485016"/>
                <a:ext cx="192960" cy="3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6F662C-5C2F-3580-71D3-11534451C5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1478" y="476376"/>
                  <a:ext cx="210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57F569-2A1E-2650-7CF8-AA895EC72BB0}"/>
                    </a:ext>
                  </a:extLst>
                </p14:cNvPr>
                <p14:cNvContentPartPr/>
                <p14:nvPr/>
              </p14:nvContentPartPr>
              <p14:xfrm>
                <a:off x="5179878" y="344616"/>
                <a:ext cx="195840" cy="30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57F569-2A1E-2650-7CF8-AA895EC72B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70878" y="335976"/>
                  <a:ext cx="213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872604-00F9-3E86-AE25-9593193906C1}"/>
                    </a:ext>
                  </a:extLst>
                </p14:cNvPr>
                <p14:cNvContentPartPr/>
                <p14:nvPr/>
              </p14:nvContentPartPr>
              <p14:xfrm>
                <a:off x="5938758" y="485736"/>
                <a:ext cx="105840" cy="1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872604-00F9-3E86-AE25-9593193906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9758" y="477096"/>
                  <a:ext cx="12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6B7FE1-D7A7-039B-2E14-14F0A2D6E186}"/>
                    </a:ext>
                  </a:extLst>
                </p14:cNvPr>
                <p14:cNvContentPartPr/>
                <p14:nvPr/>
              </p14:nvContentPartPr>
              <p14:xfrm>
                <a:off x="5921118" y="585816"/>
                <a:ext cx="117360" cy="1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6B7FE1-D7A7-039B-2E14-14F0A2D6E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2478" y="576816"/>
                  <a:ext cx="135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7A46EA-6CE9-BF7D-0EE0-019DB3AADFFC}"/>
                    </a:ext>
                  </a:extLst>
                </p14:cNvPr>
                <p14:cNvContentPartPr/>
                <p14:nvPr/>
              </p14:nvContentPartPr>
              <p14:xfrm>
                <a:off x="6307038" y="378816"/>
                <a:ext cx="422280" cy="31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7A46EA-6CE9-BF7D-0EE0-019DB3AADF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398" y="370176"/>
                  <a:ext cx="439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1767AF-9A85-8025-1108-F0E6341D0C97}"/>
                    </a:ext>
                  </a:extLst>
                </p14:cNvPr>
                <p14:cNvContentPartPr/>
                <p14:nvPr/>
              </p14:nvContentPartPr>
              <p14:xfrm>
                <a:off x="985158" y="555936"/>
                <a:ext cx="166680" cy="3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1767AF-9A85-8025-1108-F0E6341D0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518" y="546936"/>
                  <a:ext cx="184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1E622F-146A-CAAE-F447-6F0CA1ADF548}"/>
                    </a:ext>
                  </a:extLst>
                </p14:cNvPr>
                <p14:cNvContentPartPr/>
                <p14:nvPr/>
              </p14:nvContentPartPr>
              <p14:xfrm>
                <a:off x="988398" y="663576"/>
                <a:ext cx="104040" cy="3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1E622F-146A-CAAE-F447-6F0CA1ADF5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9398" y="654936"/>
                  <a:ext cx="121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222424-1308-F8F0-BBA3-0FACE6C7E107}"/>
                    </a:ext>
                  </a:extLst>
                </p14:cNvPr>
                <p14:cNvContentPartPr/>
                <p14:nvPr/>
              </p14:nvContentPartPr>
              <p14:xfrm>
                <a:off x="1275678" y="439656"/>
                <a:ext cx="146520" cy="41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222424-1308-F8F0-BBA3-0FACE6C7E1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6678" y="431016"/>
                  <a:ext cx="1641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4D4540-BD3C-1FFD-DF6F-BFFC60721E63}"/>
                    </a:ext>
                  </a:extLst>
                </p14:cNvPr>
                <p14:cNvContentPartPr/>
                <p14:nvPr/>
              </p14:nvContentPartPr>
              <p14:xfrm>
                <a:off x="1038798" y="1286736"/>
                <a:ext cx="123120" cy="3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4D4540-BD3C-1FFD-DF6F-BFFC60721E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9798" y="1278096"/>
                  <a:ext cx="140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47B60E-C0C1-8AD6-65AE-CE957BCF91BD}"/>
                    </a:ext>
                  </a:extLst>
                </p14:cNvPr>
                <p14:cNvContentPartPr/>
                <p14:nvPr/>
              </p14:nvContentPartPr>
              <p14:xfrm>
                <a:off x="1109358" y="1404816"/>
                <a:ext cx="92880" cy="17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47B60E-C0C1-8AD6-65AE-CE957BCF91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0358" y="1395816"/>
                  <a:ext cx="110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1238DD-77DD-AA74-E448-D05B4BBFCB79}"/>
                    </a:ext>
                  </a:extLst>
                </p14:cNvPr>
                <p14:cNvContentPartPr/>
                <p14:nvPr/>
              </p14:nvContentPartPr>
              <p14:xfrm>
                <a:off x="1344438" y="1253976"/>
                <a:ext cx="217440" cy="34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1238DD-77DD-AA74-E448-D05B4BBFCB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5798" y="1244976"/>
                  <a:ext cx="235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F37100-5DCC-4C18-E583-D4D7FF54F75D}"/>
                    </a:ext>
                  </a:extLst>
                </p14:cNvPr>
                <p14:cNvContentPartPr/>
                <p14:nvPr/>
              </p14:nvContentPartPr>
              <p14:xfrm>
                <a:off x="2200518" y="1293576"/>
                <a:ext cx="368280" cy="29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F37100-5DCC-4C18-E583-D4D7FF54F7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91518" y="1284576"/>
                  <a:ext cx="385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61A982-4BA9-0E4C-2C8A-4382C86F5D87}"/>
                    </a:ext>
                  </a:extLst>
                </p14:cNvPr>
                <p14:cNvContentPartPr/>
                <p14:nvPr/>
              </p14:nvContentPartPr>
              <p14:xfrm>
                <a:off x="2573118" y="1147056"/>
                <a:ext cx="260280" cy="15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61A982-4BA9-0E4C-2C8A-4382C86F5D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4478" y="1138416"/>
                  <a:ext cx="277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6C7B1D-B99F-0F19-46D4-F28446385662}"/>
                    </a:ext>
                  </a:extLst>
                </p14:cNvPr>
                <p14:cNvContentPartPr/>
                <p14:nvPr/>
              </p14:nvContentPartPr>
              <p14:xfrm>
                <a:off x="2952198" y="1442976"/>
                <a:ext cx="22320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6C7B1D-B99F-0F19-46D4-F284463856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3198" y="1433976"/>
                  <a:ext cx="240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B8E5ED-95EF-DFF0-1301-C53D91844C87}"/>
                    </a:ext>
                  </a:extLst>
                </p14:cNvPr>
                <p14:cNvContentPartPr/>
                <p14:nvPr/>
              </p14:nvContentPartPr>
              <p14:xfrm>
                <a:off x="3526038" y="1262976"/>
                <a:ext cx="192960" cy="27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B8E5ED-95EF-DFF0-1301-C53D91844C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7398" y="1253976"/>
                  <a:ext cx="210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612C27-FFDD-D96A-CE2A-35881CEC7EF7}"/>
                    </a:ext>
                  </a:extLst>
                </p14:cNvPr>
                <p14:cNvContentPartPr/>
                <p14:nvPr/>
              </p14:nvContentPartPr>
              <p14:xfrm>
                <a:off x="3587598" y="1232376"/>
                <a:ext cx="163440" cy="9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612C27-FFDD-D96A-CE2A-35881CEC7E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8958" y="1223736"/>
                  <a:ext cx="181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BB03CB-FB1E-A732-BEE4-BF90EFA0218B}"/>
                    </a:ext>
                  </a:extLst>
                </p14:cNvPr>
                <p14:cNvContentPartPr/>
                <p14:nvPr/>
              </p14:nvContentPartPr>
              <p14:xfrm>
                <a:off x="3765078" y="1217976"/>
                <a:ext cx="348840" cy="26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BB03CB-FB1E-A732-BEE4-BF90EFA021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56438" y="1208976"/>
                  <a:ext cx="366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CE7096-4B39-58CC-805B-5362D475759F}"/>
                    </a:ext>
                  </a:extLst>
                </p14:cNvPr>
                <p14:cNvContentPartPr/>
                <p14:nvPr/>
              </p14:nvContentPartPr>
              <p14:xfrm>
                <a:off x="4396878" y="1333176"/>
                <a:ext cx="198720" cy="2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CE7096-4B39-58CC-805B-5362D47575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8238" y="1324176"/>
                  <a:ext cx="216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60734D-B990-A709-7D02-D493BC86CA75}"/>
                    </a:ext>
                  </a:extLst>
                </p14:cNvPr>
                <p14:cNvContentPartPr/>
                <p14:nvPr/>
              </p14:nvContentPartPr>
              <p14:xfrm>
                <a:off x="4843998" y="1185936"/>
                <a:ext cx="390240" cy="28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60734D-B990-A709-7D02-D493BC86CA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35358" y="1177296"/>
                  <a:ext cx="407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DC7853-446E-4EB5-A788-EBF16D5B1C5A}"/>
                    </a:ext>
                  </a:extLst>
                </p14:cNvPr>
                <p14:cNvContentPartPr/>
                <p14:nvPr/>
              </p14:nvContentPartPr>
              <p14:xfrm>
                <a:off x="5580558" y="1285656"/>
                <a:ext cx="77040" cy="2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DC7853-446E-4EB5-A788-EBF16D5B1C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1918" y="1276656"/>
                  <a:ext cx="94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F59693-8B97-D3F7-3F60-1B07B2B1E6C4}"/>
                    </a:ext>
                  </a:extLst>
                </p14:cNvPr>
                <p14:cNvContentPartPr/>
                <p14:nvPr/>
              </p14:nvContentPartPr>
              <p14:xfrm>
                <a:off x="5568678" y="1374936"/>
                <a:ext cx="164520" cy="3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F59693-8B97-D3F7-3F60-1B07B2B1E6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0038" y="1365936"/>
                  <a:ext cx="182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35347D-C340-BF91-7A80-C5A0F60C9862}"/>
                    </a:ext>
                  </a:extLst>
                </p14:cNvPr>
                <p14:cNvContentPartPr/>
                <p14:nvPr/>
              </p14:nvContentPartPr>
              <p14:xfrm>
                <a:off x="5710518" y="1150656"/>
                <a:ext cx="662760" cy="31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35347D-C340-BF91-7A80-C5A0F60C98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01878" y="1142016"/>
                  <a:ext cx="680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8CD38-E608-CBED-97BC-61B2E36A7DDB}"/>
                    </a:ext>
                  </a:extLst>
                </p14:cNvPr>
                <p14:cNvContentPartPr/>
                <p14:nvPr/>
              </p14:nvContentPartPr>
              <p14:xfrm>
                <a:off x="1915398" y="1092696"/>
                <a:ext cx="72000" cy="82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8CD38-E608-CBED-97BC-61B2E36A7D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6398" y="1084056"/>
                  <a:ext cx="896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17D20B-0A28-6B7F-51A4-1E9BF9ECE33E}"/>
                    </a:ext>
                  </a:extLst>
                </p14:cNvPr>
                <p14:cNvContentPartPr/>
                <p14:nvPr/>
              </p14:nvContentPartPr>
              <p14:xfrm>
                <a:off x="1458558" y="780936"/>
                <a:ext cx="5163840" cy="1148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17D20B-0A28-6B7F-51A4-1E9BF9ECE3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49918" y="771936"/>
                  <a:ext cx="5181480" cy="11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4F34B4-15AF-1829-9939-FBF15EC21476}"/>
              </a:ext>
            </a:extLst>
          </p:cNvPr>
          <p:cNvGrpSpPr/>
          <p:nvPr/>
        </p:nvGrpSpPr>
        <p:grpSpPr>
          <a:xfrm>
            <a:off x="356598" y="2550336"/>
            <a:ext cx="666360" cy="376920"/>
            <a:chOff x="356598" y="2550336"/>
            <a:chExt cx="66636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7C02AF-C6C3-78E5-3E42-BBE5F3F5A753}"/>
                    </a:ext>
                  </a:extLst>
                </p14:cNvPr>
                <p14:cNvContentPartPr/>
                <p14:nvPr/>
              </p14:nvContentPartPr>
              <p14:xfrm>
                <a:off x="356598" y="2550336"/>
                <a:ext cx="431640" cy="37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7C02AF-C6C3-78E5-3E42-BBE5F3F5A7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598" y="2541696"/>
                  <a:ext cx="449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10A185-6FB2-E3D2-91EC-CA6ECD8BE3C4}"/>
                    </a:ext>
                  </a:extLst>
                </p14:cNvPr>
                <p14:cNvContentPartPr/>
                <p14:nvPr/>
              </p14:nvContentPartPr>
              <p14:xfrm>
                <a:off x="842598" y="2661576"/>
                <a:ext cx="180360" cy="21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10A185-6FB2-E3D2-91EC-CA6ECD8BE3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3598" y="2652576"/>
                  <a:ext cx="1980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665899-7463-9A6F-0ADD-604A759A66E8}"/>
              </a:ext>
            </a:extLst>
          </p:cNvPr>
          <p:cNvGrpSpPr/>
          <p:nvPr/>
        </p:nvGrpSpPr>
        <p:grpSpPr>
          <a:xfrm>
            <a:off x="1681398" y="2372136"/>
            <a:ext cx="1629720" cy="862200"/>
            <a:chOff x="1681398" y="2372136"/>
            <a:chExt cx="1629720" cy="8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20F3FF-16EB-E6FC-F396-1A7C9B6E5ECA}"/>
                    </a:ext>
                  </a:extLst>
                </p14:cNvPr>
                <p14:cNvContentPartPr/>
                <p14:nvPr/>
              </p14:nvContentPartPr>
              <p14:xfrm>
                <a:off x="1681398" y="2609016"/>
                <a:ext cx="557640" cy="625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20F3FF-16EB-E6FC-F396-1A7C9B6E5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2398" y="2600016"/>
                  <a:ext cx="5752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D86791-E8A4-37E7-90D2-06D1EA14FBAB}"/>
                    </a:ext>
                  </a:extLst>
                </p14:cNvPr>
                <p14:cNvContentPartPr/>
                <p14:nvPr/>
              </p14:nvContentPartPr>
              <p14:xfrm>
                <a:off x="2235798" y="2559336"/>
                <a:ext cx="5400" cy="1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D86791-E8A4-37E7-90D2-06D1EA14FB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6798" y="2550696"/>
                  <a:ext cx="2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56A110-27DC-C507-BEC9-38877E83F58F}"/>
                    </a:ext>
                  </a:extLst>
                </p14:cNvPr>
                <p14:cNvContentPartPr/>
                <p14:nvPr/>
              </p14:nvContentPartPr>
              <p14:xfrm>
                <a:off x="2192238" y="2377896"/>
                <a:ext cx="10584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56A110-27DC-C507-BEC9-38877E83F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83238" y="2369256"/>
                  <a:ext cx="123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D33D28-12FE-A732-88C1-5E9B7886C733}"/>
                    </a:ext>
                  </a:extLst>
                </p14:cNvPr>
                <p14:cNvContentPartPr/>
                <p14:nvPr/>
              </p14:nvContentPartPr>
              <p14:xfrm>
                <a:off x="2164158" y="2558616"/>
                <a:ext cx="213840" cy="9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D33D28-12FE-A732-88C1-5E9B7886C7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518" y="2549616"/>
                  <a:ext cx="231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9A6DCC-8D3A-519A-2BF1-56FDFD31FA60}"/>
                    </a:ext>
                  </a:extLst>
                </p14:cNvPr>
                <p14:cNvContentPartPr/>
                <p14:nvPr/>
              </p14:nvContentPartPr>
              <p14:xfrm>
                <a:off x="2528838" y="2372136"/>
                <a:ext cx="84960" cy="390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9A6DCC-8D3A-519A-2BF1-56FDFD31FA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0198" y="2363496"/>
                  <a:ext cx="102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7C1B7B-DBFC-66EF-1772-D9A25E8F7887}"/>
                    </a:ext>
                  </a:extLst>
                </p14:cNvPr>
                <p14:cNvContentPartPr/>
                <p14:nvPr/>
              </p14:nvContentPartPr>
              <p14:xfrm>
                <a:off x="2485638" y="2389056"/>
                <a:ext cx="825480" cy="32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7C1B7B-DBFC-66EF-1772-D9A25E8F78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76638" y="2380056"/>
                  <a:ext cx="84312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E7A265-4CAF-7685-A358-D9CE0E4D0801}"/>
              </a:ext>
            </a:extLst>
          </p:cNvPr>
          <p:cNvGrpSpPr/>
          <p:nvPr/>
        </p:nvGrpSpPr>
        <p:grpSpPr>
          <a:xfrm>
            <a:off x="3951558" y="2503176"/>
            <a:ext cx="1436040" cy="292680"/>
            <a:chOff x="3951558" y="2503176"/>
            <a:chExt cx="14360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8F26CE-A364-1E8E-8E35-E8B4A55F2E39}"/>
                    </a:ext>
                  </a:extLst>
                </p14:cNvPr>
                <p14:cNvContentPartPr/>
                <p14:nvPr/>
              </p14:nvContentPartPr>
              <p14:xfrm>
                <a:off x="3951558" y="2512176"/>
                <a:ext cx="199080" cy="28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8F26CE-A364-1E8E-8E35-E8B4A55F2E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42918" y="2503176"/>
                  <a:ext cx="216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B508B5-522E-8658-ED7B-928F41735C3B}"/>
                    </a:ext>
                  </a:extLst>
                </p14:cNvPr>
                <p14:cNvContentPartPr/>
                <p14:nvPr/>
              </p14:nvContentPartPr>
              <p14:xfrm>
                <a:off x="4277718" y="2542776"/>
                <a:ext cx="256320" cy="142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B508B5-522E-8658-ED7B-928F41735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9078" y="2534136"/>
                  <a:ext cx="273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FC201F-4D15-3A0A-8CBA-0770C87FD319}"/>
                    </a:ext>
                  </a:extLst>
                </p14:cNvPr>
                <p14:cNvContentPartPr/>
                <p14:nvPr/>
              </p14:nvContentPartPr>
              <p14:xfrm>
                <a:off x="4582278" y="2503176"/>
                <a:ext cx="805320" cy="17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FC201F-4D15-3A0A-8CBA-0770C87FD3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3278" y="2494536"/>
                  <a:ext cx="82296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68779A-4399-00CC-BF6A-C59406C53D46}"/>
              </a:ext>
            </a:extLst>
          </p:cNvPr>
          <p:cNvGrpSpPr/>
          <p:nvPr/>
        </p:nvGrpSpPr>
        <p:grpSpPr>
          <a:xfrm>
            <a:off x="6006798" y="2313096"/>
            <a:ext cx="1966320" cy="634320"/>
            <a:chOff x="6006798" y="2313096"/>
            <a:chExt cx="196632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EA192E-0B33-755E-257B-70842764E803}"/>
                    </a:ext>
                  </a:extLst>
                </p14:cNvPr>
                <p14:cNvContentPartPr/>
                <p14:nvPr/>
              </p14:nvContentPartPr>
              <p14:xfrm>
                <a:off x="6006798" y="2498136"/>
                <a:ext cx="363960" cy="145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EA192E-0B33-755E-257B-70842764E8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98158" y="2489496"/>
                  <a:ext cx="381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345A8E-B96A-7AB4-BEAA-737BDA265E8A}"/>
                    </a:ext>
                  </a:extLst>
                </p14:cNvPr>
                <p14:cNvContentPartPr/>
                <p14:nvPr/>
              </p14:nvContentPartPr>
              <p14:xfrm>
                <a:off x="6344478" y="2313096"/>
                <a:ext cx="954360" cy="63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345A8E-B96A-7AB4-BEAA-737BDA265E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35478" y="2304456"/>
                  <a:ext cx="9720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DF55B4-38AB-D608-F997-ADAF32A7E6C5}"/>
                    </a:ext>
                  </a:extLst>
                </p14:cNvPr>
                <p14:cNvContentPartPr/>
                <p14:nvPr/>
              </p14:nvContentPartPr>
              <p14:xfrm>
                <a:off x="7203798" y="2474736"/>
                <a:ext cx="29340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DF55B4-38AB-D608-F997-ADAF32A7E6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4798" y="2465736"/>
                  <a:ext cx="311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3CC4CF-DED3-7EE2-86D4-27340BEFB297}"/>
                    </a:ext>
                  </a:extLst>
                </p14:cNvPr>
                <p14:cNvContentPartPr/>
                <p14:nvPr/>
              </p14:nvContentPartPr>
              <p14:xfrm>
                <a:off x="7413678" y="2328576"/>
                <a:ext cx="7200" cy="1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3CC4CF-DED3-7EE2-86D4-27340BEFB2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4678" y="2319936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7B7684-AEF6-26D0-551D-3027DC65A0AA}"/>
                    </a:ext>
                  </a:extLst>
                </p14:cNvPr>
                <p14:cNvContentPartPr/>
                <p14:nvPr/>
              </p14:nvContentPartPr>
              <p14:xfrm>
                <a:off x="7495038" y="2465016"/>
                <a:ext cx="478080" cy="14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7B7684-AEF6-26D0-551D-3027DC65A0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6038" y="2456376"/>
                  <a:ext cx="4957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A44DB0-FF0A-9200-3D74-1BFCC2463913}"/>
                  </a:ext>
                </a:extLst>
              </p14:cNvPr>
              <p14:cNvContentPartPr/>
              <p14:nvPr/>
            </p14:nvContentPartPr>
            <p14:xfrm>
              <a:off x="8492958" y="2431536"/>
              <a:ext cx="620640" cy="179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A44DB0-FF0A-9200-3D74-1BFCC24639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83958" y="2422536"/>
                <a:ext cx="6382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D2386EE-52B0-3DDB-098C-761283837E57}"/>
              </a:ext>
            </a:extLst>
          </p:cNvPr>
          <p:cNvGrpSpPr/>
          <p:nvPr/>
        </p:nvGrpSpPr>
        <p:grpSpPr>
          <a:xfrm>
            <a:off x="9478638" y="2250096"/>
            <a:ext cx="1330560" cy="668880"/>
            <a:chOff x="9478638" y="2250096"/>
            <a:chExt cx="133056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56E3CE-9AD4-E500-E54C-538041E65A95}"/>
                    </a:ext>
                  </a:extLst>
                </p14:cNvPr>
                <p14:cNvContentPartPr/>
                <p14:nvPr/>
              </p14:nvContentPartPr>
              <p14:xfrm>
                <a:off x="9478638" y="2257656"/>
                <a:ext cx="201240" cy="379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56E3CE-9AD4-E500-E54C-538041E65A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69638" y="2249016"/>
                  <a:ext cx="218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EBCCD2-801F-3C6A-D414-599F95D8C22D}"/>
                    </a:ext>
                  </a:extLst>
                </p14:cNvPr>
                <p14:cNvContentPartPr/>
                <p14:nvPr/>
              </p14:nvContentPartPr>
              <p14:xfrm>
                <a:off x="9708318" y="2449896"/>
                <a:ext cx="144360" cy="13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EBCCD2-801F-3C6A-D414-599F95D8C2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99678" y="2440896"/>
                  <a:ext cx="162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79A284-5B22-D383-0646-ABF6F87ADD0C}"/>
                    </a:ext>
                  </a:extLst>
                </p14:cNvPr>
                <p14:cNvContentPartPr/>
                <p14:nvPr/>
              </p14:nvContentPartPr>
              <p14:xfrm>
                <a:off x="9909918" y="2250096"/>
                <a:ext cx="189720" cy="668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79A284-5B22-D383-0646-ABF6F87ADD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01278" y="2241096"/>
                  <a:ext cx="2073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9A6CDD-112F-2D0F-BA98-2B1A986F774A}"/>
                    </a:ext>
                  </a:extLst>
                </p14:cNvPr>
                <p14:cNvContentPartPr/>
                <p14:nvPr/>
              </p14:nvContentPartPr>
              <p14:xfrm>
                <a:off x="9857718" y="2422176"/>
                <a:ext cx="447840" cy="15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9A6CDD-112F-2D0F-BA98-2B1A986F77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48718" y="2413536"/>
                  <a:ext cx="465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C9AF57-3B48-4740-59A8-A78CF25126A2}"/>
                    </a:ext>
                  </a:extLst>
                </p14:cNvPr>
                <p14:cNvContentPartPr/>
                <p14:nvPr/>
              </p14:nvContentPartPr>
              <p14:xfrm>
                <a:off x="10374318" y="2458176"/>
                <a:ext cx="143280" cy="121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C9AF57-3B48-4740-59A8-A78CF25126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65678" y="2449176"/>
                  <a:ext cx="160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6ED8B47-81D6-5307-B2C6-7F613F5369D3}"/>
                    </a:ext>
                  </a:extLst>
                </p14:cNvPr>
                <p14:cNvContentPartPr/>
                <p14:nvPr/>
              </p14:nvContentPartPr>
              <p14:xfrm>
                <a:off x="10627398" y="2445216"/>
                <a:ext cx="181800" cy="20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6ED8B47-81D6-5307-B2C6-7F613F5369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8398" y="2436216"/>
                  <a:ext cx="1994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1EA88F-2E98-DA07-8E27-6135E21A7F18}"/>
              </a:ext>
            </a:extLst>
          </p:cNvPr>
          <p:cNvGrpSpPr/>
          <p:nvPr/>
        </p:nvGrpSpPr>
        <p:grpSpPr>
          <a:xfrm>
            <a:off x="255798" y="3615216"/>
            <a:ext cx="1023840" cy="387360"/>
            <a:chOff x="255798" y="3615216"/>
            <a:chExt cx="102384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9BA9E7-B6A6-1101-46F3-AFF97DC1073D}"/>
                    </a:ext>
                  </a:extLst>
                </p14:cNvPr>
                <p14:cNvContentPartPr/>
                <p14:nvPr/>
              </p14:nvContentPartPr>
              <p14:xfrm>
                <a:off x="413118" y="3615216"/>
                <a:ext cx="84240" cy="357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9BA9E7-B6A6-1101-46F3-AFF97DC107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4118" y="3606216"/>
                  <a:ext cx="101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8A2BDD-ADBD-C2F0-8287-B72D7EE1EFA6}"/>
                    </a:ext>
                  </a:extLst>
                </p14:cNvPr>
                <p14:cNvContentPartPr/>
                <p14:nvPr/>
              </p14:nvContentPartPr>
              <p14:xfrm>
                <a:off x="255798" y="3625296"/>
                <a:ext cx="419400" cy="11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8A2BDD-ADBD-C2F0-8287-B72D7EE1EF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7158" y="3616296"/>
                  <a:ext cx="437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4BD344-E615-EBF3-9EC6-0AA3A8C36FD4}"/>
                    </a:ext>
                  </a:extLst>
                </p14:cNvPr>
                <p14:cNvContentPartPr/>
                <p14:nvPr/>
              </p14:nvContentPartPr>
              <p14:xfrm>
                <a:off x="605358" y="3638976"/>
                <a:ext cx="496080" cy="36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4BD344-E615-EBF3-9EC6-0AA3A8C36F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6718" y="3630336"/>
                  <a:ext cx="513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3E2E4D-A5C6-8A30-F10C-C0B5F83A86DC}"/>
                    </a:ext>
                  </a:extLst>
                </p14:cNvPr>
                <p14:cNvContentPartPr/>
                <p14:nvPr/>
              </p14:nvContentPartPr>
              <p14:xfrm>
                <a:off x="1088838" y="3655176"/>
                <a:ext cx="2376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3E2E4D-A5C6-8A30-F10C-C0B5F83A86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9838" y="3646176"/>
                  <a:ext cx="4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D37B88-AA9A-34F2-BAD0-3C0DD37CADB7}"/>
                    </a:ext>
                  </a:extLst>
                </p14:cNvPr>
                <p14:cNvContentPartPr/>
                <p14:nvPr/>
              </p14:nvContentPartPr>
              <p14:xfrm>
                <a:off x="1162278" y="3793776"/>
                <a:ext cx="117360" cy="208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D37B88-AA9A-34F2-BAD0-3C0DD37CAD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3278" y="3784776"/>
                  <a:ext cx="1350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739C02D-9196-8413-7C1B-6F4C1625AA6F}"/>
              </a:ext>
            </a:extLst>
          </p:cNvPr>
          <p:cNvGrpSpPr/>
          <p:nvPr/>
        </p:nvGrpSpPr>
        <p:grpSpPr>
          <a:xfrm>
            <a:off x="1684638" y="3663816"/>
            <a:ext cx="2096640" cy="567720"/>
            <a:chOff x="1684638" y="3663816"/>
            <a:chExt cx="209664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240AEDB-3445-86BC-638D-2BD78A6A50F8}"/>
                    </a:ext>
                  </a:extLst>
                </p14:cNvPr>
                <p14:cNvContentPartPr/>
                <p14:nvPr/>
              </p14:nvContentPartPr>
              <p14:xfrm>
                <a:off x="1684638" y="3840216"/>
                <a:ext cx="1193400" cy="39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240AEDB-3445-86BC-638D-2BD78A6A50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5638" y="3831216"/>
                  <a:ext cx="1211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DD0E05-429E-BDCA-7760-9B6F9C57D128}"/>
                    </a:ext>
                  </a:extLst>
                </p14:cNvPr>
                <p14:cNvContentPartPr/>
                <p14:nvPr/>
              </p14:nvContentPartPr>
              <p14:xfrm>
                <a:off x="2851398" y="3663816"/>
                <a:ext cx="69480" cy="31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DD0E05-429E-BDCA-7760-9B6F9C57D12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42758" y="3654816"/>
                  <a:ext cx="87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C02B98-6F6D-50C4-AE00-3198218645AE}"/>
                    </a:ext>
                  </a:extLst>
                </p14:cNvPr>
                <p14:cNvContentPartPr/>
                <p14:nvPr/>
              </p14:nvContentPartPr>
              <p14:xfrm>
                <a:off x="2771838" y="3856416"/>
                <a:ext cx="36504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C02B98-6F6D-50C4-AE00-3198218645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62838" y="3847416"/>
                  <a:ext cx="382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1F2BD4-7E9D-6984-D0CE-A80CE7EAEB1D}"/>
                    </a:ext>
                  </a:extLst>
                </p14:cNvPr>
                <p14:cNvContentPartPr/>
                <p14:nvPr/>
              </p14:nvContentPartPr>
              <p14:xfrm>
                <a:off x="3114198" y="3748416"/>
                <a:ext cx="17640" cy="3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1F2BD4-7E9D-6984-D0CE-A80CE7EAEB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05558" y="3739776"/>
                  <a:ext cx="35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6CD8E9-CCD2-DE98-0EAD-530EFE5C1088}"/>
                    </a:ext>
                  </a:extLst>
                </p14:cNvPr>
                <p14:cNvContentPartPr/>
                <p14:nvPr/>
              </p14:nvContentPartPr>
              <p14:xfrm>
                <a:off x="3181158" y="3820776"/>
                <a:ext cx="600120" cy="170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6CD8E9-CCD2-DE98-0EAD-530EFE5C10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72158" y="3811776"/>
                  <a:ext cx="6177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098E181-C392-E9F6-F765-CF86E1388AE6}"/>
                  </a:ext>
                </a:extLst>
              </p14:cNvPr>
              <p14:cNvContentPartPr/>
              <p14:nvPr/>
            </p14:nvContentPartPr>
            <p14:xfrm>
              <a:off x="4201398" y="3823656"/>
              <a:ext cx="43560" cy="172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098E181-C392-E9F6-F765-CF86E1388AE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92398" y="3815016"/>
                <a:ext cx="61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6CFCB4F-6AC6-7CD4-3A04-4517D438E556}"/>
                  </a:ext>
                </a:extLst>
              </p14:cNvPr>
              <p14:cNvContentPartPr/>
              <p14:nvPr/>
            </p14:nvContentPartPr>
            <p14:xfrm>
              <a:off x="4349358" y="3678936"/>
              <a:ext cx="21600" cy="230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6CFCB4F-6AC6-7CD4-3A04-4517D438E55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40718" y="3669936"/>
                <a:ext cx="39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B569647-8696-76C2-85BB-5499F4A12996}"/>
                  </a:ext>
                </a:extLst>
              </p14:cNvPr>
              <p14:cNvContentPartPr/>
              <p14:nvPr/>
            </p14:nvContentPartPr>
            <p14:xfrm>
              <a:off x="4382478" y="3815736"/>
              <a:ext cx="180360" cy="198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B569647-8696-76C2-85BB-5499F4A1299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73478" y="3806736"/>
                <a:ext cx="198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70F154-B694-6467-B8E3-CB192E9D4DA0}"/>
                  </a:ext>
                </a:extLst>
              </p14:cNvPr>
              <p14:cNvContentPartPr/>
              <p14:nvPr/>
            </p14:nvContentPartPr>
            <p14:xfrm>
              <a:off x="5070798" y="3823656"/>
              <a:ext cx="330840" cy="195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70F154-B694-6467-B8E3-CB192E9D4DA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62158" y="3815016"/>
                <a:ext cx="348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BB3D5F-F122-B1FE-A064-566A2B5619EA}"/>
                  </a:ext>
                </a:extLst>
              </p14:cNvPr>
              <p14:cNvContentPartPr/>
              <p14:nvPr/>
            </p14:nvContentPartPr>
            <p14:xfrm>
              <a:off x="5366358" y="3791256"/>
              <a:ext cx="42840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BB3D5F-F122-B1FE-A064-566A2B5619E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7358" y="3782256"/>
                <a:ext cx="446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E78CC6C-3F3A-42FC-964A-C35488F00D81}"/>
                  </a:ext>
                </a:extLst>
              </p14:cNvPr>
              <p14:cNvContentPartPr/>
              <p14:nvPr/>
            </p14:nvContentPartPr>
            <p14:xfrm>
              <a:off x="5666598" y="3602976"/>
              <a:ext cx="46440" cy="28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E78CC6C-3F3A-42FC-964A-C35488F00D8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57598" y="3594336"/>
                <a:ext cx="64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2877E06-FBE8-FA96-9484-3183EB4889C7}"/>
                  </a:ext>
                </a:extLst>
              </p14:cNvPr>
              <p14:cNvContentPartPr/>
              <p14:nvPr/>
            </p14:nvContentPartPr>
            <p14:xfrm>
              <a:off x="5824998" y="3698016"/>
              <a:ext cx="757440" cy="540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2877E06-FBE8-FA96-9484-3183EB4889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15998" y="3689016"/>
                <a:ext cx="7750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1E850A8-0AC2-6AE7-2C1A-0E95A17381FA}"/>
                  </a:ext>
                </a:extLst>
              </p14:cNvPr>
              <p14:cNvContentPartPr/>
              <p14:nvPr/>
            </p14:nvContentPartPr>
            <p14:xfrm>
              <a:off x="6985998" y="3460776"/>
              <a:ext cx="301680" cy="776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1E850A8-0AC2-6AE7-2C1A-0E95A17381F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77358" y="3452136"/>
                <a:ext cx="31932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81735EB-0394-DE51-9872-DAC2FC50C038}"/>
                  </a:ext>
                </a:extLst>
              </p14:cNvPr>
              <p14:cNvContentPartPr/>
              <p14:nvPr/>
            </p14:nvContentPartPr>
            <p14:xfrm>
              <a:off x="6992118" y="3716736"/>
              <a:ext cx="363600" cy="166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81735EB-0394-DE51-9872-DAC2FC50C03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83478" y="3707736"/>
                <a:ext cx="381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5195585-7E21-72FE-BD11-074011953D6D}"/>
                  </a:ext>
                </a:extLst>
              </p14:cNvPr>
              <p14:cNvContentPartPr/>
              <p14:nvPr/>
            </p14:nvContentPartPr>
            <p14:xfrm>
              <a:off x="7369758" y="3725736"/>
              <a:ext cx="213120" cy="160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5195585-7E21-72FE-BD11-074011953D6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61118" y="3717096"/>
                <a:ext cx="23076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9E25A26-4221-973D-8B94-0D8B9E815B8A}"/>
              </a:ext>
            </a:extLst>
          </p:cNvPr>
          <p:cNvGrpSpPr/>
          <p:nvPr/>
        </p:nvGrpSpPr>
        <p:grpSpPr>
          <a:xfrm>
            <a:off x="7791318" y="3515496"/>
            <a:ext cx="4158000" cy="596880"/>
            <a:chOff x="7791318" y="3515496"/>
            <a:chExt cx="415800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FD65FC-C4D3-7D06-CC58-5DB9AE3B038E}"/>
                    </a:ext>
                  </a:extLst>
                </p14:cNvPr>
                <p14:cNvContentPartPr/>
                <p14:nvPr/>
              </p14:nvContentPartPr>
              <p14:xfrm>
                <a:off x="7791318" y="3741576"/>
                <a:ext cx="281520" cy="162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FD65FC-C4D3-7D06-CC58-5DB9AE3B03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2318" y="3732936"/>
                  <a:ext cx="29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75DCC5B-709B-8D9D-157A-DB3D58B5DEC9}"/>
                    </a:ext>
                  </a:extLst>
                </p14:cNvPr>
                <p14:cNvContentPartPr/>
                <p14:nvPr/>
              </p14:nvContentPartPr>
              <p14:xfrm>
                <a:off x="8079318" y="3729696"/>
                <a:ext cx="668520" cy="19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75DCC5B-709B-8D9D-157A-DB3D58B5DE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70318" y="3720696"/>
                  <a:ext cx="686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E7D107-961C-67C8-2192-8E0DCAAEDBF9}"/>
                    </a:ext>
                  </a:extLst>
                </p14:cNvPr>
                <p14:cNvContentPartPr/>
                <p14:nvPr/>
              </p14:nvContentPartPr>
              <p14:xfrm>
                <a:off x="8730918" y="3742296"/>
                <a:ext cx="319680" cy="370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E7D107-961C-67C8-2192-8E0DCAAEDB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21918" y="3733296"/>
                  <a:ext cx="337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9A8C4C-80D6-7A47-D9E1-EB1345BE9719}"/>
                    </a:ext>
                  </a:extLst>
                </p14:cNvPr>
                <p14:cNvContentPartPr/>
                <p14:nvPr/>
              </p14:nvContentPartPr>
              <p14:xfrm>
                <a:off x="9337878" y="3684696"/>
                <a:ext cx="181800" cy="214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9A8C4C-80D6-7A47-D9E1-EB1345BE97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28878" y="3676056"/>
                  <a:ext cx="199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41282B-71B5-EC0A-CEDE-65A6701BCFBC}"/>
                    </a:ext>
                  </a:extLst>
                </p14:cNvPr>
                <p14:cNvContentPartPr/>
                <p14:nvPr/>
              </p14:nvContentPartPr>
              <p14:xfrm>
                <a:off x="9522198" y="3695856"/>
                <a:ext cx="1141920" cy="398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41282B-71B5-EC0A-CEDE-65A6701BCF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13558" y="3687216"/>
                  <a:ext cx="1159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CC85C-391A-3E51-1A4F-25A997EDC45A}"/>
                    </a:ext>
                  </a:extLst>
                </p14:cNvPr>
                <p14:cNvContentPartPr/>
                <p14:nvPr/>
              </p14:nvContentPartPr>
              <p14:xfrm>
                <a:off x="10896318" y="3722136"/>
                <a:ext cx="531360" cy="174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CC85C-391A-3E51-1A4F-25A997EDC45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87678" y="3713136"/>
                  <a:ext cx="549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6BD2F41-8A90-F1ED-E4B0-FF4F2953EB71}"/>
                    </a:ext>
                  </a:extLst>
                </p14:cNvPr>
                <p14:cNvContentPartPr/>
                <p14:nvPr/>
              </p14:nvContentPartPr>
              <p14:xfrm>
                <a:off x="11460438" y="3515496"/>
                <a:ext cx="23760" cy="331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6BD2F41-8A90-F1ED-E4B0-FF4F2953EB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51798" y="3506496"/>
                  <a:ext cx="41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2AFF34-DB14-4387-4516-E792071BDA15}"/>
                    </a:ext>
                  </a:extLst>
                </p14:cNvPr>
                <p14:cNvContentPartPr/>
                <p14:nvPr/>
              </p14:nvContentPartPr>
              <p14:xfrm>
                <a:off x="11392038" y="3707736"/>
                <a:ext cx="397440" cy="188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AFF34-DB14-4387-4516-E792071BDA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83398" y="3699096"/>
                  <a:ext cx="415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81DE76-7262-9EFF-73C5-81A9D8882E7D}"/>
                    </a:ext>
                  </a:extLst>
                </p14:cNvPr>
                <p14:cNvContentPartPr/>
                <p14:nvPr/>
              </p14:nvContentPartPr>
              <p14:xfrm>
                <a:off x="11628558" y="3600816"/>
                <a:ext cx="2484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81DE76-7262-9EFF-73C5-81A9D8882E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19558" y="3592176"/>
                  <a:ext cx="4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DA25CD5-F96E-2983-6B0C-0097286F25E8}"/>
                    </a:ext>
                  </a:extLst>
                </p14:cNvPr>
                <p14:cNvContentPartPr/>
                <p14:nvPr/>
              </p14:nvContentPartPr>
              <p14:xfrm>
                <a:off x="11798478" y="3710616"/>
                <a:ext cx="137880" cy="129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DA25CD5-F96E-2983-6B0C-0097286F25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89478" y="3701616"/>
                  <a:ext cx="155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4F194D6-1CE9-B3DE-F7BD-CEACD9F753BF}"/>
                    </a:ext>
                  </a:extLst>
                </p14:cNvPr>
                <p14:cNvContentPartPr/>
                <p14:nvPr/>
              </p14:nvContentPartPr>
              <p14:xfrm>
                <a:off x="11780838" y="3731136"/>
                <a:ext cx="168480" cy="190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4F194D6-1CE9-B3DE-F7BD-CEACD9F753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72198" y="3722496"/>
                  <a:ext cx="1861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BC1F0D-85CC-8FB0-97C7-333B46C3E0DB}"/>
              </a:ext>
            </a:extLst>
          </p:cNvPr>
          <p:cNvGrpSpPr/>
          <p:nvPr/>
        </p:nvGrpSpPr>
        <p:grpSpPr>
          <a:xfrm>
            <a:off x="379278" y="4518816"/>
            <a:ext cx="936000" cy="369000"/>
            <a:chOff x="379278" y="4518816"/>
            <a:chExt cx="9360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41C3A9-948D-9BC6-DB88-8ED7C81237BF}"/>
                    </a:ext>
                  </a:extLst>
                </p14:cNvPr>
                <p14:cNvContentPartPr/>
                <p14:nvPr/>
              </p14:nvContentPartPr>
              <p14:xfrm>
                <a:off x="379278" y="4673256"/>
                <a:ext cx="564840" cy="21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41C3A9-948D-9BC6-DB88-8ED7C81237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0638" y="4664256"/>
                  <a:ext cx="582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5AA012-6B5C-DC3D-077E-E889C1C6B94B}"/>
                    </a:ext>
                  </a:extLst>
                </p14:cNvPr>
                <p14:cNvContentPartPr/>
                <p14:nvPr/>
              </p14:nvContentPartPr>
              <p14:xfrm>
                <a:off x="993438" y="4518816"/>
                <a:ext cx="321840" cy="33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B5AA012-6B5C-DC3D-077E-E889C1C6B9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4438" y="4509816"/>
                  <a:ext cx="33948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F42C254-CF89-1AF3-ABC4-B40B41C7DDD2}"/>
              </a:ext>
            </a:extLst>
          </p:cNvPr>
          <p:cNvGrpSpPr/>
          <p:nvPr/>
        </p:nvGrpSpPr>
        <p:grpSpPr>
          <a:xfrm>
            <a:off x="1662318" y="4437096"/>
            <a:ext cx="969480" cy="378000"/>
            <a:chOff x="1662318" y="4437096"/>
            <a:chExt cx="96948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755491-30A7-8C85-1478-3CCE74E58EE7}"/>
                    </a:ext>
                  </a:extLst>
                </p14:cNvPr>
                <p14:cNvContentPartPr/>
                <p14:nvPr/>
              </p14:nvContentPartPr>
              <p14:xfrm>
                <a:off x="1708758" y="4483176"/>
                <a:ext cx="152640" cy="331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755491-30A7-8C85-1478-3CCE74E58E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99758" y="4474176"/>
                  <a:ext cx="170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3DCCE1A-F1D3-409F-77F8-CAA45D4DBC89}"/>
                    </a:ext>
                  </a:extLst>
                </p14:cNvPr>
                <p14:cNvContentPartPr/>
                <p14:nvPr/>
              </p14:nvContentPartPr>
              <p14:xfrm>
                <a:off x="1662318" y="4529616"/>
                <a:ext cx="684000" cy="282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3DCCE1A-F1D3-409F-77F8-CAA45D4D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3678" y="4520616"/>
                  <a:ext cx="701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F7C8D9-A9D1-D858-64EE-E1FE702BD385}"/>
                    </a:ext>
                  </a:extLst>
                </p14:cNvPr>
                <p14:cNvContentPartPr/>
                <p14:nvPr/>
              </p14:nvContentPartPr>
              <p14:xfrm>
                <a:off x="2181438" y="4437096"/>
                <a:ext cx="15480" cy="1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F7C8D9-A9D1-D858-64EE-E1FE702BD3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72438" y="4428096"/>
                  <a:ext cx="33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5DB43BB-7CED-1FEA-517C-2E9F9F8E9AEB}"/>
                    </a:ext>
                  </a:extLst>
                </p14:cNvPr>
                <p14:cNvContentPartPr/>
                <p14:nvPr/>
              </p14:nvContentPartPr>
              <p14:xfrm>
                <a:off x="2309238" y="4516656"/>
                <a:ext cx="322560" cy="26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5DB43BB-7CED-1FEA-517C-2E9F9F8E9A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00598" y="4508016"/>
                  <a:ext cx="3402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E9C935-AA45-EDE7-1A0A-04401C56E89E}"/>
              </a:ext>
            </a:extLst>
          </p:cNvPr>
          <p:cNvGrpSpPr/>
          <p:nvPr/>
        </p:nvGrpSpPr>
        <p:grpSpPr>
          <a:xfrm>
            <a:off x="3004398" y="4399656"/>
            <a:ext cx="392400" cy="364320"/>
            <a:chOff x="3004398" y="4399656"/>
            <a:chExt cx="39240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6C21BF-81D2-C2D8-5A92-E841C3E21D9A}"/>
                    </a:ext>
                  </a:extLst>
                </p14:cNvPr>
                <p14:cNvContentPartPr/>
                <p14:nvPr/>
              </p14:nvContentPartPr>
              <p14:xfrm>
                <a:off x="3037518" y="4568136"/>
                <a:ext cx="68040" cy="188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6C21BF-81D2-C2D8-5A92-E841C3E21D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8518" y="4559136"/>
                  <a:ext cx="85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26DB51-B309-6DB3-5367-B5240E312124}"/>
                    </a:ext>
                  </a:extLst>
                </p14:cNvPr>
                <p14:cNvContentPartPr/>
                <p14:nvPr/>
              </p14:nvContentPartPr>
              <p14:xfrm>
                <a:off x="3004398" y="4399656"/>
                <a:ext cx="36720" cy="23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26DB51-B309-6DB3-5367-B5240E3121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95758" y="4391016"/>
                  <a:ext cx="54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B26E91-9D8A-83DB-4D29-345D3B17A636}"/>
                    </a:ext>
                  </a:extLst>
                </p14:cNvPr>
                <p14:cNvContentPartPr/>
                <p14:nvPr/>
              </p14:nvContentPartPr>
              <p14:xfrm>
                <a:off x="3104118" y="4506576"/>
                <a:ext cx="292680" cy="257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B26E91-9D8A-83DB-4D29-345D3B17A6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95478" y="4497576"/>
                  <a:ext cx="31032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F8AE1F6-4683-A07B-23A6-6C9ECD2B2D8A}"/>
              </a:ext>
            </a:extLst>
          </p:cNvPr>
          <p:cNvGrpSpPr/>
          <p:nvPr/>
        </p:nvGrpSpPr>
        <p:grpSpPr>
          <a:xfrm>
            <a:off x="3765438" y="4214976"/>
            <a:ext cx="2118600" cy="499320"/>
            <a:chOff x="3765438" y="4214976"/>
            <a:chExt cx="21186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FC19C5-8973-1859-3FFD-AA87172C4FAA}"/>
                    </a:ext>
                  </a:extLst>
                </p14:cNvPr>
                <p14:cNvContentPartPr/>
                <p14:nvPr/>
              </p14:nvContentPartPr>
              <p14:xfrm>
                <a:off x="3765438" y="4478496"/>
                <a:ext cx="609480" cy="235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FC19C5-8973-1859-3FFD-AA87172C4F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56438" y="4469496"/>
                  <a:ext cx="62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E5F5240-E854-A715-D011-C3657D563D22}"/>
                    </a:ext>
                  </a:extLst>
                </p14:cNvPr>
                <p14:cNvContentPartPr/>
                <p14:nvPr/>
              </p14:nvContentPartPr>
              <p14:xfrm>
                <a:off x="4278798" y="4292016"/>
                <a:ext cx="223200" cy="331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E5F5240-E854-A715-D011-C3657D563D2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69798" y="4283016"/>
                  <a:ext cx="2408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967337D-AAC0-EFCD-8427-ACDDA998F2EC}"/>
                    </a:ext>
                  </a:extLst>
                </p14:cNvPr>
                <p14:cNvContentPartPr/>
                <p14:nvPr/>
              </p14:nvContentPartPr>
              <p14:xfrm>
                <a:off x="4418838" y="4245576"/>
                <a:ext cx="180720" cy="379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967337D-AAC0-EFCD-8427-ACDDA998F2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09838" y="4236576"/>
                  <a:ext cx="198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1C7622-BC57-51B1-9EE8-117DE76C41EF}"/>
                    </a:ext>
                  </a:extLst>
                </p14:cNvPr>
                <p14:cNvContentPartPr/>
                <p14:nvPr/>
              </p14:nvContentPartPr>
              <p14:xfrm>
                <a:off x="4552398" y="4214976"/>
                <a:ext cx="609480" cy="451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1C7622-BC57-51B1-9EE8-117DE76C41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43398" y="4205976"/>
                  <a:ext cx="6271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B334EA4-4385-181D-9BA2-83FE2E6F1EAE}"/>
                    </a:ext>
                  </a:extLst>
                </p14:cNvPr>
                <p14:cNvContentPartPr/>
                <p14:nvPr/>
              </p14:nvContentPartPr>
              <p14:xfrm>
                <a:off x="5390118" y="4432416"/>
                <a:ext cx="115200" cy="217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B334EA4-4385-181D-9BA2-83FE2E6F1E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81478" y="4423776"/>
                  <a:ext cx="132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897A13-F2FE-1579-86B1-065A94E8BF1B}"/>
                    </a:ext>
                  </a:extLst>
                </p14:cNvPr>
                <p14:cNvContentPartPr/>
                <p14:nvPr/>
              </p14:nvContentPartPr>
              <p14:xfrm>
                <a:off x="5400918" y="4302816"/>
                <a:ext cx="19800" cy="3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897A13-F2FE-1579-86B1-065A94E8BF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92278" y="4293816"/>
                  <a:ext cx="37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FB4E0EC-B92E-9A05-2DDF-27E2C902412E}"/>
                    </a:ext>
                  </a:extLst>
                </p14:cNvPr>
                <p14:cNvContentPartPr/>
                <p14:nvPr/>
              </p14:nvContentPartPr>
              <p14:xfrm>
                <a:off x="5554278" y="4249176"/>
                <a:ext cx="118440" cy="370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FB4E0EC-B92E-9A05-2DDF-27E2C90241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5638" y="4240536"/>
                  <a:ext cx="136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72FB4F-88AA-B699-9A0F-4C8E529EDA89}"/>
                    </a:ext>
                  </a:extLst>
                </p14:cNvPr>
                <p14:cNvContentPartPr/>
                <p14:nvPr/>
              </p14:nvContentPartPr>
              <p14:xfrm>
                <a:off x="5568678" y="4427016"/>
                <a:ext cx="315360" cy="238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72FB4F-88AA-B699-9A0F-4C8E529EDA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59678" y="4418016"/>
                  <a:ext cx="3330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78B5365-0BA8-DD40-1262-782861744EFE}"/>
              </a:ext>
            </a:extLst>
          </p:cNvPr>
          <p:cNvGrpSpPr/>
          <p:nvPr/>
        </p:nvGrpSpPr>
        <p:grpSpPr>
          <a:xfrm>
            <a:off x="6312078" y="4319016"/>
            <a:ext cx="164520" cy="168840"/>
            <a:chOff x="6312078" y="4319016"/>
            <a:chExt cx="16452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1C33B3A-61BC-73A9-6DAA-B15EE85CFE05}"/>
                    </a:ext>
                  </a:extLst>
                </p14:cNvPr>
                <p14:cNvContentPartPr/>
                <p14:nvPr/>
              </p14:nvContentPartPr>
              <p14:xfrm>
                <a:off x="6312078" y="4348896"/>
                <a:ext cx="90000" cy="138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1C33B3A-61BC-73A9-6DAA-B15EE85CFE0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03438" y="4340256"/>
                  <a:ext cx="107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64384D-C92B-82D3-3C22-AE91842B5D91}"/>
                    </a:ext>
                  </a:extLst>
                </p14:cNvPr>
                <p14:cNvContentPartPr/>
                <p14:nvPr/>
              </p14:nvContentPartPr>
              <p14:xfrm>
                <a:off x="6395598" y="4319016"/>
                <a:ext cx="81000" cy="94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64384D-C92B-82D3-3C22-AE91842B5D9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86958" y="4310016"/>
                  <a:ext cx="986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F3D85E9-E526-0C31-7AFB-F2A273974D55}"/>
              </a:ext>
            </a:extLst>
          </p:cNvPr>
          <p:cNvGrpSpPr/>
          <p:nvPr/>
        </p:nvGrpSpPr>
        <p:grpSpPr>
          <a:xfrm>
            <a:off x="6759558" y="4191576"/>
            <a:ext cx="4643280" cy="591840"/>
            <a:chOff x="6759558" y="4191576"/>
            <a:chExt cx="46432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DE21A60-F645-16A6-F84D-BCCDD2664DBC}"/>
                    </a:ext>
                  </a:extLst>
                </p14:cNvPr>
                <p14:cNvContentPartPr/>
                <p14:nvPr/>
              </p14:nvContentPartPr>
              <p14:xfrm>
                <a:off x="6759558" y="4379496"/>
                <a:ext cx="249120" cy="255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DE21A60-F645-16A6-F84D-BCCDD2664D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50918" y="4370856"/>
                  <a:ext cx="266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00A1E0-6610-D7C2-212C-0959D316F2B8}"/>
                    </a:ext>
                  </a:extLst>
                </p14:cNvPr>
                <p14:cNvContentPartPr/>
                <p14:nvPr/>
              </p14:nvContentPartPr>
              <p14:xfrm>
                <a:off x="7025598" y="4395336"/>
                <a:ext cx="1011600" cy="262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00A1E0-6610-D7C2-212C-0959D316F2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16958" y="4386336"/>
                  <a:ext cx="102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3565C5-1B1D-596A-12A0-D93CD3F72957}"/>
                    </a:ext>
                  </a:extLst>
                </p14:cNvPr>
                <p14:cNvContentPartPr/>
                <p14:nvPr/>
              </p14:nvContentPartPr>
              <p14:xfrm>
                <a:off x="8021718" y="4405776"/>
                <a:ext cx="72000" cy="156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3565C5-1B1D-596A-12A0-D93CD3F7295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12718" y="4396776"/>
                  <a:ext cx="89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C96167E-1248-7238-2C53-EC26DB962632}"/>
                    </a:ext>
                  </a:extLst>
                </p14:cNvPr>
                <p14:cNvContentPartPr/>
                <p14:nvPr/>
              </p14:nvContentPartPr>
              <p14:xfrm>
                <a:off x="8190918" y="4242696"/>
                <a:ext cx="87120" cy="345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C96167E-1248-7238-2C53-EC26DB9626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81918" y="4234056"/>
                  <a:ext cx="104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E42ED42-D87E-F449-CFEA-FB53FF8A2DCD}"/>
                    </a:ext>
                  </a:extLst>
                </p14:cNvPr>
                <p14:cNvContentPartPr/>
                <p14:nvPr/>
              </p14:nvContentPartPr>
              <p14:xfrm>
                <a:off x="8077878" y="4351776"/>
                <a:ext cx="652680" cy="217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E42ED42-D87E-F449-CFEA-FB53FF8A2D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68878" y="4342776"/>
                  <a:ext cx="670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692A53-F737-D35E-9967-90D99CE07BCC}"/>
                    </a:ext>
                  </a:extLst>
                </p14:cNvPr>
                <p14:cNvContentPartPr/>
                <p14:nvPr/>
              </p14:nvContentPartPr>
              <p14:xfrm>
                <a:off x="8657478" y="4293816"/>
                <a:ext cx="20520" cy="16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692A53-F737-D35E-9967-90D99CE07B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8838" y="4284816"/>
                  <a:ext cx="38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543DAE-9516-92A8-B1D6-6634AC9A7038}"/>
                    </a:ext>
                  </a:extLst>
                </p14:cNvPr>
                <p14:cNvContentPartPr/>
                <p14:nvPr/>
              </p14:nvContentPartPr>
              <p14:xfrm>
                <a:off x="8785278" y="4394616"/>
                <a:ext cx="131400" cy="23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543DAE-9516-92A8-B1D6-6634AC9A70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76638" y="4385616"/>
                  <a:ext cx="149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82105BA-54CA-9CF9-6584-30EC3CBD0BEB}"/>
                    </a:ext>
                  </a:extLst>
                </p14:cNvPr>
                <p14:cNvContentPartPr/>
                <p14:nvPr/>
              </p14:nvContentPartPr>
              <p14:xfrm>
                <a:off x="8930718" y="4230096"/>
                <a:ext cx="237600" cy="328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82105BA-54CA-9CF9-6584-30EC3CBD0BE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21718" y="4221096"/>
                  <a:ext cx="255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92A0A1E-13A0-AFF9-D42D-6CF09CB84DE9}"/>
                    </a:ext>
                  </a:extLst>
                </p14:cNvPr>
                <p14:cNvContentPartPr/>
                <p14:nvPr/>
              </p14:nvContentPartPr>
              <p14:xfrm>
                <a:off x="9119718" y="4241256"/>
                <a:ext cx="37800" cy="98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92A0A1E-13A0-AFF9-D42D-6CF09CB84D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11078" y="4232256"/>
                  <a:ext cx="5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029EBA-6C4E-A5C6-1CFE-0A810F73315B}"/>
                    </a:ext>
                  </a:extLst>
                </p14:cNvPr>
                <p14:cNvContentPartPr/>
                <p14:nvPr/>
              </p14:nvContentPartPr>
              <p14:xfrm>
                <a:off x="9236718" y="4391376"/>
                <a:ext cx="108360" cy="171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029EBA-6C4E-A5C6-1CFE-0A810F7331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28078" y="4382376"/>
                  <a:ext cx="126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1262B25-EB12-3C2B-1050-489172617F16}"/>
                    </a:ext>
                  </a:extLst>
                </p14:cNvPr>
                <p14:cNvContentPartPr/>
                <p14:nvPr/>
              </p14:nvContentPartPr>
              <p14:xfrm>
                <a:off x="9642078" y="4273656"/>
                <a:ext cx="244080" cy="305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1262B25-EB12-3C2B-1050-489172617F1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33078" y="4265016"/>
                  <a:ext cx="261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9E05AE6-EF5B-DB84-C2B1-A613DB5785A7}"/>
                    </a:ext>
                  </a:extLst>
                </p14:cNvPr>
                <p14:cNvContentPartPr/>
                <p14:nvPr/>
              </p14:nvContentPartPr>
              <p14:xfrm>
                <a:off x="9739638" y="4402536"/>
                <a:ext cx="128160" cy="44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9E05AE6-EF5B-DB84-C2B1-A613DB5785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30998" y="4393536"/>
                  <a:ext cx="14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AD2854F-23FB-BF59-A7D5-907BC57BAF07}"/>
                    </a:ext>
                  </a:extLst>
                </p14:cNvPr>
                <p14:cNvContentPartPr/>
                <p14:nvPr/>
              </p14:nvContentPartPr>
              <p14:xfrm>
                <a:off x="9646398" y="4293816"/>
                <a:ext cx="135000" cy="4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AD2854F-23FB-BF59-A7D5-907BC57BAF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37398" y="4284816"/>
                  <a:ext cx="15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3C7241-3FD2-8F5C-DF74-9A001B9E3183}"/>
                    </a:ext>
                  </a:extLst>
                </p14:cNvPr>
                <p14:cNvContentPartPr/>
                <p14:nvPr/>
              </p14:nvContentPartPr>
              <p14:xfrm>
                <a:off x="9910278" y="4191576"/>
                <a:ext cx="1011960" cy="591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3C7241-3FD2-8F5C-DF74-9A001B9E3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01638" y="4182936"/>
                  <a:ext cx="10296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7430CF7-D3E6-23CF-DB5D-7989D773717D}"/>
                    </a:ext>
                  </a:extLst>
                </p14:cNvPr>
                <p14:cNvContentPartPr/>
                <p14:nvPr/>
              </p14:nvContentPartPr>
              <p14:xfrm>
                <a:off x="10862118" y="4255296"/>
                <a:ext cx="42840" cy="46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7430CF7-D3E6-23CF-DB5D-7989D77371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53118" y="4246296"/>
                  <a:ext cx="60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87333F-61B1-D33F-7101-2B91C7A743A0}"/>
                    </a:ext>
                  </a:extLst>
                </p14:cNvPr>
                <p14:cNvContentPartPr/>
                <p14:nvPr/>
              </p14:nvContentPartPr>
              <p14:xfrm>
                <a:off x="10976958" y="4369416"/>
                <a:ext cx="158040" cy="154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87333F-61B1-D33F-7101-2B91C7A743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68318" y="4360416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2F6A53-3161-2B7D-E258-E2959753C825}"/>
                    </a:ext>
                  </a:extLst>
                </p14:cNvPr>
                <p14:cNvContentPartPr/>
                <p14:nvPr/>
              </p14:nvContentPartPr>
              <p14:xfrm>
                <a:off x="11138238" y="4357176"/>
                <a:ext cx="264600" cy="168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2F6A53-3161-2B7D-E258-E2959753C82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29238" y="4348176"/>
                  <a:ext cx="2822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8CB668F-B4E1-13DB-8AFB-D0AEB1ACFCD0}"/>
              </a:ext>
            </a:extLst>
          </p:cNvPr>
          <p:cNvGrpSpPr/>
          <p:nvPr/>
        </p:nvGrpSpPr>
        <p:grpSpPr>
          <a:xfrm>
            <a:off x="11501118" y="4148736"/>
            <a:ext cx="120600" cy="177840"/>
            <a:chOff x="11501118" y="4148736"/>
            <a:chExt cx="1206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8E2FFA0-E5A0-2CB1-2DB2-61EF2CAA03F2}"/>
                    </a:ext>
                  </a:extLst>
                </p14:cNvPr>
                <p14:cNvContentPartPr/>
                <p14:nvPr/>
              </p14:nvContentPartPr>
              <p14:xfrm>
                <a:off x="11501118" y="4148736"/>
                <a:ext cx="20880" cy="16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8E2FFA0-E5A0-2CB1-2DB2-61EF2CAA03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92118" y="4140096"/>
                  <a:ext cx="3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A11C4AD-2F27-9B56-2C9D-F59E90BADA17}"/>
                    </a:ext>
                  </a:extLst>
                </p14:cNvPr>
                <p14:cNvContentPartPr/>
                <p14:nvPr/>
              </p14:nvContentPartPr>
              <p14:xfrm>
                <a:off x="11595438" y="4205976"/>
                <a:ext cx="26280" cy="12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A11C4AD-2F27-9B56-2C9D-F59E90BAD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86798" y="4196976"/>
                  <a:ext cx="439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32DF3C2-EC81-2D8F-B6EB-6104AA5D0A6A}"/>
                  </a:ext>
                </a:extLst>
              </p14:cNvPr>
              <p14:cNvContentPartPr/>
              <p14:nvPr/>
            </p14:nvContentPartPr>
            <p14:xfrm>
              <a:off x="11734758" y="4541136"/>
              <a:ext cx="9720" cy="11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32DF3C2-EC81-2D8F-B6EB-6104AA5D0A6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725758" y="4532136"/>
                <a:ext cx="2736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20573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64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Modern Love</vt:lpstr>
      <vt:lpstr>Sitka Heading</vt:lpstr>
      <vt:lpstr>Sitka Text</vt:lpstr>
      <vt:lpstr>BohemianVTI</vt:lpstr>
      <vt:lpstr>Mathematics for intelligent systems-3</vt:lpstr>
      <vt:lpstr>Team 2</vt:lpstr>
      <vt:lpstr>Eigen values and Eigen Vectors</vt:lpstr>
      <vt:lpstr>PowerPoint Presentation</vt:lpstr>
      <vt:lpstr>PowerPoint Presentation</vt:lpstr>
      <vt:lpstr>PowerPoint Presentation</vt:lpstr>
      <vt:lpstr>The Eigen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</dc:creator>
  <cp:lastModifiedBy>Nanduri Sai Venkata Abhay Prasad - [CH.EN.U4AIE21130]</cp:lastModifiedBy>
  <cp:revision>36</cp:revision>
  <dcterms:created xsi:type="dcterms:W3CDTF">2022-09-12T14:18:34Z</dcterms:created>
  <dcterms:modified xsi:type="dcterms:W3CDTF">2022-09-18T09:36:00Z</dcterms:modified>
</cp:coreProperties>
</file>