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B87B-2827-4949-B792-C137E4D8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66FC5-2A22-4EED-9572-3AFD1EC22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DE55-E72C-4848-8361-01BD5E19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877E-793D-4839-9666-FBDA3337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4D5D-2B5F-4367-A802-B5EECBF4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F0D5-8FB6-4A2D-8ECA-5C736F3A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541C1-7DFE-4751-A1F9-5FA7707E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5522-5941-47D0-B025-A4E5CD76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A3A0-8140-4CED-B48C-7272CEC4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41E-AE46-4411-A153-AC81C4FB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17FA6-0295-4FC6-A757-FB329602F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0F9A-5EA6-4035-A588-ACFAC65A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B41E-B535-468E-BA90-D01DB9C2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ABC3-5925-4E29-9028-411FE47F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3AF0-0D31-4264-B56F-9F4FACD0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FADB-9A8A-41D7-A018-6904B6FE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6259-9F24-4F0D-AC3D-53734DFF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5FF7-2D26-4EDF-B5EA-210308D0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71C6-64C7-4DE3-8292-90D3E0DD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75BB-B3AB-46E4-9288-651B00A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C894-BF8F-40F3-8E07-4FA1A51D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C76B-A492-4DC1-AC76-1DA06392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B874-A2B0-4392-A70F-4D61D3CE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8D57-AE84-4532-AC63-4909C0D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C547-2F33-4E46-8184-D69B0C40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6A1E-9158-44B3-A52D-57D971C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999B-4C20-4279-913C-AEA12F0F1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D2DAE-D124-420A-AC8A-3AA9C9FE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9E12-50D7-4125-A768-186332A3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43BA-EBA1-47C9-954B-06A50B4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B8CA-3470-41F2-B4EA-2FDAAB5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7CBB-82E1-4F28-BFD8-C18B5A8E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9C77-EA08-4593-89B2-79969FA7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EB619-42BE-49E7-90F4-D580AF588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ED4A-9943-44B5-BD2B-03E430EAB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1F936-8D75-4F7A-BF82-5416AF65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7498D-64B0-470D-B024-A33D44C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D6011-E20F-4EBE-8ED9-59FBAD93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E7E40-1AA0-450D-9CB4-0526A108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373-6324-44E8-93FF-8EBE3F00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6B45B-4DAC-44D6-B632-E5AE68B2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24A27-E47D-4210-89B6-150367B6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AB603-F6EE-40F2-8ABD-CD4914BF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40D12-F2E1-4028-BDFE-94C07261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CD10-4D56-4B74-8B87-E23FF15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891A-B2ED-49F2-BC01-5B202B04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E0-62D8-4682-AB09-6A2E101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933B-B89D-4076-91A0-49868A31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FF5-BD5A-451B-81B1-FBB64E91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C9B46-96B8-4ABD-9914-38B971D2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D4D7-2A7F-444A-A7A2-C188DBBD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2509-D598-48DB-9A42-FB1CCBAF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B260-C415-402E-8847-46778410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CA57B-FF8F-49C2-A96B-F28986AEA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B4A82-71DF-4CE9-AF39-DD9653BD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6025-109D-4A25-A0EE-707206A2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72274-56BD-41E3-86D0-827ABA3B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7670-4F34-4253-A894-14FFE069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AEDB-C363-4B8C-8538-ABC4B66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81E7-06D7-4329-8A51-67023651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0B1-82BE-47D6-BAC8-1B535E9CB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CF1B-A387-461A-9AC8-F690DE4D0145}" type="datetimeFigureOut">
              <a:rPr lang="en-US" smtClean="0"/>
              <a:t>01/26/2025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97F7-D926-4AE7-AC0A-2FB865B5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DA8B-CF57-4941-86D8-E8500A4D1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4DCB-D3BB-4353-A6F4-95C68975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C5F36-4DA0-4A5C-B847-A79194B1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04525-1F90-4AC3-BFCC-D89D8CC4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0CA04-D415-4A1D-9790-3D2BAEE53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F3918-79A5-4145-B320-E870FC68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79589-5A27-4D08-9CC4-AC7FC92B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C459F-CCE4-4000-BE1A-18F4C7F5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8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50398-C04F-4720-988F-18D029B2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162C0-35DC-4DA5-8933-594CB0AE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27ABA-ADC1-480C-BB76-896108EF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1EA6-3989-42A7-8413-17D15F79A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6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3FED1-1A89-4200-A81C-C2670E2B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7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2F36D-C941-4478-B059-94D18C4E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abhayrogale2002@outlook.com</dc:creator>
  <cp:lastModifiedBy>abhayrogale2002@outlook.com</cp:lastModifiedBy>
  <cp:revision>1</cp:revision>
  <dcterms:created xsi:type="dcterms:W3CDTF">2025-01-26T07:05:25Z</dcterms:created>
  <dcterms:modified xsi:type="dcterms:W3CDTF">2025-01-26T07:11:35Z</dcterms:modified>
</cp:coreProperties>
</file>