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JL9piAeifG/5MqkxsXQEHmLz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11" Type="http://schemas.openxmlformats.org/officeDocument/2006/relationships/image" Target="../media/image8.jpg"/><Relationship Id="rId10" Type="http://schemas.openxmlformats.org/officeDocument/2006/relationships/image" Target="../media/image2.jpg"/><Relationship Id="rId9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5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18678" l="1556" r="1189" t="481"/>
          <a:stretch/>
        </p:blipFill>
        <p:spPr>
          <a:xfrm>
            <a:off x="7566974" y="1964582"/>
            <a:ext cx="4559120" cy="340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19618" l="2178" r="2628" t="-747"/>
          <a:stretch/>
        </p:blipFill>
        <p:spPr>
          <a:xfrm>
            <a:off x="4285474" y="4353639"/>
            <a:ext cx="4520484" cy="31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23143" l="3894" r="3807" t="0"/>
          <a:stretch/>
        </p:blipFill>
        <p:spPr>
          <a:xfrm>
            <a:off x="3076650" y="-499549"/>
            <a:ext cx="4546244" cy="275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28100" l="1556" r="1463" t="0"/>
          <a:stretch/>
        </p:blipFill>
        <p:spPr>
          <a:xfrm>
            <a:off x="8805950" y="865227"/>
            <a:ext cx="4546243" cy="197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 b="23592" l="1892" r="979" t="903"/>
          <a:stretch/>
        </p:blipFill>
        <p:spPr>
          <a:xfrm>
            <a:off x="-1155896" y="163132"/>
            <a:ext cx="4559120" cy="267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 b="21949" l="1081" r="2009" t="1980"/>
          <a:stretch/>
        </p:blipFill>
        <p:spPr>
          <a:xfrm>
            <a:off x="9912343" y="1787071"/>
            <a:ext cx="4542971" cy="290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9">
            <a:alphaModFix/>
          </a:blip>
          <a:srcRect b="22442" l="3340" r="2949" t="0"/>
          <a:stretch/>
        </p:blipFill>
        <p:spPr>
          <a:xfrm>
            <a:off x="-1001475" y="2631277"/>
            <a:ext cx="4552950" cy="284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0">
            <a:alphaModFix/>
          </a:blip>
          <a:srcRect b="19142" l="2454" r="2048" t="1018"/>
          <a:stretch/>
        </p:blipFill>
        <p:spPr>
          <a:xfrm>
            <a:off x="8983425" y="4925800"/>
            <a:ext cx="4476751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1">
            <a:alphaModFix/>
          </a:blip>
          <a:srcRect b="20432" l="1235" r="1234" t="1570"/>
          <a:stretch/>
        </p:blipFill>
        <p:spPr>
          <a:xfrm>
            <a:off x="244925" y="5021050"/>
            <a:ext cx="4571999" cy="29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2016-09-22T05:10:46Z</dcterms:created>
  <dc:creator>Sanu</dc:creator>
</cp:coreProperties>
</file>