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1"/>
    <p:sldMasterId id="2147483651" r:id="rId2"/>
  </p:sldMasterIdLst>
  <p:notesMasterIdLst>
    <p:notesMasterId r:id="rId18"/>
  </p:notesMasterIdLst>
  <p:handoutMasterIdLst>
    <p:handoutMasterId r:id="rId19"/>
  </p:handoutMasterIdLst>
  <p:sldIdLst>
    <p:sldId id="256" r:id="rId3"/>
    <p:sldId id="1074" r:id="rId4"/>
    <p:sldId id="1085" r:id="rId5"/>
    <p:sldId id="1086" r:id="rId6"/>
    <p:sldId id="1089" r:id="rId7"/>
    <p:sldId id="1094" r:id="rId8"/>
    <p:sldId id="1090" r:id="rId9"/>
    <p:sldId id="1091" r:id="rId10"/>
    <p:sldId id="1095" r:id="rId11"/>
    <p:sldId id="1096" r:id="rId12"/>
    <p:sldId id="1088" r:id="rId13"/>
    <p:sldId id="1092" r:id="rId14"/>
    <p:sldId id="1093" r:id="rId15"/>
    <p:sldId id="815" r:id="rId16"/>
    <p:sldId id="43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Divya Dar" initials="DD [7]" lastIdx="1" clrIdx="6"/>
  <p:cmAuthor id="1" name="Divya Dar" initials="DD" lastIdx="1" clrIdx="0"/>
  <p:cmAuthor id="8" name="Divya Dar" initials="DD [8]" lastIdx="1" clrIdx="7"/>
  <p:cmAuthor id="2" name="Divya Dar" initials="DD [2]" lastIdx="1" clrIdx="1"/>
  <p:cmAuthor id="9" name="Divya Dar" initials="DD [9]" lastIdx="1" clrIdx="8"/>
  <p:cmAuthor id="3" name="Divya Dar" initials="DD [3]" lastIdx="1" clrIdx="2"/>
  <p:cmAuthor id="10" name="Divya Dar" initials="DD [10]" lastIdx="1" clrIdx="9"/>
  <p:cmAuthor id="4" name="Divya Dar" initials="DD [4]" lastIdx="1" clrIdx="3"/>
  <p:cmAuthor id="11" name="Divya Dar" initials="DD [11]" lastIdx="1" clrIdx="10"/>
  <p:cmAuthor id="5" name="Divya Dar" initials="DD [5]" lastIdx="1" clrIdx="4"/>
  <p:cmAuthor id="6" name="Divya Dar" initials="DD [6]"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4E81"/>
    <a:srgbClr val="F8AE30"/>
    <a:srgbClr val="616161"/>
    <a:srgbClr val="454545"/>
    <a:srgbClr val="8686FF"/>
    <a:srgbClr val="202C56"/>
    <a:srgbClr val="FFFFFF"/>
    <a:srgbClr val="11182F"/>
    <a:srgbClr val="F8911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205" autoAdjust="0"/>
    <p:restoredTop sz="94681"/>
  </p:normalViewPr>
  <p:slideViewPr>
    <p:cSldViewPr snapToGrid="0" snapToObjects="1">
      <p:cViewPr varScale="1">
        <p:scale>
          <a:sx n="74" d="100"/>
          <a:sy n="74" d="100"/>
        </p:scale>
        <p:origin x="91" y="326"/>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snapToObjects="1" showGuides="1">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ra Reichlin-Meldegg" userId="9c6d82ff-0baa-4c52-bad5-462cbe1d6f99" providerId="ADAL" clId="{6139C66B-1CD6-4CDD-BCBB-B17F2427F1ED}"/>
    <pc:docChg chg="custSel addSld delSld modSld modMainMaster">
      <pc:chgData name="Vera Reichlin-Meldegg" userId="9c6d82ff-0baa-4c52-bad5-462cbe1d6f99" providerId="ADAL" clId="{6139C66B-1CD6-4CDD-BCBB-B17F2427F1ED}" dt="2018-10-05T09:13:14.693" v="483" actId="207"/>
      <pc:docMkLst>
        <pc:docMk/>
      </pc:docMkLst>
      <pc:sldChg chg="add">
        <pc:chgData name="Vera Reichlin-Meldegg" userId="9c6d82ff-0baa-4c52-bad5-462cbe1d6f99" providerId="ADAL" clId="{6139C66B-1CD6-4CDD-BCBB-B17F2427F1ED}" dt="2018-10-04T07:26:44.230" v="0" actId="478"/>
        <pc:sldMkLst>
          <pc:docMk/>
          <pc:sldMk cId="1488456663" sldId="257"/>
        </pc:sldMkLst>
      </pc:sldChg>
      <pc:sldChg chg="add">
        <pc:chgData name="Vera Reichlin-Meldegg" userId="9c6d82ff-0baa-4c52-bad5-462cbe1d6f99" providerId="ADAL" clId="{6139C66B-1CD6-4CDD-BCBB-B17F2427F1ED}" dt="2018-10-04T07:26:51.104" v="1" actId="478"/>
        <pc:sldMkLst>
          <pc:docMk/>
          <pc:sldMk cId="2208157355" sldId="258"/>
        </pc:sldMkLst>
      </pc:sldChg>
      <pc:sldChg chg="add">
        <pc:chgData name="Vera Reichlin-Meldegg" userId="9c6d82ff-0baa-4c52-bad5-462cbe1d6f99" providerId="ADAL" clId="{6139C66B-1CD6-4CDD-BCBB-B17F2427F1ED}" dt="2018-10-04T07:26:54.508" v="2" actId="478"/>
        <pc:sldMkLst>
          <pc:docMk/>
          <pc:sldMk cId="3404784324" sldId="259"/>
        </pc:sldMkLst>
      </pc:sldChg>
      <pc:sldChg chg="add">
        <pc:chgData name="Vera Reichlin-Meldegg" userId="9c6d82ff-0baa-4c52-bad5-462cbe1d6f99" providerId="ADAL" clId="{6139C66B-1CD6-4CDD-BCBB-B17F2427F1ED}" dt="2018-10-04T07:27:15.291" v="3" actId="478"/>
        <pc:sldMkLst>
          <pc:docMk/>
          <pc:sldMk cId="3210926361" sldId="260"/>
        </pc:sldMkLst>
      </pc:sldChg>
      <pc:sldChg chg="add">
        <pc:chgData name="Vera Reichlin-Meldegg" userId="9c6d82ff-0baa-4c52-bad5-462cbe1d6f99" providerId="ADAL" clId="{6139C66B-1CD6-4CDD-BCBB-B17F2427F1ED}" dt="2018-10-04T07:27:19.370" v="4" actId="478"/>
        <pc:sldMkLst>
          <pc:docMk/>
          <pc:sldMk cId="3724395183" sldId="261"/>
        </pc:sldMkLst>
      </pc:sldChg>
      <pc:sldChg chg="addSp delSp modSp add">
        <pc:chgData name="Vera Reichlin-Meldegg" userId="9c6d82ff-0baa-4c52-bad5-462cbe1d6f99" providerId="ADAL" clId="{6139C66B-1CD6-4CDD-BCBB-B17F2427F1ED}" dt="2018-10-05T09:07:30.019" v="470" actId="478"/>
        <pc:sldMkLst>
          <pc:docMk/>
          <pc:sldMk cId="3255099154" sldId="262"/>
        </pc:sldMkLst>
        <pc:spChg chg="mod">
          <ac:chgData name="Vera Reichlin-Meldegg" userId="9c6d82ff-0baa-4c52-bad5-462cbe1d6f99" providerId="ADAL" clId="{6139C66B-1CD6-4CDD-BCBB-B17F2427F1ED}" dt="2018-10-05T07:06:29.291" v="49" actId="15"/>
          <ac:spMkLst>
            <pc:docMk/>
            <pc:sldMk cId="3255099154" sldId="262"/>
            <ac:spMk id="4" creationId="{7B7920EE-C38A-4A3A-B7B7-C470F73E14CF}"/>
          </ac:spMkLst>
        </pc:spChg>
        <pc:spChg chg="add del mod">
          <ac:chgData name="Vera Reichlin-Meldegg" userId="9c6d82ff-0baa-4c52-bad5-462cbe1d6f99" providerId="ADAL" clId="{6139C66B-1CD6-4CDD-BCBB-B17F2427F1ED}" dt="2018-10-05T09:06:11.186" v="458" actId="478"/>
          <ac:spMkLst>
            <pc:docMk/>
            <pc:sldMk cId="3255099154" sldId="262"/>
            <ac:spMk id="5" creationId="{9A7DADD2-7C29-4FA3-B80E-F0ABA230ABCB}"/>
          </ac:spMkLst>
        </pc:spChg>
        <pc:spChg chg="add del mod">
          <ac:chgData name="Vera Reichlin-Meldegg" userId="9c6d82ff-0baa-4c52-bad5-462cbe1d6f99" providerId="ADAL" clId="{6139C66B-1CD6-4CDD-BCBB-B17F2427F1ED}" dt="2018-10-05T09:07:30.019" v="470" actId="478"/>
          <ac:spMkLst>
            <pc:docMk/>
            <pc:sldMk cId="3255099154" sldId="262"/>
            <ac:spMk id="6" creationId="{A2E2DE69-73EF-42ED-AFD6-C93B63E1BE8F}"/>
          </ac:spMkLst>
        </pc:spChg>
      </pc:sldChg>
      <pc:sldChg chg="add">
        <pc:chgData name="Vera Reichlin-Meldegg" userId="9c6d82ff-0baa-4c52-bad5-462cbe1d6f99" providerId="ADAL" clId="{6139C66B-1CD6-4CDD-BCBB-B17F2427F1ED}" dt="2018-10-04T07:27:28.142" v="6" actId="478"/>
        <pc:sldMkLst>
          <pc:docMk/>
          <pc:sldMk cId="1865078428" sldId="263"/>
        </pc:sldMkLst>
      </pc:sldChg>
      <pc:sldChg chg="add">
        <pc:chgData name="Vera Reichlin-Meldegg" userId="9c6d82ff-0baa-4c52-bad5-462cbe1d6f99" providerId="ADAL" clId="{6139C66B-1CD6-4CDD-BCBB-B17F2427F1ED}" dt="2018-10-04T07:27:37.193" v="7" actId="478"/>
        <pc:sldMkLst>
          <pc:docMk/>
          <pc:sldMk cId="11996839" sldId="264"/>
        </pc:sldMkLst>
      </pc:sldChg>
      <pc:sldChg chg="add">
        <pc:chgData name="Vera Reichlin-Meldegg" userId="9c6d82ff-0baa-4c52-bad5-462cbe1d6f99" providerId="ADAL" clId="{6139C66B-1CD6-4CDD-BCBB-B17F2427F1ED}" dt="2018-10-04T07:27:40.929" v="8" actId="478"/>
        <pc:sldMkLst>
          <pc:docMk/>
          <pc:sldMk cId="2653392124" sldId="265"/>
        </pc:sldMkLst>
      </pc:sldChg>
      <pc:sldChg chg="add">
        <pc:chgData name="Vera Reichlin-Meldegg" userId="9c6d82ff-0baa-4c52-bad5-462cbe1d6f99" providerId="ADAL" clId="{6139C66B-1CD6-4CDD-BCBB-B17F2427F1ED}" dt="2018-10-04T07:27:45.802" v="9" actId="478"/>
        <pc:sldMkLst>
          <pc:docMk/>
          <pc:sldMk cId="2536655270" sldId="266"/>
        </pc:sldMkLst>
      </pc:sldChg>
      <pc:sldChg chg="add">
        <pc:chgData name="Vera Reichlin-Meldegg" userId="9c6d82ff-0baa-4c52-bad5-462cbe1d6f99" providerId="ADAL" clId="{6139C66B-1CD6-4CDD-BCBB-B17F2427F1ED}" dt="2018-10-04T07:27:49.051" v="10" actId="478"/>
        <pc:sldMkLst>
          <pc:docMk/>
          <pc:sldMk cId="3174854033" sldId="267"/>
        </pc:sldMkLst>
      </pc:sldChg>
      <pc:sldChg chg="add">
        <pc:chgData name="Vera Reichlin-Meldegg" userId="9c6d82ff-0baa-4c52-bad5-462cbe1d6f99" providerId="ADAL" clId="{6139C66B-1CD6-4CDD-BCBB-B17F2427F1ED}" dt="2018-10-04T07:27:56.338" v="11" actId="478"/>
        <pc:sldMkLst>
          <pc:docMk/>
          <pc:sldMk cId="428322401" sldId="268"/>
        </pc:sldMkLst>
      </pc:sldChg>
      <pc:sldChg chg="add">
        <pc:chgData name="Vera Reichlin-Meldegg" userId="9c6d82ff-0baa-4c52-bad5-462cbe1d6f99" providerId="ADAL" clId="{6139C66B-1CD6-4CDD-BCBB-B17F2427F1ED}" dt="2018-10-04T07:28:01.301" v="12" actId="478"/>
        <pc:sldMkLst>
          <pc:docMk/>
          <pc:sldMk cId="2714065326" sldId="269"/>
        </pc:sldMkLst>
      </pc:sldChg>
      <pc:sldChg chg="add">
        <pc:chgData name="Vera Reichlin-Meldegg" userId="9c6d82ff-0baa-4c52-bad5-462cbe1d6f99" providerId="ADAL" clId="{6139C66B-1CD6-4CDD-BCBB-B17F2427F1ED}" dt="2018-10-04T07:28:04.719" v="13" actId="478"/>
        <pc:sldMkLst>
          <pc:docMk/>
          <pc:sldMk cId="228948404" sldId="270"/>
        </pc:sldMkLst>
      </pc:sldChg>
      <pc:sldChg chg="add">
        <pc:chgData name="Vera Reichlin-Meldegg" userId="9c6d82ff-0baa-4c52-bad5-462cbe1d6f99" providerId="ADAL" clId="{6139C66B-1CD6-4CDD-BCBB-B17F2427F1ED}" dt="2018-10-04T07:28:09.059" v="14" actId="478"/>
        <pc:sldMkLst>
          <pc:docMk/>
          <pc:sldMk cId="3325294281" sldId="271"/>
        </pc:sldMkLst>
      </pc:sldChg>
      <pc:sldChg chg="add">
        <pc:chgData name="Vera Reichlin-Meldegg" userId="9c6d82ff-0baa-4c52-bad5-462cbe1d6f99" providerId="ADAL" clId="{6139C66B-1CD6-4CDD-BCBB-B17F2427F1ED}" dt="2018-10-04T07:28:13.013" v="15" actId="478"/>
        <pc:sldMkLst>
          <pc:docMk/>
          <pc:sldMk cId="1769590186" sldId="272"/>
        </pc:sldMkLst>
      </pc:sldChg>
      <pc:sldChg chg="add del">
        <pc:chgData name="Vera Reichlin-Meldegg" userId="9c6d82ff-0baa-4c52-bad5-462cbe1d6f99" providerId="ADAL" clId="{6139C66B-1CD6-4CDD-BCBB-B17F2427F1ED}" dt="2018-10-04T07:30:13.258" v="18" actId="2696"/>
        <pc:sldMkLst>
          <pc:docMk/>
          <pc:sldMk cId="3246549475" sldId="273"/>
        </pc:sldMkLst>
      </pc:sldChg>
      <pc:sldChg chg="add">
        <pc:chgData name="Vera Reichlin-Meldegg" userId="9c6d82ff-0baa-4c52-bad5-462cbe1d6f99" providerId="ADAL" clId="{6139C66B-1CD6-4CDD-BCBB-B17F2427F1ED}" dt="2018-10-04T07:28:26.038" v="17" actId="478"/>
        <pc:sldMkLst>
          <pc:docMk/>
          <pc:sldMk cId="3991173769" sldId="274"/>
        </pc:sldMkLst>
      </pc:sldChg>
      <pc:sldChg chg="add">
        <pc:chgData name="Vera Reichlin-Meldegg" userId="9c6d82ff-0baa-4c52-bad5-462cbe1d6f99" providerId="ADAL" clId="{6139C66B-1CD6-4CDD-BCBB-B17F2427F1ED}" dt="2018-10-04T07:30:18.332" v="19" actId="478"/>
        <pc:sldMkLst>
          <pc:docMk/>
          <pc:sldMk cId="1468889174" sldId="275"/>
        </pc:sldMkLst>
      </pc:sldChg>
      <pc:sldMasterChg chg="modSp delSldLayout modSldLayout">
        <pc:chgData name="Vera Reichlin-Meldegg" userId="9c6d82ff-0baa-4c52-bad5-462cbe1d6f99" providerId="ADAL" clId="{6139C66B-1CD6-4CDD-BCBB-B17F2427F1ED}" dt="2018-10-05T09:13:14.693" v="483" actId="207"/>
        <pc:sldMasterMkLst>
          <pc:docMk/>
          <pc:sldMasterMk cId="2167971415" sldId="2147483675"/>
        </pc:sldMasterMkLst>
        <pc:spChg chg="mod">
          <ac:chgData name="Vera Reichlin-Meldegg" userId="9c6d82ff-0baa-4c52-bad5-462cbe1d6f99" providerId="ADAL" clId="{6139C66B-1CD6-4CDD-BCBB-B17F2427F1ED}" dt="2018-10-05T09:13:14.693" v="483" actId="207"/>
          <ac:spMkLst>
            <pc:docMk/>
            <pc:sldMasterMk cId="2167971415" sldId="2147483675"/>
            <ac:spMk id="35" creationId="{06E0AE3B-9B62-4465-88CB-B7B7833F5860}"/>
          </ac:spMkLst>
        </pc:spChg>
        <pc:sldLayoutChg chg="modSp">
          <pc:chgData name="Vera Reichlin-Meldegg" userId="9c6d82ff-0baa-4c52-bad5-462cbe1d6f99" providerId="ADAL" clId="{6139C66B-1CD6-4CDD-BCBB-B17F2427F1ED}" dt="2018-10-05T09:12:21.829" v="471" actId="207"/>
          <pc:sldLayoutMkLst>
            <pc:docMk/>
            <pc:sldMasterMk cId="2167971415" sldId="2147483675"/>
            <pc:sldLayoutMk cId="4111576449" sldId="2147483678"/>
          </pc:sldLayoutMkLst>
          <pc:spChg chg="mod">
            <ac:chgData name="Vera Reichlin-Meldegg" userId="9c6d82ff-0baa-4c52-bad5-462cbe1d6f99" providerId="ADAL" clId="{6139C66B-1CD6-4CDD-BCBB-B17F2427F1ED}" dt="2018-10-05T09:12:21.829" v="471" actId="207"/>
            <ac:spMkLst>
              <pc:docMk/>
              <pc:sldMasterMk cId="2167971415" sldId="2147483675"/>
              <pc:sldLayoutMk cId="4111576449" sldId="2147483678"/>
              <ac:spMk id="2" creationId="{39D4798F-0E76-4182-A746-F0A6E61F1D3E}"/>
            </ac:spMkLst>
          </pc:spChg>
        </pc:sldLayoutChg>
        <pc:sldLayoutChg chg="modSp">
          <pc:chgData name="Vera Reichlin-Meldegg" userId="9c6d82ff-0baa-4c52-bad5-462cbe1d6f99" providerId="ADAL" clId="{6139C66B-1CD6-4CDD-BCBB-B17F2427F1ED}" dt="2018-10-05T09:12:51.698" v="479" actId="207"/>
          <pc:sldLayoutMkLst>
            <pc:docMk/>
            <pc:sldMasterMk cId="2167971415" sldId="2147483675"/>
            <pc:sldLayoutMk cId="3461508713" sldId="2147483681"/>
          </pc:sldLayoutMkLst>
          <pc:spChg chg="mod">
            <ac:chgData name="Vera Reichlin-Meldegg" userId="9c6d82ff-0baa-4c52-bad5-462cbe1d6f99" providerId="ADAL" clId="{6139C66B-1CD6-4CDD-BCBB-B17F2427F1ED}" dt="2018-10-05T09:12:51.698" v="479" actId="207"/>
            <ac:spMkLst>
              <pc:docMk/>
              <pc:sldMasterMk cId="2167971415" sldId="2147483675"/>
              <pc:sldLayoutMk cId="3461508713" sldId="2147483681"/>
              <ac:spMk id="2" creationId="{E13F1D1B-078A-46A4-B9F9-8196AD388FF6}"/>
            </ac:spMkLst>
          </pc:spChg>
        </pc:sldLayoutChg>
        <pc:sldLayoutChg chg="modSp">
          <pc:chgData name="Vera Reichlin-Meldegg" userId="9c6d82ff-0baa-4c52-bad5-462cbe1d6f99" providerId="ADAL" clId="{6139C66B-1CD6-4CDD-BCBB-B17F2427F1ED}" dt="2018-10-05T09:12:48.273" v="478" actId="207"/>
          <pc:sldLayoutMkLst>
            <pc:docMk/>
            <pc:sldMasterMk cId="2167971415" sldId="2147483675"/>
            <pc:sldLayoutMk cId="1984908553" sldId="2147483684"/>
          </pc:sldLayoutMkLst>
          <pc:spChg chg="mod">
            <ac:chgData name="Vera Reichlin-Meldegg" userId="9c6d82ff-0baa-4c52-bad5-462cbe1d6f99" providerId="ADAL" clId="{6139C66B-1CD6-4CDD-BCBB-B17F2427F1ED}" dt="2018-10-05T09:12:48.273" v="478" actId="207"/>
            <ac:spMkLst>
              <pc:docMk/>
              <pc:sldMasterMk cId="2167971415" sldId="2147483675"/>
              <pc:sldLayoutMk cId="1984908553" sldId="2147483684"/>
              <ac:spMk id="2" creationId="{D76846E8-BD81-47C6-AAC0-E1C6A8EDB71D}"/>
            </ac:spMkLst>
          </pc:spChg>
        </pc:sldLayoutChg>
        <pc:sldLayoutChg chg="modSp">
          <pc:chgData name="Vera Reichlin-Meldegg" userId="9c6d82ff-0baa-4c52-bad5-462cbe1d6f99" providerId="ADAL" clId="{6139C66B-1CD6-4CDD-BCBB-B17F2427F1ED}" dt="2018-10-05T09:12:40.169" v="476" actId="207"/>
          <pc:sldLayoutMkLst>
            <pc:docMk/>
            <pc:sldMasterMk cId="2167971415" sldId="2147483675"/>
            <pc:sldLayoutMk cId="805512266" sldId="2147483685"/>
          </pc:sldLayoutMkLst>
          <pc:spChg chg="mod">
            <ac:chgData name="Vera Reichlin-Meldegg" userId="9c6d82ff-0baa-4c52-bad5-462cbe1d6f99" providerId="ADAL" clId="{6139C66B-1CD6-4CDD-BCBB-B17F2427F1ED}" dt="2018-10-05T09:12:40.169" v="476" actId="207"/>
            <ac:spMkLst>
              <pc:docMk/>
              <pc:sldMasterMk cId="2167971415" sldId="2147483675"/>
              <pc:sldLayoutMk cId="805512266" sldId="2147483685"/>
              <ac:spMk id="2" creationId="{20CA0459-0F1A-4D11-B235-35B7A7FA9D0D}"/>
            </ac:spMkLst>
          </pc:spChg>
        </pc:sldLayoutChg>
        <pc:sldLayoutChg chg="modSp">
          <pc:chgData name="Vera Reichlin-Meldegg" userId="9c6d82ff-0baa-4c52-bad5-462cbe1d6f99" providerId="ADAL" clId="{6139C66B-1CD6-4CDD-BCBB-B17F2427F1ED}" dt="2018-10-05T09:12:59.934" v="481" actId="207"/>
          <pc:sldLayoutMkLst>
            <pc:docMk/>
            <pc:sldMasterMk cId="2167971415" sldId="2147483675"/>
            <pc:sldLayoutMk cId="1672818365" sldId="2147483688"/>
          </pc:sldLayoutMkLst>
          <pc:spChg chg="mod">
            <ac:chgData name="Vera Reichlin-Meldegg" userId="9c6d82ff-0baa-4c52-bad5-462cbe1d6f99" providerId="ADAL" clId="{6139C66B-1CD6-4CDD-BCBB-B17F2427F1ED}" dt="2018-10-05T09:12:59.934" v="481" actId="207"/>
            <ac:spMkLst>
              <pc:docMk/>
              <pc:sldMasterMk cId="2167971415" sldId="2147483675"/>
              <pc:sldLayoutMk cId="1672818365" sldId="2147483688"/>
              <ac:spMk id="2" creationId="{2061D011-55F2-424C-878C-B7FCCA8B8960}"/>
            </ac:spMkLst>
          </pc:spChg>
        </pc:sldLayoutChg>
        <pc:sldLayoutChg chg="modSp">
          <pc:chgData name="Vera Reichlin-Meldegg" userId="9c6d82ff-0baa-4c52-bad5-462cbe1d6f99" providerId="ADAL" clId="{6139C66B-1CD6-4CDD-BCBB-B17F2427F1ED}" dt="2018-10-05T09:12:33.265" v="474" actId="207"/>
          <pc:sldLayoutMkLst>
            <pc:docMk/>
            <pc:sldMasterMk cId="2167971415" sldId="2147483675"/>
            <pc:sldLayoutMk cId="2407572627" sldId="2147483690"/>
          </pc:sldLayoutMkLst>
          <pc:spChg chg="mod">
            <ac:chgData name="Vera Reichlin-Meldegg" userId="9c6d82ff-0baa-4c52-bad5-462cbe1d6f99" providerId="ADAL" clId="{6139C66B-1CD6-4CDD-BCBB-B17F2427F1ED}" dt="2018-10-05T09:12:33.265" v="474" actId="207"/>
            <ac:spMkLst>
              <pc:docMk/>
              <pc:sldMasterMk cId="2167971415" sldId="2147483675"/>
              <pc:sldLayoutMk cId="2407572627" sldId="2147483690"/>
              <ac:spMk id="2" creationId="{A69BA891-C182-40B9-B5AA-6B8430DD8B9C}"/>
            </ac:spMkLst>
          </pc:spChg>
        </pc:sldLayoutChg>
        <pc:sldLayoutChg chg="modSp">
          <pc:chgData name="Vera Reichlin-Meldegg" userId="9c6d82ff-0baa-4c52-bad5-462cbe1d6f99" providerId="ADAL" clId="{6139C66B-1CD6-4CDD-BCBB-B17F2427F1ED}" dt="2018-10-05T09:12:30.052" v="473" actId="207"/>
          <pc:sldLayoutMkLst>
            <pc:docMk/>
            <pc:sldMasterMk cId="2167971415" sldId="2147483675"/>
            <pc:sldLayoutMk cId="426695642" sldId="2147483695"/>
          </pc:sldLayoutMkLst>
          <pc:spChg chg="mod">
            <ac:chgData name="Vera Reichlin-Meldegg" userId="9c6d82ff-0baa-4c52-bad5-462cbe1d6f99" providerId="ADAL" clId="{6139C66B-1CD6-4CDD-BCBB-B17F2427F1ED}" dt="2018-10-05T09:12:30.052" v="473" actId="207"/>
            <ac:spMkLst>
              <pc:docMk/>
              <pc:sldMasterMk cId="2167971415" sldId="2147483675"/>
              <pc:sldLayoutMk cId="426695642" sldId="2147483695"/>
              <ac:spMk id="2" creationId="{A69BA891-C182-40B9-B5AA-6B8430DD8B9C}"/>
            </ac:spMkLst>
          </pc:spChg>
          <pc:spChg chg="mod">
            <ac:chgData name="Vera Reichlin-Meldegg" userId="9c6d82ff-0baa-4c52-bad5-462cbe1d6f99" providerId="ADAL" clId="{6139C66B-1CD6-4CDD-BCBB-B17F2427F1ED}" dt="2018-10-05T07:07:27.345" v="51" actId="12"/>
            <ac:spMkLst>
              <pc:docMk/>
              <pc:sldMasterMk cId="2167971415" sldId="2147483675"/>
              <pc:sldLayoutMk cId="426695642" sldId="2147483695"/>
              <ac:spMk id="6" creationId="{D58F7986-94D9-4F5E-80E5-9C036ED99E7B}"/>
            </ac:spMkLst>
          </pc:spChg>
        </pc:sldLayoutChg>
        <pc:sldLayoutChg chg="modSp">
          <pc:chgData name="Vera Reichlin-Meldegg" userId="9c6d82ff-0baa-4c52-bad5-462cbe1d6f99" providerId="ADAL" clId="{6139C66B-1CD6-4CDD-BCBB-B17F2427F1ED}" dt="2018-10-05T09:12:36.269" v="475" actId="207"/>
          <pc:sldLayoutMkLst>
            <pc:docMk/>
            <pc:sldMasterMk cId="2167971415" sldId="2147483675"/>
            <pc:sldLayoutMk cId="1213533444" sldId="2147483696"/>
          </pc:sldLayoutMkLst>
          <pc:spChg chg="mod">
            <ac:chgData name="Vera Reichlin-Meldegg" userId="9c6d82ff-0baa-4c52-bad5-462cbe1d6f99" providerId="ADAL" clId="{6139C66B-1CD6-4CDD-BCBB-B17F2427F1ED}" dt="2018-10-05T09:12:36.269" v="475" actId="207"/>
            <ac:spMkLst>
              <pc:docMk/>
              <pc:sldMasterMk cId="2167971415" sldId="2147483675"/>
              <pc:sldLayoutMk cId="1213533444" sldId="2147483696"/>
              <ac:spMk id="2" creationId="{A69BA891-C182-40B9-B5AA-6B8430DD8B9C}"/>
            </ac:spMkLst>
          </pc:spChg>
          <pc:spChg chg="mod">
            <ac:chgData name="Vera Reichlin-Meldegg" userId="9c6d82ff-0baa-4c52-bad5-462cbe1d6f99" providerId="ADAL" clId="{6139C66B-1CD6-4CDD-BCBB-B17F2427F1ED}" dt="2018-10-05T07:09:45.371" v="57" actId="179"/>
            <ac:spMkLst>
              <pc:docMk/>
              <pc:sldMasterMk cId="2167971415" sldId="2147483675"/>
              <pc:sldLayoutMk cId="1213533444" sldId="2147483696"/>
              <ac:spMk id="7" creationId="{92715397-AFBE-4E04-A77C-B8A6359BCF91}"/>
            </ac:spMkLst>
          </pc:spChg>
          <pc:spChg chg="mod">
            <ac:chgData name="Vera Reichlin-Meldegg" userId="9c6d82ff-0baa-4c52-bad5-462cbe1d6f99" providerId="ADAL" clId="{6139C66B-1CD6-4CDD-BCBB-B17F2427F1ED}" dt="2018-10-05T07:09:56.088" v="60" actId="179"/>
            <ac:spMkLst>
              <pc:docMk/>
              <pc:sldMasterMk cId="2167971415" sldId="2147483675"/>
              <pc:sldLayoutMk cId="1213533444" sldId="2147483696"/>
              <ac:spMk id="8" creationId="{E9307932-E750-4F4A-83E5-DF921E397C80}"/>
            </ac:spMkLst>
          </pc:spChg>
        </pc:sldLayoutChg>
        <pc:sldLayoutChg chg="addSp delSp modSp">
          <pc:chgData name="Vera Reichlin-Meldegg" userId="9c6d82ff-0baa-4c52-bad5-462cbe1d6f99" providerId="ADAL" clId="{6139C66B-1CD6-4CDD-BCBB-B17F2427F1ED}" dt="2018-10-05T07:35:16.072" v="440" actId="478"/>
          <pc:sldLayoutMkLst>
            <pc:docMk/>
            <pc:sldMasterMk cId="2167971415" sldId="2147483675"/>
            <pc:sldLayoutMk cId="2573683557" sldId="2147483697"/>
          </pc:sldLayoutMkLst>
          <pc:spChg chg="del">
            <ac:chgData name="Vera Reichlin-Meldegg" userId="9c6d82ff-0baa-4c52-bad5-462cbe1d6f99" providerId="ADAL" clId="{6139C66B-1CD6-4CDD-BCBB-B17F2427F1ED}" dt="2018-10-05T07:35:16.072" v="440" actId="478"/>
            <ac:spMkLst>
              <pc:docMk/>
              <pc:sldMasterMk cId="2167971415" sldId="2147483675"/>
              <pc:sldLayoutMk cId="2573683557" sldId="2147483697"/>
              <ac:spMk id="2" creationId="{7E0440B9-FDED-4DEE-B218-A5F5912D4F17}"/>
            </ac:spMkLst>
          </pc:spChg>
          <pc:spChg chg="add del mod">
            <ac:chgData name="Vera Reichlin-Meldegg" userId="9c6d82ff-0baa-4c52-bad5-462cbe1d6f99" providerId="ADAL" clId="{6139C66B-1CD6-4CDD-BCBB-B17F2427F1ED}" dt="2018-10-05T07:35:16.072" v="440" actId="478"/>
            <ac:spMkLst>
              <pc:docMk/>
              <pc:sldMasterMk cId="2167971415" sldId="2147483675"/>
              <pc:sldLayoutMk cId="2573683557" sldId="2147483697"/>
              <ac:spMk id="3" creationId="{F93D3E16-8A9D-4A7B-A72D-D4E6C8D48342}"/>
            </ac:spMkLst>
          </pc:spChg>
          <pc:spChg chg="del mod">
            <ac:chgData name="Vera Reichlin-Meldegg" userId="9c6d82ff-0baa-4c52-bad5-462cbe1d6f99" providerId="ADAL" clId="{6139C66B-1CD6-4CDD-BCBB-B17F2427F1ED}" dt="2018-10-05T07:15:42.545" v="94" actId="478"/>
            <ac:spMkLst>
              <pc:docMk/>
              <pc:sldMasterMk cId="2167971415" sldId="2147483675"/>
              <pc:sldLayoutMk cId="2573683557" sldId="2147483697"/>
              <ac:spMk id="7" creationId="{F117D17B-03EB-4CC5-897A-E8F455C6B13C}"/>
            </ac:spMkLst>
          </pc:spChg>
          <pc:spChg chg="del">
            <ac:chgData name="Vera Reichlin-Meldegg" userId="9c6d82ff-0baa-4c52-bad5-462cbe1d6f99" providerId="ADAL" clId="{6139C66B-1CD6-4CDD-BCBB-B17F2427F1ED}" dt="2018-10-05T07:14:17.871" v="62" actId="478"/>
            <ac:spMkLst>
              <pc:docMk/>
              <pc:sldMasterMk cId="2167971415" sldId="2147483675"/>
              <pc:sldLayoutMk cId="2573683557" sldId="2147483697"/>
              <ac:spMk id="8" creationId="{49FD82B3-F2CC-4FC7-A9A9-CC4795199512}"/>
            </ac:spMkLst>
          </pc:spChg>
          <pc:spChg chg="del">
            <ac:chgData name="Vera Reichlin-Meldegg" userId="9c6d82ff-0baa-4c52-bad5-462cbe1d6f99" providerId="ADAL" clId="{6139C66B-1CD6-4CDD-BCBB-B17F2427F1ED}" dt="2018-10-05T07:15:38.643" v="93" actId="478"/>
            <ac:spMkLst>
              <pc:docMk/>
              <pc:sldMasterMk cId="2167971415" sldId="2147483675"/>
              <pc:sldLayoutMk cId="2573683557" sldId="2147483697"/>
              <ac:spMk id="10" creationId="{30209050-6F5E-4770-9978-CC70A50A0714}"/>
            </ac:spMkLst>
          </pc:spChg>
          <pc:spChg chg="del">
            <ac:chgData name="Vera Reichlin-Meldegg" userId="9c6d82ff-0baa-4c52-bad5-462cbe1d6f99" providerId="ADAL" clId="{6139C66B-1CD6-4CDD-BCBB-B17F2427F1ED}" dt="2018-10-05T07:14:14.990" v="61" actId="478"/>
            <ac:spMkLst>
              <pc:docMk/>
              <pc:sldMasterMk cId="2167971415" sldId="2147483675"/>
              <pc:sldLayoutMk cId="2573683557" sldId="2147483697"/>
              <ac:spMk id="12" creationId="{A1F81C70-C16F-4FE4-9D09-628D6DD92C5E}"/>
            </ac:spMkLst>
          </pc:spChg>
          <pc:spChg chg="del mod">
            <ac:chgData name="Vera Reichlin-Meldegg" userId="9c6d82ff-0baa-4c52-bad5-462cbe1d6f99" providerId="ADAL" clId="{6139C66B-1CD6-4CDD-BCBB-B17F2427F1ED}" dt="2018-10-05T07:19:38.507" v="153" actId="478"/>
            <ac:spMkLst>
              <pc:docMk/>
              <pc:sldMasterMk cId="2167971415" sldId="2147483675"/>
              <pc:sldLayoutMk cId="2573683557" sldId="2147483697"/>
              <ac:spMk id="14" creationId="{C95A1A09-7F9A-40EF-9B37-1B4F2F7FE1CF}"/>
            </ac:spMkLst>
          </pc:spChg>
          <pc:spChg chg="del mod">
            <ac:chgData name="Vera Reichlin-Meldegg" userId="9c6d82ff-0baa-4c52-bad5-462cbe1d6f99" providerId="ADAL" clId="{6139C66B-1CD6-4CDD-BCBB-B17F2427F1ED}" dt="2018-10-05T07:19:38.507" v="153" actId="478"/>
            <ac:spMkLst>
              <pc:docMk/>
              <pc:sldMasterMk cId="2167971415" sldId="2147483675"/>
              <pc:sldLayoutMk cId="2573683557" sldId="2147483697"/>
              <ac:spMk id="15" creationId="{B9DC0FBD-CF5B-47CD-B773-4AD52FB95C59}"/>
            </ac:spMkLst>
          </pc:spChg>
          <pc:spChg chg="del mod">
            <ac:chgData name="Vera Reichlin-Meldegg" userId="9c6d82ff-0baa-4c52-bad5-462cbe1d6f99" providerId="ADAL" clId="{6139C66B-1CD6-4CDD-BCBB-B17F2427F1ED}" dt="2018-10-05T07:19:38.507" v="153" actId="478"/>
            <ac:spMkLst>
              <pc:docMk/>
              <pc:sldMasterMk cId="2167971415" sldId="2147483675"/>
              <pc:sldLayoutMk cId="2573683557" sldId="2147483697"/>
              <ac:spMk id="16" creationId="{F306F567-98AE-4AE8-B1B7-4EFE1277D24E}"/>
            </ac:spMkLst>
          </pc:spChg>
          <pc:spChg chg="del mod">
            <ac:chgData name="Vera Reichlin-Meldegg" userId="9c6d82ff-0baa-4c52-bad5-462cbe1d6f99" providerId="ADAL" clId="{6139C66B-1CD6-4CDD-BCBB-B17F2427F1ED}" dt="2018-10-05T07:15:20.193" v="86" actId="478"/>
            <ac:spMkLst>
              <pc:docMk/>
              <pc:sldMasterMk cId="2167971415" sldId="2147483675"/>
              <pc:sldLayoutMk cId="2573683557" sldId="2147483697"/>
              <ac:spMk id="24" creationId="{C756EEC6-2DDF-49E4-B24D-9B78489DE6EB}"/>
            </ac:spMkLst>
          </pc:spChg>
          <pc:spChg chg="del mod">
            <ac:chgData name="Vera Reichlin-Meldegg" userId="9c6d82ff-0baa-4c52-bad5-462cbe1d6f99" providerId="ADAL" clId="{6139C66B-1CD6-4CDD-BCBB-B17F2427F1ED}" dt="2018-10-05T07:35:16.072" v="440" actId="478"/>
            <ac:spMkLst>
              <pc:docMk/>
              <pc:sldMasterMk cId="2167971415" sldId="2147483675"/>
              <pc:sldLayoutMk cId="2573683557" sldId="2147483697"/>
              <ac:spMk id="25" creationId="{383C516C-6388-49AD-B70B-0CA8C8F00096}"/>
            </ac:spMkLst>
          </pc:spChg>
          <pc:spChg chg="del">
            <ac:chgData name="Vera Reichlin-Meldegg" userId="9c6d82ff-0baa-4c52-bad5-462cbe1d6f99" providerId="ADAL" clId="{6139C66B-1CD6-4CDD-BCBB-B17F2427F1ED}" dt="2018-10-05T07:14:21.448" v="64" actId="478"/>
            <ac:spMkLst>
              <pc:docMk/>
              <pc:sldMasterMk cId="2167971415" sldId="2147483675"/>
              <pc:sldLayoutMk cId="2573683557" sldId="2147483697"/>
              <ac:spMk id="26" creationId="{78457E26-C93D-42E3-8719-4BC44B6E5232}"/>
            </ac:spMkLst>
          </pc:spChg>
          <pc:spChg chg="del">
            <ac:chgData name="Vera Reichlin-Meldegg" userId="9c6d82ff-0baa-4c52-bad5-462cbe1d6f99" providerId="ADAL" clId="{6139C66B-1CD6-4CDD-BCBB-B17F2427F1ED}" dt="2018-10-05T07:14:19.853" v="63" actId="478"/>
            <ac:spMkLst>
              <pc:docMk/>
              <pc:sldMasterMk cId="2167971415" sldId="2147483675"/>
              <pc:sldLayoutMk cId="2573683557" sldId="2147483697"/>
              <ac:spMk id="27" creationId="{7416B5C6-4C42-48C0-A380-1C398DD62C92}"/>
            </ac:spMkLst>
          </pc:spChg>
          <pc:spChg chg="del mod">
            <ac:chgData name="Vera Reichlin-Meldegg" userId="9c6d82ff-0baa-4c52-bad5-462cbe1d6f99" providerId="ADAL" clId="{6139C66B-1CD6-4CDD-BCBB-B17F2427F1ED}" dt="2018-10-05T07:19:38.507" v="153" actId="478"/>
            <ac:spMkLst>
              <pc:docMk/>
              <pc:sldMasterMk cId="2167971415" sldId="2147483675"/>
              <pc:sldLayoutMk cId="2573683557" sldId="2147483697"/>
              <ac:spMk id="28" creationId="{7C2002AC-45A6-46BC-8EEE-3B066AFAE0B7}"/>
            </ac:spMkLst>
          </pc:spChg>
          <pc:spChg chg="del mod">
            <ac:chgData name="Vera Reichlin-Meldegg" userId="9c6d82ff-0baa-4c52-bad5-462cbe1d6f99" providerId="ADAL" clId="{6139C66B-1CD6-4CDD-BCBB-B17F2427F1ED}" dt="2018-10-05T07:19:38.507" v="153" actId="478"/>
            <ac:spMkLst>
              <pc:docMk/>
              <pc:sldMasterMk cId="2167971415" sldId="2147483675"/>
              <pc:sldLayoutMk cId="2573683557" sldId="2147483697"/>
              <ac:spMk id="29" creationId="{8C3663C2-6270-4610-BF82-B1501FD97DD5}"/>
            </ac:spMkLst>
          </pc:spChg>
          <pc:spChg chg="del mod">
            <ac:chgData name="Vera Reichlin-Meldegg" userId="9c6d82ff-0baa-4c52-bad5-462cbe1d6f99" providerId="ADAL" clId="{6139C66B-1CD6-4CDD-BCBB-B17F2427F1ED}" dt="2018-10-05T07:19:38.507" v="153" actId="478"/>
            <ac:spMkLst>
              <pc:docMk/>
              <pc:sldMasterMk cId="2167971415" sldId="2147483675"/>
              <pc:sldLayoutMk cId="2573683557" sldId="2147483697"/>
              <ac:spMk id="30" creationId="{7F5F7F7A-3B49-4D6C-A803-A22A7DF8847D}"/>
            </ac:spMkLst>
          </pc:spChg>
          <pc:spChg chg="del">
            <ac:chgData name="Vera Reichlin-Meldegg" userId="9c6d82ff-0baa-4c52-bad5-462cbe1d6f99" providerId="ADAL" clId="{6139C66B-1CD6-4CDD-BCBB-B17F2427F1ED}" dt="2018-10-05T07:15:45.745" v="95" actId="478"/>
            <ac:spMkLst>
              <pc:docMk/>
              <pc:sldMasterMk cId="2167971415" sldId="2147483675"/>
              <pc:sldLayoutMk cId="2573683557" sldId="2147483697"/>
              <ac:spMk id="31" creationId="{AC0CFE80-8807-4A61-BD1B-8E90595B28B1}"/>
            </ac:spMkLst>
          </pc:spChg>
          <pc:spChg chg="del">
            <ac:chgData name="Vera Reichlin-Meldegg" userId="9c6d82ff-0baa-4c52-bad5-462cbe1d6f99" providerId="ADAL" clId="{6139C66B-1CD6-4CDD-BCBB-B17F2427F1ED}" dt="2018-10-05T07:15:45.745" v="95" actId="478"/>
            <ac:spMkLst>
              <pc:docMk/>
              <pc:sldMasterMk cId="2167971415" sldId="2147483675"/>
              <pc:sldLayoutMk cId="2573683557" sldId="2147483697"/>
              <ac:spMk id="32" creationId="{1FB4E5CF-E4B6-4DC9-B170-C70EE080404D}"/>
            </ac:spMkLst>
          </pc:spChg>
          <pc:spChg chg="del">
            <ac:chgData name="Vera Reichlin-Meldegg" userId="9c6d82ff-0baa-4c52-bad5-462cbe1d6f99" providerId="ADAL" clId="{6139C66B-1CD6-4CDD-BCBB-B17F2427F1ED}" dt="2018-10-05T07:14:24.767" v="66" actId="478"/>
            <ac:spMkLst>
              <pc:docMk/>
              <pc:sldMasterMk cId="2167971415" sldId="2147483675"/>
              <pc:sldLayoutMk cId="2573683557" sldId="2147483697"/>
              <ac:spMk id="33" creationId="{4B792D1B-F6B3-423F-B8D7-9C32B4C26C84}"/>
            </ac:spMkLst>
          </pc:spChg>
          <pc:spChg chg="del">
            <ac:chgData name="Vera Reichlin-Meldegg" userId="9c6d82ff-0baa-4c52-bad5-462cbe1d6f99" providerId="ADAL" clId="{6139C66B-1CD6-4CDD-BCBB-B17F2427F1ED}" dt="2018-10-05T07:14:23.395" v="65" actId="478"/>
            <ac:spMkLst>
              <pc:docMk/>
              <pc:sldMasterMk cId="2167971415" sldId="2147483675"/>
              <pc:sldLayoutMk cId="2573683557" sldId="2147483697"/>
              <ac:spMk id="34" creationId="{1CB6151F-C023-4D53-9207-056EE6B434CF}"/>
            </ac:spMkLst>
          </pc:spChg>
          <pc:spChg chg="del mod">
            <ac:chgData name="Vera Reichlin-Meldegg" userId="9c6d82ff-0baa-4c52-bad5-462cbe1d6f99" providerId="ADAL" clId="{6139C66B-1CD6-4CDD-BCBB-B17F2427F1ED}" dt="2018-10-05T07:19:38.507" v="153" actId="478"/>
            <ac:spMkLst>
              <pc:docMk/>
              <pc:sldMasterMk cId="2167971415" sldId="2147483675"/>
              <pc:sldLayoutMk cId="2573683557" sldId="2147483697"/>
              <ac:spMk id="35" creationId="{10D15B5C-D962-4F8E-B98E-3B1B13E7F99A}"/>
            </ac:spMkLst>
          </pc:spChg>
          <pc:spChg chg="del mod">
            <ac:chgData name="Vera Reichlin-Meldegg" userId="9c6d82ff-0baa-4c52-bad5-462cbe1d6f99" providerId="ADAL" clId="{6139C66B-1CD6-4CDD-BCBB-B17F2427F1ED}" dt="2018-10-05T07:19:38.507" v="153" actId="478"/>
            <ac:spMkLst>
              <pc:docMk/>
              <pc:sldMasterMk cId="2167971415" sldId="2147483675"/>
              <pc:sldLayoutMk cId="2573683557" sldId="2147483697"/>
              <ac:spMk id="36" creationId="{EC750982-D0D5-477B-A8C3-E65EF93A5577}"/>
            </ac:spMkLst>
          </pc:spChg>
          <pc:spChg chg="del mod">
            <ac:chgData name="Vera Reichlin-Meldegg" userId="9c6d82ff-0baa-4c52-bad5-462cbe1d6f99" providerId="ADAL" clId="{6139C66B-1CD6-4CDD-BCBB-B17F2427F1ED}" dt="2018-10-05T07:19:38.507" v="153" actId="478"/>
            <ac:spMkLst>
              <pc:docMk/>
              <pc:sldMasterMk cId="2167971415" sldId="2147483675"/>
              <pc:sldLayoutMk cId="2573683557" sldId="2147483697"/>
              <ac:spMk id="37" creationId="{6ABC4DC0-E41D-4957-A1F4-BB458358E1AE}"/>
            </ac:spMkLst>
          </pc:spChg>
          <pc:spChg chg="del">
            <ac:chgData name="Vera Reichlin-Meldegg" userId="9c6d82ff-0baa-4c52-bad5-462cbe1d6f99" providerId="ADAL" clId="{6139C66B-1CD6-4CDD-BCBB-B17F2427F1ED}" dt="2018-10-05T07:15:45.745" v="95" actId="478"/>
            <ac:spMkLst>
              <pc:docMk/>
              <pc:sldMasterMk cId="2167971415" sldId="2147483675"/>
              <pc:sldLayoutMk cId="2573683557" sldId="2147483697"/>
              <ac:spMk id="38" creationId="{93E98713-08A6-4678-B8B2-B36CA411463A}"/>
            </ac:spMkLst>
          </pc:spChg>
          <pc:spChg chg="del">
            <ac:chgData name="Vera Reichlin-Meldegg" userId="9c6d82ff-0baa-4c52-bad5-462cbe1d6f99" providerId="ADAL" clId="{6139C66B-1CD6-4CDD-BCBB-B17F2427F1ED}" dt="2018-10-05T07:15:45.745" v="95" actId="478"/>
            <ac:spMkLst>
              <pc:docMk/>
              <pc:sldMasterMk cId="2167971415" sldId="2147483675"/>
              <pc:sldLayoutMk cId="2573683557" sldId="2147483697"/>
              <ac:spMk id="39" creationId="{3B50BAE7-7F4A-4EED-9509-5E893F8913E0}"/>
            </ac:spMkLst>
          </pc:spChg>
          <pc:spChg chg="del">
            <ac:chgData name="Vera Reichlin-Meldegg" userId="9c6d82ff-0baa-4c52-bad5-462cbe1d6f99" providerId="ADAL" clId="{6139C66B-1CD6-4CDD-BCBB-B17F2427F1ED}" dt="2018-10-05T07:14:28.019" v="68" actId="478"/>
            <ac:spMkLst>
              <pc:docMk/>
              <pc:sldMasterMk cId="2167971415" sldId="2147483675"/>
              <pc:sldLayoutMk cId="2573683557" sldId="2147483697"/>
              <ac:spMk id="40" creationId="{0EE47033-EA2E-4BDB-826F-45B8F8FFEC65}"/>
            </ac:spMkLst>
          </pc:spChg>
          <pc:spChg chg="del">
            <ac:chgData name="Vera Reichlin-Meldegg" userId="9c6d82ff-0baa-4c52-bad5-462cbe1d6f99" providerId="ADAL" clId="{6139C66B-1CD6-4CDD-BCBB-B17F2427F1ED}" dt="2018-10-05T07:14:26.557" v="67" actId="478"/>
            <ac:spMkLst>
              <pc:docMk/>
              <pc:sldMasterMk cId="2167971415" sldId="2147483675"/>
              <pc:sldLayoutMk cId="2573683557" sldId="2147483697"/>
              <ac:spMk id="41" creationId="{A5D5F640-71D3-4323-AB42-8699C481BD3F}"/>
            </ac:spMkLst>
          </pc:spChg>
          <pc:spChg chg="del mod">
            <ac:chgData name="Vera Reichlin-Meldegg" userId="9c6d82ff-0baa-4c52-bad5-462cbe1d6f99" providerId="ADAL" clId="{6139C66B-1CD6-4CDD-BCBB-B17F2427F1ED}" dt="2018-10-05T07:19:38.507" v="153" actId="478"/>
            <ac:spMkLst>
              <pc:docMk/>
              <pc:sldMasterMk cId="2167971415" sldId="2147483675"/>
              <pc:sldLayoutMk cId="2573683557" sldId="2147483697"/>
              <ac:spMk id="42" creationId="{D302257E-44E1-4EF5-A54B-7834F0179513}"/>
            </ac:spMkLst>
          </pc:spChg>
          <pc:spChg chg="del mod">
            <ac:chgData name="Vera Reichlin-Meldegg" userId="9c6d82ff-0baa-4c52-bad5-462cbe1d6f99" providerId="ADAL" clId="{6139C66B-1CD6-4CDD-BCBB-B17F2427F1ED}" dt="2018-10-05T07:19:38.507" v="153" actId="478"/>
            <ac:spMkLst>
              <pc:docMk/>
              <pc:sldMasterMk cId="2167971415" sldId="2147483675"/>
              <pc:sldLayoutMk cId="2573683557" sldId="2147483697"/>
              <ac:spMk id="43" creationId="{FA0E1EA7-0330-4F99-8101-3592D169DE74}"/>
            </ac:spMkLst>
          </pc:spChg>
          <pc:spChg chg="del mod">
            <ac:chgData name="Vera Reichlin-Meldegg" userId="9c6d82ff-0baa-4c52-bad5-462cbe1d6f99" providerId="ADAL" clId="{6139C66B-1CD6-4CDD-BCBB-B17F2427F1ED}" dt="2018-10-05T07:19:38.507" v="153" actId="478"/>
            <ac:spMkLst>
              <pc:docMk/>
              <pc:sldMasterMk cId="2167971415" sldId="2147483675"/>
              <pc:sldLayoutMk cId="2573683557" sldId="2147483697"/>
              <ac:spMk id="44" creationId="{E02C3A7F-5882-4ABC-9E50-45EA0D55315F}"/>
            </ac:spMkLst>
          </pc:spChg>
          <pc:spChg chg="del">
            <ac:chgData name="Vera Reichlin-Meldegg" userId="9c6d82ff-0baa-4c52-bad5-462cbe1d6f99" providerId="ADAL" clId="{6139C66B-1CD6-4CDD-BCBB-B17F2427F1ED}" dt="2018-10-05T07:15:45.745" v="95" actId="478"/>
            <ac:spMkLst>
              <pc:docMk/>
              <pc:sldMasterMk cId="2167971415" sldId="2147483675"/>
              <pc:sldLayoutMk cId="2573683557" sldId="2147483697"/>
              <ac:spMk id="45" creationId="{A1395F1E-4CA3-4867-ADCF-B610E63FC881}"/>
            </ac:spMkLst>
          </pc:spChg>
          <pc:spChg chg="del">
            <ac:chgData name="Vera Reichlin-Meldegg" userId="9c6d82ff-0baa-4c52-bad5-462cbe1d6f99" providerId="ADAL" clId="{6139C66B-1CD6-4CDD-BCBB-B17F2427F1ED}" dt="2018-10-05T07:15:45.745" v="95" actId="478"/>
            <ac:spMkLst>
              <pc:docMk/>
              <pc:sldMasterMk cId="2167971415" sldId="2147483675"/>
              <pc:sldLayoutMk cId="2573683557" sldId="2147483697"/>
              <ac:spMk id="46" creationId="{1E280A6E-6FD9-4670-A099-354922E3F0D3}"/>
            </ac:spMkLst>
          </pc:spChg>
          <pc:spChg chg="del">
            <ac:chgData name="Vera Reichlin-Meldegg" userId="9c6d82ff-0baa-4c52-bad5-462cbe1d6f99" providerId="ADAL" clId="{6139C66B-1CD6-4CDD-BCBB-B17F2427F1ED}" dt="2018-10-05T07:14:30.292" v="69" actId="478"/>
            <ac:spMkLst>
              <pc:docMk/>
              <pc:sldMasterMk cId="2167971415" sldId="2147483675"/>
              <pc:sldLayoutMk cId="2573683557" sldId="2147483697"/>
              <ac:spMk id="47" creationId="{07C8A887-C362-4588-9B2F-44ED5CE3CB80}"/>
            </ac:spMkLst>
          </pc:spChg>
          <pc:spChg chg="del">
            <ac:chgData name="Vera Reichlin-Meldegg" userId="9c6d82ff-0baa-4c52-bad5-462cbe1d6f99" providerId="ADAL" clId="{6139C66B-1CD6-4CDD-BCBB-B17F2427F1ED}" dt="2018-10-05T07:14:32.757" v="70" actId="478"/>
            <ac:spMkLst>
              <pc:docMk/>
              <pc:sldMasterMk cId="2167971415" sldId="2147483675"/>
              <pc:sldLayoutMk cId="2573683557" sldId="2147483697"/>
              <ac:spMk id="48" creationId="{D3395205-86A8-41CD-BDEE-A75ADF2D0B6D}"/>
            </ac:spMkLst>
          </pc:spChg>
          <pc:spChg chg="del mod">
            <ac:chgData name="Vera Reichlin-Meldegg" userId="9c6d82ff-0baa-4c52-bad5-462cbe1d6f99" providerId="ADAL" clId="{6139C66B-1CD6-4CDD-BCBB-B17F2427F1ED}" dt="2018-10-05T07:19:38.507" v="153" actId="478"/>
            <ac:spMkLst>
              <pc:docMk/>
              <pc:sldMasterMk cId="2167971415" sldId="2147483675"/>
              <pc:sldLayoutMk cId="2573683557" sldId="2147483697"/>
              <ac:spMk id="49" creationId="{A69EA69D-F829-4BCF-B5CE-3588788AA495}"/>
            </ac:spMkLst>
          </pc:spChg>
          <pc:spChg chg="del mod">
            <ac:chgData name="Vera Reichlin-Meldegg" userId="9c6d82ff-0baa-4c52-bad5-462cbe1d6f99" providerId="ADAL" clId="{6139C66B-1CD6-4CDD-BCBB-B17F2427F1ED}" dt="2018-10-05T07:19:38.507" v="153" actId="478"/>
            <ac:spMkLst>
              <pc:docMk/>
              <pc:sldMasterMk cId="2167971415" sldId="2147483675"/>
              <pc:sldLayoutMk cId="2573683557" sldId="2147483697"/>
              <ac:spMk id="50" creationId="{FA0CB553-7E8F-40E1-BAF9-42F168616CF2}"/>
            </ac:spMkLst>
          </pc:spChg>
          <pc:spChg chg="del mod">
            <ac:chgData name="Vera Reichlin-Meldegg" userId="9c6d82ff-0baa-4c52-bad5-462cbe1d6f99" providerId="ADAL" clId="{6139C66B-1CD6-4CDD-BCBB-B17F2427F1ED}" dt="2018-10-05T07:19:38.507" v="153" actId="478"/>
            <ac:spMkLst>
              <pc:docMk/>
              <pc:sldMasterMk cId="2167971415" sldId="2147483675"/>
              <pc:sldLayoutMk cId="2573683557" sldId="2147483697"/>
              <ac:spMk id="51" creationId="{DF2FF92A-59ED-4599-B2C9-3C56580E331E}"/>
            </ac:spMkLst>
          </pc:spChg>
          <pc:spChg chg="add del mod">
            <ac:chgData name="Vera Reichlin-Meldegg" userId="9c6d82ff-0baa-4c52-bad5-462cbe1d6f99" providerId="ADAL" clId="{6139C66B-1CD6-4CDD-BCBB-B17F2427F1ED}" dt="2018-10-05T07:35:16.072" v="440" actId="478"/>
            <ac:spMkLst>
              <pc:docMk/>
              <pc:sldMasterMk cId="2167971415" sldId="2147483675"/>
              <pc:sldLayoutMk cId="2573683557" sldId="2147483697"/>
              <ac:spMk id="52" creationId="{A646FD11-507E-47CB-8D73-FA5357406B06}"/>
            </ac:spMkLst>
          </pc:spChg>
          <pc:spChg chg="add del mod">
            <ac:chgData name="Vera Reichlin-Meldegg" userId="9c6d82ff-0baa-4c52-bad5-462cbe1d6f99" providerId="ADAL" clId="{6139C66B-1CD6-4CDD-BCBB-B17F2427F1ED}" dt="2018-10-05T07:35:16.072" v="440" actId="478"/>
            <ac:spMkLst>
              <pc:docMk/>
              <pc:sldMasterMk cId="2167971415" sldId="2147483675"/>
              <pc:sldLayoutMk cId="2573683557" sldId="2147483697"/>
              <ac:spMk id="53" creationId="{95219AE8-22FB-4706-9DFC-C0C4A5453954}"/>
            </ac:spMkLst>
          </pc:spChg>
          <pc:spChg chg="add del mod">
            <ac:chgData name="Vera Reichlin-Meldegg" userId="9c6d82ff-0baa-4c52-bad5-462cbe1d6f99" providerId="ADAL" clId="{6139C66B-1CD6-4CDD-BCBB-B17F2427F1ED}" dt="2018-10-05T07:35:16.072" v="440" actId="478"/>
            <ac:spMkLst>
              <pc:docMk/>
              <pc:sldMasterMk cId="2167971415" sldId="2147483675"/>
              <pc:sldLayoutMk cId="2573683557" sldId="2147483697"/>
              <ac:spMk id="54" creationId="{A8E8C101-87CB-432C-AF8E-DB345A354AA3}"/>
            </ac:spMkLst>
          </pc:spChg>
          <pc:spChg chg="add del mod">
            <ac:chgData name="Vera Reichlin-Meldegg" userId="9c6d82ff-0baa-4c52-bad5-462cbe1d6f99" providerId="ADAL" clId="{6139C66B-1CD6-4CDD-BCBB-B17F2427F1ED}" dt="2018-10-05T07:35:16.072" v="440" actId="478"/>
            <ac:spMkLst>
              <pc:docMk/>
              <pc:sldMasterMk cId="2167971415" sldId="2147483675"/>
              <pc:sldLayoutMk cId="2573683557" sldId="2147483697"/>
              <ac:spMk id="55" creationId="{F43FF498-C29D-4E48-90AF-B031C2E512E0}"/>
            </ac:spMkLst>
          </pc:spChg>
          <pc:spChg chg="add del mod">
            <ac:chgData name="Vera Reichlin-Meldegg" userId="9c6d82ff-0baa-4c52-bad5-462cbe1d6f99" providerId="ADAL" clId="{6139C66B-1CD6-4CDD-BCBB-B17F2427F1ED}" dt="2018-10-05T07:35:16.072" v="440" actId="478"/>
            <ac:spMkLst>
              <pc:docMk/>
              <pc:sldMasterMk cId="2167971415" sldId="2147483675"/>
              <pc:sldLayoutMk cId="2573683557" sldId="2147483697"/>
              <ac:spMk id="56" creationId="{D9A11A7F-FA1F-45C7-A5FA-2E01FD633A1A}"/>
            </ac:spMkLst>
          </pc:spChg>
          <pc:spChg chg="add del mod">
            <ac:chgData name="Vera Reichlin-Meldegg" userId="9c6d82ff-0baa-4c52-bad5-462cbe1d6f99" providerId="ADAL" clId="{6139C66B-1CD6-4CDD-BCBB-B17F2427F1ED}" dt="2018-10-05T07:35:16.072" v="440" actId="478"/>
            <ac:spMkLst>
              <pc:docMk/>
              <pc:sldMasterMk cId="2167971415" sldId="2147483675"/>
              <pc:sldLayoutMk cId="2573683557" sldId="2147483697"/>
              <ac:spMk id="57" creationId="{683542CF-3519-418C-8C1B-6E274809FC0D}"/>
            </ac:spMkLst>
          </pc:spChg>
          <pc:spChg chg="add del mod">
            <ac:chgData name="Vera Reichlin-Meldegg" userId="9c6d82ff-0baa-4c52-bad5-462cbe1d6f99" providerId="ADAL" clId="{6139C66B-1CD6-4CDD-BCBB-B17F2427F1ED}" dt="2018-10-05T07:35:16.072" v="440" actId="478"/>
            <ac:spMkLst>
              <pc:docMk/>
              <pc:sldMasterMk cId="2167971415" sldId="2147483675"/>
              <pc:sldLayoutMk cId="2573683557" sldId="2147483697"/>
              <ac:spMk id="58" creationId="{372BD78C-5EE6-4B27-A60D-8BC480EE3C6B}"/>
            </ac:spMkLst>
          </pc:spChg>
          <pc:spChg chg="add del mod">
            <ac:chgData name="Vera Reichlin-Meldegg" userId="9c6d82ff-0baa-4c52-bad5-462cbe1d6f99" providerId="ADAL" clId="{6139C66B-1CD6-4CDD-BCBB-B17F2427F1ED}" dt="2018-10-05T07:35:16.072" v="440" actId="478"/>
            <ac:spMkLst>
              <pc:docMk/>
              <pc:sldMasterMk cId="2167971415" sldId="2147483675"/>
              <pc:sldLayoutMk cId="2573683557" sldId="2147483697"/>
              <ac:spMk id="59" creationId="{2128614D-6CF5-4718-9267-8ECA12D71D30}"/>
            </ac:spMkLst>
          </pc:spChg>
          <pc:spChg chg="add del mod">
            <ac:chgData name="Vera Reichlin-Meldegg" userId="9c6d82ff-0baa-4c52-bad5-462cbe1d6f99" providerId="ADAL" clId="{6139C66B-1CD6-4CDD-BCBB-B17F2427F1ED}" dt="2018-10-05T07:34:48.259" v="439" actId="478"/>
            <ac:spMkLst>
              <pc:docMk/>
              <pc:sldMasterMk cId="2167971415" sldId="2147483675"/>
              <pc:sldLayoutMk cId="2573683557" sldId="2147483697"/>
              <ac:spMk id="60" creationId="{A1724BE5-51E4-4933-895E-61E2A7B2D97D}"/>
            </ac:spMkLst>
          </pc:spChg>
        </pc:sldLayoutChg>
        <pc:sldLayoutChg chg="modSp">
          <pc:chgData name="Vera Reichlin-Meldegg" userId="9c6d82ff-0baa-4c52-bad5-462cbe1d6f99" providerId="ADAL" clId="{6139C66B-1CD6-4CDD-BCBB-B17F2427F1ED}" dt="2018-10-05T09:12:45.168" v="477" actId="207"/>
          <pc:sldLayoutMkLst>
            <pc:docMk/>
            <pc:sldMasterMk cId="2167971415" sldId="2147483675"/>
            <pc:sldLayoutMk cId="238991595" sldId="2147483699"/>
          </pc:sldLayoutMkLst>
          <pc:spChg chg="mod">
            <ac:chgData name="Vera Reichlin-Meldegg" userId="9c6d82ff-0baa-4c52-bad5-462cbe1d6f99" providerId="ADAL" clId="{6139C66B-1CD6-4CDD-BCBB-B17F2427F1ED}" dt="2018-10-05T09:12:45.168" v="477" actId="207"/>
            <ac:spMkLst>
              <pc:docMk/>
              <pc:sldMasterMk cId="2167971415" sldId="2147483675"/>
              <pc:sldLayoutMk cId="238991595" sldId="2147483699"/>
              <ac:spMk id="2" creationId="{D76846E8-BD81-47C6-AAC0-E1C6A8EDB71D}"/>
            </ac:spMkLst>
          </pc:spChg>
        </pc:sldLayoutChg>
        <pc:sldLayoutChg chg="modSp">
          <pc:chgData name="Vera Reichlin-Meldegg" userId="9c6d82ff-0baa-4c52-bad5-462cbe1d6f99" providerId="ADAL" clId="{6139C66B-1CD6-4CDD-BCBB-B17F2427F1ED}" dt="2018-10-05T09:12:55.809" v="480" actId="207"/>
          <pc:sldLayoutMkLst>
            <pc:docMk/>
            <pc:sldMasterMk cId="2167971415" sldId="2147483675"/>
            <pc:sldLayoutMk cId="1309237652" sldId="2147483700"/>
          </pc:sldLayoutMkLst>
          <pc:spChg chg="mod">
            <ac:chgData name="Vera Reichlin-Meldegg" userId="9c6d82ff-0baa-4c52-bad5-462cbe1d6f99" providerId="ADAL" clId="{6139C66B-1CD6-4CDD-BCBB-B17F2427F1ED}" dt="2018-10-05T09:12:55.809" v="480" actId="207"/>
            <ac:spMkLst>
              <pc:docMk/>
              <pc:sldMasterMk cId="2167971415" sldId="2147483675"/>
              <pc:sldLayoutMk cId="1309237652" sldId="2147483700"/>
              <ac:spMk id="2" creationId="{C5044857-B2DD-4A2B-A5CD-4DC5507EB241}"/>
            </ac:spMkLst>
          </pc:spChg>
        </pc:sldLayoutChg>
        <pc:sldLayoutChg chg="del">
          <pc:chgData name="Vera Reichlin-Meldegg" userId="9c6d82ff-0baa-4c52-bad5-462cbe1d6f99" providerId="ADAL" clId="{6139C66B-1CD6-4CDD-BCBB-B17F2427F1ED}" dt="2018-10-05T07:35:25.326" v="441" actId="2696"/>
          <pc:sldLayoutMkLst>
            <pc:docMk/>
            <pc:sldMasterMk cId="2167971415" sldId="2147483675"/>
            <pc:sldLayoutMk cId="350802761" sldId="2147483701"/>
          </pc:sldLayoutMkLst>
        </pc:sldLayoutChg>
        <pc:sldLayoutChg chg="modSp">
          <pc:chgData name="Vera Reichlin-Meldegg" userId="9c6d82ff-0baa-4c52-bad5-462cbe1d6f99" providerId="ADAL" clId="{6139C66B-1CD6-4CDD-BCBB-B17F2427F1ED}" dt="2018-10-05T09:12:26.312" v="472" actId="207"/>
          <pc:sldLayoutMkLst>
            <pc:docMk/>
            <pc:sldMasterMk cId="2167971415" sldId="2147483675"/>
            <pc:sldLayoutMk cId="4150742318" sldId="2147483703"/>
          </pc:sldLayoutMkLst>
          <pc:spChg chg="mod">
            <ac:chgData name="Vera Reichlin-Meldegg" userId="9c6d82ff-0baa-4c52-bad5-462cbe1d6f99" providerId="ADAL" clId="{6139C66B-1CD6-4CDD-BCBB-B17F2427F1ED}" dt="2018-10-05T09:12:26.312" v="472" actId="207"/>
            <ac:spMkLst>
              <pc:docMk/>
              <pc:sldMasterMk cId="2167971415" sldId="2147483675"/>
              <pc:sldLayoutMk cId="4150742318" sldId="2147483703"/>
              <ac:spMk id="5" creationId="{F06D5196-E070-4838-9DC2-637B69B1E39A}"/>
            </ac:spMkLst>
          </pc:spChg>
        </pc:sldLayoutChg>
        <pc:sldLayoutChg chg="modSp">
          <pc:chgData name="Vera Reichlin-Meldegg" userId="9c6d82ff-0baa-4c52-bad5-462cbe1d6f99" providerId="ADAL" clId="{6139C66B-1CD6-4CDD-BCBB-B17F2427F1ED}" dt="2018-10-05T09:13:03.586" v="482" actId="207"/>
          <pc:sldLayoutMkLst>
            <pc:docMk/>
            <pc:sldMasterMk cId="2167971415" sldId="2147483675"/>
            <pc:sldLayoutMk cId="3798521998" sldId="2147483704"/>
          </pc:sldLayoutMkLst>
          <pc:spChg chg="mod">
            <ac:chgData name="Vera Reichlin-Meldegg" userId="9c6d82ff-0baa-4c52-bad5-462cbe1d6f99" providerId="ADAL" clId="{6139C66B-1CD6-4CDD-BCBB-B17F2427F1ED}" dt="2018-10-05T09:13:03.586" v="482" actId="207"/>
            <ac:spMkLst>
              <pc:docMk/>
              <pc:sldMasterMk cId="2167971415" sldId="2147483675"/>
              <pc:sldLayoutMk cId="3798521998" sldId="2147483704"/>
              <ac:spMk id="2" creationId="{7E0440B9-FDED-4DEE-B218-A5F5912D4F17}"/>
            </ac:spMkLst>
          </pc:spChg>
        </pc:sldLayoutChg>
      </pc:sldMasterChg>
    </pc:docChg>
  </pc:docChgLst>
  <pc:docChgLst>
    <pc:chgData name="Vera Reichlin-Meldegg" userId="9c6d82ff-0baa-4c52-bad5-462cbe1d6f99" providerId="ADAL" clId="{910C7275-365B-4146-9A80-7D6647851E2A}"/>
    <pc:docChg chg="addSld delSld modSld">
      <pc:chgData name="Vera Reichlin-Meldegg" userId="9c6d82ff-0baa-4c52-bad5-462cbe1d6f99" providerId="ADAL" clId="{910C7275-365B-4146-9A80-7D6647851E2A}" dt="2018-10-04T07:26:25.109" v="18"/>
      <pc:docMkLst>
        <pc:docMk/>
      </pc:docMkLst>
      <pc:sldChg chg="del">
        <pc:chgData name="Vera Reichlin-Meldegg" userId="9c6d82ff-0baa-4c52-bad5-462cbe1d6f99" providerId="ADAL" clId="{910C7275-365B-4146-9A80-7D6647851E2A}" dt="2018-10-04T07:26:20.608" v="0" actId="2696"/>
        <pc:sldMkLst>
          <pc:docMk/>
          <pc:sldMk cId="1853686530" sldId="256"/>
        </pc:sldMkLst>
      </pc:sldChg>
      <pc:sldChg chg="add">
        <pc:chgData name="Vera Reichlin-Meldegg" userId="9c6d82ff-0baa-4c52-bad5-462cbe1d6f99" providerId="ADAL" clId="{910C7275-365B-4146-9A80-7D6647851E2A}" dt="2018-10-04T07:26:25.109" v="18"/>
        <pc:sldMkLst>
          <pc:docMk/>
          <pc:sldMk cId="2045029032" sldId="256"/>
        </pc:sldMkLst>
      </pc:sldChg>
      <pc:sldChg chg="del">
        <pc:chgData name="Vera Reichlin-Meldegg" userId="9c6d82ff-0baa-4c52-bad5-462cbe1d6f99" providerId="ADAL" clId="{910C7275-365B-4146-9A80-7D6647851E2A}" dt="2018-10-04T07:26:20.609" v="1" actId="2696"/>
        <pc:sldMkLst>
          <pc:docMk/>
          <pc:sldMk cId="2490294512" sldId="257"/>
        </pc:sldMkLst>
      </pc:sldChg>
      <pc:sldChg chg="del">
        <pc:chgData name="Vera Reichlin-Meldegg" userId="9c6d82ff-0baa-4c52-bad5-462cbe1d6f99" providerId="ADAL" clId="{910C7275-365B-4146-9A80-7D6647851E2A}" dt="2018-10-04T07:26:20.628" v="11" actId="2696"/>
        <pc:sldMkLst>
          <pc:docMk/>
          <pc:sldMk cId="1333178285" sldId="261"/>
        </pc:sldMkLst>
      </pc:sldChg>
      <pc:sldChg chg="del">
        <pc:chgData name="Vera Reichlin-Meldegg" userId="9c6d82ff-0baa-4c52-bad5-462cbe1d6f99" providerId="ADAL" clId="{910C7275-365B-4146-9A80-7D6647851E2A}" dt="2018-10-04T07:26:20.627" v="10" actId="2696"/>
        <pc:sldMkLst>
          <pc:docMk/>
          <pc:sldMk cId="1909759320" sldId="263"/>
        </pc:sldMkLst>
      </pc:sldChg>
      <pc:sldChg chg="del">
        <pc:chgData name="Vera Reichlin-Meldegg" userId="9c6d82ff-0baa-4c52-bad5-462cbe1d6f99" providerId="ADAL" clId="{910C7275-365B-4146-9A80-7D6647851E2A}" dt="2018-10-04T07:26:20.633" v="14" actId="2696"/>
        <pc:sldMkLst>
          <pc:docMk/>
          <pc:sldMk cId="4224173528" sldId="265"/>
        </pc:sldMkLst>
      </pc:sldChg>
      <pc:sldChg chg="del">
        <pc:chgData name="Vera Reichlin-Meldegg" userId="9c6d82ff-0baa-4c52-bad5-462cbe1d6f99" providerId="ADAL" clId="{910C7275-365B-4146-9A80-7D6647851E2A}" dt="2018-10-04T07:26:20.611" v="2" actId="2696"/>
        <pc:sldMkLst>
          <pc:docMk/>
          <pc:sldMk cId="346554017" sldId="274"/>
        </pc:sldMkLst>
      </pc:sldChg>
      <pc:sldChg chg="del">
        <pc:chgData name="Vera Reichlin-Meldegg" userId="9c6d82ff-0baa-4c52-bad5-462cbe1d6f99" providerId="ADAL" clId="{910C7275-365B-4146-9A80-7D6647851E2A}" dt="2018-10-04T07:26:20.636" v="15" actId="2696"/>
        <pc:sldMkLst>
          <pc:docMk/>
          <pc:sldMk cId="261595930" sldId="275"/>
        </pc:sldMkLst>
      </pc:sldChg>
      <pc:sldChg chg="del">
        <pc:chgData name="Vera Reichlin-Meldegg" userId="9c6d82ff-0baa-4c52-bad5-462cbe1d6f99" providerId="ADAL" clId="{910C7275-365B-4146-9A80-7D6647851E2A}" dt="2018-10-04T07:26:20.619" v="7" actId="2696"/>
        <pc:sldMkLst>
          <pc:docMk/>
          <pc:sldMk cId="912628871" sldId="278"/>
        </pc:sldMkLst>
      </pc:sldChg>
      <pc:sldChg chg="del">
        <pc:chgData name="Vera Reichlin-Meldegg" userId="9c6d82ff-0baa-4c52-bad5-462cbe1d6f99" providerId="ADAL" clId="{910C7275-365B-4146-9A80-7D6647851E2A}" dt="2018-10-04T07:26:20.630" v="12" actId="2696"/>
        <pc:sldMkLst>
          <pc:docMk/>
          <pc:sldMk cId="3117925620" sldId="281"/>
        </pc:sldMkLst>
      </pc:sldChg>
      <pc:sldChg chg="del">
        <pc:chgData name="Vera Reichlin-Meldegg" userId="9c6d82ff-0baa-4c52-bad5-462cbe1d6f99" providerId="ADAL" clId="{910C7275-365B-4146-9A80-7D6647851E2A}" dt="2018-10-04T07:26:20.642" v="17" actId="2696"/>
        <pc:sldMkLst>
          <pc:docMk/>
          <pc:sldMk cId="2545513962" sldId="282"/>
        </pc:sldMkLst>
      </pc:sldChg>
      <pc:sldChg chg="del">
        <pc:chgData name="Vera Reichlin-Meldegg" userId="9c6d82ff-0baa-4c52-bad5-462cbe1d6f99" providerId="ADAL" clId="{910C7275-365B-4146-9A80-7D6647851E2A}" dt="2018-10-04T07:26:20.614" v="4" actId="2696"/>
        <pc:sldMkLst>
          <pc:docMk/>
          <pc:sldMk cId="2326288371" sldId="283"/>
        </pc:sldMkLst>
      </pc:sldChg>
      <pc:sldChg chg="del">
        <pc:chgData name="Vera Reichlin-Meldegg" userId="9c6d82ff-0baa-4c52-bad5-462cbe1d6f99" providerId="ADAL" clId="{910C7275-365B-4146-9A80-7D6647851E2A}" dt="2018-10-04T07:26:20.612" v="3" actId="2696"/>
        <pc:sldMkLst>
          <pc:docMk/>
          <pc:sldMk cId="3939997951" sldId="286"/>
        </pc:sldMkLst>
      </pc:sldChg>
      <pc:sldChg chg="del">
        <pc:chgData name="Vera Reichlin-Meldegg" userId="9c6d82ff-0baa-4c52-bad5-462cbe1d6f99" providerId="ADAL" clId="{910C7275-365B-4146-9A80-7D6647851E2A}" dt="2018-10-04T07:26:20.616" v="5" actId="2696"/>
        <pc:sldMkLst>
          <pc:docMk/>
          <pc:sldMk cId="1398218186" sldId="287"/>
        </pc:sldMkLst>
      </pc:sldChg>
      <pc:sldChg chg="del">
        <pc:chgData name="Vera Reichlin-Meldegg" userId="9c6d82ff-0baa-4c52-bad5-462cbe1d6f99" providerId="ADAL" clId="{910C7275-365B-4146-9A80-7D6647851E2A}" dt="2018-10-04T07:26:20.631" v="13" actId="2696"/>
        <pc:sldMkLst>
          <pc:docMk/>
          <pc:sldMk cId="3934383474" sldId="288"/>
        </pc:sldMkLst>
      </pc:sldChg>
      <pc:sldChg chg="del">
        <pc:chgData name="Vera Reichlin-Meldegg" userId="9c6d82ff-0baa-4c52-bad5-462cbe1d6f99" providerId="ADAL" clId="{910C7275-365B-4146-9A80-7D6647851E2A}" dt="2018-10-04T07:26:20.621" v="8" actId="2696"/>
        <pc:sldMkLst>
          <pc:docMk/>
          <pc:sldMk cId="1984969796" sldId="291"/>
        </pc:sldMkLst>
      </pc:sldChg>
      <pc:sldChg chg="del">
        <pc:chgData name="Vera Reichlin-Meldegg" userId="9c6d82ff-0baa-4c52-bad5-462cbe1d6f99" providerId="ADAL" clId="{910C7275-365B-4146-9A80-7D6647851E2A}" dt="2018-10-04T07:26:20.623" v="9" actId="2696"/>
        <pc:sldMkLst>
          <pc:docMk/>
          <pc:sldMk cId="4167479779" sldId="293"/>
        </pc:sldMkLst>
      </pc:sldChg>
      <pc:sldChg chg="del">
        <pc:chgData name="Vera Reichlin-Meldegg" userId="9c6d82ff-0baa-4c52-bad5-462cbe1d6f99" providerId="ADAL" clId="{910C7275-365B-4146-9A80-7D6647851E2A}" dt="2018-10-04T07:26:20.617" v="6" actId="2696"/>
        <pc:sldMkLst>
          <pc:docMk/>
          <pc:sldMk cId="1664300054" sldId="294"/>
        </pc:sldMkLst>
      </pc:sldChg>
      <pc:sldChg chg="del">
        <pc:chgData name="Vera Reichlin-Meldegg" userId="9c6d82ff-0baa-4c52-bad5-462cbe1d6f99" providerId="ADAL" clId="{910C7275-365B-4146-9A80-7D6647851E2A}" dt="2018-10-04T07:26:20.636" v="16" actId="2696"/>
        <pc:sldMkLst>
          <pc:docMk/>
          <pc:sldMk cId="2800581522" sldId="29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717D9BB-12EA-4606-9189-E96B56E2EA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AA41AD1-D062-48F1-886E-1200527617E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F5E8D-4B30-4D20-9CD8-179AAD43F429}" type="datetimeFigureOut">
              <a:rPr lang="en-US" smtClean="0"/>
              <a:t>5/19/2020</a:t>
            </a:fld>
            <a:endParaRPr lang="en-US"/>
          </a:p>
        </p:txBody>
      </p:sp>
      <p:sp>
        <p:nvSpPr>
          <p:cNvPr id="4" name="Footer Placeholder 3">
            <a:extLst>
              <a:ext uri="{FF2B5EF4-FFF2-40B4-BE49-F238E27FC236}">
                <a16:creationId xmlns:a16="http://schemas.microsoft.com/office/drawing/2014/main" id="{0F45095A-BB13-473C-83A4-A1A58A7144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A706841-8E6A-4089-BBE8-7591CD45EE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54B1EC-5F61-4033-A02C-A73B1B4E285B}" type="slidenum">
              <a:rPr lang="en-US" smtClean="0"/>
              <a:t>‹#›</a:t>
            </a:fld>
            <a:endParaRPr lang="en-US"/>
          </a:p>
        </p:txBody>
      </p:sp>
    </p:spTree>
    <p:extLst>
      <p:ext uri="{BB962C8B-B14F-4D97-AF65-F5344CB8AC3E}">
        <p14:creationId xmlns:p14="http://schemas.microsoft.com/office/powerpoint/2010/main" val="10345419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661C6-A677-49F4-95A7-D6E33A9BF31D}" type="datetimeFigureOut">
              <a:rPr lang="en-US" smtClean="0"/>
              <a:t>5/19/2020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6E93C0-1334-4E8C-AF67-F33F310C6717}" type="slidenum">
              <a:rPr lang="en-US" smtClean="0"/>
              <a:t>‹#›</a:t>
            </a:fld>
            <a:endParaRPr lang="en-US"/>
          </a:p>
        </p:txBody>
      </p:sp>
    </p:spTree>
    <p:extLst>
      <p:ext uri="{BB962C8B-B14F-4D97-AF65-F5344CB8AC3E}">
        <p14:creationId xmlns:p14="http://schemas.microsoft.com/office/powerpoint/2010/main" val="1834827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pPr>
              <a:defRPr/>
            </a:pPr>
            <a:fld id="{28331700-AE3D-4F99-BF59-4FD525AC6EC2}" type="slidenum">
              <a:rPr lang="en-US" smtClean="0"/>
              <a:pPr>
                <a:defRPr/>
              </a:pPr>
              <a:t>2</a:t>
            </a:fld>
            <a:endParaRPr lang="en-US" dirty="0"/>
          </a:p>
        </p:txBody>
      </p:sp>
    </p:spTree>
    <p:extLst>
      <p:ext uri="{BB962C8B-B14F-4D97-AF65-F5344CB8AC3E}">
        <p14:creationId xmlns:p14="http://schemas.microsoft.com/office/powerpoint/2010/main" val="573596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6F1E2B9D-6328-4B0C-B053-69E5C2E78B2E}"/>
              </a:ext>
            </a:extLst>
          </p:cNvPr>
          <p:cNvSpPr>
            <a:spLocks noGrp="1" noRot="1" noChangeAspect="1" noTextEdit="1"/>
          </p:cNvSpPr>
          <p:nvPr>
            <p:ph type="sldImg"/>
          </p:nvPr>
        </p:nvSpPr>
        <p:spPr bwMode="auto">
          <a:xfrm>
            <a:off x="393700" y="692150"/>
            <a:ext cx="6146800" cy="3457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a:extLst>
              <a:ext uri="{FF2B5EF4-FFF2-40B4-BE49-F238E27FC236}">
                <a16:creationId xmlns:a16="http://schemas.microsoft.com/office/drawing/2014/main" id="{8D9A1BE4-209B-4382-A91E-91A1BBD97D0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268" name="Slide Number Placeholder 3">
            <a:extLst>
              <a:ext uri="{FF2B5EF4-FFF2-40B4-BE49-F238E27FC236}">
                <a16:creationId xmlns:a16="http://schemas.microsoft.com/office/drawing/2014/main" id="{F9EFDDDB-0F4B-4F10-AA61-602CE257C6F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4CE8A601-CF52-4CE6-8EF1-4ECDC36D76A9}" type="slidenum">
              <a:rPr lang="en-US" altLang="en-US">
                <a:solidFill>
                  <a:srgbClr val="000000"/>
                </a:solidFill>
              </a:rPr>
              <a:pPr/>
              <a:t>9</a:t>
            </a:fld>
            <a:endParaRPr lang="en-US" altLang="en-US">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011627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mo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AB2C6CD-9571-4B9C-8036-BB0F14D8738A}"/>
              </a:ext>
            </a:extLst>
          </p:cNvPr>
          <p:cNvSpPr/>
          <p:nvPr userDrawn="1"/>
        </p:nvSpPr>
        <p:spPr>
          <a:xfrm>
            <a:off x="-100584" y="-91440"/>
            <a:ext cx="12292584" cy="6953381"/>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7" name="Picture 6">
            <a:extLst>
              <a:ext uri="{FF2B5EF4-FFF2-40B4-BE49-F238E27FC236}">
                <a16:creationId xmlns:a16="http://schemas.microsoft.com/office/drawing/2014/main" id="{ED47BD5E-4630-4771-A701-780D611E0578}"/>
              </a:ext>
            </a:extLst>
          </p:cNvPr>
          <p:cNvPicPr>
            <a:picLocks noChangeAspect="1"/>
          </p:cNvPicPr>
          <p:nvPr userDrawn="1"/>
        </p:nvPicPr>
        <p:blipFill>
          <a:blip r:embed="rId2"/>
          <a:stretch>
            <a:fillRect/>
          </a:stretch>
        </p:blipFill>
        <p:spPr>
          <a:xfrm>
            <a:off x="564108" y="-91440"/>
            <a:ext cx="3157795" cy="6957986"/>
          </a:xfrm>
          <a:prstGeom prst="rect">
            <a:avLst/>
          </a:prstGeom>
        </p:spPr>
      </p:pic>
      <p:sp>
        <p:nvSpPr>
          <p:cNvPr id="9" name="Title 1">
            <a:extLst>
              <a:ext uri="{FF2B5EF4-FFF2-40B4-BE49-F238E27FC236}">
                <a16:creationId xmlns:a16="http://schemas.microsoft.com/office/drawing/2014/main" id="{0B4D8F89-9CBE-48B1-9F89-6AD2F9E0DE0C}"/>
              </a:ext>
            </a:extLst>
          </p:cNvPr>
          <p:cNvSpPr txBox="1">
            <a:spLocks/>
          </p:cNvSpPr>
          <p:nvPr userDrawn="1"/>
        </p:nvSpPr>
        <p:spPr>
          <a:xfrm>
            <a:off x="8032803" y="3381663"/>
            <a:ext cx="3567542" cy="830997"/>
          </a:xfrm>
          <a:prstGeom prst="rect">
            <a:avLst/>
          </a:prstGeom>
          <a:ln w="12700">
            <a:miter lim="400000"/>
          </a:ln>
          <a:extLst>
            <a:ext uri="{C572A759-6A51-4108-AA02-DFA0A04FC94B}">
              <ma14:wrappingTextBoxFlag xmlns:ma14="http://schemas.microsoft.com/office/mac/drawingml/2011/main" xmlns="" val="1"/>
            </a:ext>
          </a:extLst>
        </p:spPr>
        <p:txBody>
          <a:bodyPr wrap="square" lIns="91440" rIns="91440" anchor="ctr">
            <a:spAutoFit/>
          </a:bodyPr>
          <a:lstStyle>
            <a:lvl1pPr marL="0" marR="0" indent="0" algn="l" defTabSz="914400" rtl="0" latinLnBrk="0">
              <a:lnSpc>
                <a:spcPts val="3600"/>
              </a:lnSpc>
              <a:spcBef>
                <a:spcPts val="0"/>
              </a:spcBef>
              <a:spcAft>
                <a:spcPts val="0"/>
              </a:spcAft>
              <a:buClrTx/>
              <a:buSzTx/>
              <a:buFontTx/>
              <a:buNone/>
              <a:tabLst/>
              <a:defRPr sz="4000" b="0" i="0" u="none" strike="noStrike" cap="none" spc="0" baseline="0">
                <a:ln>
                  <a:noFill/>
                </a:ln>
                <a:solidFill>
                  <a:schemeClr val="accent2"/>
                </a:solidFill>
                <a:uFillTx/>
                <a:latin typeface="+mj-lt"/>
                <a:ea typeface="Calibri Light"/>
                <a:cs typeface="Arial" panose="020B0604020202020204" pitchFamily="34" charset="0"/>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a:lstStyle>
          <a:p>
            <a:pPr hangingPunct="1">
              <a:lnSpc>
                <a:spcPct val="100000"/>
              </a:lnSpc>
            </a:pPr>
            <a:r>
              <a:rPr lang="en-US" sz="2400" dirty="0">
                <a:solidFill>
                  <a:schemeClr val="bg1"/>
                </a:solidFill>
              </a:rPr>
              <a:t>THINKING</a:t>
            </a:r>
            <a:br>
              <a:rPr lang="en-US" sz="2400" dirty="0">
                <a:solidFill>
                  <a:schemeClr val="bg1"/>
                </a:solidFill>
              </a:rPr>
            </a:br>
            <a:r>
              <a:rPr lang="en-US" sz="2400" dirty="0">
                <a:solidFill>
                  <a:schemeClr val="bg1"/>
                </a:solidFill>
              </a:rPr>
              <a:t>BREAKTHROUGHS</a:t>
            </a:r>
          </a:p>
        </p:txBody>
      </p:sp>
      <p:pic>
        <p:nvPicPr>
          <p:cNvPr id="10" name="Picture 9">
            <a:extLst>
              <a:ext uri="{FF2B5EF4-FFF2-40B4-BE49-F238E27FC236}">
                <a16:creationId xmlns:a16="http://schemas.microsoft.com/office/drawing/2014/main" id="{EAF155FD-52B4-4B5D-A5C6-C1E203150771}"/>
              </a:ext>
            </a:extLst>
          </p:cNvPr>
          <p:cNvPicPr>
            <a:picLocks noChangeAspect="1"/>
          </p:cNvPicPr>
          <p:nvPr userDrawn="1"/>
        </p:nvPicPr>
        <p:blipFill>
          <a:blip r:embed="rId3"/>
          <a:stretch>
            <a:fillRect/>
          </a:stretch>
        </p:blipFill>
        <p:spPr>
          <a:xfrm>
            <a:off x="8114319" y="2672863"/>
            <a:ext cx="2392489" cy="550564"/>
          </a:xfrm>
          <a:prstGeom prst="rect">
            <a:avLst/>
          </a:prstGeom>
        </p:spPr>
      </p:pic>
      <p:sp>
        <p:nvSpPr>
          <p:cNvPr id="8" name="Rectangle 17">
            <a:extLst>
              <a:ext uri="{FF2B5EF4-FFF2-40B4-BE49-F238E27FC236}">
                <a16:creationId xmlns:a16="http://schemas.microsoft.com/office/drawing/2014/main" id="{CAED7E94-CAC7-4889-B14A-3D16F974D5C1}"/>
              </a:ext>
            </a:extLst>
          </p:cNvPr>
          <p:cNvSpPr/>
          <p:nvPr userDrawn="1"/>
        </p:nvSpPr>
        <p:spPr>
          <a:xfrm>
            <a:off x="8120726" y="4224092"/>
            <a:ext cx="1188000" cy="527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Tree>
    <p:extLst>
      <p:ext uri="{BB962C8B-B14F-4D97-AF65-F5344CB8AC3E}">
        <p14:creationId xmlns:p14="http://schemas.microsoft.com/office/powerpoint/2010/main" val="2221654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307A09AD-C3ED-4AB8-B48F-146E72E9C0F7}"/>
              </a:ext>
            </a:extLst>
          </p:cNvPr>
          <p:cNvSpPr>
            <a:spLocks noGrp="1"/>
          </p:cNvSpPr>
          <p:nvPr>
            <p:ph sz="quarter" idx="30"/>
          </p:nvPr>
        </p:nvSpPr>
        <p:spPr>
          <a:xfrm>
            <a:off x="1065684" y="2142544"/>
            <a:ext cx="2700000" cy="3395309"/>
          </a:xfrm>
          <a:custGeom>
            <a:avLst/>
            <a:gdLst>
              <a:gd name="connsiteX0" fmla="*/ 0 w 2674385"/>
              <a:gd name="connsiteY0" fmla="*/ 0 h 3395309"/>
              <a:gd name="connsiteX1" fmla="*/ 2674385 w 2674385"/>
              <a:gd name="connsiteY1" fmla="*/ 0 h 3395309"/>
              <a:gd name="connsiteX2" fmla="*/ 2674385 w 2674385"/>
              <a:gd name="connsiteY2" fmla="*/ 3164055 h 3395309"/>
              <a:gd name="connsiteX3" fmla="*/ 2443131 w 2674385"/>
              <a:gd name="connsiteY3" fmla="*/ 3395309 h 3395309"/>
              <a:gd name="connsiteX4" fmla="*/ 219968 w 2674385"/>
              <a:gd name="connsiteY4" fmla="*/ 3395309 h 3395309"/>
              <a:gd name="connsiteX5" fmla="*/ 0 w 2674385"/>
              <a:gd name="connsiteY5" fmla="*/ 3175341 h 339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4385" h="3395309">
                <a:moveTo>
                  <a:pt x="0" y="0"/>
                </a:moveTo>
                <a:lnTo>
                  <a:pt x="2674385" y="0"/>
                </a:lnTo>
                <a:lnTo>
                  <a:pt x="2674385" y="3164055"/>
                </a:lnTo>
                <a:lnTo>
                  <a:pt x="2443131" y="3395309"/>
                </a:lnTo>
                <a:lnTo>
                  <a:pt x="219968" y="3395309"/>
                </a:lnTo>
                <a:cubicBezTo>
                  <a:pt x="98483" y="3395309"/>
                  <a:pt x="0" y="3296826"/>
                  <a:pt x="0" y="3175341"/>
                </a:cubicBezTo>
                <a:close/>
              </a:path>
            </a:pathLst>
          </a:custGeom>
          <a:solidFill>
            <a:schemeClr val="bg1"/>
          </a:solidFill>
          <a:ln>
            <a:solidFill>
              <a:schemeClr val="bg1">
                <a:lumMod val="85000"/>
              </a:schemeClr>
            </a:solidFill>
          </a:ln>
        </p:spPr>
        <p:txBody>
          <a:bodyPr wrap="square">
            <a:noAutofit/>
          </a:bodyPr>
          <a:lstStyle>
            <a:lvl1pPr marL="0" indent="0">
              <a:buNone/>
              <a:defRPr sz="1600">
                <a:solidFill>
                  <a:srgbClr val="616161"/>
                </a:solidFill>
              </a:defRPr>
            </a:lvl1pPr>
          </a:lstStyle>
          <a:p>
            <a:pPr lvl="0"/>
            <a:endParaRPr lang="en-US" dirty="0"/>
          </a:p>
        </p:txBody>
      </p:sp>
      <p:sp>
        <p:nvSpPr>
          <p:cNvPr id="2" name="Title 1">
            <a:extLst>
              <a:ext uri="{FF2B5EF4-FFF2-40B4-BE49-F238E27FC236}">
                <a16:creationId xmlns:a16="http://schemas.microsoft.com/office/drawing/2014/main" id="{20CA0459-0F1A-4D11-B235-35B7A7FA9D0D}"/>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6" name="Text Placeholder 6">
            <a:extLst>
              <a:ext uri="{FF2B5EF4-FFF2-40B4-BE49-F238E27FC236}">
                <a16:creationId xmlns:a16="http://schemas.microsoft.com/office/drawing/2014/main" id="{3594C469-8CD9-470E-BD4D-8E2F49DC3F19}"/>
              </a:ext>
            </a:extLst>
          </p:cNvPr>
          <p:cNvSpPr>
            <a:spLocks noGrp="1"/>
          </p:cNvSpPr>
          <p:nvPr>
            <p:ph type="body" sz="quarter" idx="15" hasCustomPrompt="1"/>
          </p:nvPr>
        </p:nvSpPr>
        <p:spPr>
          <a:xfrm>
            <a:off x="1064196" y="1678469"/>
            <a:ext cx="2700000" cy="435200"/>
          </a:xfrm>
          <a:prstGeom prst="rect">
            <a:avLst/>
          </a:prstGeom>
        </p:spPr>
        <p:txBody>
          <a:bodyPr/>
          <a:lstStyle>
            <a:lvl1pPr marL="0" indent="0" algn="l">
              <a:spcBef>
                <a:spcPts val="0"/>
              </a:spcBef>
              <a:buNone/>
              <a:defRPr sz="2000" b="1">
                <a:solidFill>
                  <a:srgbClr val="616161"/>
                </a:solidFill>
                <a:latin typeface="+mn-lt"/>
              </a:defRPr>
            </a:lvl1pPr>
          </a:lstStyle>
          <a:p>
            <a:pPr lvl="0"/>
            <a:r>
              <a:rPr lang="en-US" dirty="0"/>
              <a:t>Header</a:t>
            </a:r>
          </a:p>
        </p:txBody>
      </p:sp>
      <p:sp>
        <p:nvSpPr>
          <p:cNvPr id="28" name="Textfeld 27">
            <a:extLst>
              <a:ext uri="{FF2B5EF4-FFF2-40B4-BE49-F238E27FC236}">
                <a16:creationId xmlns:a16="http://schemas.microsoft.com/office/drawing/2014/main" id="{4F0FC2AD-54EE-4361-B58A-28224A40E8B9}"/>
              </a:ext>
            </a:extLst>
          </p:cNvPr>
          <p:cNvSpPr txBox="1"/>
          <p:nvPr userDrawn="1"/>
        </p:nvSpPr>
        <p:spPr>
          <a:xfrm rot="18890381">
            <a:off x="3506159" y="5415334"/>
            <a:ext cx="324000" cy="48796"/>
          </a:xfrm>
          <a:prstGeom prst="rect">
            <a:avLst/>
          </a:prstGeom>
          <a:solidFill>
            <a:schemeClr val="bg2"/>
          </a:solidFill>
        </p:spPr>
        <p:txBody>
          <a:bodyPr wrap="square" lIns="0" tIns="0" rIns="0" bIns="0" rtlCol="0">
            <a:spAutoFit/>
          </a:bodyPr>
          <a:lstStyle/>
          <a:p>
            <a:pPr>
              <a:lnSpc>
                <a:spcPts val="100"/>
              </a:lnSpc>
            </a:pPr>
            <a:endParaRPr lang="de-DE" sz="400" dirty="0"/>
          </a:p>
          <a:p>
            <a:pPr>
              <a:lnSpc>
                <a:spcPts val="100"/>
              </a:lnSpc>
            </a:pPr>
            <a:endParaRPr lang="de-DE" sz="400" dirty="0"/>
          </a:p>
          <a:p>
            <a:pPr>
              <a:lnSpc>
                <a:spcPts val="100"/>
              </a:lnSpc>
            </a:pPr>
            <a:endParaRPr lang="de-DE" sz="400" dirty="0"/>
          </a:p>
        </p:txBody>
      </p:sp>
      <p:sp>
        <p:nvSpPr>
          <p:cNvPr id="35" name="Content Placeholder 14">
            <a:extLst>
              <a:ext uri="{FF2B5EF4-FFF2-40B4-BE49-F238E27FC236}">
                <a16:creationId xmlns:a16="http://schemas.microsoft.com/office/drawing/2014/main" id="{DF0E84C6-1963-4A53-B57E-F63FEA17CB1C}"/>
              </a:ext>
            </a:extLst>
          </p:cNvPr>
          <p:cNvSpPr>
            <a:spLocks noGrp="1"/>
          </p:cNvSpPr>
          <p:nvPr>
            <p:ph sz="quarter" idx="31"/>
          </p:nvPr>
        </p:nvSpPr>
        <p:spPr>
          <a:xfrm>
            <a:off x="4359218" y="2142544"/>
            <a:ext cx="2700000" cy="3395309"/>
          </a:xfrm>
          <a:custGeom>
            <a:avLst/>
            <a:gdLst>
              <a:gd name="connsiteX0" fmla="*/ 0 w 2674385"/>
              <a:gd name="connsiteY0" fmla="*/ 0 h 3395309"/>
              <a:gd name="connsiteX1" fmla="*/ 2674385 w 2674385"/>
              <a:gd name="connsiteY1" fmla="*/ 0 h 3395309"/>
              <a:gd name="connsiteX2" fmla="*/ 2674385 w 2674385"/>
              <a:gd name="connsiteY2" fmla="*/ 3164055 h 3395309"/>
              <a:gd name="connsiteX3" fmla="*/ 2443131 w 2674385"/>
              <a:gd name="connsiteY3" fmla="*/ 3395309 h 3395309"/>
              <a:gd name="connsiteX4" fmla="*/ 219968 w 2674385"/>
              <a:gd name="connsiteY4" fmla="*/ 3395309 h 3395309"/>
              <a:gd name="connsiteX5" fmla="*/ 0 w 2674385"/>
              <a:gd name="connsiteY5" fmla="*/ 3175341 h 339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4385" h="3395309">
                <a:moveTo>
                  <a:pt x="0" y="0"/>
                </a:moveTo>
                <a:lnTo>
                  <a:pt x="2674385" y="0"/>
                </a:lnTo>
                <a:lnTo>
                  <a:pt x="2674385" y="3164055"/>
                </a:lnTo>
                <a:lnTo>
                  <a:pt x="2443131" y="3395309"/>
                </a:lnTo>
                <a:lnTo>
                  <a:pt x="219968" y="3395309"/>
                </a:lnTo>
                <a:cubicBezTo>
                  <a:pt x="98483" y="3395309"/>
                  <a:pt x="0" y="3296826"/>
                  <a:pt x="0" y="3175341"/>
                </a:cubicBezTo>
                <a:close/>
              </a:path>
            </a:pathLst>
          </a:custGeom>
          <a:solidFill>
            <a:schemeClr val="bg1"/>
          </a:solidFill>
          <a:ln>
            <a:solidFill>
              <a:schemeClr val="bg1">
                <a:lumMod val="85000"/>
              </a:schemeClr>
            </a:solidFill>
          </a:ln>
        </p:spPr>
        <p:txBody>
          <a:bodyPr wrap="square">
            <a:noAutofit/>
          </a:bodyPr>
          <a:lstStyle>
            <a:lvl1pPr marL="0" indent="0">
              <a:buNone/>
              <a:defRPr sz="1600">
                <a:solidFill>
                  <a:srgbClr val="616161"/>
                </a:solidFill>
              </a:defRPr>
            </a:lvl1pPr>
          </a:lstStyle>
          <a:p>
            <a:pPr lvl="0"/>
            <a:endParaRPr lang="en-US" dirty="0"/>
          </a:p>
        </p:txBody>
      </p:sp>
      <p:sp>
        <p:nvSpPr>
          <p:cNvPr id="36" name="Text Placeholder 6">
            <a:extLst>
              <a:ext uri="{FF2B5EF4-FFF2-40B4-BE49-F238E27FC236}">
                <a16:creationId xmlns:a16="http://schemas.microsoft.com/office/drawing/2014/main" id="{D48288C6-475A-4A3E-AEC2-453E55163528}"/>
              </a:ext>
            </a:extLst>
          </p:cNvPr>
          <p:cNvSpPr>
            <a:spLocks noGrp="1"/>
          </p:cNvSpPr>
          <p:nvPr>
            <p:ph type="body" sz="quarter" idx="32" hasCustomPrompt="1"/>
          </p:nvPr>
        </p:nvSpPr>
        <p:spPr>
          <a:xfrm>
            <a:off x="4357730" y="1678469"/>
            <a:ext cx="2700000" cy="435200"/>
          </a:xfrm>
          <a:prstGeom prst="rect">
            <a:avLst/>
          </a:prstGeom>
        </p:spPr>
        <p:txBody>
          <a:bodyPr/>
          <a:lstStyle>
            <a:lvl1pPr marL="0" indent="0" algn="l">
              <a:spcBef>
                <a:spcPts val="0"/>
              </a:spcBef>
              <a:buNone/>
              <a:defRPr sz="2000" b="1">
                <a:solidFill>
                  <a:srgbClr val="616161"/>
                </a:solidFill>
                <a:latin typeface="+mn-lt"/>
              </a:defRPr>
            </a:lvl1pPr>
          </a:lstStyle>
          <a:p>
            <a:pPr lvl="0"/>
            <a:r>
              <a:rPr lang="en-US" dirty="0"/>
              <a:t>Header</a:t>
            </a:r>
          </a:p>
        </p:txBody>
      </p:sp>
      <p:sp>
        <p:nvSpPr>
          <p:cNvPr id="37" name="Textfeld 36">
            <a:extLst>
              <a:ext uri="{FF2B5EF4-FFF2-40B4-BE49-F238E27FC236}">
                <a16:creationId xmlns:a16="http://schemas.microsoft.com/office/drawing/2014/main" id="{0BEF0F22-E44B-464C-9181-CB4402FFFCE1}"/>
              </a:ext>
            </a:extLst>
          </p:cNvPr>
          <p:cNvSpPr txBox="1"/>
          <p:nvPr userDrawn="1"/>
        </p:nvSpPr>
        <p:spPr>
          <a:xfrm rot="18890381">
            <a:off x="6799693" y="5415334"/>
            <a:ext cx="324000" cy="48796"/>
          </a:xfrm>
          <a:prstGeom prst="rect">
            <a:avLst/>
          </a:prstGeom>
          <a:solidFill>
            <a:schemeClr val="bg2"/>
          </a:solidFill>
        </p:spPr>
        <p:txBody>
          <a:bodyPr wrap="square" lIns="0" tIns="0" rIns="0" bIns="0" rtlCol="0">
            <a:spAutoFit/>
          </a:bodyPr>
          <a:lstStyle/>
          <a:p>
            <a:pPr>
              <a:lnSpc>
                <a:spcPts val="100"/>
              </a:lnSpc>
            </a:pPr>
            <a:endParaRPr lang="de-DE" sz="400" dirty="0"/>
          </a:p>
          <a:p>
            <a:pPr>
              <a:lnSpc>
                <a:spcPts val="100"/>
              </a:lnSpc>
            </a:pPr>
            <a:endParaRPr lang="de-DE" sz="400" dirty="0"/>
          </a:p>
          <a:p>
            <a:pPr>
              <a:lnSpc>
                <a:spcPts val="100"/>
              </a:lnSpc>
            </a:pPr>
            <a:endParaRPr lang="de-DE" sz="400" dirty="0"/>
          </a:p>
        </p:txBody>
      </p:sp>
      <p:sp>
        <p:nvSpPr>
          <p:cNvPr id="38" name="Content Placeholder 14">
            <a:extLst>
              <a:ext uri="{FF2B5EF4-FFF2-40B4-BE49-F238E27FC236}">
                <a16:creationId xmlns:a16="http://schemas.microsoft.com/office/drawing/2014/main" id="{FDFC454E-34F4-4E78-98A1-34EE74FA58FC}"/>
              </a:ext>
            </a:extLst>
          </p:cNvPr>
          <p:cNvSpPr>
            <a:spLocks noGrp="1"/>
          </p:cNvSpPr>
          <p:nvPr>
            <p:ph sz="quarter" idx="33"/>
          </p:nvPr>
        </p:nvSpPr>
        <p:spPr>
          <a:xfrm>
            <a:off x="7618746" y="2142544"/>
            <a:ext cx="2700000" cy="3395309"/>
          </a:xfrm>
          <a:custGeom>
            <a:avLst/>
            <a:gdLst>
              <a:gd name="connsiteX0" fmla="*/ 0 w 2674385"/>
              <a:gd name="connsiteY0" fmla="*/ 0 h 3395309"/>
              <a:gd name="connsiteX1" fmla="*/ 2674385 w 2674385"/>
              <a:gd name="connsiteY1" fmla="*/ 0 h 3395309"/>
              <a:gd name="connsiteX2" fmla="*/ 2674385 w 2674385"/>
              <a:gd name="connsiteY2" fmla="*/ 3164055 h 3395309"/>
              <a:gd name="connsiteX3" fmla="*/ 2443131 w 2674385"/>
              <a:gd name="connsiteY3" fmla="*/ 3395309 h 3395309"/>
              <a:gd name="connsiteX4" fmla="*/ 219968 w 2674385"/>
              <a:gd name="connsiteY4" fmla="*/ 3395309 h 3395309"/>
              <a:gd name="connsiteX5" fmla="*/ 0 w 2674385"/>
              <a:gd name="connsiteY5" fmla="*/ 3175341 h 339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4385" h="3395309">
                <a:moveTo>
                  <a:pt x="0" y="0"/>
                </a:moveTo>
                <a:lnTo>
                  <a:pt x="2674385" y="0"/>
                </a:lnTo>
                <a:lnTo>
                  <a:pt x="2674385" y="3164055"/>
                </a:lnTo>
                <a:lnTo>
                  <a:pt x="2443131" y="3395309"/>
                </a:lnTo>
                <a:lnTo>
                  <a:pt x="219968" y="3395309"/>
                </a:lnTo>
                <a:cubicBezTo>
                  <a:pt x="98483" y="3395309"/>
                  <a:pt x="0" y="3296826"/>
                  <a:pt x="0" y="3175341"/>
                </a:cubicBezTo>
                <a:close/>
              </a:path>
            </a:pathLst>
          </a:custGeom>
          <a:solidFill>
            <a:schemeClr val="bg1"/>
          </a:solidFill>
          <a:ln>
            <a:solidFill>
              <a:schemeClr val="bg1">
                <a:lumMod val="85000"/>
              </a:schemeClr>
            </a:solidFill>
          </a:ln>
        </p:spPr>
        <p:txBody>
          <a:bodyPr wrap="square">
            <a:noAutofit/>
          </a:bodyPr>
          <a:lstStyle>
            <a:lvl1pPr marL="0" indent="0">
              <a:buNone/>
              <a:defRPr sz="1600">
                <a:solidFill>
                  <a:srgbClr val="616161"/>
                </a:solidFill>
              </a:defRPr>
            </a:lvl1pPr>
          </a:lstStyle>
          <a:p>
            <a:pPr lvl="0"/>
            <a:endParaRPr lang="en-US" dirty="0"/>
          </a:p>
        </p:txBody>
      </p:sp>
      <p:sp>
        <p:nvSpPr>
          <p:cNvPr id="39" name="Text Placeholder 6">
            <a:extLst>
              <a:ext uri="{FF2B5EF4-FFF2-40B4-BE49-F238E27FC236}">
                <a16:creationId xmlns:a16="http://schemas.microsoft.com/office/drawing/2014/main" id="{754D76FB-D0FD-4B31-BAB0-B781956739AD}"/>
              </a:ext>
            </a:extLst>
          </p:cNvPr>
          <p:cNvSpPr>
            <a:spLocks noGrp="1"/>
          </p:cNvSpPr>
          <p:nvPr>
            <p:ph type="body" sz="quarter" idx="34" hasCustomPrompt="1"/>
          </p:nvPr>
        </p:nvSpPr>
        <p:spPr>
          <a:xfrm>
            <a:off x="7617258" y="1678469"/>
            <a:ext cx="2700000" cy="435200"/>
          </a:xfrm>
          <a:prstGeom prst="rect">
            <a:avLst/>
          </a:prstGeom>
        </p:spPr>
        <p:txBody>
          <a:bodyPr/>
          <a:lstStyle>
            <a:lvl1pPr marL="0" indent="0" algn="l">
              <a:spcBef>
                <a:spcPts val="0"/>
              </a:spcBef>
              <a:buNone/>
              <a:defRPr sz="2000" b="1">
                <a:solidFill>
                  <a:srgbClr val="616161"/>
                </a:solidFill>
                <a:latin typeface="+mn-lt"/>
              </a:defRPr>
            </a:lvl1pPr>
          </a:lstStyle>
          <a:p>
            <a:pPr lvl="0"/>
            <a:r>
              <a:rPr lang="en-US" dirty="0"/>
              <a:t>Header</a:t>
            </a:r>
          </a:p>
        </p:txBody>
      </p:sp>
      <p:sp>
        <p:nvSpPr>
          <p:cNvPr id="40" name="Textfeld 39">
            <a:extLst>
              <a:ext uri="{FF2B5EF4-FFF2-40B4-BE49-F238E27FC236}">
                <a16:creationId xmlns:a16="http://schemas.microsoft.com/office/drawing/2014/main" id="{ADEFE772-37AE-4715-A3F9-8A6FAAF9EDC0}"/>
              </a:ext>
            </a:extLst>
          </p:cNvPr>
          <p:cNvSpPr txBox="1"/>
          <p:nvPr userDrawn="1"/>
        </p:nvSpPr>
        <p:spPr>
          <a:xfrm rot="18890381">
            <a:off x="10059221" y="5415334"/>
            <a:ext cx="324000" cy="48796"/>
          </a:xfrm>
          <a:prstGeom prst="rect">
            <a:avLst/>
          </a:prstGeom>
          <a:solidFill>
            <a:schemeClr val="bg2"/>
          </a:solidFill>
        </p:spPr>
        <p:txBody>
          <a:bodyPr wrap="square" lIns="0" tIns="0" rIns="0" bIns="0" rtlCol="0">
            <a:spAutoFit/>
          </a:bodyPr>
          <a:lstStyle/>
          <a:p>
            <a:pPr>
              <a:lnSpc>
                <a:spcPts val="100"/>
              </a:lnSpc>
            </a:pPr>
            <a:endParaRPr lang="de-DE" sz="400" dirty="0"/>
          </a:p>
          <a:p>
            <a:pPr>
              <a:lnSpc>
                <a:spcPts val="100"/>
              </a:lnSpc>
            </a:pPr>
            <a:endParaRPr lang="de-DE" sz="400" dirty="0"/>
          </a:p>
          <a:p>
            <a:pPr>
              <a:lnSpc>
                <a:spcPts val="100"/>
              </a:lnSpc>
            </a:pPr>
            <a:endParaRPr lang="de-DE" sz="400" dirty="0"/>
          </a:p>
        </p:txBody>
      </p:sp>
    </p:spTree>
    <p:extLst>
      <p:ext uri="{BB962C8B-B14F-4D97-AF65-F5344CB8AC3E}">
        <p14:creationId xmlns:p14="http://schemas.microsoft.com/office/powerpoint/2010/main" val="805512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cons &amp;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846E8-BD81-47C6-AAC0-E1C6A8EDB71D}"/>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12" name="Text Placeholder 6">
            <a:extLst>
              <a:ext uri="{FF2B5EF4-FFF2-40B4-BE49-F238E27FC236}">
                <a16:creationId xmlns:a16="http://schemas.microsoft.com/office/drawing/2014/main" id="{01AED970-4809-4707-87E6-4D99275EF836}"/>
              </a:ext>
            </a:extLst>
          </p:cNvPr>
          <p:cNvSpPr>
            <a:spLocks noGrp="1"/>
          </p:cNvSpPr>
          <p:nvPr>
            <p:ph type="body" sz="quarter" idx="15" hasCustomPrompt="1"/>
          </p:nvPr>
        </p:nvSpPr>
        <p:spPr>
          <a:xfrm>
            <a:off x="420277" y="3978654"/>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dirty="0"/>
              <a:t>Header</a:t>
            </a:r>
          </a:p>
        </p:txBody>
      </p:sp>
      <p:sp>
        <p:nvSpPr>
          <p:cNvPr id="13" name="Text Placeholder 6">
            <a:extLst>
              <a:ext uri="{FF2B5EF4-FFF2-40B4-BE49-F238E27FC236}">
                <a16:creationId xmlns:a16="http://schemas.microsoft.com/office/drawing/2014/main" id="{B031C88C-2B8A-44D7-8470-61F6D2946A36}"/>
              </a:ext>
            </a:extLst>
          </p:cNvPr>
          <p:cNvSpPr>
            <a:spLocks noGrp="1"/>
          </p:cNvSpPr>
          <p:nvPr>
            <p:ph type="body" sz="quarter" idx="19" hasCustomPrompt="1"/>
          </p:nvPr>
        </p:nvSpPr>
        <p:spPr>
          <a:xfrm>
            <a:off x="420276" y="4415070"/>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dirty="0" err="1"/>
              <a:t>Subheader</a:t>
            </a:r>
            <a:endParaRPr lang="en-US" dirty="0"/>
          </a:p>
        </p:txBody>
      </p:sp>
      <p:pic>
        <p:nvPicPr>
          <p:cNvPr id="21" name="Picture 12">
            <a:extLst>
              <a:ext uri="{FF2B5EF4-FFF2-40B4-BE49-F238E27FC236}">
                <a16:creationId xmlns:a16="http://schemas.microsoft.com/office/drawing/2014/main" id="{7AB98978-58A8-4BD5-83AB-31173878DE2B}"/>
              </a:ext>
            </a:extLst>
          </p:cNvPr>
          <p:cNvPicPr>
            <a:picLocks noChangeAspect="1"/>
          </p:cNvPicPr>
          <p:nvPr userDrawn="1"/>
        </p:nvPicPr>
        <p:blipFill>
          <a:blip r:embed="rId2"/>
          <a:stretch>
            <a:fillRect/>
          </a:stretch>
        </p:blipFill>
        <p:spPr>
          <a:xfrm>
            <a:off x="1035381" y="2247904"/>
            <a:ext cx="929291" cy="1447671"/>
          </a:xfrm>
          <a:prstGeom prst="rect">
            <a:avLst/>
          </a:prstGeom>
        </p:spPr>
      </p:pic>
      <p:pic>
        <p:nvPicPr>
          <p:cNvPr id="22" name="Picture 15">
            <a:extLst>
              <a:ext uri="{FF2B5EF4-FFF2-40B4-BE49-F238E27FC236}">
                <a16:creationId xmlns:a16="http://schemas.microsoft.com/office/drawing/2014/main" id="{44042C43-DB0E-41BD-9265-FB12A3B22958}"/>
              </a:ext>
            </a:extLst>
          </p:cNvPr>
          <p:cNvPicPr>
            <a:picLocks noChangeAspect="1"/>
          </p:cNvPicPr>
          <p:nvPr userDrawn="1"/>
        </p:nvPicPr>
        <p:blipFill>
          <a:blip r:embed="rId3"/>
          <a:stretch>
            <a:fillRect/>
          </a:stretch>
        </p:blipFill>
        <p:spPr>
          <a:xfrm>
            <a:off x="3049755" y="2347427"/>
            <a:ext cx="1108654" cy="1203233"/>
          </a:xfrm>
          <a:prstGeom prst="rect">
            <a:avLst/>
          </a:prstGeom>
        </p:spPr>
      </p:pic>
      <p:pic>
        <p:nvPicPr>
          <p:cNvPr id="23" name="Picture 18">
            <a:extLst>
              <a:ext uri="{FF2B5EF4-FFF2-40B4-BE49-F238E27FC236}">
                <a16:creationId xmlns:a16="http://schemas.microsoft.com/office/drawing/2014/main" id="{70188A4B-B2C0-4DF4-AAE7-15CBD040B306}"/>
              </a:ext>
            </a:extLst>
          </p:cNvPr>
          <p:cNvPicPr>
            <a:picLocks noChangeAspect="1"/>
          </p:cNvPicPr>
          <p:nvPr userDrawn="1"/>
        </p:nvPicPr>
        <p:blipFill>
          <a:blip r:embed="rId4"/>
          <a:stretch>
            <a:fillRect/>
          </a:stretch>
        </p:blipFill>
        <p:spPr>
          <a:xfrm>
            <a:off x="5234720" y="2161405"/>
            <a:ext cx="1156060" cy="1473840"/>
          </a:xfrm>
          <a:prstGeom prst="rect">
            <a:avLst/>
          </a:prstGeom>
        </p:spPr>
      </p:pic>
      <p:pic>
        <p:nvPicPr>
          <p:cNvPr id="24" name="Picture 21">
            <a:extLst>
              <a:ext uri="{FF2B5EF4-FFF2-40B4-BE49-F238E27FC236}">
                <a16:creationId xmlns:a16="http://schemas.microsoft.com/office/drawing/2014/main" id="{4C220B4D-D17F-422E-9577-61422D180D0A}"/>
              </a:ext>
            </a:extLst>
          </p:cNvPr>
          <p:cNvPicPr>
            <a:picLocks noChangeAspect="1"/>
          </p:cNvPicPr>
          <p:nvPr userDrawn="1"/>
        </p:nvPicPr>
        <p:blipFill>
          <a:blip r:embed="rId5"/>
          <a:stretch>
            <a:fillRect/>
          </a:stretch>
        </p:blipFill>
        <p:spPr>
          <a:xfrm>
            <a:off x="7400218" y="2347427"/>
            <a:ext cx="1328243" cy="1203233"/>
          </a:xfrm>
          <a:prstGeom prst="rect">
            <a:avLst/>
          </a:prstGeom>
        </p:spPr>
      </p:pic>
      <p:pic>
        <p:nvPicPr>
          <p:cNvPr id="25" name="Picture 22">
            <a:extLst>
              <a:ext uri="{FF2B5EF4-FFF2-40B4-BE49-F238E27FC236}">
                <a16:creationId xmlns:a16="http://schemas.microsoft.com/office/drawing/2014/main" id="{890358E4-489E-44BA-B9D6-F878FCC43B19}"/>
              </a:ext>
            </a:extLst>
          </p:cNvPr>
          <p:cNvPicPr>
            <a:picLocks noChangeAspect="1"/>
          </p:cNvPicPr>
          <p:nvPr userDrawn="1"/>
        </p:nvPicPr>
        <p:blipFill>
          <a:blip r:embed="rId6"/>
          <a:stretch>
            <a:fillRect/>
          </a:stretch>
        </p:blipFill>
        <p:spPr>
          <a:xfrm>
            <a:off x="9391729" y="2367241"/>
            <a:ext cx="1431298" cy="1183419"/>
          </a:xfrm>
          <a:prstGeom prst="rect">
            <a:avLst/>
          </a:prstGeom>
        </p:spPr>
      </p:pic>
      <p:sp>
        <p:nvSpPr>
          <p:cNvPr id="32" name="Text Placeholder 6">
            <a:extLst>
              <a:ext uri="{FF2B5EF4-FFF2-40B4-BE49-F238E27FC236}">
                <a16:creationId xmlns:a16="http://schemas.microsoft.com/office/drawing/2014/main" id="{1D12B9E5-4737-407E-A6FA-703D710326CD}"/>
              </a:ext>
            </a:extLst>
          </p:cNvPr>
          <p:cNvSpPr>
            <a:spLocks noGrp="1"/>
          </p:cNvSpPr>
          <p:nvPr>
            <p:ph type="body" sz="quarter" idx="20" hasCustomPrompt="1"/>
          </p:nvPr>
        </p:nvSpPr>
        <p:spPr>
          <a:xfrm>
            <a:off x="2612832" y="3979870"/>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dirty="0"/>
              <a:t>Header</a:t>
            </a:r>
          </a:p>
        </p:txBody>
      </p:sp>
      <p:sp>
        <p:nvSpPr>
          <p:cNvPr id="33" name="Text Placeholder 6">
            <a:extLst>
              <a:ext uri="{FF2B5EF4-FFF2-40B4-BE49-F238E27FC236}">
                <a16:creationId xmlns:a16="http://schemas.microsoft.com/office/drawing/2014/main" id="{71BBD592-CF69-4F13-A38D-2BBB68EC263A}"/>
              </a:ext>
            </a:extLst>
          </p:cNvPr>
          <p:cNvSpPr>
            <a:spLocks noGrp="1"/>
          </p:cNvSpPr>
          <p:nvPr>
            <p:ph type="body" sz="quarter" idx="21" hasCustomPrompt="1"/>
          </p:nvPr>
        </p:nvSpPr>
        <p:spPr>
          <a:xfrm>
            <a:off x="2612831" y="4416286"/>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dirty="0" err="1"/>
              <a:t>Subheader</a:t>
            </a:r>
            <a:endParaRPr lang="en-US" dirty="0"/>
          </a:p>
        </p:txBody>
      </p:sp>
      <p:sp>
        <p:nvSpPr>
          <p:cNvPr id="34" name="Text Placeholder 6">
            <a:extLst>
              <a:ext uri="{FF2B5EF4-FFF2-40B4-BE49-F238E27FC236}">
                <a16:creationId xmlns:a16="http://schemas.microsoft.com/office/drawing/2014/main" id="{7E94872B-E8A2-419F-8452-7A94F8A94C72}"/>
              </a:ext>
            </a:extLst>
          </p:cNvPr>
          <p:cNvSpPr>
            <a:spLocks noGrp="1"/>
          </p:cNvSpPr>
          <p:nvPr>
            <p:ph type="body" sz="quarter" idx="22" hasCustomPrompt="1"/>
          </p:nvPr>
        </p:nvSpPr>
        <p:spPr>
          <a:xfrm>
            <a:off x="4803742" y="3982036"/>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dirty="0"/>
              <a:t>Header</a:t>
            </a:r>
          </a:p>
        </p:txBody>
      </p:sp>
      <p:sp>
        <p:nvSpPr>
          <p:cNvPr id="35" name="Text Placeholder 6">
            <a:extLst>
              <a:ext uri="{FF2B5EF4-FFF2-40B4-BE49-F238E27FC236}">
                <a16:creationId xmlns:a16="http://schemas.microsoft.com/office/drawing/2014/main" id="{87CD05E4-1960-4E8F-B25A-11ACFA8BD0E5}"/>
              </a:ext>
            </a:extLst>
          </p:cNvPr>
          <p:cNvSpPr>
            <a:spLocks noGrp="1"/>
          </p:cNvSpPr>
          <p:nvPr>
            <p:ph type="body" sz="quarter" idx="23" hasCustomPrompt="1"/>
          </p:nvPr>
        </p:nvSpPr>
        <p:spPr>
          <a:xfrm>
            <a:off x="4803741" y="4418452"/>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dirty="0" err="1"/>
              <a:t>Subheader</a:t>
            </a:r>
            <a:endParaRPr lang="en-US" dirty="0"/>
          </a:p>
        </p:txBody>
      </p:sp>
      <p:sp>
        <p:nvSpPr>
          <p:cNvPr id="38" name="Text Placeholder 6">
            <a:extLst>
              <a:ext uri="{FF2B5EF4-FFF2-40B4-BE49-F238E27FC236}">
                <a16:creationId xmlns:a16="http://schemas.microsoft.com/office/drawing/2014/main" id="{B652E298-5FEE-4A0A-BCC1-8CE391B8DC8D}"/>
              </a:ext>
            </a:extLst>
          </p:cNvPr>
          <p:cNvSpPr>
            <a:spLocks noGrp="1"/>
          </p:cNvSpPr>
          <p:nvPr>
            <p:ph type="body" sz="quarter" idx="26" hasCustomPrompt="1"/>
          </p:nvPr>
        </p:nvSpPr>
        <p:spPr>
          <a:xfrm>
            <a:off x="9176325" y="3982036"/>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dirty="0"/>
              <a:t>Header</a:t>
            </a:r>
          </a:p>
        </p:txBody>
      </p:sp>
      <p:sp>
        <p:nvSpPr>
          <p:cNvPr id="39" name="Text Placeholder 6">
            <a:extLst>
              <a:ext uri="{FF2B5EF4-FFF2-40B4-BE49-F238E27FC236}">
                <a16:creationId xmlns:a16="http://schemas.microsoft.com/office/drawing/2014/main" id="{90FB9BDB-25E5-4358-B35F-61B6FEA85625}"/>
              </a:ext>
            </a:extLst>
          </p:cNvPr>
          <p:cNvSpPr>
            <a:spLocks noGrp="1"/>
          </p:cNvSpPr>
          <p:nvPr>
            <p:ph type="body" sz="quarter" idx="27" hasCustomPrompt="1"/>
          </p:nvPr>
        </p:nvSpPr>
        <p:spPr>
          <a:xfrm>
            <a:off x="9176324" y="4418452"/>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dirty="0" err="1"/>
              <a:t>Subheader</a:t>
            </a:r>
            <a:endParaRPr lang="en-US" dirty="0"/>
          </a:p>
        </p:txBody>
      </p:sp>
      <p:sp>
        <p:nvSpPr>
          <p:cNvPr id="40" name="Text Placeholder 6">
            <a:extLst>
              <a:ext uri="{FF2B5EF4-FFF2-40B4-BE49-F238E27FC236}">
                <a16:creationId xmlns:a16="http://schemas.microsoft.com/office/drawing/2014/main" id="{8E0BEC67-C26D-4FA4-A30A-4F9CA055186D}"/>
              </a:ext>
            </a:extLst>
          </p:cNvPr>
          <p:cNvSpPr>
            <a:spLocks noGrp="1"/>
          </p:cNvSpPr>
          <p:nvPr>
            <p:ph type="body" sz="quarter" idx="28" hasCustomPrompt="1"/>
          </p:nvPr>
        </p:nvSpPr>
        <p:spPr>
          <a:xfrm>
            <a:off x="7016455" y="3976780"/>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dirty="0"/>
              <a:t>Header</a:t>
            </a:r>
          </a:p>
        </p:txBody>
      </p:sp>
      <p:sp>
        <p:nvSpPr>
          <p:cNvPr id="41" name="Text Placeholder 6">
            <a:extLst>
              <a:ext uri="{FF2B5EF4-FFF2-40B4-BE49-F238E27FC236}">
                <a16:creationId xmlns:a16="http://schemas.microsoft.com/office/drawing/2014/main" id="{DB0E40A4-09CA-41EB-94C7-F87BAF7B3001}"/>
              </a:ext>
            </a:extLst>
          </p:cNvPr>
          <p:cNvSpPr>
            <a:spLocks noGrp="1"/>
          </p:cNvSpPr>
          <p:nvPr>
            <p:ph type="body" sz="quarter" idx="29" hasCustomPrompt="1"/>
          </p:nvPr>
        </p:nvSpPr>
        <p:spPr>
          <a:xfrm>
            <a:off x="7016454" y="4413196"/>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dirty="0" err="1"/>
              <a:t>Subheader</a:t>
            </a:r>
            <a:endParaRPr lang="en-US" dirty="0"/>
          </a:p>
        </p:txBody>
      </p:sp>
    </p:spTree>
    <p:extLst>
      <p:ext uri="{BB962C8B-B14F-4D97-AF65-F5344CB8AC3E}">
        <p14:creationId xmlns:p14="http://schemas.microsoft.com/office/powerpoint/2010/main" val="238991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gramm &amp;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846E8-BD81-47C6-AAC0-E1C6A8EDB71D}"/>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10" name="Chart Placeholder 9">
            <a:extLst>
              <a:ext uri="{FF2B5EF4-FFF2-40B4-BE49-F238E27FC236}">
                <a16:creationId xmlns:a16="http://schemas.microsoft.com/office/drawing/2014/main" id="{E8A15848-8DAF-440D-98E8-47674D946EE7}"/>
              </a:ext>
            </a:extLst>
          </p:cNvPr>
          <p:cNvSpPr>
            <a:spLocks noGrp="1"/>
          </p:cNvSpPr>
          <p:nvPr>
            <p:ph type="chart" sz="quarter" idx="14"/>
          </p:nvPr>
        </p:nvSpPr>
        <p:spPr>
          <a:xfrm>
            <a:off x="761999" y="1485900"/>
            <a:ext cx="10291549" cy="2532063"/>
          </a:xfrm>
          <a:prstGeom prst="rect">
            <a:avLst/>
          </a:prstGeom>
        </p:spPr>
        <p:txBody>
          <a:bodyPr anchor="ctr">
            <a:noAutofit/>
          </a:bodyPr>
          <a:lstStyle>
            <a:lvl1pPr algn="ctr">
              <a:defRPr lang="en-US" b="1"/>
            </a:lvl1pPr>
          </a:lstStyle>
          <a:p>
            <a:pPr marL="0" lvl="0" indent="0">
              <a:buNone/>
            </a:pPr>
            <a:endParaRPr lang="en-US"/>
          </a:p>
        </p:txBody>
      </p:sp>
      <p:sp>
        <p:nvSpPr>
          <p:cNvPr id="12" name="Text Placeholder 6">
            <a:extLst>
              <a:ext uri="{FF2B5EF4-FFF2-40B4-BE49-F238E27FC236}">
                <a16:creationId xmlns:a16="http://schemas.microsoft.com/office/drawing/2014/main" id="{01AED970-4809-4707-87E6-4D99275EF836}"/>
              </a:ext>
            </a:extLst>
          </p:cNvPr>
          <p:cNvSpPr>
            <a:spLocks noGrp="1"/>
          </p:cNvSpPr>
          <p:nvPr>
            <p:ph type="body" sz="quarter" idx="15" hasCustomPrompt="1"/>
          </p:nvPr>
        </p:nvSpPr>
        <p:spPr>
          <a:xfrm>
            <a:off x="796293" y="4884513"/>
            <a:ext cx="2431259"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dirty="0"/>
              <a:t>Header</a:t>
            </a:r>
          </a:p>
        </p:txBody>
      </p:sp>
      <p:sp>
        <p:nvSpPr>
          <p:cNvPr id="13" name="Text Placeholder 6">
            <a:extLst>
              <a:ext uri="{FF2B5EF4-FFF2-40B4-BE49-F238E27FC236}">
                <a16:creationId xmlns:a16="http://schemas.microsoft.com/office/drawing/2014/main" id="{B031C88C-2B8A-44D7-8470-61F6D2946A36}"/>
              </a:ext>
            </a:extLst>
          </p:cNvPr>
          <p:cNvSpPr>
            <a:spLocks noGrp="1"/>
          </p:cNvSpPr>
          <p:nvPr>
            <p:ph type="body" sz="quarter" idx="19" hasCustomPrompt="1"/>
          </p:nvPr>
        </p:nvSpPr>
        <p:spPr>
          <a:xfrm>
            <a:off x="796292" y="5338021"/>
            <a:ext cx="2431259"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dirty="0" err="1"/>
              <a:t>Subheader</a:t>
            </a:r>
            <a:endParaRPr lang="en-US" dirty="0"/>
          </a:p>
        </p:txBody>
      </p:sp>
      <p:sp>
        <p:nvSpPr>
          <p:cNvPr id="14" name="Text Placeholder 6">
            <a:extLst>
              <a:ext uri="{FF2B5EF4-FFF2-40B4-BE49-F238E27FC236}">
                <a16:creationId xmlns:a16="http://schemas.microsoft.com/office/drawing/2014/main" id="{BB5B8EF0-8840-45B6-A894-E4E63072AF44}"/>
              </a:ext>
            </a:extLst>
          </p:cNvPr>
          <p:cNvSpPr>
            <a:spLocks noGrp="1"/>
          </p:cNvSpPr>
          <p:nvPr>
            <p:ph type="body" sz="quarter" idx="24" hasCustomPrompt="1"/>
          </p:nvPr>
        </p:nvSpPr>
        <p:spPr>
          <a:xfrm>
            <a:off x="8494541" y="4884513"/>
            <a:ext cx="2431259"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dirty="0"/>
              <a:t>Header</a:t>
            </a:r>
          </a:p>
        </p:txBody>
      </p:sp>
      <p:sp>
        <p:nvSpPr>
          <p:cNvPr id="15" name="Text Placeholder 6">
            <a:extLst>
              <a:ext uri="{FF2B5EF4-FFF2-40B4-BE49-F238E27FC236}">
                <a16:creationId xmlns:a16="http://schemas.microsoft.com/office/drawing/2014/main" id="{5ACB3023-2E8F-44EE-8513-E422CDBCD6BA}"/>
              </a:ext>
            </a:extLst>
          </p:cNvPr>
          <p:cNvSpPr>
            <a:spLocks noGrp="1"/>
          </p:cNvSpPr>
          <p:nvPr>
            <p:ph type="body" sz="quarter" idx="25" hasCustomPrompt="1"/>
          </p:nvPr>
        </p:nvSpPr>
        <p:spPr>
          <a:xfrm>
            <a:off x="8494540" y="5338021"/>
            <a:ext cx="2431259"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dirty="0" err="1"/>
              <a:t>Subheader</a:t>
            </a:r>
            <a:endParaRPr lang="en-US" dirty="0"/>
          </a:p>
        </p:txBody>
      </p:sp>
      <p:sp>
        <p:nvSpPr>
          <p:cNvPr id="16" name="Text Placeholder 6">
            <a:extLst>
              <a:ext uri="{FF2B5EF4-FFF2-40B4-BE49-F238E27FC236}">
                <a16:creationId xmlns:a16="http://schemas.microsoft.com/office/drawing/2014/main" id="{A30DDC44-9B65-4B59-B703-C09AA9B01634}"/>
              </a:ext>
            </a:extLst>
          </p:cNvPr>
          <p:cNvSpPr>
            <a:spLocks noGrp="1"/>
          </p:cNvSpPr>
          <p:nvPr>
            <p:ph type="body" sz="quarter" idx="28" hasCustomPrompt="1"/>
          </p:nvPr>
        </p:nvSpPr>
        <p:spPr>
          <a:xfrm>
            <a:off x="4702208" y="4884513"/>
            <a:ext cx="2431259"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dirty="0"/>
              <a:t>Header</a:t>
            </a:r>
          </a:p>
        </p:txBody>
      </p:sp>
      <p:sp>
        <p:nvSpPr>
          <p:cNvPr id="17" name="Text Placeholder 6">
            <a:extLst>
              <a:ext uri="{FF2B5EF4-FFF2-40B4-BE49-F238E27FC236}">
                <a16:creationId xmlns:a16="http://schemas.microsoft.com/office/drawing/2014/main" id="{7CF67AF1-EB65-4921-B11C-B56EDD72D520}"/>
              </a:ext>
            </a:extLst>
          </p:cNvPr>
          <p:cNvSpPr>
            <a:spLocks noGrp="1"/>
          </p:cNvSpPr>
          <p:nvPr>
            <p:ph type="body" sz="quarter" idx="29" hasCustomPrompt="1"/>
          </p:nvPr>
        </p:nvSpPr>
        <p:spPr>
          <a:xfrm>
            <a:off x="4702207" y="5338021"/>
            <a:ext cx="2431259"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dirty="0" err="1"/>
              <a:t>Subheader</a:t>
            </a:r>
            <a:endParaRPr lang="en-US" dirty="0"/>
          </a:p>
        </p:txBody>
      </p:sp>
      <p:sp>
        <p:nvSpPr>
          <p:cNvPr id="18" name="TextBox 17">
            <a:extLst>
              <a:ext uri="{FF2B5EF4-FFF2-40B4-BE49-F238E27FC236}">
                <a16:creationId xmlns:a16="http://schemas.microsoft.com/office/drawing/2014/main" id="{6071F964-E9D7-493D-A8E6-708C696EBAC1}"/>
              </a:ext>
            </a:extLst>
          </p:cNvPr>
          <p:cNvSpPr txBox="1"/>
          <p:nvPr userDrawn="1"/>
        </p:nvSpPr>
        <p:spPr>
          <a:xfrm>
            <a:off x="1685549" y="4224340"/>
            <a:ext cx="652743" cy="646331"/>
          </a:xfrm>
          <a:prstGeom prst="rect">
            <a:avLst/>
          </a:prstGeom>
          <a:noFill/>
        </p:spPr>
        <p:txBody>
          <a:bodyPr wrap="none" rtlCol="0">
            <a:spAutoFit/>
          </a:bodyPr>
          <a:lstStyle/>
          <a:p>
            <a:pPr algn="ctr"/>
            <a:r>
              <a:rPr lang="en-US" sz="3600" b="1" dirty="0">
                <a:solidFill>
                  <a:schemeClr val="bg2"/>
                </a:solidFill>
              </a:rPr>
              <a:t>01</a:t>
            </a:r>
          </a:p>
        </p:txBody>
      </p:sp>
      <p:sp>
        <p:nvSpPr>
          <p:cNvPr id="19" name="TextBox 18">
            <a:extLst>
              <a:ext uri="{FF2B5EF4-FFF2-40B4-BE49-F238E27FC236}">
                <a16:creationId xmlns:a16="http://schemas.microsoft.com/office/drawing/2014/main" id="{07DD4720-D711-4869-BC99-CE4954F65482}"/>
              </a:ext>
            </a:extLst>
          </p:cNvPr>
          <p:cNvSpPr txBox="1"/>
          <p:nvPr userDrawn="1"/>
        </p:nvSpPr>
        <p:spPr>
          <a:xfrm>
            <a:off x="5591464" y="4224340"/>
            <a:ext cx="652743" cy="646331"/>
          </a:xfrm>
          <a:prstGeom prst="rect">
            <a:avLst/>
          </a:prstGeom>
          <a:noFill/>
        </p:spPr>
        <p:txBody>
          <a:bodyPr wrap="none" rtlCol="0">
            <a:spAutoFit/>
          </a:bodyPr>
          <a:lstStyle/>
          <a:p>
            <a:pPr algn="ctr"/>
            <a:r>
              <a:rPr lang="en-US" sz="3600" b="1" dirty="0">
                <a:solidFill>
                  <a:schemeClr val="bg2"/>
                </a:solidFill>
              </a:rPr>
              <a:t>02</a:t>
            </a:r>
          </a:p>
        </p:txBody>
      </p:sp>
      <p:sp>
        <p:nvSpPr>
          <p:cNvPr id="20" name="TextBox 19">
            <a:extLst>
              <a:ext uri="{FF2B5EF4-FFF2-40B4-BE49-F238E27FC236}">
                <a16:creationId xmlns:a16="http://schemas.microsoft.com/office/drawing/2014/main" id="{6257B13F-D582-421C-AEE3-A7724D054489}"/>
              </a:ext>
            </a:extLst>
          </p:cNvPr>
          <p:cNvSpPr txBox="1"/>
          <p:nvPr userDrawn="1"/>
        </p:nvSpPr>
        <p:spPr>
          <a:xfrm>
            <a:off x="9383797" y="4224340"/>
            <a:ext cx="652743" cy="646331"/>
          </a:xfrm>
          <a:prstGeom prst="rect">
            <a:avLst/>
          </a:prstGeom>
          <a:noFill/>
        </p:spPr>
        <p:txBody>
          <a:bodyPr wrap="none" rtlCol="0">
            <a:spAutoFit/>
          </a:bodyPr>
          <a:lstStyle/>
          <a:p>
            <a:pPr algn="ctr"/>
            <a:r>
              <a:rPr lang="en-US" sz="3600" b="1" dirty="0">
                <a:solidFill>
                  <a:schemeClr val="bg2"/>
                </a:solidFill>
              </a:rPr>
              <a:t>03</a:t>
            </a:r>
          </a:p>
        </p:txBody>
      </p:sp>
    </p:spTree>
    <p:extLst>
      <p:ext uri="{BB962C8B-B14F-4D97-AF65-F5344CB8AC3E}">
        <p14:creationId xmlns:p14="http://schemas.microsoft.com/office/powerpoint/2010/main" val="1984908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1D1B-078A-46A4-B9F9-8196AD388FF6}"/>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8" name="Table Placeholder 7">
            <a:extLst>
              <a:ext uri="{FF2B5EF4-FFF2-40B4-BE49-F238E27FC236}">
                <a16:creationId xmlns:a16="http://schemas.microsoft.com/office/drawing/2014/main" id="{353BD251-7226-4BBD-82F1-1D2DD9603D2A}"/>
              </a:ext>
            </a:extLst>
          </p:cNvPr>
          <p:cNvSpPr>
            <a:spLocks noGrp="1"/>
          </p:cNvSpPr>
          <p:nvPr>
            <p:ph type="tbl" sz="quarter" idx="13"/>
          </p:nvPr>
        </p:nvSpPr>
        <p:spPr>
          <a:xfrm>
            <a:off x="552450" y="1485900"/>
            <a:ext cx="10501313" cy="4600575"/>
          </a:xfrm>
          <a:prstGeom prst="rect">
            <a:avLst/>
          </a:prstGeom>
        </p:spPr>
        <p:txBody>
          <a:bodyPr/>
          <a:lstStyle/>
          <a:p>
            <a:endParaRPr lang="en-US" dirty="0"/>
          </a:p>
        </p:txBody>
      </p:sp>
    </p:spTree>
    <p:extLst>
      <p:ext uri="{BB962C8B-B14F-4D97-AF65-F5344CB8AC3E}">
        <p14:creationId xmlns:p14="http://schemas.microsoft.com/office/powerpoint/2010/main" val="34615087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pics overview">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044857-B2DD-4A2B-A5CD-4DC5507EB241}"/>
              </a:ext>
            </a:extLst>
          </p:cNvPr>
          <p:cNvSpPr>
            <a:spLocks noGrp="1"/>
          </p:cNvSpPr>
          <p:nvPr>
            <p:ph type="title"/>
          </p:nvPr>
        </p:nvSpPr>
        <p:spPr/>
        <p:txBody>
          <a:bodyPr/>
          <a:lstStyle>
            <a:lvl1pPr>
              <a:defRPr>
                <a:solidFill>
                  <a:schemeClr val="tx1"/>
                </a:solidFill>
              </a:defRPr>
            </a:lvl1pPr>
          </a:lstStyle>
          <a:p>
            <a:r>
              <a:rPr lang="de-DE" dirty="0"/>
              <a:t>Mastertitelformat bearbeiten</a:t>
            </a:r>
          </a:p>
        </p:txBody>
      </p:sp>
      <p:grpSp>
        <p:nvGrpSpPr>
          <p:cNvPr id="5" name="Gruppieren 4">
            <a:extLst>
              <a:ext uri="{FF2B5EF4-FFF2-40B4-BE49-F238E27FC236}">
                <a16:creationId xmlns:a16="http://schemas.microsoft.com/office/drawing/2014/main" id="{586CC298-11C2-40D1-90BB-C1E7738E0FD4}"/>
              </a:ext>
            </a:extLst>
          </p:cNvPr>
          <p:cNvGrpSpPr/>
          <p:nvPr userDrawn="1"/>
        </p:nvGrpSpPr>
        <p:grpSpPr>
          <a:xfrm>
            <a:off x="0" y="0"/>
            <a:ext cx="12192000" cy="6858000"/>
            <a:chOff x="0" y="0"/>
            <a:chExt cx="12192000" cy="6858000"/>
          </a:xfrm>
        </p:grpSpPr>
        <p:sp>
          <p:nvSpPr>
            <p:cNvPr id="3" name="Rechteck 2">
              <a:extLst>
                <a:ext uri="{FF2B5EF4-FFF2-40B4-BE49-F238E27FC236}">
                  <a16:creationId xmlns:a16="http://schemas.microsoft.com/office/drawing/2014/main" id="{A6543BB7-4C92-4198-ACAB-1BE643EBF0EF}"/>
                </a:ext>
              </a:extLst>
            </p:cNvPr>
            <p:cNvSpPr/>
            <p:nvPr userDrawn="1"/>
          </p:nvSpPr>
          <p:spPr>
            <a:xfrm>
              <a:off x="11403724" y="0"/>
              <a:ext cx="788276"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Rechteck 3">
              <a:extLst>
                <a:ext uri="{FF2B5EF4-FFF2-40B4-BE49-F238E27FC236}">
                  <a16:creationId xmlns:a16="http://schemas.microsoft.com/office/drawing/2014/main" id="{6911FDE7-3A12-4510-9055-6EF69EA5514F}"/>
                </a:ext>
              </a:extLst>
            </p:cNvPr>
            <p:cNvSpPr/>
            <p:nvPr userDrawn="1"/>
          </p:nvSpPr>
          <p:spPr>
            <a:xfrm rot="16200000">
              <a:off x="5481145" y="588579"/>
              <a:ext cx="788276" cy="117505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6" name="Picture Placeholder 8">
            <a:extLst>
              <a:ext uri="{FF2B5EF4-FFF2-40B4-BE49-F238E27FC236}">
                <a16:creationId xmlns:a16="http://schemas.microsoft.com/office/drawing/2014/main" id="{44A2520C-5EAB-4715-9BE9-6EFFFA7EDE8A}"/>
              </a:ext>
            </a:extLst>
          </p:cNvPr>
          <p:cNvSpPr>
            <a:spLocks noGrp="1"/>
          </p:cNvSpPr>
          <p:nvPr>
            <p:ph type="pic" sz="quarter" idx="13"/>
          </p:nvPr>
        </p:nvSpPr>
        <p:spPr>
          <a:xfrm>
            <a:off x="-1" y="1628962"/>
            <a:ext cx="4067176" cy="2609850"/>
          </a:xfrm>
          <a:prstGeom prst="rect">
            <a:avLst/>
          </a:prstGeom>
        </p:spPr>
        <p:txBody>
          <a:bodyPr/>
          <a:lstStyle/>
          <a:p>
            <a:endParaRPr lang="en-US"/>
          </a:p>
        </p:txBody>
      </p:sp>
      <p:sp>
        <p:nvSpPr>
          <p:cNvPr id="7" name="Picture Placeholder 8">
            <a:extLst>
              <a:ext uri="{FF2B5EF4-FFF2-40B4-BE49-F238E27FC236}">
                <a16:creationId xmlns:a16="http://schemas.microsoft.com/office/drawing/2014/main" id="{F8008FA3-50B4-47CE-85E5-1BDE0D9DFB46}"/>
              </a:ext>
            </a:extLst>
          </p:cNvPr>
          <p:cNvSpPr>
            <a:spLocks noGrp="1"/>
          </p:cNvSpPr>
          <p:nvPr>
            <p:ph type="pic" sz="quarter" idx="14"/>
          </p:nvPr>
        </p:nvSpPr>
        <p:spPr>
          <a:xfrm>
            <a:off x="8132389" y="1628961"/>
            <a:ext cx="4080858" cy="2624815"/>
          </a:xfrm>
          <a:prstGeom prst="rect">
            <a:avLst/>
          </a:prstGeom>
        </p:spPr>
        <p:txBody>
          <a:bodyPr/>
          <a:lstStyle/>
          <a:p>
            <a:endParaRPr lang="en-US"/>
          </a:p>
        </p:txBody>
      </p:sp>
      <p:sp>
        <p:nvSpPr>
          <p:cNvPr id="8" name="Picture Placeholder 8">
            <a:extLst>
              <a:ext uri="{FF2B5EF4-FFF2-40B4-BE49-F238E27FC236}">
                <a16:creationId xmlns:a16="http://schemas.microsoft.com/office/drawing/2014/main" id="{F3937DAA-92A6-44AD-8714-600B9050504D}"/>
              </a:ext>
            </a:extLst>
          </p:cNvPr>
          <p:cNvSpPr>
            <a:spLocks noGrp="1"/>
          </p:cNvSpPr>
          <p:nvPr>
            <p:ph type="pic" sz="quarter" idx="15"/>
          </p:nvPr>
        </p:nvSpPr>
        <p:spPr>
          <a:xfrm>
            <a:off x="4067175" y="4253777"/>
            <a:ext cx="4067776" cy="2609850"/>
          </a:xfrm>
          <a:prstGeom prst="rect">
            <a:avLst/>
          </a:prstGeom>
        </p:spPr>
        <p:txBody>
          <a:bodyPr/>
          <a:lstStyle/>
          <a:p>
            <a:endParaRPr lang="en-US"/>
          </a:p>
        </p:txBody>
      </p:sp>
      <p:cxnSp>
        <p:nvCxnSpPr>
          <p:cNvPr id="9" name="Straight Connector 14">
            <a:extLst>
              <a:ext uri="{FF2B5EF4-FFF2-40B4-BE49-F238E27FC236}">
                <a16:creationId xmlns:a16="http://schemas.microsoft.com/office/drawing/2014/main" id="{15E5CF4D-F7C4-4F79-937B-C7CFB975842F}"/>
              </a:ext>
            </a:extLst>
          </p:cNvPr>
          <p:cNvCxnSpPr/>
          <p:nvPr userDrawn="1"/>
        </p:nvCxnSpPr>
        <p:spPr>
          <a:xfrm>
            <a:off x="2604162" y="1595016"/>
            <a:ext cx="1460500" cy="0"/>
          </a:xfrm>
          <a:prstGeom prst="line">
            <a:avLst/>
          </a:prstGeom>
          <a:ln w="76200">
            <a:solidFill>
              <a:srgbClr val="F8AE30"/>
            </a:solidFill>
          </a:ln>
        </p:spPr>
        <p:style>
          <a:lnRef idx="1">
            <a:schemeClr val="accent1"/>
          </a:lnRef>
          <a:fillRef idx="0">
            <a:schemeClr val="accent1"/>
          </a:fillRef>
          <a:effectRef idx="0">
            <a:schemeClr val="accent1"/>
          </a:effectRef>
          <a:fontRef idx="minor">
            <a:schemeClr val="tx1"/>
          </a:fontRef>
        </p:style>
      </p:cxnSp>
      <p:cxnSp>
        <p:nvCxnSpPr>
          <p:cNvPr id="10" name="Straight Connector 43">
            <a:extLst>
              <a:ext uri="{FF2B5EF4-FFF2-40B4-BE49-F238E27FC236}">
                <a16:creationId xmlns:a16="http://schemas.microsoft.com/office/drawing/2014/main" id="{BDF15A0C-7F46-43D8-80C8-7BCAC09FBE93}"/>
              </a:ext>
            </a:extLst>
          </p:cNvPr>
          <p:cNvCxnSpPr/>
          <p:nvPr userDrawn="1"/>
        </p:nvCxnSpPr>
        <p:spPr>
          <a:xfrm>
            <a:off x="10744200" y="1595016"/>
            <a:ext cx="1460500" cy="0"/>
          </a:xfrm>
          <a:prstGeom prst="line">
            <a:avLst/>
          </a:prstGeom>
          <a:ln w="76200">
            <a:solidFill>
              <a:srgbClr val="F84E81"/>
            </a:solidFill>
          </a:ln>
        </p:spPr>
        <p:style>
          <a:lnRef idx="1">
            <a:schemeClr val="accent1"/>
          </a:lnRef>
          <a:fillRef idx="0">
            <a:schemeClr val="accent1"/>
          </a:fillRef>
          <a:effectRef idx="0">
            <a:schemeClr val="accent1"/>
          </a:effectRef>
          <a:fontRef idx="minor">
            <a:schemeClr val="tx1"/>
          </a:fontRef>
        </p:style>
      </p:cxnSp>
      <p:sp>
        <p:nvSpPr>
          <p:cNvPr id="12" name="Text Placeholder 16">
            <a:extLst>
              <a:ext uri="{FF2B5EF4-FFF2-40B4-BE49-F238E27FC236}">
                <a16:creationId xmlns:a16="http://schemas.microsoft.com/office/drawing/2014/main" id="{B5A4867C-6721-4A8C-A2BC-86956A30DD0B}"/>
              </a:ext>
            </a:extLst>
          </p:cNvPr>
          <p:cNvSpPr>
            <a:spLocks noGrp="1"/>
          </p:cNvSpPr>
          <p:nvPr>
            <p:ph type="body" sz="quarter" idx="16" hasCustomPrompt="1"/>
          </p:nvPr>
        </p:nvSpPr>
        <p:spPr>
          <a:xfrm>
            <a:off x="4262641" y="2590379"/>
            <a:ext cx="3618615" cy="1286101"/>
          </a:xfrm>
          <a:prstGeom prst="rect">
            <a:avLst/>
          </a:prstGeom>
        </p:spPr>
        <p:txBody>
          <a:bodyPr/>
          <a:lstStyle>
            <a:lvl1pPr>
              <a:buClr>
                <a:schemeClr val="tx2"/>
              </a:buClr>
              <a:defRPr sz="1400">
                <a:solidFill>
                  <a:srgbClr val="616161"/>
                </a:solidFill>
              </a:defRPr>
            </a:lvl1pPr>
            <a:lvl2pPr>
              <a:defRPr sz="1400">
                <a:solidFill>
                  <a:srgbClr val="616161"/>
                </a:solidFill>
              </a:defRPr>
            </a:lvl2pPr>
            <a:lvl3pPr>
              <a:defRPr sz="1400">
                <a:solidFill>
                  <a:srgbClr val="616161"/>
                </a:solidFill>
              </a:defRPr>
            </a:lvl3pPr>
          </a:lstStyle>
          <a:p>
            <a:pPr lvl="0"/>
            <a:r>
              <a:rPr lang="en-US" dirty="0"/>
              <a:t>Edit Master text styles</a:t>
            </a:r>
          </a:p>
        </p:txBody>
      </p:sp>
      <p:cxnSp>
        <p:nvCxnSpPr>
          <p:cNvPr id="13" name="Straight Connector 44">
            <a:extLst>
              <a:ext uri="{FF2B5EF4-FFF2-40B4-BE49-F238E27FC236}">
                <a16:creationId xmlns:a16="http://schemas.microsoft.com/office/drawing/2014/main" id="{30888A12-482C-442A-84FC-58E98A049FED}"/>
              </a:ext>
            </a:extLst>
          </p:cNvPr>
          <p:cNvCxnSpPr/>
          <p:nvPr userDrawn="1"/>
        </p:nvCxnSpPr>
        <p:spPr>
          <a:xfrm>
            <a:off x="6674995" y="4212741"/>
            <a:ext cx="14605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Text Placeholder 16">
            <a:extLst>
              <a:ext uri="{FF2B5EF4-FFF2-40B4-BE49-F238E27FC236}">
                <a16:creationId xmlns:a16="http://schemas.microsoft.com/office/drawing/2014/main" id="{8C889CE3-0CBA-4979-92FD-BC56BEBAA56D}"/>
              </a:ext>
            </a:extLst>
          </p:cNvPr>
          <p:cNvSpPr>
            <a:spLocks noGrp="1"/>
          </p:cNvSpPr>
          <p:nvPr>
            <p:ph type="body" sz="quarter" idx="17" hasCustomPrompt="1"/>
          </p:nvPr>
        </p:nvSpPr>
        <p:spPr>
          <a:xfrm>
            <a:off x="285727" y="5301970"/>
            <a:ext cx="3618615" cy="1286101"/>
          </a:xfrm>
          <a:prstGeom prst="rect">
            <a:avLst/>
          </a:prstGeom>
        </p:spPr>
        <p:txBody>
          <a:bodyPr/>
          <a:lstStyle>
            <a:lvl1pPr>
              <a:buClr>
                <a:schemeClr val="bg2"/>
              </a:buClr>
              <a:defRPr sz="1400">
                <a:solidFill>
                  <a:srgbClr val="616161"/>
                </a:solidFill>
              </a:defRPr>
            </a:lvl1pPr>
            <a:lvl2pPr>
              <a:defRPr sz="1400">
                <a:solidFill>
                  <a:schemeClr val="tx1">
                    <a:lumMod val="75000"/>
                    <a:lumOff val="25000"/>
                  </a:schemeClr>
                </a:solidFill>
              </a:defRPr>
            </a:lvl2pPr>
            <a:lvl3pPr>
              <a:defRPr sz="1400">
                <a:solidFill>
                  <a:schemeClr val="tx1">
                    <a:lumMod val="75000"/>
                    <a:lumOff val="25000"/>
                  </a:schemeClr>
                </a:solidFill>
              </a:defRPr>
            </a:lvl3pPr>
          </a:lstStyle>
          <a:p>
            <a:pPr lvl="0"/>
            <a:r>
              <a:rPr lang="en-US" dirty="0"/>
              <a:t>Edit Master text styles</a:t>
            </a:r>
          </a:p>
        </p:txBody>
      </p:sp>
      <p:sp>
        <p:nvSpPr>
          <p:cNvPr id="15" name="Text Placeholder 16">
            <a:extLst>
              <a:ext uri="{FF2B5EF4-FFF2-40B4-BE49-F238E27FC236}">
                <a16:creationId xmlns:a16="http://schemas.microsoft.com/office/drawing/2014/main" id="{7EF8C6DD-CD91-41E7-8AB9-F9B2ED42243B}"/>
              </a:ext>
            </a:extLst>
          </p:cNvPr>
          <p:cNvSpPr>
            <a:spLocks noGrp="1"/>
          </p:cNvSpPr>
          <p:nvPr>
            <p:ph type="body" sz="quarter" idx="18" hasCustomPrompt="1"/>
          </p:nvPr>
        </p:nvSpPr>
        <p:spPr>
          <a:xfrm>
            <a:off x="8355670" y="5301970"/>
            <a:ext cx="3618615" cy="1286101"/>
          </a:xfrm>
          <a:prstGeom prst="rect">
            <a:avLst/>
          </a:prstGeom>
        </p:spPr>
        <p:txBody>
          <a:bodyPr/>
          <a:lstStyle>
            <a:lvl1pPr>
              <a:buClr>
                <a:schemeClr val="accent2"/>
              </a:buClr>
              <a:defRPr sz="1400">
                <a:solidFill>
                  <a:srgbClr val="616161"/>
                </a:solidFill>
              </a:defRPr>
            </a:lvl1pPr>
            <a:lvl2pPr>
              <a:defRPr sz="1400">
                <a:solidFill>
                  <a:schemeClr val="tx1">
                    <a:lumMod val="75000"/>
                    <a:lumOff val="25000"/>
                  </a:schemeClr>
                </a:solidFill>
              </a:defRPr>
            </a:lvl2pPr>
            <a:lvl3pPr>
              <a:defRPr sz="1400">
                <a:solidFill>
                  <a:schemeClr val="tx1">
                    <a:lumMod val="75000"/>
                    <a:lumOff val="25000"/>
                  </a:schemeClr>
                </a:solidFill>
              </a:defRPr>
            </a:lvl3pPr>
          </a:lstStyle>
          <a:p>
            <a:pPr lvl="0"/>
            <a:r>
              <a:rPr lang="en-US" dirty="0"/>
              <a:t>Edit Master text styles</a:t>
            </a:r>
          </a:p>
        </p:txBody>
      </p:sp>
      <p:sp>
        <p:nvSpPr>
          <p:cNvPr id="16" name="Text Placeholder 18">
            <a:extLst>
              <a:ext uri="{FF2B5EF4-FFF2-40B4-BE49-F238E27FC236}">
                <a16:creationId xmlns:a16="http://schemas.microsoft.com/office/drawing/2014/main" id="{C53E1AB8-E536-4DB2-81A5-5F058C71501A}"/>
              </a:ext>
            </a:extLst>
          </p:cNvPr>
          <p:cNvSpPr>
            <a:spLocks noGrp="1"/>
          </p:cNvSpPr>
          <p:nvPr>
            <p:ph type="body" sz="quarter" idx="19" hasCustomPrompt="1"/>
          </p:nvPr>
        </p:nvSpPr>
        <p:spPr>
          <a:xfrm>
            <a:off x="285726" y="4521821"/>
            <a:ext cx="3618615" cy="757130"/>
          </a:xfrm>
          <a:prstGeom prst="rect">
            <a:avLst/>
          </a:prstGeom>
        </p:spPr>
        <p:txBody>
          <a:bodyPr vert="horz" wrap="square" lIns="91440" tIns="45720" rIns="91440" bIns="45720" rtlCol="0" anchor="t" anchorCtr="0">
            <a:spAutoFit/>
          </a:bodyPr>
          <a:lstStyle>
            <a:lvl1pPr>
              <a:defRPr lang="en-US" sz="2400" b="1" smtClean="0">
                <a:solidFill>
                  <a:srgbClr val="F8AE30"/>
                </a:solidFill>
                <a:latin typeface="+mn-lt"/>
                <a:ea typeface="+mj-ea"/>
                <a:cs typeface="+mj-cs"/>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lvl4pPr>
            <a:lvl5pPr>
              <a:defRPr lang="en-US"/>
            </a:lvl5pPr>
          </a:lstStyle>
          <a:p>
            <a:pPr marL="0" lvl="0">
              <a:lnSpc>
                <a:spcPct val="90000"/>
              </a:lnSpc>
              <a:spcBef>
                <a:spcPct val="0"/>
              </a:spcBef>
              <a:buNone/>
            </a:pPr>
            <a:r>
              <a:rPr lang="en-US" dirty="0"/>
              <a:t>Click to Edit Master text style over here</a:t>
            </a:r>
          </a:p>
        </p:txBody>
      </p:sp>
      <p:sp>
        <p:nvSpPr>
          <p:cNvPr id="17" name="Text Placeholder 18">
            <a:extLst>
              <a:ext uri="{FF2B5EF4-FFF2-40B4-BE49-F238E27FC236}">
                <a16:creationId xmlns:a16="http://schemas.microsoft.com/office/drawing/2014/main" id="{27498DD5-4974-4E2D-902A-71844495F222}"/>
              </a:ext>
            </a:extLst>
          </p:cNvPr>
          <p:cNvSpPr>
            <a:spLocks noGrp="1"/>
          </p:cNvSpPr>
          <p:nvPr>
            <p:ph type="body" sz="quarter" idx="20" hasCustomPrompt="1"/>
          </p:nvPr>
        </p:nvSpPr>
        <p:spPr>
          <a:xfrm>
            <a:off x="8334813" y="4521821"/>
            <a:ext cx="3618615" cy="757130"/>
          </a:xfrm>
          <a:prstGeom prst="rect">
            <a:avLst/>
          </a:prstGeom>
        </p:spPr>
        <p:txBody>
          <a:bodyPr vert="horz" wrap="square" lIns="91440" tIns="45720" rIns="91440" bIns="45720" rtlCol="0" anchor="t" anchorCtr="0">
            <a:spAutoFit/>
          </a:bodyPr>
          <a:lstStyle>
            <a:lvl1pPr>
              <a:defRPr lang="en-US" sz="2400" b="1" smtClean="0">
                <a:solidFill>
                  <a:srgbClr val="F84E81"/>
                </a:solidFill>
                <a:latin typeface="+mn-lt"/>
                <a:ea typeface="+mj-ea"/>
                <a:cs typeface="+mj-cs"/>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lvl4pPr>
            <a:lvl5pPr>
              <a:defRPr lang="en-US"/>
            </a:lvl5pPr>
          </a:lstStyle>
          <a:p>
            <a:pPr marL="0" lvl="0">
              <a:lnSpc>
                <a:spcPct val="90000"/>
              </a:lnSpc>
              <a:spcBef>
                <a:spcPct val="0"/>
              </a:spcBef>
              <a:buNone/>
            </a:pPr>
            <a:r>
              <a:rPr lang="en-US" dirty="0"/>
              <a:t>Click to Edit Master text style over here</a:t>
            </a:r>
          </a:p>
        </p:txBody>
      </p:sp>
      <p:sp>
        <p:nvSpPr>
          <p:cNvPr id="18" name="Text Placeholder 18">
            <a:extLst>
              <a:ext uri="{FF2B5EF4-FFF2-40B4-BE49-F238E27FC236}">
                <a16:creationId xmlns:a16="http://schemas.microsoft.com/office/drawing/2014/main" id="{29895D96-E019-4660-9B46-7B60BD4CFE40}"/>
              </a:ext>
            </a:extLst>
          </p:cNvPr>
          <p:cNvSpPr>
            <a:spLocks noGrp="1"/>
          </p:cNvSpPr>
          <p:nvPr>
            <p:ph type="body" sz="quarter" idx="21" hasCustomPrompt="1"/>
          </p:nvPr>
        </p:nvSpPr>
        <p:spPr>
          <a:xfrm>
            <a:off x="4268991" y="1833249"/>
            <a:ext cx="3618615" cy="757130"/>
          </a:xfrm>
          <a:prstGeom prst="rect">
            <a:avLst/>
          </a:prstGeom>
        </p:spPr>
        <p:txBody>
          <a:bodyPr vert="horz" wrap="square" lIns="91440" tIns="45720" rIns="91440" bIns="45720" rtlCol="0" anchor="t" anchorCtr="0">
            <a:spAutoFit/>
          </a:bodyPr>
          <a:lstStyle>
            <a:lvl1pPr>
              <a:defRPr lang="en-US" sz="2400" b="1" smtClean="0">
                <a:solidFill>
                  <a:schemeClr val="tx2"/>
                </a:solidFill>
                <a:latin typeface="+mn-lt"/>
                <a:ea typeface="+mj-ea"/>
                <a:cs typeface="+mj-cs"/>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lvl4pPr>
            <a:lvl5pPr>
              <a:defRPr lang="en-US"/>
            </a:lvl5pPr>
          </a:lstStyle>
          <a:p>
            <a:pPr marL="0" lvl="0">
              <a:lnSpc>
                <a:spcPct val="90000"/>
              </a:lnSpc>
              <a:spcBef>
                <a:spcPct val="0"/>
              </a:spcBef>
              <a:buNone/>
            </a:pPr>
            <a:r>
              <a:rPr lang="en-US" dirty="0"/>
              <a:t>Click to Edit Master text style over here</a:t>
            </a:r>
          </a:p>
        </p:txBody>
      </p:sp>
    </p:spTree>
    <p:extLst>
      <p:ext uri="{BB962C8B-B14F-4D97-AF65-F5344CB8AC3E}">
        <p14:creationId xmlns:p14="http://schemas.microsoft.com/office/powerpoint/2010/main" val="1309237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pictur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BB4199D-2F5F-4EB2-9CE9-13D5964B5D8C}"/>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icture Placeholder 14">
            <a:extLst>
              <a:ext uri="{FF2B5EF4-FFF2-40B4-BE49-F238E27FC236}">
                <a16:creationId xmlns:a16="http://schemas.microsoft.com/office/drawing/2014/main" id="{5605657D-496B-4ADA-B788-71B37202F3B1}"/>
              </a:ext>
            </a:extLst>
          </p:cNvPr>
          <p:cNvSpPr>
            <a:spLocks noGrp="1"/>
          </p:cNvSpPr>
          <p:nvPr>
            <p:ph type="pic" sz="quarter" idx="12"/>
          </p:nvPr>
        </p:nvSpPr>
        <p:spPr>
          <a:xfrm>
            <a:off x="0" y="0"/>
            <a:ext cx="12192000" cy="6858000"/>
          </a:xfrm>
          <a:prstGeom prst="rect">
            <a:avLst/>
          </a:prstGeom>
          <a:noFill/>
        </p:spPr>
        <p:txBody>
          <a:bodyPr anchor="ctr"/>
          <a:lstStyle>
            <a:lvl1pPr marL="0" indent="0" algn="ctr">
              <a:buNone/>
              <a:defRPr/>
            </a:lvl1pPr>
          </a:lstStyle>
          <a:p>
            <a:endParaRPr lang="en-US" dirty="0"/>
          </a:p>
        </p:txBody>
      </p:sp>
      <p:sp>
        <p:nvSpPr>
          <p:cNvPr id="4" name="Title 1">
            <a:extLst>
              <a:ext uri="{FF2B5EF4-FFF2-40B4-BE49-F238E27FC236}">
                <a16:creationId xmlns:a16="http://schemas.microsoft.com/office/drawing/2014/main" id="{2400F4E6-1576-48AA-9D27-81625226F3E1}"/>
              </a:ext>
            </a:extLst>
          </p:cNvPr>
          <p:cNvSpPr>
            <a:spLocks noGrp="1"/>
          </p:cNvSpPr>
          <p:nvPr>
            <p:ph type="title" hasCustomPrompt="1"/>
          </p:nvPr>
        </p:nvSpPr>
        <p:spPr>
          <a:xfrm>
            <a:off x="668545" y="1658832"/>
            <a:ext cx="4992027" cy="2086725"/>
          </a:xfrm>
        </p:spPr>
        <p:txBody>
          <a:bodyPr/>
          <a:lstStyle>
            <a:lvl1pPr>
              <a:defRPr sz="4800">
                <a:solidFill>
                  <a:srgbClr val="616161"/>
                </a:solidFill>
              </a:defRPr>
            </a:lvl1pPr>
          </a:lstStyle>
          <a:p>
            <a:r>
              <a:rPr lang="en-US" dirty="0"/>
              <a:t>CLICK TO EDIT MASTER TITLE STYLE</a:t>
            </a:r>
          </a:p>
        </p:txBody>
      </p:sp>
      <p:sp>
        <p:nvSpPr>
          <p:cNvPr id="13" name="Content Placeholder 12">
            <a:extLst>
              <a:ext uri="{FF2B5EF4-FFF2-40B4-BE49-F238E27FC236}">
                <a16:creationId xmlns:a16="http://schemas.microsoft.com/office/drawing/2014/main" id="{7B79F792-C6D9-4ADF-8788-D59F8AF7FEEA}"/>
              </a:ext>
            </a:extLst>
          </p:cNvPr>
          <p:cNvSpPr>
            <a:spLocks noGrp="1"/>
          </p:cNvSpPr>
          <p:nvPr>
            <p:ph sz="quarter" idx="11"/>
          </p:nvPr>
        </p:nvSpPr>
        <p:spPr>
          <a:xfrm>
            <a:off x="581467" y="1642647"/>
            <a:ext cx="76857" cy="742950"/>
          </a:xfrm>
          <a:prstGeom prst="rect">
            <a:avLst/>
          </a:prstGeom>
          <a:solidFill>
            <a:schemeClr val="tx2"/>
          </a:solidFill>
          <a:ln>
            <a:noFill/>
          </a:ln>
        </p:spPr>
        <p:txBody>
          <a:bodyPr/>
          <a:lstStyle>
            <a:lvl1pPr marL="0" indent="0" algn="ctr">
              <a:buNone/>
              <a:defRPr sz="100"/>
            </a:lvl1pPr>
          </a:lstStyle>
          <a:p>
            <a:pPr lvl="0"/>
            <a:endParaRPr lang="en-US" dirty="0"/>
          </a:p>
        </p:txBody>
      </p:sp>
    </p:spTree>
    <p:extLst>
      <p:ext uri="{BB962C8B-B14F-4D97-AF65-F5344CB8AC3E}">
        <p14:creationId xmlns:p14="http://schemas.microsoft.com/office/powerpoint/2010/main" val="42286615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ogo colle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1D011-55F2-424C-878C-B7FCCA8B8960}"/>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29" name="Rectangle 28">
            <a:extLst>
              <a:ext uri="{FF2B5EF4-FFF2-40B4-BE49-F238E27FC236}">
                <a16:creationId xmlns:a16="http://schemas.microsoft.com/office/drawing/2014/main" id="{6F089302-F57A-4794-BBF3-1AFDBC2D520E}"/>
              </a:ext>
            </a:extLst>
          </p:cNvPr>
          <p:cNvSpPr/>
          <p:nvPr userDrawn="1"/>
        </p:nvSpPr>
        <p:spPr>
          <a:xfrm>
            <a:off x="11433783" y="0"/>
            <a:ext cx="766763" cy="62994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7">
            <a:extLst>
              <a:ext uri="{FF2B5EF4-FFF2-40B4-BE49-F238E27FC236}">
                <a16:creationId xmlns:a16="http://schemas.microsoft.com/office/drawing/2014/main" id="{E5DC8247-5D18-4F50-9E78-C558622DD99C}"/>
              </a:ext>
            </a:extLst>
          </p:cNvPr>
          <p:cNvSpPr>
            <a:spLocks noGrp="1"/>
          </p:cNvSpPr>
          <p:nvPr>
            <p:ph type="pic" sz="quarter" idx="13" hasCustomPrompt="1"/>
          </p:nvPr>
        </p:nvSpPr>
        <p:spPr>
          <a:xfrm>
            <a:off x="762000" y="1809065"/>
            <a:ext cx="1188720" cy="646331"/>
          </a:xfrm>
          <a:prstGeom prst="rect">
            <a:avLst/>
          </a:prstGeom>
        </p:spPr>
        <p:txBody>
          <a:bodyPr>
            <a:noAutofit/>
          </a:bodyPr>
          <a:lstStyle>
            <a:lvl1pPr marL="0" indent="0" algn="ctr">
              <a:buNone/>
              <a:defRPr/>
            </a:lvl1pPr>
          </a:lstStyle>
          <a:p>
            <a:r>
              <a:rPr lang="en-US" dirty="0"/>
              <a:t>Logo</a:t>
            </a:r>
          </a:p>
        </p:txBody>
      </p:sp>
      <p:sp>
        <p:nvSpPr>
          <p:cNvPr id="7" name="Picture Placeholder 7">
            <a:extLst>
              <a:ext uri="{FF2B5EF4-FFF2-40B4-BE49-F238E27FC236}">
                <a16:creationId xmlns:a16="http://schemas.microsoft.com/office/drawing/2014/main" id="{AB986798-C298-4AFE-B4FF-1E7A59EFAA66}"/>
              </a:ext>
            </a:extLst>
          </p:cNvPr>
          <p:cNvSpPr>
            <a:spLocks noGrp="1"/>
          </p:cNvSpPr>
          <p:nvPr>
            <p:ph type="pic" sz="quarter" idx="14" hasCustomPrompt="1"/>
          </p:nvPr>
        </p:nvSpPr>
        <p:spPr>
          <a:xfrm>
            <a:off x="2341880" y="1809065"/>
            <a:ext cx="1188720" cy="646331"/>
          </a:xfrm>
          <a:prstGeom prst="rect">
            <a:avLst/>
          </a:prstGeom>
        </p:spPr>
        <p:txBody>
          <a:bodyPr>
            <a:noAutofit/>
          </a:bodyPr>
          <a:lstStyle>
            <a:lvl1pPr marL="0" indent="0" algn="ctr">
              <a:buNone/>
              <a:defRPr/>
            </a:lvl1pPr>
          </a:lstStyle>
          <a:p>
            <a:r>
              <a:rPr lang="en-US" dirty="0"/>
              <a:t>Logo</a:t>
            </a:r>
          </a:p>
        </p:txBody>
      </p:sp>
      <p:sp>
        <p:nvSpPr>
          <p:cNvPr id="8" name="Picture Placeholder 7">
            <a:extLst>
              <a:ext uri="{FF2B5EF4-FFF2-40B4-BE49-F238E27FC236}">
                <a16:creationId xmlns:a16="http://schemas.microsoft.com/office/drawing/2014/main" id="{D8A62CBE-052C-4EAB-B64A-B78B26A6E984}"/>
              </a:ext>
            </a:extLst>
          </p:cNvPr>
          <p:cNvSpPr>
            <a:spLocks noGrp="1"/>
          </p:cNvSpPr>
          <p:nvPr>
            <p:ph type="pic" sz="quarter" idx="15" hasCustomPrompt="1"/>
          </p:nvPr>
        </p:nvSpPr>
        <p:spPr>
          <a:xfrm>
            <a:off x="3921760" y="1809065"/>
            <a:ext cx="1188720" cy="646331"/>
          </a:xfrm>
          <a:prstGeom prst="rect">
            <a:avLst/>
          </a:prstGeom>
        </p:spPr>
        <p:txBody>
          <a:bodyPr>
            <a:noAutofit/>
          </a:bodyPr>
          <a:lstStyle>
            <a:lvl1pPr marL="0" indent="0" algn="ctr">
              <a:buNone/>
              <a:defRPr/>
            </a:lvl1pPr>
          </a:lstStyle>
          <a:p>
            <a:r>
              <a:rPr lang="en-US" dirty="0"/>
              <a:t>Logo</a:t>
            </a:r>
          </a:p>
        </p:txBody>
      </p:sp>
      <p:sp>
        <p:nvSpPr>
          <p:cNvPr id="9" name="Picture Placeholder 7">
            <a:extLst>
              <a:ext uri="{FF2B5EF4-FFF2-40B4-BE49-F238E27FC236}">
                <a16:creationId xmlns:a16="http://schemas.microsoft.com/office/drawing/2014/main" id="{F865656C-94C0-4314-8A55-1C657AD9B6B1}"/>
              </a:ext>
            </a:extLst>
          </p:cNvPr>
          <p:cNvSpPr>
            <a:spLocks noGrp="1"/>
          </p:cNvSpPr>
          <p:nvPr>
            <p:ph type="pic" sz="quarter" idx="16" hasCustomPrompt="1"/>
          </p:nvPr>
        </p:nvSpPr>
        <p:spPr>
          <a:xfrm>
            <a:off x="5501640" y="1809065"/>
            <a:ext cx="1188720" cy="646331"/>
          </a:xfrm>
          <a:prstGeom prst="rect">
            <a:avLst/>
          </a:prstGeom>
        </p:spPr>
        <p:txBody>
          <a:bodyPr>
            <a:noAutofit/>
          </a:bodyPr>
          <a:lstStyle>
            <a:lvl1pPr marL="0" indent="0" algn="ctr">
              <a:buNone/>
              <a:defRPr/>
            </a:lvl1pPr>
          </a:lstStyle>
          <a:p>
            <a:r>
              <a:rPr lang="en-US" dirty="0"/>
              <a:t>Logo</a:t>
            </a:r>
          </a:p>
        </p:txBody>
      </p:sp>
      <p:sp>
        <p:nvSpPr>
          <p:cNvPr id="10" name="Picture Placeholder 7">
            <a:extLst>
              <a:ext uri="{FF2B5EF4-FFF2-40B4-BE49-F238E27FC236}">
                <a16:creationId xmlns:a16="http://schemas.microsoft.com/office/drawing/2014/main" id="{CA739005-5E8E-44FC-956A-B1511DBC3DA0}"/>
              </a:ext>
            </a:extLst>
          </p:cNvPr>
          <p:cNvSpPr>
            <a:spLocks noGrp="1"/>
          </p:cNvSpPr>
          <p:nvPr>
            <p:ph type="pic" sz="quarter" idx="17" hasCustomPrompt="1"/>
          </p:nvPr>
        </p:nvSpPr>
        <p:spPr>
          <a:xfrm>
            <a:off x="7081520" y="1809065"/>
            <a:ext cx="1188720" cy="646331"/>
          </a:xfrm>
          <a:prstGeom prst="rect">
            <a:avLst/>
          </a:prstGeom>
        </p:spPr>
        <p:txBody>
          <a:bodyPr>
            <a:noAutofit/>
          </a:bodyPr>
          <a:lstStyle>
            <a:lvl1pPr marL="0" indent="0" algn="ctr">
              <a:buNone/>
              <a:defRPr/>
            </a:lvl1pPr>
          </a:lstStyle>
          <a:p>
            <a:r>
              <a:rPr lang="en-US" dirty="0"/>
              <a:t>Logo</a:t>
            </a:r>
          </a:p>
        </p:txBody>
      </p:sp>
      <p:sp>
        <p:nvSpPr>
          <p:cNvPr id="11" name="Picture Placeholder 7">
            <a:extLst>
              <a:ext uri="{FF2B5EF4-FFF2-40B4-BE49-F238E27FC236}">
                <a16:creationId xmlns:a16="http://schemas.microsoft.com/office/drawing/2014/main" id="{9169F24B-D255-4456-AB14-51A7940FA03B}"/>
              </a:ext>
            </a:extLst>
          </p:cNvPr>
          <p:cNvSpPr>
            <a:spLocks noGrp="1"/>
          </p:cNvSpPr>
          <p:nvPr>
            <p:ph type="pic" sz="quarter" idx="18" hasCustomPrompt="1"/>
          </p:nvPr>
        </p:nvSpPr>
        <p:spPr>
          <a:xfrm>
            <a:off x="8661400" y="1809065"/>
            <a:ext cx="1188720" cy="646331"/>
          </a:xfrm>
          <a:prstGeom prst="rect">
            <a:avLst/>
          </a:prstGeom>
        </p:spPr>
        <p:txBody>
          <a:bodyPr>
            <a:noAutofit/>
          </a:bodyPr>
          <a:lstStyle>
            <a:lvl1pPr marL="0" indent="0" algn="ctr">
              <a:buNone/>
              <a:defRPr/>
            </a:lvl1pPr>
          </a:lstStyle>
          <a:p>
            <a:r>
              <a:rPr lang="en-US" dirty="0"/>
              <a:t>Logo</a:t>
            </a:r>
          </a:p>
        </p:txBody>
      </p:sp>
      <p:sp>
        <p:nvSpPr>
          <p:cNvPr id="12" name="Picture Placeholder 7">
            <a:extLst>
              <a:ext uri="{FF2B5EF4-FFF2-40B4-BE49-F238E27FC236}">
                <a16:creationId xmlns:a16="http://schemas.microsoft.com/office/drawing/2014/main" id="{DE4C733C-DE0D-48A6-B7D5-A0CD9D45C39F}"/>
              </a:ext>
            </a:extLst>
          </p:cNvPr>
          <p:cNvSpPr>
            <a:spLocks noGrp="1"/>
          </p:cNvSpPr>
          <p:nvPr>
            <p:ph type="pic" sz="quarter" idx="19" hasCustomPrompt="1"/>
          </p:nvPr>
        </p:nvSpPr>
        <p:spPr>
          <a:xfrm>
            <a:off x="10241280" y="1807696"/>
            <a:ext cx="1188720" cy="646331"/>
          </a:xfrm>
          <a:prstGeom prst="rect">
            <a:avLst/>
          </a:prstGeom>
        </p:spPr>
        <p:txBody>
          <a:bodyPr>
            <a:noAutofit/>
          </a:bodyPr>
          <a:lstStyle>
            <a:lvl1pPr marL="0" indent="0" algn="ctr">
              <a:buNone/>
              <a:defRPr/>
            </a:lvl1pPr>
          </a:lstStyle>
          <a:p>
            <a:r>
              <a:rPr lang="en-US" dirty="0"/>
              <a:t>Logo</a:t>
            </a:r>
          </a:p>
        </p:txBody>
      </p:sp>
      <p:sp>
        <p:nvSpPr>
          <p:cNvPr id="13" name="Picture Placeholder 7">
            <a:extLst>
              <a:ext uri="{FF2B5EF4-FFF2-40B4-BE49-F238E27FC236}">
                <a16:creationId xmlns:a16="http://schemas.microsoft.com/office/drawing/2014/main" id="{BE720332-C6EF-4AAD-83E3-8EDD05B61754}"/>
              </a:ext>
            </a:extLst>
          </p:cNvPr>
          <p:cNvSpPr>
            <a:spLocks noGrp="1"/>
          </p:cNvSpPr>
          <p:nvPr>
            <p:ph type="pic" sz="quarter" idx="20" hasCustomPrompt="1"/>
          </p:nvPr>
        </p:nvSpPr>
        <p:spPr>
          <a:xfrm>
            <a:off x="762000" y="3233817"/>
            <a:ext cx="1188720" cy="646331"/>
          </a:xfrm>
          <a:prstGeom prst="rect">
            <a:avLst/>
          </a:prstGeom>
        </p:spPr>
        <p:txBody>
          <a:bodyPr>
            <a:noAutofit/>
          </a:bodyPr>
          <a:lstStyle>
            <a:lvl1pPr marL="0" indent="0" algn="ctr">
              <a:buNone/>
              <a:defRPr/>
            </a:lvl1pPr>
          </a:lstStyle>
          <a:p>
            <a:r>
              <a:rPr lang="en-US" dirty="0"/>
              <a:t>Logo</a:t>
            </a:r>
          </a:p>
        </p:txBody>
      </p:sp>
      <p:sp>
        <p:nvSpPr>
          <p:cNvPr id="14" name="Picture Placeholder 7">
            <a:extLst>
              <a:ext uri="{FF2B5EF4-FFF2-40B4-BE49-F238E27FC236}">
                <a16:creationId xmlns:a16="http://schemas.microsoft.com/office/drawing/2014/main" id="{0D2FAA46-8724-4B66-9A21-6CAE60777458}"/>
              </a:ext>
            </a:extLst>
          </p:cNvPr>
          <p:cNvSpPr>
            <a:spLocks noGrp="1"/>
          </p:cNvSpPr>
          <p:nvPr>
            <p:ph type="pic" sz="quarter" idx="21" hasCustomPrompt="1"/>
          </p:nvPr>
        </p:nvSpPr>
        <p:spPr>
          <a:xfrm>
            <a:off x="2341880" y="3233817"/>
            <a:ext cx="1188720" cy="646331"/>
          </a:xfrm>
          <a:prstGeom prst="rect">
            <a:avLst/>
          </a:prstGeom>
        </p:spPr>
        <p:txBody>
          <a:bodyPr>
            <a:noAutofit/>
          </a:bodyPr>
          <a:lstStyle>
            <a:lvl1pPr marL="0" indent="0" algn="ctr">
              <a:buNone/>
              <a:defRPr/>
            </a:lvl1pPr>
          </a:lstStyle>
          <a:p>
            <a:r>
              <a:rPr lang="en-US" dirty="0"/>
              <a:t>Logo</a:t>
            </a:r>
          </a:p>
        </p:txBody>
      </p:sp>
      <p:sp>
        <p:nvSpPr>
          <p:cNvPr id="15" name="Picture Placeholder 7">
            <a:extLst>
              <a:ext uri="{FF2B5EF4-FFF2-40B4-BE49-F238E27FC236}">
                <a16:creationId xmlns:a16="http://schemas.microsoft.com/office/drawing/2014/main" id="{F3369BB0-069D-4204-9579-DB6474087780}"/>
              </a:ext>
            </a:extLst>
          </p:cNvPr>
          <p:cNvSpPr>
            <a:spLocks noGrp="1"/>
          </p:cNvSpPr>
          <p:nvPr>
            <p:ph type="pic" sz="quarter" idx="22" hasCustomPrompt="1"/>
          </p:nvPr>
        </p:nvSpPr>
        <p:spPr>
          <a:xfrm>
            <a:off x="3921760" y="3233817"/>
            <a:ext cx="1188720" cy="646331"/>
          </a:xfrm>
          <a:prstGeom prst="rect">
            <a:avLst/>
          </a:prstGeom>
        </p:spPr>
        <p:txBody>
          <a:bodyPr>
            <a:noAutofit/>
          </a:bodyPr>
          <a:lstStyle>
            <a:lvl1pPr marL="0" indent="0" algn="ctr">
              <a:buNone/>
              <a:defRPr/>
            </a:lvl1pPr>
          </a:lstStyle>
          <a:p>
            <a:r>
              <a:rPr lang="en-US" dirty="0"/>
              <a:t>Logo</a:t>
            </a:r>
          </a:p>
        </p:txBody>
      </p:sp>
      <p:sp>
        <p:nvSpPr>
          <p:cNvPr id="16" name="Picture Placeholder 7">
            <a:extLst>
              <a:ext uri="{FF2B5EF4-FFF2-40B4-BE49-F238E27FC236}">
                <a16:creationId xmlns:a16="http://schemas.microsoft.com/office/drawing/2014/main" id="{F94A31C3-FDFF-4360-999E-601E14E194E0}"/>
              </a:ext>
            </a:extLst>
          </p:cNvPr>
          <p:cNvSpPr>
            <a:spLocks noGrp="1"/>
          </p:cNvSpPr>
          <p:nvPr>
            <p:ph type="pic" sz="quarter" idx="23" hasCustomPrompt="1"/>
          </p:nvPr>
        </p:nvSpPr>
        <p:spPr>
          <a:xfrm>
            <a:off x="5501640" y="3233817"/>
            <a:ext cx="1188720" cy="646331"/>
          </a:xfrm>
          <a:prstGeom prst="rect">
            <a:avLst/>
          </a:prstGeom>
        </p:spPr>
        <p:txBody>
          <a:bodyPr>
            <a:noAutofit/>
          </a:bodyPr>
          <a:lstStyle>
            <a:lvl1pPr marL="0" indent="0" algn="ctr">
              <a:buNone/>
              <a:defRPr/>
            </a:lvl1pPr>
          </a:lstStyle>
          <a:p>
            <a:r>
              <a:rPr lang="en-US" dirty="0"/>
              <a:t>Logo</a:t>
            </a:r>
          </a:p>
        </p:txBody>
      </p:sp>
      <p:sp>
        <p:nvSpPr>
          <p:cNvPr id="17" name="Picture Placeholder 7">
            <a:extLst>
              <a:ext uri="{FF2B5EF4-FFF2-40B4-BE49-F238E27FC236}">
                <a16:creationId xmlns:a16="http://schemas.microsoft.com/office/drawing/2014/main" id="{CE08EA28-EF07-49D1-81DE-44E4A0817DC9}"/>
              </a:ext>
            </a:extLst>
          </p:cNvPr>
          <p:cNvSpPr>
            <a:spLocks noGrp="1"/>
          </p:cNvSpPr>
          <p:nvPr>
            <p:ph type="pic" sz="quarter" idx="24" hasCustomPrompt="1"/>
          </p:nvPr>
        </p:nvSpPr>
        <p:spPr>
          <a:xfrm>
            <a:off x="7081520" y="3233817"/>
            <a:ext cx="1188720" cy="646331"/>
          </a:xfrm>
          <a:prstGeom prst="rect">
            <a:avLst/>
          </a:prstGeom>
        </p:spPr>
        <p:txBody>
          <a:bodyPr>
            <a:noAutofit/>
          </a:bodyPr>
          <a:lstStyle>
            <a:lvl1pPr marL="0" indent="0" algn="ctr">
              <a:buNone/>
              <a:defRPr/>
            </a:lvl1pPr>
          </a:lstStyle>
          <a:p>
            <a:r>
              <a:rPr lang="en-US" dirty="0"/>
              <a:t>Logo</a:t>
            </a:r>
          </a:p>
        </p:txBody>
      </p:sp>
      <p:sp>
        <p:nvSpPr>
          <p:cNvPr id="18" name="Picture Placeholder 7">
            <a:extLst>
              <a:ext uri="{FF2B5EF4-FFF2-40B4-BE49-F238E27FC236}">
                <a16:creationId xmlns:a16="http://schemas.microsoft.com/office/drawing/2014/main" id="{86F30C67-BBDA-4C9C-B63E-1E3E7899C624}"/>
              </a:ext>
            </a:extLst>
          </p:cNvPr>
          <p:cNvSpPr>
            <a:spLocks noGrp="1"/>
          </p:cNvSpPr>
          <p:nvPr>
            <p:ph type="pic" sz="quarter" idx="25" hasCustomPrompt="1"/>
          </p:nvPr>
        </p:nvSpPr>
        <p:spPr>
          <a:xfrm>
            <a:off x="8661400" y="3233817"/>
            <a:ext cx="1188720" cy="646331"/>
          </a:xfrm>
          <a:prstGeom prst="rect">
            <a:avLst/>
          </a:prstGeom>
        </p:spPr>
        <p:txBody>
          <a:bodyPr>
            <a:noAutofit/>
          </a:bodyPr>
          <a:lstStyle>
            <a:lvl1pPr marL="0" indent="0" algn="ctr">
              <a:buNone/>
              <a:defRPr/>
            </a:lvl1pPr>
          </a:lstStyle>
          <a:p>
            <a:r>
              <a:rPr lang="en-US" dirty="0"/>
              <a:t>Logo</a:t>
            </a:r>
          </a:p>
        </p:txBody>
      </p:sp>
      <p:sp>
        <p:nvSpPr>
          <p:cNvPr id="19" name="Picture Placeholder 7">
            <a:extLst>
              <a:ext uri="{FF2B5EF4-FFF2-40B4-BE49-F238E27FC236}">
                <a16:creationId xmlns:a16="http://schemas.microsoft.com/office/drawing/2014/main" id="{67064733-EC7D-4D7E-981C-7F64EFDF7A90}"/>
              </a:ext>
            </a:extLst>
          </p:cNvPr>
          <p:cNvSpPr>
            <a:spLocks noGrp="1"/>
          </p:cNvSpPr>
          <p:nvPr>
            <p:ph type="pic" sz="quarter" idx="26" hasCustomPrompt="1"/>
          </p:nvPr>
        </p:nvSpPr>
        <p:spPr>
          <a:xfrm>
            <a:off x="10241280" y="3232448"/>
            <a:ext cx="1188720" cy="646331"/>
          </a:xfrm>
          <a:prstGeom prst="rect">
            <a:avLst/>
          </a:prstGeom>
        </p:spPr>
        <p:txBody>
          <a:bodyPr>
            <a:noAutofit/>
          </a:bodyPr>
          <a:lstStyle>
            <a:lvl1pPr marL="0" indent="0" algn="ctr">
              <a:buNone/>
              <a:defRPr/>
            </a:lvl1pPr>
          </a:lstStyle>
          <a:p>
            <a:r>
              <a:rPr lang="en-US" dirty="0"/>
              <a:t>Logo</a:t>
            </a:r>
          </a:p>
        </p:txBody>
      </p:sp>
      <p:sp>
        <p:nvSpPr>
          <p:cNvPr id="20" name="Picture Placeholder 7">
            <a:extLst>
              <a:ext uri="{FF2B5EF4-FFF2-40B4-BE49-F238E27FC236}">
                <a16:creationId xmlns:a16="http://schemas.microsoft.com/office/drawing/2014/main" id="{583D6856-A081-4C6D-89C1-F7BC0E37ED00}"/>
              </a:ext>
            </a:extLst>
          </p:cNvPr>
          <p:cNvSpPr>
            <a:spLocks noGrp="1"/>
          </p:cNvSpPr>
          <p:nvPr>
            <p:ph type="pic" sz="quarter" idx="27" hasCustomPrompt="1"/>
          </p:nvPr>
        </p:nvSpPr>
        <p:spPr>
          <a:xfrm>
            <a:off x="762000" y="4657200"/>
            <a:ext cx="1188720" cy="646331"/>
          </a:xfrm>
          <a:prstGeom prst="rect">
            <a:avLst/>
          </a:prstGeom>
        </p:spPr>
        <p:txBody>
          <a:bodyPr>
            <a:noAutofit/>
          </a:bodyPr>
          <a:lstStyle>
            <a:lvl1pPr marL="0" indent="0" algn="ctr">
              <a:buNone/>
              <a:defRPr/>
            </a:lvl1pPr>
          </a:lstStyle>
          <a:p>
            <a:r>
              <a:rPr lang="en-US" dirty="0"/>
              <a:t>Logo</a:t>
            </a:r>
          </a:p>
        </p:txBody>
      </p:sp>
      <p:sp>
        <p:nvSpPr>
          <p:cNvPr id="21" name="Picture Placeholder 7">
            <a:extLst>
              <a:ext uri="{FF2B5EF4-FFF2-40B4-BE49-F238E27FC236}">
                <a16:creationId xmlns:a16="http://schemas.microsoft.com/office/drawing/2014/main" id="{47C2125E-C8E8-4917-AC98-9DF886D018F2}"/>
              </a:ext>
            </a:extLst>
          </p:cNvPr>
          <p:cNvSpPr>
            <a:spLocks noGrp="1"/>
          </p:cNvSpPr>
          <p:nvPr>
            <p:ph type="pic" sz="quarter" idx="28" hasCustomPrompt="1"/>
          </p:nvPr>
        </p:nvSpPr>
        <p:spPr>
          <a:xfrm>
            <a:off x="2341880" y="4657200"/>
            <a:ext cx="1188720" cy="646331"/>
          </a:xfrm>
          <a:prstGeom prst="rect">
            <a:avLst/>
          </a:prstGeom>
        </p:spPr>
        <p:txBody>
          <a:bodyPr>
            <a:noAutofit/>
          </a:bodyPr>
          <a:lstStyle>
            <a:lvl1pPr marL="0" indent="0" algn="ctr">
              <a:buNone/>
              <a:defRPr/>
            </a:lvl1pPr>
          </a:lstStyle>
          <a:p>
            <a:r>
              <a:rPr lang="en-US" dirty="0"/>
              <a:t>Logo</a:t>
            </a:r>
          </a:p>
        </p:txBody>
      </p:sp>
      <p:sp>
        <p:nvSpPr>
          <p:cNvPr id="22" name="Picture Placeholder 7">
            <a:extLst>
              <a:ext uri="{FF2B5EF4-FFF2-40B4-BE49-F238E27FC236}">
                <a16:creationId xmlns:a16="http://schemas.microsoft.com/office/drawing/2014/main" id="{175FBB1E-0420-4428-B8A3-DB0BA7FC30D6}"/>
              </a:ext>
            </a:extLst>
          </p:cNvPr>
          <p:cNvSpPr>
            <a:spLocks noGrp="1"/>
          </p:cNvSpPr>
          <p:nvPr>
            <p:ph type="pic" sz="quarter" idx="29" hasCustomPrompt="1"/>
          </p:nvPr>
        </p:nvSpPr>
        <p:spPr>
          <a:xfrm>
            <a:off x="3921760" y="4657200"/>
            <a:ext cx="1188720" cy="646331"/>
          </a:xfrm>
          <a:prstGeom prst="rect">
            <a:avLst/>
          </a:prstGeom>
        </p:spPr>
        <p:txBody>
          <a:bodyPr>
            <a:noAutofit/>
          </a:bodyPr>
          <a:lstStyle>
            <a:lvl1pPr marL="0" indent="0" algn="ctr">
              <a:buNone/>
              <a:defRPr/>
            </a:lvl1pPr>
          </a:lstStyle>
          <a:p>
            <a:r>
              <a:rPr lang="en-US" dirty="0"/>
              <a:t>Logo</a:t>
            </a:r>
          </a:p>
        </p:txBody>
      </p:sp>
      <p:sp>
        <p:nvSpPr>
          <p:cNvPr id="23" name="Picture Placeholder 7">
            <a:extLst>
              <a:ext uri="{FF2B5EF4-FFF2-40B4-BE49-F238E27FC236}">
                <a16:creationId xmlns:a16="http://schemas.microsoft.com/office/drawing/2014/main" id="{4A31B9DA-8E08-4799-9752-016046AB626E}"/>
              </a:ext>
            </a:extLst>
          </p:cNvPr>
          <p:cNvSpPr>
            <a:spLocks noGrp="1"/>
          </p:cNvSpPr>
          <p:nvPr>
            <p:ph type="pic" sz="quarter" idx="30" hasCustomPrompt="1"/>
          </p:nvPr>
        </p:nvSpPr>
        <p:spPr>
          <a:xfrm>
            <a:off x="5501640" y="4657200"/>
            <a:ext cx="1188720" cy="646331"/>
          </a:xfrm>
          <a:prstGeom prst="rect">
            <a:avLst/>
          </a:prstGeom>
        </p:spPr>
        <p:txBody>
          <a:bodyPr>
            <a:noAutofit/>
          </a:bodyPr>
          <a:lstStyle>
            <a:lvl1pPr marL="0" indent="0" algn="ctr">
              <a:buNone/>
              <a:defRPr/>
            </a:lvl1pPr>
          </a:lstStyle>
          <a:p>
            <a:r>
              <a:rPr lang="en-US" dirty="0"/>
              <a:t>Logo</a:t>
            </a:r>
          </a:p>
        </p:txBody>
      </p:sp>
      <p:sp>
        <p:nvSpPr>
          <p:cNvPr id="24" name="Picture Placeholder 7">
            <a:extLst>
              <a:ext uri="{FF2B5EF4-FFF2-40B4-BE49-F238E27FC236}">
                <a16:creationId xmlns:a16="http://schemas.microsoft.com/office/drawing/2014/main" id="{1E4CF3EE-1C20-4DC4-9CDC-3D1DF48CA5C2}"/>
              </a:ext>
            </a:extLst>
          </p:cNvPr>
          <p:cNvSpPr>
            <a:spLocks noGrp="1"/>
          </p:cNvSpPr>
          <p:nvPr>
            <p:ph type="pic" sz="quarter" idx="31" hasCustomPrompt="1"/>
          </p:nvPr>
        </p:nvSpPr>
        <p:spPr>
          <a:xfrm>
            <a:off x="7081520" y="4657200"/>
            <a:ext cx="1188720" cy="646331"/>
          </a:xfrm>
          <a:prstGeom prst="rect">
            <a:avLst/>
          </a:prstGeom>
        </p:spPr>
        <p:txBody>
          <a:bodyPr>
            <a:noAutofit/>
          </a:bodyPr>
          <a:lstStyle>
            <a:lvl1pPr marL="0" indent="0" algn="ctr">
              <a:buNone/>
              <a:defRPr/>
            </a:lvl1pPr>
          </a:lstStyle>
          <a:p>
            <a:r>
              <a:rPr lang="en-US" dirty="0"/>
              <a:t>Logo</a:t>
            </a:r>
          </a:p>
        </p:txBody>
      </p:sp>
      <p:sp>
        <p:nvSpPr>
          <p:cNvPr id="25" name="Picture Placeholder 7">
            <a:extLst>
              <a:ext uri="{FF2B5EF4-FFF2-40B4-BE49-F238E27FC236}">
                <a16:creationId xmlns:a16="http://schemas.microsoft.com/office/drawing/2014/main" id="{DCA5BEAD-B4C2-4462-AD15-EF7DA66B4F96}"/>
              </a:ext>
            </a:extLst>
          </p:cNvPr>
          <p:cNvSpPr>
            <a:spLocks noGrp="1"/>
          </p:cNvSpPr>
          <p:nvPr>
            <p:ph type="pic" sz="quarter" idx="32" hasCustomPrompt="1"/>
          </p:nvPr>
        </p:nvSpPr>
        <p:spPr>
          <a:xfrm>
            <a:off x="8661400" y="4657200"/>
            <a:ext cx="1188720" cy="646331"/>
          </a:xfrm>
          <a:prstGeom prst="rect">
            <a:avLst/>
          </a:prstGeom>
        </p:spPr>
        <p:txBody>
          <a:bodyPr>
            <a:noAutofit/>
          </a:bodyPr>
          <a:lstStyle>
            <a:lvl1pPr marL="0" indent="0" algn="ctr">
              <a:buNone/>
              <a:defRPr/>
            </a:lvl1pPr>
          </a:lstStyle>
          <a:p>
            <a:r>
              <a:rPr lang="en-US" dirty="0"/>
              <a:t>Logo</a:t>
            </a:r>
          </a:p>
        </p:txBody>
      </p:sp>
      <p:sp>
        <p:nvSpPr>
          <p:cNvPr id="26" name="Picture Placeholder 7">
            <a:extLst>
              <a:ext uri="{FF2B5EF4-FFF2-40B4-BE49-F238E27FC236}">
                <a16:creationId xmlns:a16="http://schemas.microsoft.com/office/drawing/2014/main" id="{52DF80FA-4B1D-48AC-AB88-0184DBAB8264}"/>
              </a:ext>
            </a:extLst>
          </p:cNvPr>
          <p:cNvSpPr>
            <a:spLocks noGrp="1"/>
          </p:cNvSpPr>
          <p:nvPr>
            <p:ph type="pic" sz="quarter" idx="33" hasCustomPrompt="1"/>
          </p:nvPr>
        </p:nvSpPr>
        <p:spPr>
          <a:xfrm>
            <a:off x="10241280" y="4655831"/>
            <a:ext cx="1188720" cy="646331"/>
          </a:xfrm>
          <a:prstGeom prst="rect">
            <a:avLst/>
          </a:prstGeom>
        </p:spPr>
        <p:txBody>
          <a:bodyPr>
            <a:noAutofit/>
          </a:bodyPr>
          <a:lstStyle>
            <a:lvl1pPr marL="0" indent="0" algn="ctr">
              <a:buNone/>
              <a:defRPr/>
            </a:lvl1pPr>
          </a:lstStyle>
          <a:p>
            <a:r>
              <a:rPr lang="en-US" dirty="0"/>
              <a:t>Logo</a:t>
            </a:r>
          </a:p>
        </p:txBody>
      </p:sp>
    </p:spTree>
    <p:extLst>
      <p:ext uri="{BB962C8B-B14F-4D97-AF65-F5344CB8AC3E}">
        <p14:creationId xmlns:p14="http://schemas.microsoft.com/office/powerpoint/2010/main" val="16728183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440B9-FDED-4DEE-B218-A5F5912D4F17}"/>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14" name="Text Placeholder 13">
            <a:extLst>
              <a:ext uri="{FF2B5EF4-FFF2-40B4-BE49-F238E27FC236}">
                <a16:creationId xmlns:a16="http://schemas.microsoft.com/office/drawing/2014/main" id="{C95A1A09-7F9A-40EF-9B37-1B4F2F7FE1CF}"/>
              </a:ext>
            </a:extLst>
          </p:cNvPr>
          <p:cNvSpPr>
            <a:spLocks noGrp="1"/>
          </p:cNvSpPr>
          <p:nvPr>
            <p:ph type="body" sz="quarter" idx="15" hasCustomPrompt="1"/>
          </p:nvPr>
        </p:nvSpPr>
        <p:spPr>
          <a:xfrm>
            <a:off x="817196" y="3291650"/>
            <a:ext cx="1849726" cy="327025"/>
          </a:xfrm>
          <a:prstGeom prst="rect">
            <a:avLst/>
          </a:prstGeom>
        </p:spPr>
        <p:txBody>
          <a:bodyPr/>
          <a:lstStyle>
            <a:lvl1pPr marL="0" indent="0" algn="l">
              <a:buNone/>
              <a:defRPr sz="1400" b="1">
                <a:solidFill>
                  <a:srgbClr val="F84E81"/>
                </a:solidFill>
                <a:latin typeface="+mn-lt"/>
              </a:defRPr>
            </a:lvl1pPr>
          </a:lstStyle>
          <a:p>
            <a:pPr lvl="0"/>
            <a:r>
              <a:rPr lang="en-US" dirty="0"/>
              <a:t>NAME OF PERSON</a:t>
            </a:r>
          </a:p>
        </p:txBody>
      </p:sp>
      <p:sp>
        <p:nvSpPr>
          <p:cNvPr id="15" name="Text Placeholder 13">
            <a:extLst>
              <a:ext uri="{FF2B5EF4-FFF2-40B4-BE49-F238E27FC236}">
                <a16:creationId xmlns:a16="http://schemas.microsoft.com/office/drawing/2014/main" id="{B9DC0FBD-CF5B-47CD-B773-4AD52FB95C59}"/>
              </a:ext>
            </a:extLst>
          </p:cNvPr>
          <p:cNvSpPr>
            <a:spLocks noGrp="1"/>
          </p:cNvSpPr>
          <p:nvPr>
            <p:ph type="body" sz="quarter" idx="16" hasCustomPrompt="1"/>
          </p:nvPr>
        </p:nvSpPr>
        <p:spPr>
          <a:xfrm>
            <a:off x="817196"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dirty="0"/>
              <a:t>Designation</a:t>
            </a:r>
          </a:p>
        </p:txBody>
      </p:sp>
      <p:sp>
        <p:nvSpPr>
          <p:cNvPr id="16" name="Text Placeholder 13">
            <a:extLst>
              <a:ext uri="{FF2B5EF4-FFF2-40B4-BE49-F238E27FC236}">
                <a16:creationId xmlns:a16="http://schemas.microsoft.com/office/drawing/2014/main" id="{F306F567-98AE-4AE8-B1B7-4EFE1277D24E}"/>
              </a:ext>
            </a:extLst>
          </p:cNvPr>
          <p:cNvSpPr>
            <a:spLocks noGrp="1"/>
          </p:cNvSpPr>
          <p:nvPr>
            <p:ph type="body" sz="quarter" idx="17" hasCustomPrompt="1"/>
          </p:nvPr>
        </p:nvSpPr>
        <p:spPr>
          <a:xfrm>
            <a:off x="817196"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dirty="0"/>
              <a:t>Here write brief description about the person.</a:t>
            </a:r>
          </a:p>
        </p:txBody>
      </p:sp>
      <p:sp>
        <p:nvSpPr>
          <p:cNvPr id="28" name="Text Placeholder 13">
            <a:extLst>
              <a:ext uri="{FF2B5EF4-FFF2-40B4-BE49-F238E27FC236}">
                <a16:creationId xmlns:a16="http://schemas.microsoft.com/office/drawing/2014/main" id="{7C2002AC-45A6-46BC-8EEE-3B066AFAE0B7}"/>
              </a:ext>
            </a:extLst>
          </p:cNvPr>
          <p:cNvSpPr>
            <a:spLocks noGrp="1"/>
          </p:cNvSpPr>
          <p:nvPr>
            <p:ph type="body" sz="quarter" idx="22" hasCustomPrompt="1"/>
          </p:nvPr>
        </p:nvSpPr>
        <p:spPr>
          <a:xfrm>
            <a:off x="2900137" y="3291650"/>
            <a:ext cx="1849726" cy="327025"/>
          </a:xfrm>
          <a:prstGeom prst="rect">
            <a:avLst/>
          </a:prstGeom>
        </p:spPr>
        <p:txBody>
          <a:bodyPr/>
          <a:lstStyle>
            <a:lvl1pPr marL="0" indent="0" algn="l">
              <a:buNone/>
              <a:defRPr sz="1400" b="1">
                <a:solidFill>
                  <a:schemeClr val="tx2"/>
                </a:solidFill>
                <a:latin typeface="+mn-lt"/>
              </a:defRPr>
            </a:lvl1pPr>
          </a:lstStyle>
          <a:p>
            <a:pPr lvl="0"/>
            <a:r>
              <a:rPr lang="en-US" dirty="0"/>
              <a:t>NAME OF PERSON</a:t>
            </a:r>
          </a:p>
        </p:txBody>
      </p:sp>
      <p:sp>
        <p:nvSpPr>
          <p:cNvPr id="29" name="Text Placeholder 13">
            <a:extLst>
              <a:ext uri="{FF2B5EF4-FFF2-40B4-BE49-F238E27FC236}">
                <a16:creationId xmlns:a16="http://schemas.microsoft.com/office/drawing/2014/main" id="{8C3663C2-6270-4610-BF82-B1501FD97DD5}"/>
              </a:ext>
            </a:extLst>
          </p:cNvPr>
          <p:cNvSpPr>
            <a:spLocks noGrp="1"/>
          </p:cNvSpPr>
          <p:nvPr>
            <p:ph type="body" sz="quarter" idx="23" hasCustomPrompt="1"/>
          </p:nvPr>
        </p:nvSpPr>
        <p:spPr>
          <a:xfrm>
            <a:off x="2900137"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dirty="0"/>
              <a:t>Designation</a:t>
            </a:r>
          </a:p>
        </p:txBody>
      </p:sp>
      <p:sp>
        <p:nvSpPr>
          <p:cNvPr id="30" name="Text Placeholder 13">
            <a:extLst>
              <a:ext uri="{FF2B5EF4-FFF2-40B4-BE49-F238E27FC236}">
                <a16:creationId xmlns:a16="http://schemas.microsoft.com/office/drawing/2014/main" id="{7F5F7F7A-3B49-4D6C-A803-A22A7DF8847D}"/>
              </a:ext>
            </a:extLst>
          </p:cNvPr>
          <p:cNvSpPr>
            <a:spLocks noGrp="1"/>
          </p:cNvSpPr>
          <p:nvPr>
            <p:ph type="body" sz="quarter" idx="24" hasCustomPrompt="1"/>
          </p:nvPr>
        </p:nvSpPr>
        <p:spPr>
          <a:xfrm>
            <a:off x="2900137"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dirty="0"/>
              <a:t>Here write brief description about the person.</a:t>
            </a:r>
          </a:p>
        </p:txBody>
      </p:sp>
      <p:sp>
        <p:nvSpPr>
          <p:cNvPr id="35" name="Text Placeholder 13">
            <a:extLst>
              <a:ext uri="{FF2B5EF4-FFF2-40B4-BE49-F238E27FC236}">
                <a16:creationId xmlns:a16="http://schemas.microsoft.com/office/drawing/2014/main" id="{10D15B5C-D962-4F8E-B98E-3B1B13E7F99A}"/>
              </a:ext>
            </a:extLst>
          </p:cNvPr>
          <p:cNvSpPr>
            <a:spLocks noGrp="1"/>
          </p:cNvSpPr>
          <p:nvPr>
            <p:ph type="body" sz="quarter" idx="29" hasCustomPrompt="1"/>
          </p:nvPr>
        </p:nvSpPr>
        <p:spPr>
          <a:xfrm>
            <a:off x="4973934" y="3291650"/>
            <a:ext cx="1849726" cy="327025"/>
          </a:xfrm>
          <a:prstGeom prst="rect">
            <a:avLst/>
          </a:prstGeom>
        </p:spPr>
        <p:txBody>
          <a:bodyPr/>
          <a:lstStyle>
            <a:lvl1pPr marL="0" indent="0" algn="l">
              <a:buNone/>
              <a:defRPr sz="1400" b="1">
                <a:solidFill>
                  <a:srgbClr val="F8AE30"/>
                </a:solidFill>
                <a:latin typeface="+mn-lt"/>
              </a:defRPr>
            </a:lvl1pPr>
          </a:lstStyle>
          <a:p>
            <a:pPr lvl="0"/>
            <a:r>
              <a:rPr lang="en-US"/>
              <a:t>NAME OF PERSON</a:t>
            </a:r>
          </a:p>
        </p:txBody>
      </p:sp>
      <p:sp>
        <p:nvSpPr>
          <p:cNvPr id="36" name="Text Placeholder 13">
            <a:extLst>
              <a:ext uri="{FF2B5EF4-FFF2-40B4-BE49-F238E27FC236}">
                <a16:creationId xmlns:a16="http://schemas.microsoft.com/office/drawing/2014/main" id="{EC750982-D0D5-477B-A8C3-E65EF93A5577}"/>
              </a:ext>
            </a:extLst>
          </p:cNvPr>
          <p:cNvSpPr>
            <a:spLocks noGrp="1"/>
          </p:cNvSpPr>
          <p:nvPr>
            <p:ph type="body" sz="quarter" idx="30" hasCustomPrompt="1"/>
          </p:nvPr>
        </p:nvSpPr>
        <p:spPr>
          <a:xfrm>
            <a:off x="4973934"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dirty="0"/>
              <a:t>Designation</a:t>
            </a:r>
          </a:p>
        </p:txBody>
      </p:sp>
      <p:sp>
        <p:nvSpPr>
          <p:cNvPr id="37" name="Text Placeholder 13">
            <a:extLst>
              <a:ext uri="{FF2B5EF4-FFF2-40B4-BE49-F238E27FC236}">
                <a16:creationId xmlns:a16="http://schemas.microsoft.com/office/drawing/2014/main" id="{6ABC4DC0-E41D-4957-A1F4-BB458358E1AE}"/>
              </a:ext>
            </a:extLst>
          </p:cNvPr>
          <p:cNvSpPr>
            <a:spLocks noGrp="1"/>
          </p:cNvSpPr>
          <p:nvPr>
            <p:ph type="body" sz="quarter" idx="31" hasCustomPrompt="1"/>
          </p:nvPr>
        </p:nvSpPr>
        <p:spPr>
          <a:xfrm>
            <a:off x="4973934"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dirty="0"/>
              <a:t>Here write brief description about the person.</a:t>
            </a:r>
          </a:p>
        </p:txBody>
      </p:sp>
      <p:sp>
        <p:nvSpPr>
          <p:cNvPr id="42" name="Text Placeholder 13">
            <a:extLst>
              <a:ext uri="{FF2B5EF4-FFF2-40B4-BE49-F238E27FC236}">
                <a16:creationId xmlns:a16="http://schemas.microsoft.com/office/drawing/2014/main" id="{D302257E-44E1-4EF5-A54B-7834F0179513}"/>
              </a:ext>
            </a:extLst>
          </p:cNvPr>
          <p:cNvSpPr>
            <a:spLocks noGrp="1"/>
          </p:cNvSpPr>
          <p:nvPr>
            <p:ph type="body" sz="quarter" idx="36" hasCustomPrompt="1"/>
          </p:nvPr>
        </p:nvSpPr>
        <p:spPr>
          <a:xfrm>
            <a:off x="7040697" y="3291650"/>
            <a:ext cx="1849726" cy="327025"/>
          </a:xfrm>
          <a:prstGeom prst="rect">
            <a:avLst/>
          </a:prstGeom>
        </p:spPr>
        <p:txBody>
          <a:bodyPr/>
          <a:lstStyle>
            <a:lvl1pPr marL="0" indent="0" algn="l">
              <a:buNone/>
              <a:defRPr sz="1400" b="1">
                <a:solidFill>
                  <a:schemeClr val="accent3"/>
                </a:solidFill>
                <a:latin typeface="+mn-lt"/>
              </a:defRPr>
            </a:lvl1pPr>
          </a:lstStyle>
          <a:p>
            <a:pPr lvl="0"/>
            <a:r>
              <a:rPr lang="en-US" dirty="0"/>
              <a:t>NAME OF PERSON</a:t>
            </a:r>
          </a:p>
        </p:txBody>
      </p:sp>
      <p:sp>
        <p:nvSpPr>
          <p:cNvPr id="43" name="Text Placeholder 13">
            <a:extLst>
              <a:ext uri="{FF2B5EF4-FFF2-40B4-BE49-F238E27FC236}">
                <a16:creationId xmlns:a16="http://schemas.microsoft.com/office/drawing/2014/main" id="{FA0E1EA7-0330-4F99-8101-3592D169DE74}"/>
              </a:ext>
            </a:extLst>
          </p:cNvPr>
          <p:cNvSpPr>
            <a:spLocks noGrp="1"/>
          </p:cNvSpPr>
          <p:nvPr>
            <p:ph type="body" sz="quarter" idx="37" hasCustomPrompt="1"/>
          </p:nvPr>
        </p:nvSpPr>
        <p:spPr>
          <a:xfrm>
            <a:off x="7040697"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dirty="0"/>
              <a:t>Designation</a:t>
            </a:r>
          </a:p>
        </p:txBody>
      </p:sp>
      <p:sp>
        <p:nvSpPr>
          <p:cNvPr id="44" name="Text Placeholder 13">
            <a:extLst>
              <a:ext uri="{FF2B5EF4-FFF2-40B4-BE49-F238E27FC236}">
                <a16:creationId xmlns:a16="http://schemas.microsoft.com/office/drawing/2014/main" id="{E02C3A7F-5882-4ABC-9E50-45EA0D55315F}"/>
              </a:ext>
            </a:extLst>
          </p:cNvPr>
          <p:cNvSpPr>
            <a:spLocks noGrp="1"/>
          </p:cNvSpPr>
          <p:nvPr>
            <p:ph type="body" sz="quarter" idx="38" hasCustomPrompt="1"/>
          </p:nvPr>
        </p:nvSpPr>
        <p:spPr>
          <a:xfrm>
            <a:off x="7038587"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dirty="0"/>
              <a:t>Here write brief description about the person.</a:t>
            </a:r>
          </a:p>
        </p:txBody>
      </p:sp>
      <p:sp>
        <p:nvSpPr>
          <p:cNvPr id="49" name="Text Placeholder 13">
            <a:extLst>
              <a:ext uri="{FF2B5EF4-FFF2-40B4-BE49-F238E27FC236}">
                <a16:creationId xmlns:a16="http://schemas.microsoft.com/office/drawing/2014/main" id="{A69EA69D-F829-4BCF-B5CE-3588788AA495}"/>
              </a:ext>
            </a:extLst>
          </p:cNvPr>
          <p:cNvSpPr>
            <a:spLocks noGrp="1"/>
          </p:cNvSpPr>
          <p:nvPr>
            <p:ph type="body" sz="quarter" idx="43" hasCustomPrompt="1"/>
          </p:nvPr>
        </p:nvSpPr>
        <p:spPr>
          <a:xfrm>
            <a:off x="9130671" y="3291650"/>
            <a:ext cx="1849726" cy="327025"/>
          </a:xfrm>
          <a:prstGeom prst="rect">
            <a:avLst/>
          </a:prstGeom>
        </p:spPr>
        <p:txBody>
          <a:bodyPr/>
          <a:lstStyle>
            <a:lvl1pPr marL="0" indent="0" algn="l">
              <a:buNone/>
              <a:defRPr sz="1400" b="1">
                <a:solidFill>
                  <a:schemeClr val="accent1"/>
                </a:solidFill>
                <a:latin typeface="+mn-lt"/>
              </a:defRPr>
            </a:lvl1pPr>
          </a:lstStyle>
          <a:p>
            <a:pPr lvl="0"/>
            <a:r>
              <a:rPr lang="en-US" dirty="0"/>
              <a:t>NAME OF PERSON</a:t>
            </a:r>
          </a:p>
        </p:txBody>
      </p:sp>
      <p:sp>
        <p:nvSpPr>
          <p:cNvPr id="50" name="Text Placeholder 13">
            <a:extLst>
              <a:ext uri="{FF2B5EF4-FFF2-40B4-BE49-F238E27FC236}">
                <a16:creationId xmlns:a16="http://schemas.microsoft.com/office/drawing/2014/main" id="{FA0CB553-7E8F-40E1-BAF9-42F168616CF2}"/>
              </a:ext>
            </a:extLst>
          </p:cNvPr>
          <p:cNvSpPr>
            <a:spLocks noGrp="1"/>
          </p:cNvSpPr>
          <p:nvPr>
            <p:ph type="body" sz="quarter" idx="44" hasCustomPrompt="1"/>
          </p:nvPr>
        </p:nvSpPr>
        <p:spPr>
          <a:xfrm>
            <a:off x="9130671"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dirty="0"/>
              <a:t>Designation</a:t>
            </a:r>
          </a:p>
        </p:txBody>
      </p:sp>
      <p:sp>
        <p:nvSpPr>
          <p:cNvPr id="51" name="Text Placeholder 13">
            <a:extLst>
              <a:ext uri="{FF2B5EF4-FFF2-40B4-BE49-F238E27FC236}">
                <a16:creationId xmlns:a16="http://schemas.microsoft.com/office/drawing/2014/main" id="{DF2FF92A-59ED-4599-B2C9-3C56580E331E}"/>
              </a:ext>
            </a:extLst>
          </p:cNvPr>
          <p:cNvSpPr>
            <a:spLocks noGrp="1"/>
          </p:cNvSpPr>
          <p:nvPr>
            <p:ph type="body" sz="quarter" idx="45" hasCustomPrompt="1"/>
          </p:nvPr>
        </p:nvSpPr>
        <p:spPr>
          <a:xfrm>
            <a:off x="9130671"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dirty="0"/>
              <a:t>Here write brief description about the person.</a:t>
            </a:r>
          </a:p>
        </p:txBody>
      </p:sp>
      <p:sp>
        <p:nvSpPr>
          <p:cNvPr id="52" name="Picture Placeholder 9">
            <a:extLst>
              <a:ext uri="{FF2B5EF4-FFF2-40B4-BE49-F238E27FC236}">
                <a16:creationId xmlns:a16="http://schemas.microsoft.com/office/drawing/2014/main" id="{AB95DC0B-E973-411B-ADB4-4066EDD4E9C4}"/>
              </a:ext>
            </a:extLst>
          </p:cNvPr>
          <p:cNvSpPr>
            <a:spLocks noGrp="1"/>
          </p:cNvSpPr>
          <p:nvPr>
            <p:ph type="pic" sz="quarter" idx="19"/>
          </p:nvPr>
        </p:nvSpPr>
        <p:spPr>
          <a:xfrm>
            <a:off x="2973432" y="1855755"/>
            <a:ext cx="1260000" cy="1260000"/>
          </a:xfrm>
          <a:prstGeom prst="ellipse">
            <a:avLst/>
          </a:prstGeom>
          <a:solidFill>
            <a:schemeClr val="bg1"/>
          </a:solidFill>
          <a:ln w="57150">
            <a:solidFill>
              <a:schemeClr val="tx2"/>
            </a:solidFill>
          </a:ln>
        </p:spPr>
        <p:txBody>
          <a:bodyPr anchor="ctr"/>
          <a:lstStyle>
            <a:lvl1pPr marL="0" indent="0" algn="ctr">
              <a:buNone/>
              <a:defRPr/>
            </a:lvl1pPr>
          </a:lstStyle>
          <a:p>
            <a:endParaRPr lang="en-US" dirty="0"/>
          </a:p>
        </p:txBody>
      </p:sp>
      <p:sp>
        <p:nvSpPr>
          <p:cNvPr id="53" name="Picture Placeholder 9">
            <a:extLst>
              <a:ext uri="{FF2B5EF4-FFF2-40B4-BE49-F238E27FC236}">
                <a16:creationId xmlns:a16="http://schemas.microsoft.com/office/drawing/2014/main" id="{772F46C3-34A5-4FE3-BDCB-5876C08F1490}"/>
              </a:ext>
            </a:extLst>
          </p:cNvPr>
          <p:cNvSpPr>
            <a:spLocks noGrp="1"/>
          </p:cNvSpPr>
          <p:nvPr>
            <p:ph type="pic" sz="quarter" idx="46"/>
          </p:nvPr>
        </p:nvSpPr>
        <p:spPr>
          <a:xfrm>
            <a:off x="9160359" y="1855755"/>
            <a:ext cx="1260000" cy="1260000"/>
          </a:xfrm>
          <a:prstGeom prst="ellipse">
            <a:avLst/>
          </a:prstGeom>
          <a:solidFill>
            <a:schemeClr val="bg1"/>
          </a:solidFill>
          <a:ln w="57150">
            <a:solidFill>
              <a:schemeClr val="accent1"/>
            </a:solidFill>
          </a:ln>
        </p:spPr>
        <p:txBody>
          <a:bodyPr anchor="ctr"/>
          <a:lstStyle>
            <a:lvl1pPr marL="0" indent="0" algn="ctr">
              <a:buNone/>
              <a:defRPr/>
            </a:lvl1pPr>
          </a:lstStyle>
          <a:p>
            <a:endParaRPr lang="en-US" dirty="0"/>
          </a:p>
        </p:txBody>
      </p:sp>
      <p:sp>
        <p:nvSpPr>
          <p:cNvPr id="54" name="Picture Placeholder 9">
            <a:extLst>
              <a:ext uri="{FF2B5EF4-FFF2-40B4-BE49-F238E27FC236}">
                <a16:creationId xmlns:a16="http://schemas.microsoft.com/office/drawing/2014/main" id="{94CC75C1-AD8C-4AFD-987A-E3AAEB348D6B}"/>
              </a:ext>
            </a:extLst>
          </p:cNvPr>
          <p:cNvSpPr>
            <a:spLocks noGrp="1"/>
          </p:cNvSpPr>
          <p:nvPr>
            <p:ph type="pic" sz="quarter" idx="47"/>
          </p:nvPr>
        </p:nvSpPr>
        <p:spPr>
          <a:xfrm>
            <a:off x="7104850" y="1855755"/>
            <a:ext cx="1260000" cy="1260000"/>
          </a:xfrm>
          <a:prstGeom prst="ellipse">
            <a:avLst/>
          </a:prstGeom>
          <a:solidFill>
            <a:schemeClr val="bg1"/>
          </a:solidFill>
          <a:ln w="57150">
            <a:solidFill>
              <a:schemeClr val="accent3"/>
            </a:solidFill>
          </a:ln>
        </p:spPr>
        <p:txBody>
          <a:bodyPr anchor="ctr"/>
          <a:lstStyle>
            <a:lvl1pPr marL="0" indent="0" algn="ctr">
              <a:buNone/>
              <a:defRPr/>
            </a:lvl1pPr>
          </a:lstStyle>
          <a:p>
            <a:endParaRPr lang="en-US" dirty="0"/>
          </a:p>
        </p:txBody>
      </p:sp>
      <p:sp>
        <p:nvSpPr>
          <p:cNvPr id="55" name="Picture Placeholder 9">
            <a:extLst>
              <a:ext uri="{FF2B5EF4-FFF2-40B4-BE49-F238E27FC236}">
                <a16:creationId xmlns:a16="http://schemas.microsoft.com/office/drawing/2014/main" id="{58FCF651-F12B-4388-9AED-7AD3C166ABB9}"/>
              </a:ext>
            </a:extLst>
          </p:cNvPr>
          <p:cNvSpPr>
            <a:spLocks noGrp="1"/>
          </p:cNvSpPr>
          <p:nvPr>
            <p:ph type="pic" sz="quarter" idx="48"/>
          </p:nvPr>
        </p:nvSpPr>
        <p:spPr>
          <a:xfrm>
            <a:off x="5040197" y="1855755"/>
            <a:ext cx="1260000" cy="1260000"/>
          </a:xfrm>
          <a:prstGeom prst="ellipse">
            <a:avLst/>
          </a:prstGeom>
          <a:solidFill>
            <a:schemeClr val="bg1"/>
          </a:solidFill>
          <a:ln w="57150">
            <a:solidFill>
              <a:schemeClr val="bg2"/>
            </a:solidFill>
          </a:ln>
        </p:spPr>
        <p:txBody>
          <a:bodyPr anchor="ctr"/>
          <a:lstStyle>
            <a:lvl1pPr marL="0" indent="0" algn="ctr">
              <a:buNone/>
              <a:defRPr/>
            </a:lvl1pPr>
          </a:lstStyle>
          <a:p>
            <a:endParaRPr lang="en-US" dirty="0"/>
          </a:p>
        </p:txBody>
      </p:sp>
      <p:sp>
        <p:nvSpPr>
          <p:cNvPr id="56" name="Picture Placeholder 9">
            <a:extLst>
              <a:ext uri="{FF2B5EF4-FFF2-40B4-BE49-F238E27FC236}">
                <a16:creationId xmlns:a16="http://schemas.microsoft.com/office/drawing/2014/main" id="{562F7855-5D5E-41D0-AA54-3407E847CCB2}"/>
              </a:ext>
            </a:extLst>
          </p:cNvPr>
          <p:cNvSpPr>
            <a:spLocks noGrp="1"/>
          </p:cNvSpPr>
          <p:nvPr>
            <p:ph type="pic" sz="quarter" idx="49"/>
          </p:nvPr>
        </p:nvSpPr>
        <p:spPr>
          <a:xfrm>
            <a:off x="929179" y="1855755"/>
            <a:ext cx="1260000" cy="1260000"/>
          </a:xfrm>
          <a:prstGeom prst="ellipse">
            <a:avLst/>
          </a:prstGeom>
          <a:solidFill>
            <a:schemeClr val="bg1"/>
          </a:solidFill>
          <a:ln w="57150">
            <a:solidFill>
              <a:schemeClr val="accent2"/>
            </a:solidFill>
          </a:ln>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7985219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 &amp; autho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649473-38BE-45F1-865D-D687EB37F54C}"/>
              </a:ext>
            </a:extLst>
          </p:cNvPr>
          <p:cNvSpPr/>
          <p:nvPr userDrawn="1"/>
        </p:nvSpPr>
        <p:spPr>
          <a:xfrm>
            <a:off x="0" y="0"/>
            <a:ext cx="12192000" cy="6858000"/>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9E821CF-B291-4765-9A04-19488E95D652}"/>
              </a:ext>
            </a:extLst>
          </p:cNvPr>
          <p:cNvSpPr>
            <a:spLocks noGrp="1"/>
          </p:cNvSpPr>
          <p:nvPr>
            <p:ph type="title" hasCustomPrompt="1"/>
          </p:nvPr>
        </p:nvSpPr>
        <p:spPr>
          <a:xfrm>
            <a:off x="4855541" y="2181802"/>
            <a:ext cx="5532683" cy="707886"/>
          </a:xfrm>
        </p:spPr>
        <p:txBody>
          <a:bodyPr/>
          <a:lstStyle>
            <a:lvl1pPr>
              <a:lnSpc>
                <a:spcPct val="100000"/>
              </a:lnSpc>
              <a:spcBef>
                <a:spcPts val="0"/>
              </a:spcBef>
              <a:defRPr sz="4000">
                <a:solidFill>
                  <a:schemeClr val="bg1"/>
                </a:solidFill>
              </a:defRPr>
            </a:lvl1pPr>
          </a:lstStyle>
          <a:p>
            <a:r>
              <a:rPr lang="en-US" dirty="0"/>
              <a:t>Name of presenter</a:t>
            </a:r>
          </a:p>
        </p:txBody>
      </p:sp>
      <p:sp>
        <p:nvSpPr>
          <p:cNvPr id="9" name="Text Placeholder 8">
            <a:extLst>
              <a:ext uri="{FF2B5EF4-FFF2-40B4-BE49-F238E27FC236}">
                <a16:creationId xmlns:a16="http://schemas.microsoft.com/office/drawing/2014/main" id="{C7685EEC-500A-4147-9002-FF08B0D7A2C8}"/>
              </a:ext>
            </a:extLst>
          </p:cNvPr>
          <p:cNvSpPr>
            <a:spLocks noGrp="1"/>
          </p:cNvSpPr>
          <p:nvPr>
            <p:ph type="body" sz="quarter" idx="12" hasCustomPrompt="1"/>
          </p:nvPr>
        </p:nvSpPr>
        <p:spPr>
          <a:xfrm>
            <a:off x="4855333" y="2845935"/>
            <a:ext cx="5532891" cy="701675"/>
          </a:xfrm>
          <a:prstGeom prst="rect">
            <a:avLst/>
          </a:prstGeom>
        </p:spPr>
        <p:txBody>
          <a:bodyPr/>
          <a:lstStyle>
            <a:lvl1pPr marL="0" indent="0">
              <a:lnSpc>
                <a:spcPct val="100000"/>
              </a:lnSpc>
              <a:spcBef>
                <a:spcPts val="0"/>
              </a:spcBef>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Designation of the person</a:t>
            </a:r>
          </a:p>
        </p:txBody>
      </p:sp>
      <p:sp>
        <p:nvSpPr>
          <p:cNvPr id="11" name="Picture Placeholder 10">
            <a:extLst>
              <a:ext uri="{FF2B5EF4-FFF2-40B4-BE49-F238E27FC236}">
                <a16:creationId xmlns:a16="http://schemas.microsoft.com/office/drawing/2014/main" id="{C399B84D-81E6-49F4-B0E2-36E09D740285}"/>
              </a:ext>
            </a:extLst>
          </p:cNvPr>
          <p:cNvSpPr>
            <a:spLocks noGrp="1"/>
          </p:cNvSpPr>
          <p:nvPr>
            <p:ph type="pic" sz="quarter" idx="13"/>
          </p:nvPr>
        </p:nvSpPr>
        <p:spPr>
          <a:xfrm>
            <a:off x="4828346" y="3786163"/>
            <a:ext cx="654050" cy="654050"/>
          </a:xfrm>
          <a:prstGeom prst="rect">
            <a:avLst/>
          </a:prstGeom>
        </p:spPr>
        <p:txBody>
          <a:bodyPr/>
          <a:lstStyle>
            <a:lvl1pPr marL="0" indent="0" algn="ctr">
              <a:buNone/>
              <a:defRPr sz="800"/>
            </a:lvl1pPr>
          </a:lstStyle>
          <a:p>
            <a:endParaRPr lang="en-US"/>
          </a:p>
        </p:txBody>
      </p:sp>
      <p:sp>
        <p:nvSpPr>
          <p:cNvPr id="12" name="Text Placeholder 8">
            <a:extLst>
              <a:ext uri="{FF2B5EF4-FFF2-40B4-BE49-F238E27FC236}">
                <a16:creationId xmlns:a16="http://schemas.microsoft.com/office/drawing/2014/main" id="{C51777AA-76AF-4028-ADAB-4EB9A5090ED8}"/>
              </a:ext>
            </a:extLst>
          </p:cNvPr>
          <p:cNvSpPr>
            <a:spLocks noGrp="1"/>
          </p:cNvSpPr>
          <p:nvPr>
            <p:ph type="body" sz="quarter" idx="14" hasCustomPrompt="1"/>
          </p:nvPr>
        </p:nvSpPr>
        <p:spPr>
          <a:xfrm>
            <a:off x="5586963" y="3904170"/>
            <a:ext cx="4801261" cy="435685"/>
          </a:xfrm>
          <a:prstGeom prst="rect">
            <a:avLst/>
          </a:prstGeom>
        </p:spPr>
        <p:txBody>
          <a:bodyPr/>
          <a:lstStyle>
            <a:lvl1pPr marL="0" indent="0">
              <a:lnSpc>
                <a:spcPct val="100000"/>
              </a:lnSpc>
              <a:spcBef>
                <a:spcPts val="0"/>
              </a:spcBef>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Mail</a:t>
            </a:r>
          </a:p>
        </p:txBody>
      </p:sp>
      <p:sp>
        <p:nvSpPr>
          <p:cNvPr id="13" name="Picture Placeholder 10">
            <a:extLst>
              <a:ext uri="{FF2B5EF4-FFF2-40B4-BE49-F238E27FC236}">
                <a16:creationId xmlns:a16="http://schemas.microsoft.com/office/drawing/2014/main" id="{34E87000-7ACA-433A-A4B0-62273FE61D30}"/>
              </a:ext>
            </a:extLst>
          </p:cNvPr>
          <p:cNvSpPr>
            <a:spLocks noGrp="1"/>
          </p:cNvSpPr>
          <p:nvPr>
            <p:ph type="pic" sz="quarter" idx="15"/>
          </p:nvPr>
        </p:nvSpPr>
        <p:spPr>
          <a:xfrm>
            <a:off x="4828346" y="4552000"/>
            <a:ext cx="654050" cy="654050"/>
          </a:xfrm>
          <a:prstGeom prst="rect">
            <a:avLst/>
          </a:prstGeom>
        </p:spPr>
        <p:txBody>
          <a:bodyPr/>
          <a:lstStyle>
            <a:lvl1pPr marL="0" indent="0" algn="ctr">
              <a:buNone/>
              <a:defRPr sz="800"/>
            </a:lvl1pPr>
          </a:lstStyle>
          <a:p>
            <a:endParaRPr lang="en-US"/>
          </a:p>
        </p:txBody>
      </p:sp>
      <p:sp>
        <p:nvSpPr>
          <p:cNvPr id="14" name="Text Placeholder 8">
            <a:extLst>
              <a:ext uri="{FF2B5EF4-FFF2-40B4-BE49-F238E27FC236}">
                <a16:creationId xmlns:a16="http://schemas.microsoft.com/office/drawing/2014/main" id="{51C3AF6D-CEF5-4708-949D-B8C48E54424C}"/>
              </a:ext>
            </a:extLst>
          </p:cNvPr>
          <p:cNvSpPr>
            <a:spLocks noGrp="1"/>
          </p:cNvSpPr>
          <p:nvPr>
            <p:ph type="body" sz="quarter" idx="16" hasCustomPrompt="1"/>
          </p:nvPr>
        </p:nvSpPr>
        <p:spPr>
          <a:xfrm>
            <a:off x="5586963" y="4670007"/>
            <a:ext cx="4801261" cy="435685"/>
          </a:xfrm>
          <a:prstGeom prst="rect">
            <a:avLst/>
          </a:prstGeom>
        </p:spPr>
        <p:txBody>
          <a:bodyPr/>
          <a:lstStyle>
            <a:lvl1pPr marL="0" indent="0">
              <a:lnSpc>
                <a:spcPct val="100000"/>
              </a:lnSpc>
              <a:spcBef>
                <a:spcPts val="0"/>
              </a:spcBef>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Linkedin</a:t>
            </a:r>
            <a:endParaRPr lang="en-US" dirty="0"/>
          </a:p>
        </p:txBody>
      </p:sp>
      <p:sp>
        <p:nvSpPr>
          <p:cNvPr id="15" name="Picture Placeholder 10">
            <a:extLst>
              <a:ext uri="{FF2B5EF4-FFF2-40B4-BE49-F238E27FC236}">
                <a16:creationId xmlns:a16="http://schemas.microsoft.com/office/drawing/2014/main" id="{6AAD48F5-BB45-4996-A733-063E3A1F4C71}"/>
              </a:ext>
            </a:extLst>
          </p:cNvPr>
          <p:cNvSpPr>
            <a:spLocks noGrp="1"/>
          </p:cNvSpPr>
          <p:nvPr>
            <p:ph type="pic" sz="quarter" idx="17"/>
          </p:nvPr>
        </p:nvSpPr>
        <p:spPr>
          <a:xfrm>
            <a:off x="4828346" y="5317837"/>
            <a:ext cx="654050" cy="654050"/>
          </a:xfrm>
          <a:prstGeom prst="rect">
            <a:avLst/>
          </a:prstGeom>
        </p:spPr>
        <p:txBody>
          <a:bodyPr/>
          <a:lstStyle>
            <a:lvl1pPr marL="0" indent="0" algn="ctr">
              <a:buNone/>
              <a:defRPr sz="800"/>
            </a:lvl1pPr>
          </a:lstStyle>
          <a:p>
            <a:endParaRPr lang="en-US"/>
          </a:p>
        </p:txBody>
      </p:sp>
      <p:sp>
        <p:nvSpPr>
          <p:cNvPr id="16" name="Text Placeholder 8">
            <a:extLst>
              <a:ext uri="{FF2B5EF4-FFF2-40B4-BE49-F238E27FC236}">
                <a16:creationId xmlns:a16="http://schemas.microsoft.com/office/drawing/2014/main" id="{2A4FD2B1-BBE7-4D8D-A4B6-737A8C80858A}"/>
              </a:ext>
            </a:extLst>
          </p:cNvPr>
          <p:cNvSpPr>
            <a:spLocks noGrp="1"/>
          </p:cNvSpPr>
          <p:nvPr>
            <p:ph type="body" sz="quarter" idx="18" hasCustomPrompt="1"/>
          </p:nvPr>
        </p:nvSpPr>
        <p:spPr>
          <a:xfrm>
            <a:off x="5586963" y="5435844"/>
            <a:ext cx="4801261" cy="435685"/>
          </a:xfrm>
          <a:prstGeom prst="rect">
            <a:avLst/>
          </a:prstGeom>
        </p:spPr>
        <p:txBody>
          <a:bodyPr/>
          <a:lstStyle>
            <a:lvl1pPr marL="0" indent="0">
              <a:lnSpc>
                <a:spcPct val="100000"/>
              </a:lnSpc>
              <a:spcBef>
                <a:spcPts val="0"/>
              </a:spcBef>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Phone</a:t>
            </a:r>
          </a:p>
        </p:txBody>
      </p:sp>
      <p:pic>
        <p:nvPicPr>
          <p:cNvPr id="17" name="Picture 16">
            <a:extLst>
              <a:ext uri="{FF2B5EF4-FFF2-40B4-BE49-F238E27FC236}">
                <a16:creationId xmlns:a16="http://schemas.microsoft.com/office/drawing/2014/main" id="{E45DBBE5-D3A0-44CE-86DF-7CE2497DAF2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19666" b="33341"/>
          <a:stretch/>
        </p:blipFill>
        <p:spPr>
          <a:xfrm rot="16200000">
            <a:off x="8782982" y="2563122"/>
            <a:ext cx="5972143" cy="845893"/>
          </a:xfrm>
          <a:prstGeom prst="rect">
            <a:avLst/>
          </a:prstGeom>
        </p:spPr>
      </p:pic>
      <p:sp>
        <p:nvSpPr>
          <p:cNvPr id="18" name="Rectangle 17">
            <a:extLst>
              <a:ext uri="{FF2B5EF4-FFF2-40B4-BE49-F238E27FC236}">
                <a16:creationId xmlns:a16="http://schemas.microsoft.com/office/drawing/2014/main" id="{45BC047A-1AD9-4D7A-A443-75CD997857CD}"/>
              </a:ext>
            </a:extLst>
          </p:cNvPr>
          <p:cNvSpPr/>
          <p:nvPr userDrawn="1"/>
        </p:nvSpPr>
        <p:spPr>
          <a:xfrm>
            <a:off x="11329171" y="5920362"/>
            <a:ext cx="864000" cy="802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pic>
        <p:nvPicPr>
          <p:cNvPr id="19" name="Picture 18">
            <a:extLst>
              <a:ext uri="{FF2B5EF4-FFF2-40B4-BE49-F238E27FC236}">
                <a16:creationId xmlns:a16="http://schemas.microsoft.com/office/drawing/2014/main" id="{A7F40562-559C-4271-A2B1-17D9D2ABDB77}"/>
              </a:ext>
            </a:extLst>
          </p:cNvPr>
          <p:cNvPicPr>
            <a:picLocks noChangeAspect="1"/>
          </p:cNvPicPr>
          <p:nvPr userDrawn="1"/>
        </p:nvPicPr>
        <p:blipFill>
          <a:blip r:embed="rId3"/>
          <a:stretch>
            <a:fillRect/>
          </a:stretch>
        </p:blipFill>
        <p:spPr>
          <a:xfrm>
            <a:off x="11071066" y="6493742"/>
            <a:ext cx="965516" cy="222186"/>
          </a:xfrm>
          <a:prstGeom prst="rect">
            <a:avLst/>
          </a:prstGeom>
        </p:spPr>
      </p:pic>
      <p:sp>
        <p:nvSpPr>
          <p:cNvPr id="20" name="Rectangle 19">
            <a:extLst>
              <a:ext uri="{FF2B5EF4-FFF2-40B4-BE49-F238E27FC236}">
                <a16:creationId xmlns:a16="http://schemas.microsoft.com/office/drawing/2014/main" id="{2061C943-53F5-467E-8E80-7782AE856478}"/>
              </a:ext>
            </a:extLst>
          </p:cNvPr>
          <p:cNvSpPr/>
          <p:nvPr userDrawn="1"/>
        </p:nvSpPr>
        <p:spPr>
          <a:xfrm>
            <a:off x="351674" y="6433279"/>
            <a:ext cx="4410182" cy="261610"/>
          </a:xfrm>
          <a:prstGeom prst="rect">
            <a:avLst/>
          </a:prstGeom>
        </p:spPr>
        <p:txBody>
          <a:bodyPr wrap="none">
            <a:spAutoFit/>
          </a:bodyPr>
          <a:lstStyle/>
          <a:p>
            <a:r>
              <a:rPr lang="en-US" sz="1100" dirty="0">
                <a:solidFill>
                  <a:schemeClr val="bg1"/>
                </a:solidFill>
                <a:latin typeface="Calibri Light" panose="020F0302020204030204" pitchFamily="34" charset="0"/>
                <a:cs typeface="Calibri Light" panose="020F0302020204030204" pitchFamily="34" charset="0"/>
              </a:rPr>
              <a:t>Nagarro GmbH </a:t>
            </a:r>
            <a:r>
              <a:rPr lang="en-US" sz="1100" dirty="0">
                <a:solidFill>
                  <a:srgbClr val="F84E81"/>
                </a:solidFill>
                <a:latin typeface="Calibri Light" panose="020F0302020204030204" pitchFamily="34" charset="0"/>
                <a:cs typeface="Calibri Light" panose="020F0302020204030204" pitchFamily="34" charset="0"/>
              </a:rPr>
              <a:t>|</a:t>
            </a:r>
            <a:r>
              <a:rPr lang="en-US" sz="1100" dirty="0">
                <a:solidFill>
                  <a:schemeClr val="bg1"/>
                </a:solidFill>
                <a:latin typeface="Calibri Light" panose="020F0302020204030204" pitchFamily="34" charset="0"/>
                <a:cs typeface="Calibri Light" panose="020F0302020204030204" pitchFamily="34" charset="0"/>
              </a:rPr>
              <a:t> Vienna / Austria </a:t>
            </a:r>
            <a:r>
              <a:rPr lang="en-US" sz="1100" dirty="0">
                <a:solidFill>
                  <a:srgbClr val="F84E81"/>
                </a:solidFill>
                <a:latin typeface="Calibri Light" panose="020F0302020204030204" pitchFamily="34" charset="0"/>
                <a:cs typeface="Calibri Light" panose="020F0302020204030204" pitchFamily="34" charset="0"/>
              </a:rPr>
              <a:t>|</a:t>
            </a:r>
            <a:r>
              <a:rPr lang="en-US" sz="1100" dirty="0">
                <a:solidFill>
                  <a:schemeClr val="bg1"/>
                </a:solidFill>
                <a:latin typeface="Calibri Light" panose="020F0302020204030204" pitchFamily="34" charset="0"/>
                <a:cs typeface="Calibri Light" panose="020F0302020204030204" pitchFamily="34" charset="0"/>
              </a:rPr>
              <a:t> +43 1 409 58 90-0</a:t>
            </a:r>
            <a:r>
              <a:rPr lang="en-US" sz="1100" dirty="0">
                <a:solidFill>
                  <a:srgbClr val="F84E81"/>
                </a:solidFill>
                <a:latin typeface="Calibri Light" panose="020F0302020204030204" pitchFamily="34" charset="0"/>
                <a:cs typeface="Calibri Light" panose="020F0302020204030204" pitchFamily="34" charset="0"/>
              </a:rPr>
              <a:t> | </a:t>
            </a:r>
            <a:r>
              <a:rPr lang="en-US" sz="1100" dirty="0">
                <a:solidFill>
                  <a:schemeClr val="bg1"/>
                </a:solidFill>
                <a:latin typeface="Calibri Light" panose="020F0302020204030204" pitchFamily="34" charset="0"/>
                <a:cs typeface="Calibri Light" panose="020F0302020204030204" pitchFamily="34" charset="0"/>
              </a:rPr>
              <a:t>www.nagarro.com</a:t>
            </a:r>
            <a:endParaRPr lang="en-US" sz="1100" dirty="0">
              <a:solidFill>
                <a:schemeClr val="bg1"/>
              </a:solidFill>
            </a:endParaRPr>
          </a:p>
        </p:txBody>
      </p:sp>
      <p:sp>
        <p:nvSpPr>
          <p:cNvPr id="21" name="Picture Placeholder 3">
            <a:extLst>
              <a:ext uri="{FF2B5EF4-FFF2-40B4-BE49-F238E27FC236}">
                <a16:creationId xmlns:a16="http://schemas.microsoft.com/office/drawing/2014/main" id="{93EC1A77-F65A-42FD-904A-6952E2E9B9C0}"/>
              </a:ext>
            </a:extLst>
          </p:cNvPr>
          <p:cNvSpPr>
            <a:spLocks noGrp="1"/>
          </p:cNvSpPr>
          <p:nvPr>
            <p:ph type="pic" sz="quarter" idx="19"/>
          </p:nvPr>
        </p:nvSpPr>
        <p:spPr>
          <a:xfrm>
            <a:off x="1019506" y="2299388"/>
            <a:ext cx="3466060" cy="3466060"/>
          </a:xfrm>
          <a:prstGeom prst="ellipse">
            <a:avLst/>
          </a:prstGeom>
        </p:spPr>
        <p:txBody>
          <a:bodyPr anchor="ctr"/>
          <a:lstStyle>
            <a:lvl1pPr marL="0" indent="0" algn="ctr">
              <a:buNone/>
              <a:defRPr/>
            </a:lvl1pPr>
          </a:lstStyle>
          <a:p>
            <a:endParaRPr lang="en-US"/>
          </a:p>
        </p:txBody>
      </p:sp>
    </p:spTree>
    <p:extLst>
      <p:ext uri="{BB962C8B-B14F-4D97-AF65-F5344CB8AC3E}">
        <p14:creationId xmlns:p14="http://schemas.microsoft.com/office/powerpoint/2010/main" val="22729914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DC0B577-C21E-4745-9085-5377577A0F58}"/>
              </a:ext>
            </a:extLst>
          </p:cNvPr>
          <p:cNvSpPr/>
          <p:nvPr userDrawn="1"/>
        </p:nvSpPr>
        <p:spPr>
          <a:xfrm>
            <a:off x="0" y="0"/>
            <a:ext cx="12192000" cy="6858000"/>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2" name="Picture 11">
            <a:extLst>
              <a:ext uri="{FF2B5EF4-FFF2-40B4-BE49-F238E27FC236}">
                <a16:creationId xmlns:a16="http://schemas.microsoft.com/office/drawing/2014/main" id="{839C8C86-F967-4537-83F5-66501D0CF109}"/>
              </a:ext>
            </a:extLst>
          </p:cNvPr>
          <p:cNvPicPr>
            <a:picLocks noChangeAspect="1"/>
          </p:cNvPicPr>
          <p:nvPr userDrawn="1"/>
        </p:nvPicPr>
        <p:blipFill>
          <a:blip r:embed="rId2"/>
          <a:stretch>
            <a:fillRect/>
          </a:stretch>
        </p:blipFill>
        <p:spPr>
          <a:xfrm flipH="1">
            <a:off x="8258937" y="-6456"/>
            <a:ext cx="3112418" cy="6858000"/>
          </a:xfrm>
          <a:prstGeom prst="rect">
            <a:avLst/>
          </a:prstGeom>
        </p:spPr>
      </p:pic>
      <p:pic>
        <p:nvPicPr>
          <p:cNvPr id="10" name="Picture 9">
            <a:extLst>
              <a:ext uri="{FF2B5EF4-FFF2-40B4-BE49-F238E27FC236}">
                <a16:creationId xmlns:a16="http://schemas.microsoft.com/office/drawing/2014/main" id="{EB3B4ED6-A6C3-4892-A166-E08527EB5A16}"/>
              </a:ext>
            </a:extLst>
          </p:cNvPr>
          <p:cNvPicPr>
            <a:picLocks noChangeAspect="1"/>
          </p:cNvPicPr>
          <p:nvPr userDrawn="1"/>
        </p:nvPicPr>
        <p:blipFill>
          <a:blip r:embed="rId3"/>
          <a:stretch>
            <a:fillRect/>
          </a:stretch>
        </p:blipFill>
        <p:spPr>
          <a:xfrm>
            <a:off x="1586496" y="2672863"/>
            <a:ext cx="2392489" cy="550564"/>
          </a:xfrm>
          <a:prstGeom prst="rect">
            <a:avLst/>
          </a:prstGeom>
        </p:spPr>
      </p:pic>
      <p:sp>
        <p:nvSpPr>
          <p:cNvPr id="11" name="Rectangle 17">
            <a:extLst>
              <a:ext uri="{FF2B5EF4-FFF2-40B4-BE49-F238E27FC236}">
                <a16:creationId xmlns:a16="http://schemas.microsoft.com/office/drawing/2014/main" id="{423CC21F-78AB-4CC0-BA1D-26A01BCA0F00}"/>
              </a:ext>
            </a:extLst>
          </p:cNvPr>
          <p:cNvSpPr/>
          <p:nvPr userDrawn="1"/>
        </p:nvSpPr>
        <p:spPr>
          <a:xfrm>
            <a:off x="1592903" y="4224092"/>
            <a:ext cx="1188000" cy="527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7" name="Title 1">
            <a:extLst>
              <a:ext uri="{FF2B5EF4-FFF2-40B4-BE49-F238E27FC236}">
                <a16:creationId xmlns:a16="http://schemas.microsoft.com/office/drawing/2014/main" id="{4A07C5A4-ADDB-449C-AB5D-39B2DFD7F250}"/>
              </a:ext>
            </a:extLst>
          </p:cNvPr>
          <p:cNvSpPr>
            <a:spLocks noGrp="1"/>
          </p:cNvSpPr>
          <p:nvPr>
            <p:ph type="title" hasCustomPrompt="1"/>
          </p:nvPr>
        </p:nvSpPr>
        <p:spPr>
          <a:xfrm>
            <a:off x="1495057" y="3403741"/>
            <a:ext cx="4146792" cy="830997"/>
          </a:xfrm>
        </p:spPr>
        <p:txBody>
          <a:bodyPr/>
          <a:lstStyle>
            <a:lvl1pPr>
              <a:lnSpc>
                <a:spcPct val="100000"/>
              </a:lnSpc>
              <a:spcBef>
                <a:spcPts val="0"/>
              </a:spcBef>
              <a:defRPr sz="2400" cap="all" baseline="0">
                <a:solidFill>
                  <a:schemeClr val="bg1"/>
                </a:solidFill>
                <a:latin typeface="+mj-lt"/>
              </a:defRPr>
            </a:lvl1pPr>
          </a:lstStyle>
          <a:p>
            <a:r>
              <a:rPr lang="en-US" dirty="0"/>
              <a:t>Have a message at the end of your presentation</a:t>
            </a:r>
          </a:p>
        </p:txBody>
      </p:sp>
    </p:spTree>
    <p:extLst>
      <p:ext uri="{BB962C8B-B14F-4D97-AF65-F5344CB8AC3E}">
        <p14:creationId xmlns:p14="http://schemas.microsoft.com/office/powerpoint/2010/main" val="1838890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6B83B2-6AD3-4598-8515-2B4B98B3AD39}"/>
              </a:ext>
            </a:extLst>
          </p:cNvPr>
          <p:cNvSpPr/>
          <p:nvPr userDrawn="1"/>
        </p:nvSpPr>
        <p:spPr>
          <a:xfrm>
            <a:off x="0" y="0"/>
            <a:ext cx="12192000" cy="6858000"/>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Subtitle 2">
            <a:extLst>
              <a:ext uri="{FF2B5EF4-FFF2-40B4-BE49-F238E27FC236}">
                <a16:creationId xmlns:a16="http://schemas.microsoft.com/office/drawing/2014/main" id="{C0DAF461-EA41-4196-8A19-3932E04D5E79}"/>
              </a:ext>
            </a:extLst>
          </p:cNvPr>
          <p:cNvSpPr>
            <a:spLocks noGrp="1"/>
          </p:cNvSpPr>
          <p:nvPr>
            <p:ph type="subTitle" idx="1" hasCustomPrompt="1"/>
          </p:nvPr>
        </p:nvSpPr>
        <p:spPr>
          <a:xfrm>
            <a:off x="5672464" y="3711622"/>
            <a:ext cx="3684722" cy="461665"/>
          </a:xfrm>
          <a:prstGeom prst="rect">
            <a:avLst/>
          </a:prstGeom>
        </p:spPr>
        <p:txBody>
          <a:bodyPr/>
          <a:lstStyle>
            <a:lvl1pPr marL="0" indent="0" algn="l">
              <a:buNone/>
              <a:defRPr sz="24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Subline is possible</a:t>
            </a:r>
          </a:p>
        </p:txBody>
      </p:sp>
      <p:grpSp>
        <p:nvGrpSpPr>
          <p:cNvPr id="2" name="Gruppieren 1">
            <a:extLst>
              <a:ext uri="{FF2B5EF4-FFF2-40B4-BE49-F238E27FC236}">
                <a16:creationId xmlns:a16="http://schemas.microsoft.com/office/drawing/2014/main" id="{8BEBFF16-F569-4DC4-BA1F-3CE692F59EC5}"/>
              </a:ext>
            </a:extLst>
          </p:cNvPr>
          <p:cNvGrpSpPr/>
          <p:nvPr userDrawn="1"/>
        </p:nvGrpSpPr>
        <p:grpSpPr>
          <a:xfrm>
            <a:off x="11145400" y="-2719"/>
            <a:ext cx="1046602" cy="6302240"/>
            <a:chOff x="11145400" y="-301658"/>
            <a:chExt cx="1046602" cy="6302240"/>
          </a:xfrm>
        </p:grpSpPr>
        <p:pic>
          <p:nvPicPr>
            <p:cNvPr id="13" name="Picture 12">
              <a:extLst>
                <a:ext uri="{FF2B5EF4-FFF2-40B4-BE49-F238E27FC236}">
                  <a16:creationId xmlns:a16="http://schemas.microsoft.com/office/drawing/2014/main" id="{6FDEBBB6-FC95-4C68-B21C-A6A49F58881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15608" b="18218"/>
            <a:stretch/>
          </p:blipFill>
          <p:spPr>
            <a:xfrm rot="16200000">
              <a:off x="8536198" y="2316337"/>
              <a:ext cx="6273800" cy="1037809"/>
            </a:xfrm>
            <a:prstGeom prst="rect">
              <a:avLst/>
            </a:prstGeom>
          </p:spPr>
        </p:pic>
        <p:sp>
          <p:nvSpPr>
            <p:cNvPr id="17" name="Rectangle 16">
              <a:extLst>
                <a:ext uri="{FF2B5EF4-FFF2-40B4-BE49-F238E27FC236}">
                  <a16:creationId xmlns:a16="http://schemas.microsoft.com/office/drawing/2014/main" id="{6A534C81-E21A-4BCD-8EE1-0E6D7CD5D066}"/>
                </a:ext>
              </a:extLst>
            </p:cNvPr>
            <p:cNvSpPr/>
            <p:nvPr userDrawn="1"/>
          </p:nvSpPr>
          <p:spPr>
            <a:xfrm>
              <a:off x="11145400" y="5920362"/>
              <a:ext cx="1037809" cy="80220"/>
            </a:xfrm>
            <a:prstGeom prst="rect">
              <a:avLst/>
            </a:prstGeom>
            <a:solidFill>
              <a:srgbClr val="F84E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grpSp>
      <p:sp>
        <p:nvSpPr>
          <p:cNvPr id="19" name="Text Placeholder 18">
            <a:extLst>
              <a:ext uri="{FF2B5EF4-FFF2-40B4-BE49-F238E27FC236}">
                <a16:creationId xmlns:a16="http://schemas.microsoft.com/office/drawing/2014/main" id="{96DEA7CD-F7B8-46B6-9FB3-AF905877EFA1}"/>
              </a:ext>
            </a:extLst>
          </p:cNvPr>
          <p:cNvSpPr>
            <a:spLocks noGrp="1"/>
          </p:cNvSpPr>
          <p:nvPr>
            <p:ph type="body" sz="quarter" idx="13" hasCustomPrompt="1"/>
          </p:nvPr>
        </p:nvSpPr>
        <p:spPr>
          <a:xfrm>
            <a:off x="5638800" y="3041871"/>
            <a:ext cx="5414749" cy="749300"/>
          </a:xfrm>
          <a:prstGeom prst="rect">
            <a:avLst/>
          </a:prstGeom>
        </p:spPr>
        <p:txBody>
          <a:bodyPr/>
          <a:lstStyle>
            <a:lvl1pPr marL="0" indent="0">
              <a:spcBef>
                <a:spcPts val="0"/>
              </a:spcBef>
              <a:buNone/>
              <a:defRPr sz="4400" b="0">
                <a:solidFill>
                  <a:schemeClr val="bg1"/>
                </a:solidFill>
                <a:latin typeface="+mn-lt"/>
              </a:defRPr>
            </a:lvl1pPr>
          </a:lstStyle>
          <a:p>
            <a:pPr lvl="0"/>
            <a:r>
              <a:rPr lang="en-US" dirty="0"/>
              <a:t>HEADLINE OF PPT</a:t>
            </a:r>
          </a:p>
        </p:txBody>
      </p:sp>
      <p:sp>
        <p:nvSpPr>
          <p:cNvPr id="4" name="Picture Placeholder 3">
            <a:extLst>
              <a:ext uri="{FF2B5EF4-FFF2-40B4-BE49-F238E27FC236}">
                <a16:creationId xmlns:a16="http://schemas.microsoft.com/office/drawing/2014/main" id="{1ED5CA7A-7E47-4D21-AAE2-70156F1589BE}"/>
              </a:ext>
            </a:extLst>
          </p:cNvPr>
          <p:cNvSpPr>
            <a:spLocks noGrp="1"/>
          </p:cNvSpPr>
          <p:nvPr>
            <p:ph type="pic" sz="quarter" idx="14"/>
          </p:nvPr>
        </p:nvSpPr>
        <p:spPr>
          <a:xfrm>
            <a:off x="668338" y="1128415"/>
            <a:ext cx="4552950" cy="4552950"/>
          </a:xfrm>
          <a:prstGeom prst="ellipse">
            <a:avLst/>
          </a:prstGeom>
        </p:spPr>
        <p:txBody>
          <a:bodyPr anchor="ctr"/>
          <a:lstStyle>
            <a:lvl1pPr marL="0" indent="0" algn="ctr">
              <a:buNone/>
              <a:defRPr/>
            </a:lvl1pPr>
          </a:lstStyle>
          <a:p>
            <a:endParaRPr lang="en-US"/>
          </a:p>
        </p:txBody>
      </p:sp>
      <p:sp>
        <p:nvSpPr>
          <p:cNvPr id="6" name="Picture Placeholder 5">
            <a:extLst>
              <a:ext uri="{FF2B5EF4-FFF2-40B4-BE49-F238E27FC236}">
                <a16:creationId xmlns:a16="http://schemas.microsoft.com/office/drawing/2014/main" id="{BC00C1E8-168B-42FB-81E1-339A91B9338F}"/>
              </a:ext>
            </a:extLst>
          </p:cNvPr>
          <p:cNvSpPr>
            <a:spLocks noGrp="1"/>
          </p:cNvSpPr>
          <p:nvPr>
            <p:ph type="pic" sz="quarter" idx="15"/>
          </p:nvPr>
        </p:nvSpPr>
        <p:spPr>
          <a:xfrm>
            <a:off x="7734376" y="4343897"/>
            <a:ext cx="2341115" cy="1161635"/>
          </a:xfrm>
          <a:prstGeom prst="rect">
            <a:avLst/>
          </a:prstGeom>
        </p:spPr>
        <p:txBody>
          <a:bodyPr/>
          <a:lstStyle/>
          <a:p>
            <a:endParaRPr lang="en-US" dirty="0"/>
          </a:p>
        </p:txBody>
      </p:sp>
      <p:pic>
        <p:nvPicPr>
          <p:cNvPr id="20" name="Picture 19">
            <a:extLst>
              <a:ext uri="{FF2B5EF4-FFF2-40B4-BE49-F238E27FC236}">
                <a16:creationId xmlns:a16="http://schemas.microsoft.com/office/drawing/2014/main" id="{AA8F487C-99BF-4AF7-A643-C52F33FD13EF}"/>
              </a:ext>
            </a:extLst>
          </p:cNvPr>
          <p:cNvPicPr>
            <a:picLocks noChangeAspect="1"/>
          </p:cNvPicPr>
          <p:nvPr userDrawn="1"/>
        </p:nvPicPr>
        <p:blipFill>
          <a:blip r:embed="rId3"/>
          <a:stretch>
            <a:fillRect/>
          </a:stretch>
        </p:blipFill>
        <p:spPr>
          <a:xfrm>
            <a:off x="393541" y="6493742"/>
            <a:ext cx="965516" cy="222186"/>
          </a:xfrm>
          <a:prstGeom prst="rect">
            <a:avLst/>
          </a:prstGeom>
        </p:spPr>
      </p:pic>
      <p:sp>
        <p:nvSpPr>
          <p:cNvPr id="21" name="Rectangle 20">
            <a:extLst>
              <a:ext uri="{FF2B5EF4-FFF2-40B4-BE49-F238E27FC236}">
                <a16:creationId xmlns:a16="http://schemas.microsoft.com/office/drawing/2014/main" id="{41FCA12E-F72C-4860-834B-28291B359ED9}"/>
              </a:ext>
            </a:extLst>
          </p:cNvPr>
          <p:cNvSpPr/>
          <p:nvPr userDrawn="1"/>
        </p:nvSpPr>
        <p:spPr>
          <a:xfrm>
            <a:off x="1456574" y="6433279"/>
            <a:ext cx="2263761" cy="261610"/>
          </a:xfrm>
          <a:prstGeom prst="rect">
            <a:avLst/>
          </a:prstGeom>
        </p:spPr>
        <p:txBody>
          <a:bodyPr wrap="none">
            <a:spAutoFit/>
          </a:bodyPr>
          <a:lstStyle/>
          <a:p>
            <a:r>
              <a:rPr lang="en-US" sz="1100">
                <a:solidFill>
                  <a:schemeClr val="bg1"/>
                </a:solidFill>
                <a:latin typeface="Calibri Light" panose="020F0302020204030204" pitchFamily="34" charset="0"/>
                <a:cs typeface="Calibri Light" panose="020F0302020204030204" pitchFamily="34" charset="0"/>
              </a:rPr>
              <a:t>©</a:t>
            </a:r>
            <a:r>
              <a:rPr lang="vi-VN" sz="1100">
                <a:solidFill>
                  <a:schemeClr val="bg1"/>
                </a:solidFill>
                <a:latin typeface="Calibri Light" panose="020F0302020204030204" pitchFamily="34" charset="0"/>
                <a:cs typeface="Calibri Light" panose="020F0302020204030204" pitchFamily="34" charset="0"/>
              </a:rPr>
              <a:t> 2018 Nagarro – All rights reserved</a:t>
            </a:r>
            <a:endParaRPr lang="en-US" sz="1100" dirty="0">
              <a:solidFill>
                <a:schemeClr val="bg1"/>
              </a:solidFill>
            </a:endParaRPr>
          </a:p>
        </p:txBody>
      </p:sp>
    </p:spTree>
    <p:extLst>
      <p:ext uri="{BB962C8B-B14F-4D97-AF65-F5344CB8AC3E}">
        <p14:creationId xmlns:p14="http://schemas.microsoft.com/office/powerpoint/2010/main" val="40603928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36835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ntent 1 with subtitle">
    <p:spTree>
      <p:nvGrpSpPr>
        <p:cNvPr id="1" name=""/>
        <p:cNvGrpSpPr/>
        <p:nvPr/>
      </p:nvGrpSpPr>
      <p:grpSpPr>
        <a:xfrm>
          <a:off x="0" y="0"/>
          <a:ext cx="0" cy="0"/>
          <a:chOff x="0" y="0"/>
          <a:chExt cx="0" cy="0"/>
        </a:xfrm>
      </p:grpSpPr>
      <p:sp>
        <p:nvSpPr>
          <p:cNvPr id="2" name="Rectangle 1"/>
          <p:cNvSpPr/>
          <p:nvPr userDrawn="1"/>
        </p:nvSpPr>
        <p:spPr>
          <a:xfrm>
            <a:off x="-3176" y="0"/>
            <a:ext cx="12195176"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800" dirty="0"/>
          </a:p>
        </p:txBody>
      </p:sp>
      <p:cxnSp>
        <p:nvCxnSpPr>
          <p:cNvPr id="3" name="Straight Connector 2"/>
          <p:cNvCxnSpPr/>
          <p:nvPr userDrawn="1"/>
        </p:nvCxnSpPr>
        <p:spPr>
          <a:xfrm flipV="1">
            <a:off x="415860" y="1244175"/>
            <a:ext cx="11304928"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 name="Freeform 3"/>
          <p:cNvSpPr/>
          <p:nvPr userDrawn="1"/>
        </p:nvSpPr>
        <p:spPr>
          <a:xfrm>
            <a:off x="-3176" y="0"/>
            <a:ext cx="736792"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5" name="Freeform 4"/>
          <p:cNvSpPr/>
          <p:nvPr userDrawn="1"/>
        </p:nvSpPr>
        <p:spPr>
          <a:xfrm rot="10800000">
            <a:off x="11455208" y="6121400"/>
            <a:ext cx="736792"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Content Placeholder 6"/>
          <p:cNvSpPr>
            <a:spLocks noGrp="1"/>
          </p:cNvSpPr>
          <p:nvPr>
            <p:ph sz="quarter" idx="16" hasCustomPrompt="1"/>
          </p:nvPr>
        </p:nvSpPr>
        <p:spPr>
          <a:xfrm>
            <a:off x="325497" y="1590676"/>
            <a:ext cx="11536218" cy="4981575"/>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sp>
        <p:nvSpPr>
          <p:cNvPr id="7" name="Text Placeholder 6"/>
          <p:cNvSpPr>
            <a:spLocks noGrp="1"/>
          </p:cNvSpPr>
          <p:nvPr>
            <p:ph type="body" sz="quarter" idx="17" hasCustomPrompt="1"/>
          </p:nvPr>
        </p:nvSpPr>
        <p:spPr>
          <a:xfrm>
            <a:off x="325523" y="301626"/>
            <a:ext cx="11540955" cy="777875"/>
          </a:xfrm>
          <a:prstGeom prst="rect">
            <a:avLst/>
          </a:prstGeom>
        </p:spPr>
        <p:txBody>
          <a:bodyPr anchor="ctr"/>
          <a:lstStyle>
            <a:lvl1pPr marL="0" indent="0" defTabSz="463550">
              <a:lnSpc>
                <a:spcPct val="70000"/>
              </a:lnSpc>
              <a:buNone/>
              <a:defRPr lang="en-US" sz="3200" kern="1200" dirty="0" smtClean="0">
                <a:solidFill>
                  <a:srgbClr val="387BBA"/>
                </a:solidFill>
                <a:latin typeface="+mj-lt"/>
                <a:ea typeface="+mn-ea"/>
                <a:cs typeface="+mn-cs"/>
              </a:defRPr>
            </a:lvl1pPr>
          </a:lstStyle>
          <a:p>
            <a:pPr marL="0" lvl="0" indent="0" algn="l" defTabSz="457181" rtl="0" eaLnBrk="1" latinLnBrk="0" hangingPunct="1">
              <a:lnSpc>
                <a:spcPct val="70000"/>
              </a:lnSpc>
              <a:spcBef>
                <a:spcPts val="0"/>
              </a:spcBef>
              <a:spcAft>
                <a:spcPts val="0"/>
              </a:spcAft>
            </a:pPr>
            <a:r>
              <a:rPr lang="en-US" dirty="0"/>
              <a:t>Click to add title</a:t>
            </a:r>
          </a:p>
        </p:txBody>
      </p:sp>
      <p:sp>
        <p:nvSpPr>
          <p:cNvPr id="10" name="Text Placeholder 9"/>
          <p:cNvSpPr>
            <a:spLocks noGrp="1"/>
          </p:cNvSpPr>
          <p:nvPr>
            <p:ph type="body" sz="quarter" idx="18" hasCustomPrompt="1"/>
          </p:nvPr>
        </p:nvSpPr>
        <p:spPr>
          <a:xfrm>
            <a:off x="325523" y="989457"/>
            <a:ext cx="11540955" cy="246888"/>
          </a:xfrm>
          <a:prstGeom prst="rect">
            <a:avLst/>
          </a:prstGeom>
        </p:spPr>
        <p:txBody>
          <a:bodyPr anchor="ctr"/>
          <a:lstStyle>
            <a:lvl1pPr marL="0" marR="0" indent="0" algn="l" defTabSz="457181" rtl="0" eaLnBrk="1" fontAlgn="auto" latinLnBrk="0" hangingPunct="1">
              <a:lnSpc>
                <a:spcPct val="100000"/>
              </a:lnSpc>
              <a:spcBef>
                <a:spcPct val="20000"/>
              </a:spcBef>
              <a:spcAft>
                <a:spcPts val="0"/>
              </a:spcAft>
              <a:buClrTx/>
              <a:buSzTx/>
              <a:buFontTx/>
              <a:buNone/>
              <a:tabLst/>
              <a:defRPr lang="en-IN" sz="2000" kern="1200" noProof="0" dirty="0">
                <a:solidFill>
                  <a:srgbClr val="F8AE3C"/>
                </a:solidFill>
                <a:latin typeface="+mj-lt"/>
                <a:ea typeface="+mn-ea"/>
                <a:cs typeface="+mn-cs"/>
              </a:defRPr>
            </a:lvl1pPr>
          </a:lstStyle>
          <a:p>
            <a:pPr marL="0" marR="0" lvl="0" indent="0" algn="l" defTabSz="457181" rtl="0" eaLnBrk="1" fontAlgn="auto" latinLnBrk="0" hangingPunct="1">
              <a:lnSpc>
                <a:spcPct val="100000"/>
              </a:lnSpc>
              <a:spcBef>
                <a:spcPct val="20000"/>
              </a:spcBef>
              <a:spcAft>
                <a:spcPts val="0"/>
              </a:spcAft>
              <a:buClrTx/>
              <a:buSzTx/>
              <a:buFontTx/>
              <a:buNone/>
              <a:tabLst/>
              <a:defRPr/>
            </a:pPr>
            <a:r>
              <a:rPr lang="en-US" dirty="0"/>
              <a:t>Click to add sub-heading</a:t>
            </a:r>
            <a:endParaRPr kumimoji="0" lang="en-IN" sz="3200" b="0" i="0" u="none" strike="noStrike" kern="1200" cap="none" spc="0" normalizeH="0" baseline="0" noProof="0" dirty="0">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1451497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044"/>
            <a:ext cx="11686784" cy="914400"/>
          </a:xfrm>
          <a:noFill/>
        </p:spPr>
        <p:txBody>
          <a:bodyPr/>
          <a:lstStyle>
            <a:lvl1pPr>
              <a:defRPr lang="en-US" sz="2000" kern="1200" dirty="0">
                <a:solidFill>
                  <a:srgbClr val="822433"/>
                </a:solidFill>
                <a:latin typeface="Arial Rounded MT Bold" pitchFamily="34" charset="0"/>
                <a:ea typeface="+mj-ea"/>
                <a:cs typeface="+mj-cs"/>
              </a:defRPr>
            </a:lvl1pPr>
          </a:lstStyle>
          <a:p>
            <a:pPr lvl="0"/>
            <a:r>
              <a:rPr lang="en-US" dirty="0"/>
              <a:t>Click to edit Master title style</a:t>
            </a:r>
          </a:p>
        </p:txBody>
      </p:sp>
      <p:sp>
        <p:nvSpPr>
          <p:cNvPr id="3" name="Content Placeholder 2"/>
          <p:cNvSpPr>
            <a:spLocks noGrp="1"/>
          </p:cNvSpPr>
          <p:nvPr>
            <p:ph idx="1"/>
          </p:nvPr>
        </p:nvSpPr>
        <p:spPr>
          <a:xfrm>
            <a:off x="304800" y="914400"/>
            <a:ext cx="11686784" cy="5699342"/>
          </a:xfrm>
        </p:spPr>
        <p:txBody>
          <a:bodyPr/>
          <a:lstStyle>
            <a:lvl1pPr>
              <a:buFont typeface="Arial" pitchFamily="34" charset="0"/>
              <a:buNone/>
              <a:defRPr sz="1600" b="1" baseline="0">
                <a:solidFill>
                  <a:srgbClr val="4F5557"/>
                </a:solidFill>
                <a:latin typeface="Arial" pitchFamily="34" charset="0"/>
                <a:cs typeface="Arial" pitchFamily="34" charset="0"/>
              </a:defRPr>
            </a:lvl1pPr>
            <a:lvl2pPr marL="517525" indent="-285750">
              <a:buFont typeface="Arial" pitchFamily="34" charset="0"/>
              <a:buChar char="•"/>
              <a:defRPr sz="1600" b="0" baseline="0">
                <a:solidFill>
                  <a:srgbClr val="822433"/>
                </a:solidFill>
                <a:latin typeface="Arial" pitchFamily="34" charset="0"/>
                <a:cs typeface="Arial" pitchFamily="34" charset="0"/>
              </a:defRPr>
            </a:lvl2pPr>
            <a:lvl3pPr>
              <a:buFont typeface="Arial" pitchFamily="34" charset="0"/>
              <a:buChar char="•"/>
              <a:defRPr sz="1400" b="0" baseline="0">
                <a:solidFill>
                  <a:srgbClr val="4F5557"/>
                </a:solidFill>
                <a:latin typeface="Arial" pitchFamily="34" charset="0"/>
                <a:cs typeface="Arial" pitchFamily="34" charset="0"/>
              </a:defRPr>
            </a:lvl3pPr>
            <a:lvl4pPr>
              <a:buNone/>
              <a:defRPr/>
            </a:lvl4pPr>
            <a:lvl5pPr>
              <a:buNone/>
              <a:defRPr/>
            </a:lvl5pPr>
          </a:lstStyle>
          <a:p>
            <a:pPr lvl="0"/>
            <a:r>
              <a:rPr lang="en-US" dirty="0"/>
              <a:t>Click to edit Master text styles</a:t>
            </a:r>
          </a:p>
          <a:p>
            <a:pPr lvl="1"/>
            <a:r>
              <a:rPr lang="en-US" dirty="0"/>
              <a:t>Second level</a:t>
            </a:r>
          </a:p>
          <a:p>
            <a:pPr lvl="2"/>
            <a:r>
              <a:rPr lang="en-US" dirty="0"/>
              <a:t>Third level</a:t>
            </a:r>
          </a:p>
        </p:txBody>
      </p:sp>
      <p:sp>
        <p:nvSpPr>
          <p:cNvPr id="4" name="Date Placeholder 3">
            <a:extLst>
              <a:ext uri="{FF2B5EF4-FFF2-40B4-BE49-F238E27FC236}">
                <a16:creationId xmlns:a16="http://schemas.microsoft.com/office/drawing/2014/main" id="{B2FE04A6-50D7-40AA-A7E3-F62CCB7E32BD}"/>
              </a:ext>
            </a:extLst>
          </p:cNvPr>
          <p:cNvSpPr>
            <a:spLocks noGrp="1"/>
          </p:cNvSpPr>
          <p:nvPr>
            <p:ph type="dt" sz="half" idx="10"/>
          </p:nvPr>
        </p:nvSpPr>
        <p:spPr/>
        <p:txBody>
          <a:bodyPr/>
          <a:lstStyle>
            <a:lvl1pPr>
              <a:defRPr/>
            </a:lvl1pPr>
          </a:lstStyle>
          <a:p>
            <a:pPr>
              <a:defRPr/>
            </a:pPr>
            <a:fld id="{68028C6A-2643-4A3F-8DBF-0BAB2633056C}" type="datetime1">
              <a:rPr lang="en-US"/>
              <a:pPr>
                <a:defRPr/>
              </a:pPr>
              <a:t>5/19/2020</a:t>
            </a:fld>
            <a:endParaRPr lang="en-US" dirty="0"/>
          </a:p>
        </p:txBody>
      </p:sp>
      <p:sp>
        <p:nvSpPr>
          <p:cNvPr id="5" name="Footer Placeholder 4">
            <a:extLst>
              <a:ext uri="{FF2B5EF4-FFF2-40B4-BE49-F238E27FC236}">
                <a16:creationId xmlns:a16="http://schemas.microsoft.com/office/drawing/2014/main" id="{455485B5-8542-4E9D-A7C7-3BA760FF0463}"/>
              </a:ext>
            </a:extLst>
          </p:cNvPr>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758399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6B83B2-6AD3-4598-8515-2B4B98B3AD39}"/>
              </a:ext>
            </a:extLst>
          </p:cNvPr>
          <p:cNvSpPr/>
          <p:nvPr userDrawn="1"/>
        </p:nvSpPr>
        <p:spPr>
          <a:xfrm>
            <a:off x="0" y="1"/>
            <a:ext cx="12192000" cy="6858000"/>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Subtitle 2">
            <a:extLst>
              <a:ext uri="{FF2B5EF4-FFF2-40B4-BE49-F238E27FC236}">
                <a16:creationId xmlns:a16="http://schemas.microsoft.com/office/drawing/2014/main" id="{C0DAF461-EA41-4196-8A19-3932E04D5E79}"/>
              </a:ext>
            </a:extLst>
          </p:cNvPr>
          <p:cNvSpPr>
            <a:spLocks noGrp="1"/>
          </p:cNvSpPr>
          <p:nvPr>
            <p:ph type="subTitle" idx="1" hasCustomPrompt="1"/>
          </p:nvPr>
        </p:nvSpPr>
        <p:spPr>
          <a:xfrm>
            <a:off x="890273" y="3711622"/>
            <a:ext cx="3684722" cy="461665"/>
          </a:xfrm>
          <a:prstGeom prst="rect">
            <a:avLst/>
          </a:prstGeom>
        </p:spPr>
        <p:txBody>
          <a:bodyPr/>
          <a:lstStyle>
            <a:lvl1pPr marL="0" indent="0" algn="l">
              <a:buNone/>
              <a:defRPr sz="24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Subline is possible</a:t>
            </a:r>
          </a:p>
        </p:txBody>
      </p:sp>
      <p:grpSp>
        <p:nvGrpSpPr>
          <p:cNvPr id="2" name="Gruppieren 1">
            <a:extLst>
              <a:ext uri="{FF2B5EF4-FFF2-40B4-BE49-F238E27FC236}">
                <a16:creationId xmlns:a16="http://schemas.microsoft.com/office/drawing/2014/main" id="{8BEBFF16-F569-4DC4-BA1F-3CE692F59EC5}"/>
              </a:ext>
            </a:extLst>
          </p:cNvPr>
          <p:cNvGrpSpPr/>
          <p:nvPr userDrawn="1"/>
        </p:nvGrpSpPr>
        <p:grpSpPr>
          <a:xfrm>
            <a:off x="11145400" y="-2719"/>
            <a:ext cx="1046602" cy="6302240"/>
            <a:chOff x="11145400" y="-301658"/>
            <a:chExt cx="1046602" cy="6302240"/>
          </a:xfrm>
        </p:grpSpPr>
        <p:pic>
          <p:nvPicPr>
            <p:cNvPr id="13" name="Picture 12">
              <a:extLst>
                <a:ext uri="{FF2B5EF4-FFF2-40B4-BE49-F238E27FC236}">
                  <a16:creationId xmlns:a16="http://schemas.microsoft.com/office/drawing/2014/main" id="{6FDEBBB6-FC95-4C68-B21C-A6A49F58881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15608" b="18218"/>
            <a:stretch/>
          </p:blipFill>
          <p:spPr>
            <a:xfrm rot="16200000">
              <a:off x="8536198" y="2316337"/>
              <a:ext cx="6273800" cy="1037809"/>
            </a:xfrm>
            <a:prstGeom prst="rect">
              <a:avLst/>
            </a:prstGeom>
          </p:spPr>
        </p:pic>
        <p:sp>
          <p:nvSpPr>
            <p:cNvPr id="17" name="Rectangle 16">
              <a:extLst>
                <a:ext uri="{FF2B5EF4-FFF2-40B4-BE49-F238E27FC236}">
                  <a16:creationId xmlns:a16="http://schemas.microsoft.com/office/drawing/2014/main" id="{6A534C81-E21A-4BCD-8EE1-0E6D7CD5D066}"/>
                </a:ext>
              </a:extLst>
            </p:cNvPr>
            <p:cNvSpPr/>
            <p:nvPr userDrawn="1"/>
          </p:nvSpPr>
          <p:spPr>
            <a:xfrm>
              <a:off x="11145400" y="5920362"/>
              <a:ext cx="1037809" cy="80220"/>
            </a:xfrm>
            <a:prstGeom prst="rect">
              <a:avLst/>
            </a:prstGeom>
            <a:solidFill>
              <a:srgbClr val="F84E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grpSp>
      <p:sp>
        <p:nvSpPr>
          <p:cNvPr id="19" name="Text Placeholder 18">
            <a:extLst>
              <a:ext uri="{FF2B5EF4-FFF2-40B4-BE49-F238E27FC236}">
                <a16:creationId xmlns:a16="http://schemas.microsoft.com/office/drawing/2014/main" id="{96DEA7CD-F7B8-46B6-9FB3-AF905877EFA1}"/>
              </a:ext>
            </a:extLst>
          </p:cNvPr>
          <p:cNvSpPr>
            <a:spLocks noGrp="1"/>
          </p:cNvSpPr>
          <p:nvPr>
            <p:ph type="body" sz="quarter" idx="13" hasCustomPrompt="1"/>
          </p:nvPr>
        </p:nvSpPr>
        <p:spPr>
          <a:xfrm>
            <a:off x="856609" y="3041871"/>
            <a:ext cx="5008163" cy="749300"/>
          </a:xfrm>
          <a:prstGeom prst="rect">
            <a:avLst/>
          </a:prstGeom>
        </p:spPr>
        <p:txBody>
          <a:bodyPr/>
          <a:lstStyle>
            <a:lvl1pPr marL="0" indent="0">
              <a:spcBef>
                <a:spcPts val="0"/>
              </a:spcBef>
              <a:buNone/>
              <a:defRPr sz="4400" b="0">
                <a:solidFill>
                  <a:schemeClr val="bg1"/>
                </a:solidFill>
                <a:latin typeface="+mn-lt"/>
              </a:defRPr>
            </a:lvl1pPr>
          </a:lstStyle>
          <a:p>
            <a:pPr lvl="0"/>
            <a:r>
              <a:rPr lang="en-US" dirty="0"/>
              <a:t>CHAPTER-HEADLINE</a:t>
            </a:r>
          </a:p>
        </p:txBody>
      </p:sp>
      <p:sp>
        <p:nvSpPr>
          <p:cNvPr id="4" name="Picture Placeholder 3">
            <a:extLst>
              <a:ext uri="{FF2B5EF4-FFF2-40B4-BE49-F238E27FC236}">
                <a16:creationId xmlns:a16="http://schemas.microsoft.com/office/drawing/2014/main" id="{1ED5CA7A-7E47-4D21-AAE2-70156F1589BE}"/>
              </a:ext>
            </a:extLst>
          </p:cNvPr>
          <p:cNvSpPr>
            <a:spLocks noGrp="1"/>
          </p:cNvSpPr>
          <p:nvPr>
            <p:ph type="pic" sz="quarter" idx="14"/>
          </p:nvPr>
        </p:nvSpPr>
        <p:spPr>
          <a:xfrm>
            <a:off x="6091657" y="1128415"/>
            <a:ext cx="4552950" cy="4552950"/>
          </a:xfrm>
          <a:prstGeom prst="ellipse">
            <a:avLst/>
          </a:prstGeom>
        </p:spPr>
        <p:txBody>
          <a:bodyPr anchor="ctr"/>
          <a:lstStyle>
            <a:lvl1pPr marL="0" indent="0" algn="ctr">
              <a:buNone/>
              <a:defRPr/>
            </a:lvl1pPr>
          </a:lstStyle>
          <a:p>
            <a:endParaRPr lang="en-US"/>
          </a:p>
        </p:txBody>
      </p:sp>
      <p:pic>
        <p:nvPicPr>
          <p:cNvPr id="20" name="Picture 19">
            <a:extLst>
              <a:ext uri="{FF2B5EF4-FFF2-40B4-BE49-F238E27FC236}">
                <a16:creationId xmlns:a16="http://schemas.microsoft.com/office/drawing/2014/main" id="{AA8F487C-99BF-4AF7-A643-C52F33FD13EF}"/>
              </a:ext>
            </a:extLst>
          </p:cNvPr>
          <p:cNvPicPr>
            <a:picLocks noChangeAspect="1"/>
          </p:cNvPicPr>
          <p:nvPr userDrawn="1"/>
        </p:nvPicPr>
        <p:blipFill>
          <a:blip r:embed="rId3"/>
          <a:stretch>
            <a:fillRect/>
          </a:stretch>
        </p:blipFill>
        <p:spPr>
          <a:xfrm>
            <a:off x="393541" y="6493742"/>
            <a:ext cx="965516" cy="222186"/>
          </a:xfrm>
          <a:prstGeom prst="rect">
            <a:avLst/>
          </a:prstGeom>
        </p:spPr>
      </p:pic>
      <p:sp>
        <p:nvSpPr>
          <p:cNvPr id="21" name="Rectangle 20">
            <a:extLst>
              <a:ext uri="{FF2B5EF4-FFF2-40B4-BE49-F238E27FC236}">
                <a16:creationId xmlns:a16="http://schemas.microsoft.com/office/drawing/2014/main" id="{41FCA12E-F72C-4860-834B-28291B359ED9}"/>
              </a:ext>
            </a:extLst>
          </p:cNvPr>
          <p:cNvSpPr/>
          <p:nvPr userDrawn="1"/>
        </p:nvSpPr>
        <p:spPr>
          <a:xfrm>
            <a:off x="1456574" y="6433279"/>
            <a:ext cx="2263761" cy="261610"/>
          </a:xfrm>
          <a:prstGeom prst="rect">
            <a:avLst/>
          </a:prstGeom>
        </p:spPr>
        <p:txBody>
          <a:bodyPr wrap="none">
            <a:spAutoFit/>
          </a:bodyPr>
          <a:lstStyle/>
          <a:p>
            <a:r>
              <a:rPr lang="en-US" sz="1100">
                <a:solidFill>
                  <a:schemeClr val="bg1"/>
                </a:solidFill>
                <a:latin typeface="Calibri Light" panose="020F0302020204030204" pitchFamily="34" charset="0"/>
                <a:cs typeface="Calibri Light" panose="020F0302020204030204" pitchFamily="34" charset="0"/>
              </a:rPr>
              <a:t>©</a:t>
            </a:r>
            <a:r>
              <a:rPr lang="vi-VN" sz="1100">
                <a:solidFill>
                  <a:schemeClr val="bg1"/>
                </a:solidFill>
                <a:latin typeface="Calibri Light" panose="020F0302020204030204" pitchFamily="34" charset="0"/>
                <a:cs typeface="Calibri Light" panose="020F0302020204030204" pitchFamily="34" charset="0"/>
              </a:rPr>
              <a:t> 2018 Nagarro – All rights reserved</a:t>
            </a:r>
            <a:endParaRPr lang="en-US" sz="1100" dirty="0">
              <a:solidFill>
                <a:schemeClr val="bg1"/>
              </a:solidFill>
            </a:endParaRPr>
          </a:p>
        </p:txBody>
      </p:sp>
      <p:sp>
        <p:nvSpPr>
          <p:cNvPr id="14" name="Text Placeholder 18">
            <a:extLst>
              <a:ext uri="{FF2B5EF4-FFF2-40B4-BE49-F238E27FC236}">
                <a16:creationId xmlns:a16="http://schemas.microsoft.com/office/drawing/2014/main" id="{24CC1D8F-B052-424F-9AFB-DB4F3C6E4EA1}"/>
              </a:ext>
            </a:extLst>
          </p:cNvPr>
          <p:cNvSpPr>
            <a:spLocks noGrp="1"/>
          </p:cNvSpPr>
          <p:nvPr>
            <p:ph type="body" sz="quarter" idx="15" hasCustomPrompt="1"/>
          </p:nvPr>
        </p:nvSpPr>
        <p:spPr>
          <a:xfrm>
            <a:off x="861866" y="2069669"/>
            <a:ext cx="5008163" cy="749300"/>
          </a:xfrm>
          <a:prstGeom prst="rect">
            <a:avLst/>
          </a:prstGeom>
        </p:spPr>
        <p:txBody>
          <a:bodyPr/>
          <a:lstStyle>
            <a:lvl1pPr marL="0" indent="0">
              <a:spcBef>
                <a:spcPts val="0"/>
              </a:spcBef>
              <a:buNone/>
              <a:defRPr sz="4400" b="1">
                <a:solidFill>
                  <a:schemeClr val="bg2"/>
                </a:solidFill>
                <a:latin typeface="+mn-lt"/>
              </a:defRPr>
            </a:lvl1pPr>
          </a:lstStyle>
          <a:p>
            <a:pPr lvl="0"/>
            <a:r>
              <a:rPr lang="en-US" dirty="0"/>
              <a:t>##</a:t>
            </a:r>
          </a:p>
        </p:txBody>
      </p:sp>
    </p:spTree>
    <p:extLst>
      <p:ext uri="{BB962C8B-B14F-4D97-AF65-F5344CB8AC3E}">
        <p14:creationId xmlns:p14="http://schemas.microsoft.com/office/powerpoint/2010/main" val="2188238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4798F-0E76-4182-A746-F0A6E61F1D3E}"/>
              </a:ext>
            </a:extLst>
          </p:cNvPr>
          <p:cNvSpPr>
            <a:spLocks noGrp="1"/>
          </p:cNvSpPr>
          <p:nvPr>
            <p:ph type="title"/>
          </p:nvPr>
        </p:nvSpPr>
        <p:spPr/>
        <p:txBody>
          <a:bodyPr/>
          <a:lstStyle>
            <a:lvl1pPr>
              <a:defRPr b="0">
                <a:solidFill>
                  <a:schemeClr val="tx1"/>
                </a:solidFill>
                <a:latin typeface="+mn-lt"/>
              </a:defRPr>
            </a:lvl1pPr>
          </a:lstStyle>
          <a:p>
            <a:r>
              <a:rPr lang="en-US" dirty="0"/>
              <a:t>Click to edit Master title style</a:t>
            </a:r>
          </a:p>
        </p:txBody>
      </p:sp>
      <p:sp>
        <p:nvSpPr>
          <p:cNvPr id="8" name="Text Placeholder 7">
            <a:extLst>
              <a:ext uri="{FF2B5EF4-FFF2-40B4-BE49-F238E27FC236}">
                <a16:creationId xmlns:a16="http://schemas.microsoft.com/office/drawing/2014/main" id="{CA32FA08-068C-478F-BCEE-178529E72374}"/>
              </a:ext>
            </a:extLst>
          </p:cNvPr>
          <p:cNvSpPr>
            <a:spLocks noGrp="1"/>
          </p:cNvSpPr>
          <p:nvPr>
            <p:ph type="body" sz="quarter" idx="13" hasCustomPrompt="1"/>
          </p:nvPr>
        </p:nvSpPr>
        <p:spPr>
          <a:xfrm>
            <a:off x="1748045" y="2297289"/>
            <a:ext cx="2743952" cy="368300"/>
          </a:xfrm>
          <a:prstGeom prst="rect">
            <a:avLst/>
          </a:prstGeom>
        </p:spPr>
        <p:txBody>
          <a:bodyPr anchor="t"/>
          <a:lstStyle>
            <a:lvl1pPr marL="0" indent="0">
              <a:spcBef>
                <a:spcPts val="0"/>
              </a:spcBef>
              <a:buNone/>
              <a:defRPr sz="2800" b="0">
                <a:solidFill>
                  <a:srgbClr val="616161"/>
                </a:solidFill>
                <a:latin typeface="+mn-lt"/>
              </a:defRPr>
            </a:lvl1pPr>
          </a:lstStyle>
          <a:p>
            <a:pPr lvl="0"/>
            <a:r>
              <a:rPr lang="en-US" dirty="0"/>
              <a:t>HEADER</a:t>
            </a:r>
          </a:p>
        </p:txBody>
      </p:sp>
      <p:sp>
        <p:nvSpPr>
          <p:cNvPr id="9" name="Text Placeholder 7">
            <a:extLst>
              <a:ext uri="{FF2B5EF4-FFF2-40B4-BE49-F238E27FC236}">
                <a16:creationId xmlns:a16="http://schemas.microsoft.com/office/drawing/2014/main" id="{9E6A1F6C-D620-4124-B802-6CF496180152}"/>
              </a:ext>
            </a:extLst>
          </p:cNvPr>
          <p:cNvSpPr>
            <a:spLocks noGrp="1"/>
          </p:cNvSpPr>
          <p:nvPr>
            <p:ph type="body" sz="quarter" idx="14" hasCustomPrompt="1"/>
          </p:nvPr>
        </p:nvSpPr>
        <p:spPr>
          <a:xfrm>
            <a:off x="1748045" y="2667547"/>
            <a:ext cx="2743952" cy="368300"/>
          </a:xfrm>
          <a:prstGeom prst="rect">
            <a:avLst/>
          </a:prstGeom>
        </p:spPr>
        <p:txBody>
          <a:bodyPr anchor="t"/>
          <a:lstStyle>
            <a:lvl1pPr marL="0" indent="0">
              <a:spcBef>
                <a:spcPts val="0"/>
              </a:spcBef>
              <a:buNone/>
              <a:defRPr sz="1800">
                <a:solidFill>
                  <a:srgbClr val="616161"/>
                </a:solidFill>
              </a:defRPr>
            </a:lvl1pPr>
          </a:lstStyle>
          <a:p>
            <a:pPr lvl="0"/>
            <a:r>
              <a:rPr lang="en-US" dirty="0"/>
              <a:t>SUBHEADER</a:t>
            </a:r>
          </a:p>
        </p:txBody>
      </p:sp>
      <p:sp>
        <p:nvSpPr>
          <p:cNvPr id="29" name="Text Placeholder 7">
            <a:extLst>
              <a:ext uri="{FF2B5EF4-FFF2-40B4-BE49-F238E27FC236}">
                <a16:creationId xmlns:a16="http://schemas.microsoft.com/office/drawing/2014/main" id="{9B1CD0A7-BD46-4BFE-8A32-052003026B4A}"/>
              </a:ext>
            </a:extLst>
          </p:cNvPr>
          <p:cNvSpPr>
            <a:spLocks noGrp="1"/>
          </p:cNvSpPr>
          <p:nvPr>
            <p:ph type="body" sz="quarter" idx="19" hasCustomPrompt="1"/>
          </p:nvPr>
        </p:nvSpPr>
        <p:spPr>
          <a:xfrm>
            <a:off x="6880853" y="2297289"/>
            <a:ext cx="2743952" cy="368300"/>
          </a:xfrm>
          <a:prstGeom prst="rect">
            <a:avLst/>
          </a:prstGeom>
        </p:spPr>
        <p:txBody>
          <a:bodyPr anchor="t"/>
          <a:lstStyle>
            <a:lvl1pPr marL="0" indent="0">
              <a:spcBef>
                <a:spcPts val="0"/>
              </a:spcBef>
              <a:buNone/>
              <a:defRPr sz="2800" b="0">
                <a:solidFill>
                  <a:srgbClr val="616161"/>
                </a:solidFill>
                <a:latin typeface="+mn-lt"/>
              </a:defRPr>
            </a:lvl1pPr>
          </a:lstStyle>
          <a:p>
            <a:pPr lvl="0"/>
            <a:r>
              <a:rPr lang="en-US" dirty="0"/>
              <a:t>HEADER</a:t>
            </a:r>
          </a:p>
        </p:txBody>
      </p:sp>
      <p:sp>
        <p:nvSpPr>
          <p:cNvPr id="30" name="Text Placeholder 7">
            <a:extLst>
              <a:ext uri="{FF2B5EF4-FFF2-40B4-BE49-F238E27FC236}">
                <a16:creationId xmlns:a16="http://schemas.microsoft.com/office/drawing/2014/main" id="{7DE0D52A-A476-4A70-8BD3-6A8EC92763DE}"/>
              </a:ext>
            </a:extLst>
          </p:cNvPr>
          <p:cNvSpPr>
            <a:spLocks noGrp="1"/>
          </p:cNvSpPr>
          <p:nvPr>
            <p:ph type="body" sz="quarter" idx="20" hasCustomPrompt="1"/>
          </p:nvPr>
        </p:nvSpPr>
        <p:spPr>
          <a:xfrm>
            <a:off x="6880853" y="2667547"/>
            <a:ext cx="2743952" cy="368300"/>
          </a:xfrm>
          <a:prstGeom prst="rect">
            <a:avLst/>
          </a:prstGeom>
        </p:spPr>
        <p:txBody>
          <a:bodyPr anchor="t"/>
          <a:lstStyle>
            <a:lvl1pPr marL="0" indent="0">
              <a:spcBef>
                <a:spcPts val="0"/>
              </a:spcBef>
              <a:buNone/>
              <a:defRPr sz="1800">
                <a:solidFill>
                  <a:srgbClr val="616161"/>
                </a:solidFill>
              </a:defRPr>
            </a:lvl1pPr>
          </a:lstStyle>
          <a:p>
            <a:pPr lvl="0"/>
            <a:r>
              <a:rPr lang="en-US" dirty="0"/>
              <a:t>SUBHEADER</a:t>
            </a:r>
          </a:p>
        </p:txBody>
      </p:sp>
      <p:sp>
        <p:nvSpPr>
          <p:cNvPr id="44" name="Text Placeholder 7">
            <a:extLst>
              <a:ext uri="{FF2B5EF4-FFF2-40B4-BE49-F238E27FC236}">
                <a16:creationId xmlns:a16="http://schemas.microsoft.com/office/drawing/2014/main" id="{54241FF7-52E9-4181-8F0A-58FBBC7353A1}"/>
              </a:ext>
            </a:extLst>
          </p:cNvPr>
          <p:cNvSpPr>
            <a:spLocks noGrp="1"/>
          </p:cNvSpPr>
          <p:nvPr>
            <p:ph type="body" sz="quarter" idx="24" hasCustomPrompt="1"/>
          </p:nvPr>
        </p:nvSpPr>
        <p:spPr>
          <a:xfrm>
            <a:off x="6229948" y="2303479"/>
            <a:ext cx="633813" cy="473904"/>
          </a:xfrm>
          <a:prstGeom prst="rect">
            <a:avLst/>
          </a:prstGeom>
        </p:spPr>
        <p:txBody>
          <a:bodyPr anchor="t"/>
          <a:lstStyle>
            <a:lvl1pPr marL="0" indent="0">
              <a:spcBef>
                <a:spcPts val="0"/>
              </a:spcBef>
              <a:buNone/>
              <a:defRPr sz="2800" b="1">
                <a:solidFill>
                  <a:schemeClr val="bg2"/>
                </a:solidFill>
                <a:latin typeface="+mn-lt"/>
              </a:defRPr>
            </a:lvl1pPr>
          </a:lstStyle>
          <a:p>
            <a:pPr lvl="0"/>
            <a:r>
              <a:rPr lang="en-US" dirty="0" err="1"/>
              <a:t>Nr</a:t>
            </a:r>
            <a:r>
              <a:rPr lang="en-US" dirty="0"/>
              <a:t>.</a:t>
            </a:r>
          </a:p>
        </p:txBody>
      </p:sp>
      <p:sp>
        <p:nvSpPr>
          <p:cNvPr id="47" name="Text Placeholder 7">
            <a:extLst>
              <a:ext uri="{FF2B5EF4-FFF2-40B4-BE49-F238E27FC236}">
                <a16:creationId xmlns:a16="http://schemas.microsoft.com/office/drawing/2014/main" id="{E65E79FE-9CD6-47E6-8C43-002A8769144D}"/>
              </a:ext>
            </a:extLst>
          </p:cNvPr>
          <p:cNvSpPr>
            <a:spLocks noGrp="1"/>
          </p:cNvSpPr>
          <p:nvPr>
            <p:ph type="body" sz="quarter" idx="27" hasCustomPrompt="1"/>
          </p:nvPr>
        </p:nvSpPr>
        <p:spPr>
          <a:xfrm>
            <a:off x="1097140" y="2297909"/>
            <a:ext cx="633813" cy="479474"/>
          </a:xfrm>
          <a:prstGeom prst="rect">
            <a:avLst/>
          </a:prstGeom>
        </p:spPr>
        <p:txBody>
          <a:bodyPr anchor="t"/>
          <a:lstStyle>
            <a:lvl1pPr marL="0" indent="0">
              <a:spcBef>
                <a:spcPts val="0"/>
              </a:spcBef>
              <a:buNone/>
              <a:defRPr sz="2800" b="1">
                <a:solidFill>
                  <a:schemeClr val="bg2"/>
                </a:solidFill>
                <a:latin typeface="+mn-lt"/>
              </a:defRPr>
            </a:lvl1pPr>
          </a:lstStyle>
          <a:p>
            <a:pPr lvl="0"/>
            <a:r>
              <a:rPr lang="en-US" dirty="0" err="1"/>
              <a:t>Nr</a:t>
            </a:r>
            <a:r>
              <a:rPr lang="en-US" dirty="0"/>
              <a:t>.</a:t>
            </a:r>
          </a:p>
        </p:txBody>
      </p:sp>
      <p:sp>
        <p:nvSpPr>
          <p:cNvPr id="15" name="Text Placeholder 7">
            <a:extLst>
              <a:ext uri="{FF2B5EF4-FFF2-40B4-BE49-F238E27FC236}">
                <a16:creationId xmlns:a16="http://schemas.microsoft.com/office/drawing/2014/main" id="{880E0D14-DC25-4D2A-BAB6-1C05F627BBF7}"/>
              </a:ext>
            </a:extLst>
          </p:cNvPr>
          <p:cNvSpPr>
            <a:spLocks noGrp="1"/>
          </p:cNvSpPr>
          <p:nvPr>
            <p:ph type="body" sz="quarter" idx="28" hasCustomPrompt="1"/>
          </p:nvPr>
        </p:nvSpPr>
        <p:spPr>
          <a:xfrm>
            <a:off x="1754141" y="3793857"/>
            <a:ext cx="2743952" cy="368300"/>
          </a:xfrm>
          <a:prstGeom prst="rect">
            <a:avLst/>
          </a:prstGeom>
        </p:spPr>
        <p:txBody>
          <a:bodyPr anchor="t"/>
          <a:lstStyle>
            <a:lvl1pPr marL="0" indent="0">
              <a:spcBef>
                <a:spcPts val="0"/>
              </a:spcBef>
              <a:buNone/>
              <a:defRPr sz="2800" b="0">
                <a:solidFill>
                  <a:srgbClr val="616161"/>
                </a:solidFill>
                <a:latin typeface="+mn-lt"/>
              </a:defRPr>
            </a:lvl1pPr>
          </a:lstStyle>
          <a:p>
            <a:pPr lvl="0"/>
            <a:r>
              <a:rPr lang="en-US" dirty="0"/>
              <a:t>HEADER</a:t>
            </a:r>
          </a:p>
        </p:txBody>
      </p:sp>
      <p:sp>
        <p:nvSpPr>
          <p:cNvPr id="16" name="Text Placeholder 7">
            <a:extLst>
              <a:ext uri="{FF2B5EF4-FFF2-40B4-BE49-F238E27FC236}">
                <a16:creationId xmlns:a16="http://schemas.microsoft.com/office/drawing/2014/main" id="{100389D8-41D3-4EF6-A561-72345B3CACEF}"/>
              </a:ext>
            </a:extLst>
          </p:cNvPr>
          <p:cNvSpPr>
            <a:spLocks noGrp="1"/>
          </p:cNvSpPr>
          <p:nvPr>
            <p:ph type="body" sz="quarter" idx="29" hasCustomPrompt="1"/>
          </p:nvPr>
        </p:nvSpPr>
        <p:spPr>
          <a:xfrm>
            <a:off x="1754141" y="4164115"/>
            <a:ext cx="2743952" cy="368300"/>
          </a:xfrm>
          <a:prstGeom prst="rect">
            <a:avLst/>
          </a:prstGeom>
        </p:spPr>
        <p:txBody>
          <a:bodyPr anchor="t"/>
          <a:lstStyle>
            <a:lvl1pPr marL="0" indent="0">
              <a:spcBef>
                <a:spcPts val="0"/>
              </a:spcBef>
              <a:buNone/>
              <a:defRPr sz="1800">
                <a:solidFill>
                  <a:srgbClr val="616161"/>
                </a:solidFill>
              </a:defRPr>
            </a:lvl1pPr>
          </a:lstStyle>
          <a:p>
            <a:pPr lvl="0"/>
            <a:r>
              <a:rPr lang="en-US" dirty="0"/>
              <a:t>SUBHEADER</a:t>
            </a:r>
          </a:p>
        </p:txBody>
      </p:sp>
      <p:sp>
        <p:nvSpPr>
          <p:cNvPr id="17" name="Text Placeholder 7">
            <a:extLst>
              <a:ext uri="{FF2B5EF4-FFF2-40B4-BE49-F238E27FC236}">
                <a16:creationId xmlns:a16="http://schemas.microsoft.com/office/drawing/2014/main" id="{36BDDC69-B2CB-4C58-97EC-3B2D1AC03390}"/>
              </a:ext>
            </a:extLst>
          </p:cNvPr>
          <p:cNvSpPr>
            <a:spLocks noGrp="1"/>
          </p:cNvSpPr>
          <p:nvPr>
            <p:ph type="body" sz="quarter" idx="30" hasCustomPrompt="1"/>
          </p:nvPr>
        </p:nvSpPr>
        <p:spPr>
          <a:xfrm>
            <a:off x="6886949" y="3793857"/>
            <a:ext cx="2743952" cy="368300"/>
          </a:xfrm>
          <a:prstGeom prst="rect">
            <a:avLst/>
          </a:prstGeom>
        </p:spPr>
        <p:txBody>
          <a:bodyPr anchor="t"/>
          <a:lstStyle>
            <a:lvl1pPr marL="0" indent="0">
              <a:spcBef>
                <a:spcPts val="0"/>
              </a:spcBef>
              <a:buNone/>
              <a:defRPr sz="2800" b="0">
                <a:solidFill>
                  <a:srgbClr val="616161"/>
                </a:solidFill>
                <a:latin typeface="+mn-lt"/>
              </a:defRPr>
            </a:lvl1pPr>
          </a:lstStyle>
          <a:p>
            <a:pPr lvl="0"/>
            <a:r>
              <a:rPr lang="en-US" dirty="0"/>
              <a:t>HEADER</a:t>
            </a:r>
          </a:p>
        </p:txBody>
      </p:sp>
      <p:sp>
        <p:nvSpPr>
          <p:cNvPr id="18" name="Text Placeholder 7">
            <a:extLst>
              <a:ext uri="{FF2B5EF4-FFF2-40B4-BE49-F238E27FC236}">
                <a16:creationId xmlns:a16="http://schemas.microsoft.com/office/drawing/2014/main" id="{F156259C-3E85-4E27-A900-E5FEF32FC03F}"/>
              </a:ext>
            </a:extLst>
          </p:cNvPr>
          <p:cNvSpPr>
            <a:spLocks noGrp="1"/>
          </p:cNvSpPr>
          <p:nvPr>
            <p:ph type="body" sz="quarter" idx="31" hasCustomPrompt="1"/>
          </p:nvPr>
        </p:nvSpPr>
        <p:spPr>
          <a:xfrm>
            <a:off x="6886949" y="4164115"/>
            <a:ext cx="2743952" cy="368300"/>
          </a:xfrm>
          <a:prstGeom prst="rect">
            <a:avLst/>
          </a:prstGeom>
        </p:spPr>
        <p:txBody>
          <a:bodyPr anchor="t"/>
          <a:lstStyle>
            <a:lvl1pPr marL="0" indent="0">
              <a:spcBef>
                <a:spcPts val="0"/>
              </a:spcBef>
              <a:buNone/>
              <a:defRPr sz="1800">
                <a:solidFill>
                  <a:srgbClr val="616161"/>
                </a:solidFill>
              </a:defRPr>
            </a:lvl1pPr>
          </a:lstStyle>
          <a:p>
            <a:pPr lvl="0"/>
            <a:r>
              <a:rPr lang="en-US" dirty="0"/>
              <a:t>SUBHEADER</a:t>
            </a:r>
          </a:p>
        </p:txBody>
      </p:sp>
      <p:sp>
        <p:nvSpPr>
          <p:cNvPr id="19" name="Text Placeholder 7">
            <a:extLst>
              <a:ext uri="{FF2B5EF4-FFF2-40B4-BE49-F238E27FC236}">
                <a16:creationId xmlns:a16="http://schemas.microsoft.com/office/drawing/2014/main" id="{5D04F8F1-FFF5-4243-A668-5A79CE4A653B}"/>
              </a:ext>
            </a:extLst>
          </p:cNvPr>
          <p:cNvSpPr>
            <a:spLocks noGrp="1"/>
          </p:cNvSpPr>
          <p:nvPr>
            <p:ph type="body" sz="quarter" idx="32" hasCustomPrompt="1"/>
          </p:nvPr>
        </p:nvSpPr>
        <p:spPr>
          <a:xfrm>
            <a:off x="6236044" y="3800047"/>
            <a:ext cx="633813" cy="473904"/>
          </a:xfrm>
          <a:prstGeom prst="rect">
            <a:avLst/>
          </a:prstGeom>
        </p:spPr>
        <p:txBody>
          <a:bodyPr anchor="t"/>
          <a:lstStyle>
            <a:lvl1pPr marL="0" indent="0">
              <a:spcBef>
                <a:spcPts val="0"/>
              </a:spcBef>
              <a:buNone/>
              <a:defRPr sz="2800" b="1">
                <a:solidFill>
                  <a:schemeClr val="bg2"/>
                </a:solidFill>
                <a:latin typeface="+mn-lt"/>
              </a:defRPr>
            </a:lvl1pPr>
          </a:lstStyle>
          <a:p>
            <a:pPr lvl="0"/>
            <a:r>
              <a:rPr lang="en-US" dirty="0" err="1"/>
              <a:t>Nr</a:t>
            </a:r>
            <a:r>
              <a:rPr lang="en-US" dirty="0"/>
              <a:t>.</a:t>
            </a:r>
          </a:p>
        </p:txBody>
      </p:sp>
      <p:sp>
        <p:nvSpPr>
          <p:cNvPr id="20" name="Text Placeholder 7">
            <a:extLst>
              <a:ext uri="{FF2B5EF4-FFF2-40B4-BE49-F238E27FC236}">
                <a16:creationId xmlns:a16="http://schemas.microsoft.com/office/drawing/2014/main" id="{79B44392-9FED-4355-BD1A-CAD85ED07733}"/>
              </a:ext>
            </a:extLst>
          </p:cNvPr>
          <p:cNvSpPr>
            <a:spLocks noGrp="1"/>
          </p:cNvSpPr>
          <p:nvPr>
            <p:ph type="body" sz="quarter" idx="33" hasCustomPrompt="1"/>
          </p:nvPr>
        </p:nvSpPr>
        <p:spPr>
          <a:xfrm>
            <a:off x="1103236" y="3794477"/>
            <a:ext cx="633813" cy="479474"/>
          </a:xfrm>
          <a:prstGeom prst="rect">
            <a:avLst/>
          </a:prstGeom>
        </p:spPr>
        <p:txBody>
          <a:bodyPr anchor="t"/>
          <a:lstStyle>
            <a:lvl1pPr marL="0" indent="0">
              <a:spcBef>
                <a:spcPts val="0"/>
              </a:spcBef>
              <a:buNone/>
              <a:defRPr sz="2800" b="1">
                <a:solidFill>
                  <a:schemeClr val="bg2"/>
                </a:solidFill>
                <a:latin typeface="+mn-lt"/>
              </a:defRPr>
            </a:lvl1pPr>
          </a:lstStyle>
          <a:p>
            <a:pPr lvl="0"/>
            <a:r>
              <a:rPr lang="en-US" dirty="0" err="1"/>
              <a:t>Nr</a:t>
            </a:r>
            <a:r>
              <a:rPr lang="en-US" dirty="0"/>
              <a:t>.</a:t>
            </a:r>
          </a:p>
        </p:txBody>
      </p:sp>
    </p:spTree>
    <p:extLst>
      <p:ext uri="{BB962C8B-B14F-4D97-AF65-F5344CB8AC3E}">
        <p14:creationId xmlns:p14="http://schemas.microsoft.com/office/powerpoint/2010/main" val="4111576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D2C539AB-3B22-432D-BC16-4931AC56140C}"/>
              </a:ext>
            </a:extLst>
          </p:cNvPr>
          <p:cNvSpPr>
            <a:spLocks noGrp="1"/>
          </p:cNvSpPr>
          <p:nvPr>
            <p:ph type="body" sz="quarter" idx="14" hasCustomPrompt="1"/>
          </p:nvPr>
        </p:nvSpPr>
        <p:spPr>
          <a:xfrm>
            <a:off x="5660572" y="3892286"/>
            <a:ext cx="5312682" cy="2408918"/>
          </a:xfrm>
          <a:prstGeom prst="rect">
            <a:avLst/>
          </a:prstGeom>
        </p:spPr>
        <p:txBody>
          <a:bodyPr/>
          <a:lstStyle>
            <a:lvl1pPr marL="0" indent="0">
              <a:buNone/>
              <a:defRPr>
                <a:solidFill>
                  <a:srgbClr val="616161"/>
                </a:solidFill>
              </a:defRPr>
            </a:lvl1pPr>
          </a:lstStyle>
          <a:p>
            <a:pPr lvl="0"/>
            <a:r>
              <a:rPr lang="en-US" dirty="0"/>
              <a:t>Click to edit text: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p:txBody>
      </p:sp>
      <p:sp>
        <p:nvSpPr>
          <p:cNvPr id="5" name="Title 1">
            <a:extLst>
              <a:ext uri="{FF2B5EF4-FFF2-40B4-BE49-F238E27FC236}">
                <a16:creationId xmlns:a16="http://schemas.microsoft.com/office/drawing/2014/main" id="{F06D5196-E070-4838-9DC2-637B69B1E39A}"/>
              </a:ext>
            </a:extLst>
          </p:cNvPr>
          <p:cNvSpPr>
            <a:spLocks noGrp="1"/>
          </p:cNvSpPr>
          <p:nvPr>
            <p:ph type="title"/>
          </p:nvPr>
        </p:nvSpPr>
        <p:spPr>
          <a:xfrm>
            <a:off x="668545" y="381575"/>
            <a:ext cx="10385004" cy="590931"/>
          </a:xfrm>
        </p:spPr>
        <p:txBody>
          <a:bodyPr/>
          <a:lstStyle>
            <a:lvl1pPr>
              <a:defRPr b="0">
                <a:solidFill>
                  <a:srgbClr val="616161"/>
                </a:solidFill>
                <a:latin typeface="+mn-lt"/>
              </a:defRPr>
            </a:lvl1pPr>
          </a:lstStyle>
          <a:p>
            <a:r>
              <a:rPr lang="en-US" dirty="0"/>
              <a:t>Click to edit Master title style</a:t>
            </a:r>
          </a:p>
        </p:txBody>
      </p:sp>
      <p:sp>
        <p:nvSpPr>
          <p:cNvPr id="7" name="Text Placeholder 3">
            <a:extLst>
              <a:ext uri="{FF2B5EF4-FFF2-40B4-BE49-F238E27FC236}">
                <a16:creationId xmlns:a16="http://schemas.microsoft.com/office/drawing/2014/main" id="{24E1618E-629C-44A9-A7AF-5B066BFB2A62}"/>
              </a:ext>
            </a:extLst>
          </p:cNvPr>
          <p:cNvSpPr>
            <a:spLocks noGrp="1"/>
          </p:cNvSpPr>
          <p:nvPr>
            <p:ph type="body" sz="quarter" idx="15" hasCustomPrompt="1"/>
          </p:nvPr>
        </p:nvSpPr>
        <p:spPr>
          <a:xfrm>
            <a:off x="668338" y="879132"/>
            <a:ext cx="10385425" cy="403225"/>
          </a:xfrm>
          <a:prstGeom prst="rect">
            <a:avLst/>
          </a:prstGeom>
        </p:spPr>
        <p:txBody>
          <a:bodyPr/>
          <a:lstStyle>
            <a:lvl1pPr marL="0" indent="0">
              <a:spcBef>
                <a:spcPts val="0"/>
              </a:spcBef>
              <a:buNone/>
              <a:defRPr sz="2000">
                <a:solidFill>
                  <a:srgbClr val="616161"/>
                </a:solidFill>
              </a:defRPr>
            </a:lvl1pPr>
          </a:lstStyle>
          <a:p>
            <a:pPr lvl="0"/>
            <a:r>
              <a:rPr lang="en-US" dirty="0"/>
              <a:t>Click to edit </a:t>
            </a:r>
            <a:r>
              <a:rPr lang="en-US" dirty="0" err="1"/>
              <a:t>subheadline</a:t>
            </a:r>
            <a:endParaRPr lang="en-US" dirty="0"/>
          </a:p>
        </p:txBody>
      </p:sp>
    </p:spTree>
    <p:extLst>
      <p:ext uri="{BB962C8B-B14F-4D97-AF65-F5344CB8AC3E}">
        <p14:creationId xmlns:p14="http://schemas.microsoft.com/office/powerpoint/2010/main" val="3143091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tro with photo">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D2C539AB-3B22-432D-BC16-4931AC56140C}"/>
              </a:ext>
            </a:extLst>
          </p:cNvPr>
          <p:cNvSpPr>
            <a:spLocks noGrp="1"/>
          </p:cNvSpPr>
          <p:nvPr>
            <p:ph type="body" sz="quarter" idx="14" hasCustomPrompt="1"/>
          </p:nvPr>
        </p:nvSpPr>
        <p:spPr>
          <a:xfrm>
            <a:off x="5660572" y="2827283"/>
            <a:ext cx="5017938" cy="3305759"/>
          </a:xfrm>
          <a:prstGeom prst="rect">
            <a:avLst/>
          </a:prstGeom>
        </p:spPr>
        <p:txBody>
          <a:bodyPr/>
          <a:lstStyle>
            <a:lvl1pPr marL="0" indent="0">
              <a:buNone/>
              <a:defRPr>
                <a:solidFill>
                  <a:srgbClr val="616161"/>
                </a:solidFill>
              </a:defRPr>
            </a:lvl1pPr>
          </a:lstStyle>
          <a:p>
            <a:pPr lvl="0"/>
            <a:r>
              <a:rPr lang="en-US" dirty="0"/>
              <a:t>Click to edit text: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p:txBody>
      </p:sp>
      <p:sp>
        <p:nvSpPr>
          <p:cNvPr id="5" name="Title 1">
            <a:extLst>
              <a:ext uri="{FF2B5EF4-FFF2-40B4-BE49-F238E27FC236}">
                <a16:creationId xmlns:a16="http://schemas.microsoft.com/office/drawing/2014/main" id="{F06D5196-E070-4838-9DC2-637B69B1E39A}"/>
              </a:ext>
            </a:extLst>
          </p:cNvPr>
          <p:cNvSpPr>
            <a:spLocks noGrp="1"/>
          </p:cNvSpPr>
          <p:nvPr>
            <p:ph type="title"/>
          </p:nvPr>
        </p:nvSpPr>
        <p:spPr>
          <a:xfrm>
            <a:off x="668545" y="381575"/>
            <a:ext cx="10385004" cy="590931"/>
          </a:xfrm>
        </p:spPr>
        <p:txBody>
          <a:bodyPr/>
          <a:lstStyle>
            <a:lvl1pPr>
              <a:defRPr b="0">
                <a:solidFill>
                  <a:schemeClr val="tx1"/>
                </a:solidFill>
                <a:latin typeface="+mn-lt"/>
              </a:defRPr>
            </a:lvl1pPr>
          </a:lstStyle>
          <a:p>
            <a:r>
              <a:rPr lang="en-US" dirty="0"/>
              <a:t>Click to edit Master title style</a:t>
            </a:r>
          </a:p>
        </p:txBody>
      </p:sp>
      <p:sp>
        <p:nvSpPr>
          <p:cNvPr id="7" name="Text Placeholder 3">
            <a:extLst>
              <a:ext uri="{FF2B5EF4-FFF2-40B4-BE49-F238E27FC236}">
                <a16:creationId xmlns:a16="http://schemas.microsoft.com/office/drawing/2014/main" id="{24E1618E-629C-44A9-A7AF-5B066BFB2A62}"/>
              </a:ext>
            </a:extLst>
          </p:cNvPr>
          <p:cNvSpPr>
            <a:spLocks noGrp="1"/>
          </p:cNvSpPr>
          <p:nvPr>
            <p:ph type="body" sz="quarter" idx="15" hasCustomPrompt="1"/>
          </p:nvPr>
        </p:nvSpPr>
        <p:spPr>
          <a:xfrm>
            <a:off x="668338" y="879132"/>
            <a:ext cx="10385425" cy="403225"/>
          </a:xfrm>
          <a:prstGeom prst="rect">
            <a:avLst/>
          </a:prstGeom>
        </p:spPr>
        <p:txBody>
          <a:bodyPr/>
          <a:lstStyle>
            <a:lvl1pPr marL="0" indent="0">
              <a:spcBef>
                <a:spcPts val="0"/>
              </a:spcBef>
              <a:buNone/>
              <a:defRPr sz="2000">
                <a:solidFill>
                  <a:srgbClr val="616161"/>
                </a:solidFill>
              </a:defRPr>
            </a:lvl1pPr>
          </a:lstStyle>
          <a:p>
            <a:pPr lvl="0"/>
            <a:r>
              <a:rPr lang="en-US" dirty="0"/>
              <a:t>Click to edit </a:t>
            </a:r>
            <a:r>
              <a:rPr lang="en-US" dirty="0" err="1"/>
              <a:t>subheadline</a:t>
            </a:r>
            <a:endParaRPr lang="en-US" dirty="0"/>
          </a:p>
        </p:txBody>
      </p:sp>
      <p:sp>
        <p:nvSpPr>
          <p:cNvPr id="6" name="Picture Placeholder 8">
            <a:extLst>
              <a:ext uri="{FF2B5EF4-FFF2-40B4-BE49-F238E27FC236}">
                <a16:creationId xmlns:a16="http://schemas.microsoft.com/office/drawing/2014/main" id="{2EDEB566-A935-4808-8F3D-AC8264F5C837}"/>
              </a:ext>
            </a:extLst>
          </p:cNvPr>
          <p:cNvSpPr>
            <a:spLocks noGrp="1"/>
          </p:cNvSpPr>
          <p:nvPr>
            <p:ph type="pic" sz="quarter" idx="13"/>
          </p:nvPr>
        </p:nvSpPr>
        <p:spPr>
          <a:xfrm>
            <a:off x="668545" y="2827283"/>
            <a:ext cx="4544586" cy="3302143"/>
          </a:xfrm>
          <a:prstGeom prst="rect">
            <a:avLst/>
          </a:prstGeom>
        </p:spPr>
        <p:txBody>
          <a:bodyPr/>
          <a:lstStyle/>
          <a:p>
            <a:endParaRPr lang="en-US" dirty="0"/>
          </a:p>
        </p:txBody>
      </p:sp>
      <p:cxnSp>
        <p:nvCxnSpPr>
          <p:cNvPr id="8" name="Straight Connector 14">
            <a:extLst>
              <a:ext uri="{FF2B5EF4-FFF2-40B4-BE49-F238E27FC236}">
                <a16:creationId xmlns:a16="http://schemas.microsoft.com/office/drawing/2014/main" id="{2F6AE52C-286B-448B-929B-AACE4ABCA1F4}"/>
              </a:ext>
            </a:extLst>
          </p:cNvPr>
          <p:cNvCxnSpPr/>
          <p:nvPr userDrawn="1"/>
        </p:nvCxnSpPr>
        <p:spPr>
          <a:xfrm>
            <a:off x="3752631" y="2795753"/>
            <a:ext cx="1460500" cy="0"/>
          </a:xfrm>
          <a:prstGeom prst="line">
            <a:avLst/>
          </a:prstGeom>
          <a:ln w="76200">
            <a:solidFill>
              <a:srgbClr val="F8AE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0742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field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BA891-C182-40B9-B5AA-6B8430DD8B9C}"/>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1223C2E9-D430-489F-8756-9BB09D87CFB4}"/>
              </a:ext>
            </a:extLst>
          </p:cNvPr>
          <p:cNvSpPr>
            <a:spLocks noGrp="1"/>
          </p:cNvSpPr>
          <p:nvPr>
            <p:ph type="body" sz="quarter" idx="14" hasCustomPrompt="1"/>
          </p:nvPr>
        </p:nvSpPr>
        <p:spPr>
          <a:xfrm>
            <a:off x="668338" y="879132"/>
            <a:ext cx="10385425" cy="403225"/>
          </a:xfrm>
          <a:prstGeom prst="rect">
            <a:avLst/>
          </a:prstGeom>
        </p:spPr>
        <p:txBody>
          <a:bodyPr/>
          <a:lstStyle>
            <a:lvl1pPr marL="0" indent="0">
              <a:spcBef>
                <a:spcPts val="0"/>
              </a:spcBef>
              <a:buNone/>
              <a:defRPr sz="2000">
                <a:solidFill>
                  <a:srgbClr val="616161"/>
                </a:solidFill>
              </a:defRPr>
            </a:lvl1pPr>
          </a:lstStyle>
          <a:p>
            <a:pPr lvl="0"/>
            <a:r>
              <a:rPr lang="en-US" dirty="0"/>
              <a:t>Click to edit </a:t>
            </a:r>
            <a:r>
              <a:rPr lang="en-US" dirty="0" err="1"/>
              <a:t>subheadline</a:t>
            </a:r>
            <a:endParaRPr lang="en-US" dirty="0"/>
          </a:p>
        </p:txBody>
      </p:sp>
      <p:sp>
        <p:nvSpPr>
          <p:cNvPr id="6" name="Text Placeholder 5">
            <a:extLst>
              <a:ext uri="{FF2B5EF4-FFF2-40B4-BE49-F238E27FC236}">
                <a16:creationId xmlns:a16="http://schemas.microsoft.com/office/drawing/2014/main" id="{D58F7986-94D9-4F5E-80E5-9C036ED99E7B}"/>
              </a:ext>
            </a:extLst>
          </p:cNvPr>
          <p:cNvSpPr>
            <a:spLocks noGrp="1"/>
          </p:cNvSpPr>
          <p:nvPr>
            <p:ph type="body" sz="quarter" idx="15"/>
          </p:nvPr>
        </p:nvSpPr>
        <p:spPr>
          <a:xfrm>
            <a:off x="668338" y="1625599"/>
            <a:ext cx="10385425" cy="4305300"/>
          </a:xfrm>
          <a:prstGeom prst="rect">
            <a:avLst/>
          </a:prstGeom>
        </p:spPr>
        <p:txBody>
          <a:bodyPr/>
          <a:lstStyle>
            <a:lvl1pPr>
              <a:buClr>
                <a:schemeClr val="accent2"/>
              </a:buClr>
              <a:defRPr>
                <a:solidFill>
                  <a:srgbClr val="616161"/>
                </a:solidFill>
              </a:defRPr>
            </a:lvl1pPr>
            <a:lvl2pPr marL="719138" indent="-269875">
              <a:buClr>
                <a:schemeClr val="accent2"/>
              </a:buClr>
              <a:buSzPct val="65000"/>
              <a:buFont typeface="Courier New" panose="02070309020205020404" pitchFamily="49" charset="0"/>
              <a:buChar char="o"/>
              <a:defRPr>
                <a:solidFill>
                  <a:srgbClr val="616161"/>
                </a:solidFill>
              </a:defRPr>
            </a:lvl2pPr>
            <a:lvl3pPr marL="1252538" indent="-269875">
              <a:buClr>
                <a:schemeClr val="accent2"/>
              </a:buClr>
              <a:buSzPct val="65000"/>
              <a:buFont typeface="Courier New" panose="02070309020205020404" pitchFamily="49" charset="0"/>
              <a:buChar char="o"/>
              <a:defRPr>
                <a:solidFill>
                  <a:srgbClr val="616161"/>
                </a:solidFill>
              </a:defRPr>
            </a:lvl3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26695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field sing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BA891-C182-40B9-B5AA-6B8430DD8B9C}"/>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5E258CD5-DC86-4E81-A726-B1380AF63BA2}"/>
              </a:ext>
            </a:extLst>
          </p:cNvPr>
          <p:cNvSpPr>
            <a:spLocks noGrp="1"/>
          </p:cNvSpPr>
          <p:nvPr>
            <p:ph type="body" sz="quarter" idx="13" hasCustomPrompt="1"/>
          </p:nvPr>
        </p:nvSpPr>
        <p:spPr>
          <a:xfrm>
            <a:off x="668338" y="1625600"/>
            <a:ext cx="10385425" cy="4305300"/>
          </a:xfrm>
          <a:prstGeom prst="rect">
            <a:avLst/>
          </a:prstGeom>
        </p:spPr>
        <p:txBody>
          <a:bodyPr/>
          <a:lstStyle>
            <a:lvl1pPr marL="0" indent="0">
              <a:buNone/>
              <a:defRPr>
                <a:solidFill>
                  <a:srgbClr val="616161"/>
                </a:solidFill>
              </a:defRPr>
            </a:lvl1pPr>
          </a:lstStyle>
          <a:p>
            <a:pPr lvl="0"/>
            <a:r>
              <a:rPr lang="en-US" dirty="0"/>
              <a:t>Insert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endParaRPr lang="en-US" dirty="0"/>
          </a:p>
        </p:txBody>
      </p:sp>
      <p:sp>
        <p:nvSpPr>
          <p:cNvPr id="4" name="Text Placeholder 3">
            <a:extLst>
              <a:ext uri="{FF2B5EF4-FFF2-40B4-BE49-F238E27FC236}">
                <a16:creationId xmlns:a16="http://schemas.microsoft.com/office/drawing/2014/main" id="{1223C2E9-D430-489F-8756-9BB09D87CFB4}"/>
              </a:ext>
            </a:extLst>
          </p:cNvPr>
          <p:cNvSpPr>
            <a:spLocks noGrp="1"/>
          </p:cNvSpPr>
          <p:nvPr>
            <p:ph type="body" sz="quarter" idx="14" hasCustomPrompt="1"/>
          </p:nvPr>
        </p:nvSpPr>
        <p:spPr>
          <a:xfrm>
            <a:off x="668338" y="879132"/>
            <a:ext cx="10385425" cy="403225"/>
          </a:xfrm>
          <a:prstGeom prst="rect">
            <a:avLst/>
          </a:prstGeom>
        </p:spPr>
        <p:txBody>
          <a:bodyPr/>
          <a:lstStyle>
            <a:lvl1pPr marL="0" indent="0">
              <a:spcBef>
                <a:spcPts val="0"/>
              </a:spcBef>
              <a:buNone/>
              <a:defRPr sz="2000">
                <a:solidFill>
                  <a:srgbClr val="616161"/>
                </a:solidFill>
              </a:defRPr>
            </a:lvl1pPr>
          </a:lstStyle>
          <a:p>
            <a:pPr lvl="0"/>
            <a:r>
              <a:rPr lang="en-US" dirty="0"/>
              <a:t>Click to edit </a:t>
            </a:r>
            <a:r>
              <a:rPr lang="en-US" dirty="0" err="1"/>
              <a:t>subheadline</a:t>
            </a:r>
            <a:endParaRPr lang="en-US" dirty="0"/>
          </a:p>
        </p:txBody>
      </p:sp>
    </p:spTree>
    <p:extLst>
      <p:ext uri="{BB962C8B-B14F-4D97-AF65-F5344CB8AC3E}">
        <p14:creationId xmlns:p14="http://schemas.microsoft.com/office/powerpoint/2010/main" val="2407572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field dou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BA891-C182-40B9-B5AA-6B8430DD8B9C}"/>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1223C2E9-D430-489F-8756-9BB09D87CFB4}"/>
              </a:ext>
            </a:extLst>
          </p:cNvPr>
          <p:cNvSpPr>
            <a:spLocks noGrp="1"/>
          </p:cNvSpPr>
          <p:nvPr>
            <p:ph type="body" sz="quarter" idx="14" hasCustomPrompt="1"/>
          </p:nvPr>
        </p:nvSpPr>
        <p:spPr>
          <a:xfrm>
            <a:off x="668338" y="879132"/>
            <a:ext cx="10385425" cy="403225"/>
          </a:xfrm>
          <a:prstGeom prst="rect">
            <a:avLst/>
          </a:prstGeom>
        </p:spPr>
        <p:txBody>
          <a:bodyPr/>
          <a:lstStyle>
            <a:lvl1pPr marL="0" indent="0">
              <a:spcBef>
                <a:spcPts val="0"/>
              </a:spcBef>
              <a:buNone/>
              <a:defRPr sz="2000">
                <a:solidFill>
                  <a:srgbClr val="616161"/>
                </a:solidFill>
              </a:defRPr>
            </a:lvl1pPr>
          </a:lstStyle>
          <a:p>
            <a:pPr lvl="0"/>
            <a:r>
              <a:rPr lang="en-US" dirty="0"/>
              <a:t>Click to edit </a:t>
            </a:r>
            <a:r>
              <a:rPr lang="en-US" dirty="0" err="1"/>
              <a:t>subheadline</a:t>
            </a:r>
            <a:endParaRPr lang="en-US" dirty="0"/>
          </a:p>
        </p:txBody>
      </p:sp>
      <p:sp>
        <p:nvSpPr>
          <p:cNvPr id="7" name="Text Placeholder 5">
            <a:extLst>
              <a:ext uri="{FF2B5EF4-FFF2-40B4-BE49-F238E27FC236}">
                <a16:creationId xmlns:a16="http://schemas.microsoft.com/office/drawing/2014/main" id="{92715397-AFBE-4E04-A77C-B8A6359BCF91}"/>
              </a:ext>
            </a:extLst>
          </p:cNvPr>
          <p:cNvSpPr>
            <a:spLocks noGrp="1"/>
          </p:cNvSpPr>
          <p:nvPr>
            <p:ph type="body" sz="quarter" idx="16"/>
          </p:nvPr>
        </p:nvSpPr>
        <p:spPr>
          <a:xfrm>
            <a:off x="1890589" y="1625599"/>
            <a:ext cx="3705541" cy="4305300"/>
          </a:xfrm>
          <a:prstGeom prst="rect">
            <a:avLst/>
          </a:prstGeom>
          <a:ln w="9525">
            <a:solidFill>
              <a:schemeClr val="bg1">
                <a:lumMod val="85000"/>
              </a:schemeClr>
            </a:solidFill>
          </a:ln>
        </p:spPr>
        <p:txBody>
          <a:bodyPr/>
          <a:lstStyle>
            <a:lvl1pPr>
              <a:buClr>
                <a:schemeClr val="accent2"/>
              </a:buClr>
              <a:defRPr>
                <a:solidFill>
                  <a:srgbClr val="616161"/>
                </a:solidFill>
              </a:defRPr>
            </a:lvl1pPr>
            <a:lvl2pPr marL="357188" indent="-174625">
              <a:buClr>
                <a:schemeClr val="accent2"/>
              </a:buClr>
              <a:buSzPct val="65000"/>
              <a:buFont typeface="Courier New" panose="02070309020205020404" pitchFamily="49" charset="0"/>
              <a:buChar char="o"/>
              <a:defRPr>
                <a:solidFill>
                  <a:srgbClr val="616161"/>
                </a:solidFill>
              </a:defRPr>
            </a:lvl2pPr>
            <a:lvl3pPr marL="574675" indent="-168275">
              <a:buClr>
                <a:schemeClr val="accent2"/>
              </a:buClr>
              <a:buSzPct val="65000"/>
              <a:buFont typeface="Courier New" panose="02070309020205020404" pitchFamily="49" charset="0"/>
              <a:buChar char="o"/>
              <a:defRPr>
                <a:solidFill>
                  <a:srgbClr val="616161"/>
                </a:solidFill>
              </a:defRPr>
            </a:lvl3pPr>
          </a:lstStyle>
          <a:p>
            <a:pPr lvl="0"/>
            <a:r>
              <a:rPr lang="en-US" dirty="0"/>
              <a:t>Edit Master text styles</a:t>
            </a:r>
          </a:p>
          <a:p>
            <a:pPr lvl="1"/>
            <a:r>
              <a:rPr lang="en-US" dirty="0"/>
              <a:t>Second level</a:t>
            </a:r>
          </a:p>
          <a:p>
            <a:pPr lvl="2"/>
            <a:r>
              <a:rPr lang="en-US" dirty="0"/>
              <a:t>Third level</a:t>
            </a:r>
          </a:p>
        </p:txBody>
      </p:sp>
      <p:sp>
        <p:nvSpPr>
          <p:cNvPr id="8" name="Text Placeholder 5">
            <a:extLst>
              <a:ext uri="{FF2B5EF4-FFF2-40B4-BE49-F238E27FC236}">
                <a16:creationId xmlns:a16="http://schemas.microsoft.com/office/drawing/2014/main" id="{E9307932-E750-4F4A-83E5-DF921E397C80}"/>
              </a:ext>
            </a:extLst>
          </p:cNvPr>
          <p:cNvSpPr>
            <a:spLocks noGrp="1"/>
          </p:cNvSpPr>
          <p:nvPr>
            <p:ph type="body" sz="quarter" idx="17" hasCustomPrompt="1"/>
          </p:nvPr>
        </p:nvSpPr>
        <p:spPr>
          <a:xfrm>
            <a:off x="6025896" y="1625599"/>
            <a:ext cx="3705541" cy="4305300"/>
          </a:xfrm>
          <a:prstGeom prst="rect">
            <a:avLst/>
          </a:prstGeom>
          <a:ln w="9525">
            <a:solidFill>
              <a:schemeClr val="bg1">
                <a:lumMod val="85000"/>
              </a:schemeClr>
            </a:solidFill>
          </a:ln>
        </p:spPr>
        <p:txBody>
          <a:bodyPr/>
          <a:lstStyle>
            <a:lvl1pPr>
              <a:buClr>
                <a:schemeClr val="accent2"/>
              </a:buClr>
              <a:defRPr>
                <a:solidFill>
                  <a:srgbClr val="616161"/>
                </a:solidFill>
              </a:defRPr>
            </a:lvl1pPr>
            <a:lvl2pPr marL="357188" indent="-157163">
              <a:buClr>
                <a:schemeClr val="accent2"/>
              </a:buClr>
              <a:buSzPct val="65000"/>
              <a:buFont typeface="Courier New" panose="02070309020205020404" pitchFamily="49" charset="0"/>
              <a:buChar char="o"/>
              <a:tabLst>
                <a:tab pos="357188" algn="l"/>
              </a:tabLst>
              <a:defRPr>
                <a:solidFill>
                  <a:srgbClr val="616161"/>
                </a:solidFill>
              </a:defRPr>
            </a:lvl2pPr>
            <a:lvl3pPr marL="574675" indent="-168275">
              <a:buClr>
                <a:schemeClr val="accent2"/>
              </a:buClr>
              <a:buSzPct val="65000"/>
              <a:buFont typeface="Courier New" panose="02070309020205020404" pitchFamily="49" charset="0"/>
              <a:buChar char="o"/>
              <a:defRPr>
                <a:solidFill>
                  <a:srgbClr val="616161"/>
                </a:solidFill>
              </a:defRPr>
            </a:lvl3pPr>
          </a:lstStyle>
          <a:p>
            <a:pPr lvl="0"/>
            <a:r>
              <a:rPr lang="en-US" dirty="0"/>
              <a:t>Edit Master text styles</a:t>
            </a:r>
          </a:p>
          <a:p>
            <a:pPr lvl="1"/>
            <a:r>
              <a:rPr lang="en-US" dirty="0"/>
              <a:t>Second level</a:t>
            </a:r>
          </a:p>
          <a:p>
            <a:pPr lvl="2"/>
            <a:r>
              <a:rPr lang="en-US" dirty="0"/>
              <a:t>Third level</a:t>
            </a:r>
          </a:p>
        </p:txBody>
      </p:sp>
      <p:sp>
        <p:nvSpPr>
          <p:cNvPr id="10" name="Text Placeholder 5">
            <a:extLst>
              <a:ext uri="{FF2B5EF4-FFF2-40B4-BE49-F238E27FC236}">
                <a16:creationId xmlns:a16="http://schemas.microsoft.com/office/drawing/2014/main" id="{A61291A9-0445-455D-ADBD-A5AFD8777390}"/>
              </a:ext>
            </a:extLst>
          </p:cNvPr>
          <p:cNvSpPr>
            <a:spLocks noGrp="1"/>
          </p:cNvSpPr>
          <p:nvPr>
            <p:ph type="body" sz="quarter" idx="18" hasCustomPrompt="1"/>
          </p:nvPr>
        </p:nvSpPr>
        <p:spPr>
          <a:xfrm>
            <a:off x="530913" y="1464606"/>
            <a:ext cx="1266356" cy="709952"/>
          </a:xfrm>
          <a:prstGeom prst="rect">
            <a:avLst/>
          </a:prstGeom>
          <a:ln w="9525">
            <a:noFill/>
          </a:ln>
        </p:spPr>
        <p:txBody>
          <a:bodyPr/>
          <a:lstStyle>
            <a:lvl1pPr marL="0" indent="0">
              <a:buNone/>
              <a:defRPr sz="5400" b="1">
                <a:solidFill>
                  <a:schemeClr val="bg2"/>
                </a:solidFill>
                <a:latin typeface="+mn-lt"/>
              </a:defRPr>
            </a:lvl1pPr>
          </a:lstStyle>
          <a:p>
            <a:pPr lvl="0"/>
            <a:r>
              <a:rPr lang="en-US" dirty="0"/>
              <a:t>No.</a:t>
            </a:r>
          </a:p>
        </p:txBody>
      </p:sp>
      <p:sp>
        <p:nvSpPr>
          <p:cNvPr id="11" name="Text Placeholder 5">
            <a:extLst>
              <a:ext uri="{FF2B5EF4-FFF2-40B4-BE49-F238E27FC236}">
                <a16:creationId xmlns:a16="http://schemas.microsoft.com/office/drawing/2014/main" id="{2CAF4FAA-5333-496C-B5D9-B07D7F9F928B}"/>
              </a:ext>
            </a:extLst>
          </p:cNvPr>
          <p:cNvSpPr>
            <a:spLocks noGrp="1"/>
          </p:cNvSpPr>
          <p:nvPr>
            <p:ph type="body" sz="quarter" idx="19" hasCustomPrompt="1"/>
          </p:nvPr>
        </p:nvSpPr>
        <p:spPr>
          <a:xfrm>
            <a:off x="9959400" y="5247896"/>
            <a:ext cx="1266356" cy="709952"/>
          </a:xfrm>
          <a:prstGeom prst="rect">
            <a:avLst/>
          </a:prstGeom>
          <a:ln w="9525">
            <a:noFill/>
          </a:ln>
        </p:spPr>
        <p:txBody>
          <a:bodyPr/>
          <a:lstStyle>
            <a:lvl1pPr marL="0" indent="0">
              <a:buNone/>
              <a:defRPr sz="5400" b="1">
                <a:solidFill>
                  <a:schemeClr val="bg2"/>
                </a:solidFill>
                <a:latin typeface="+mn-lt"/>
              </a:defRPr>
            </a:lvl1pPr>
          </a:lstStyle>
          <a:p>
            <a:pPr lvl="0"/>
            <a:r>
              <a:rPr lang="en-US" dirty="0"/>
              <a:t>No.</a:t>
            </a:r>
          </a:p>
        </p:txBody>
      </p:sp>
    </p:spTree>
    <p:extLst>
      <p:ext uri="{BB962C8B-B14F-4D97-AF65-F5344CB8AC3E}">
        <p14:creationId xmlns:p14="http://schemas.microsoft.com/office/powerpoint/2010/main" val="1213533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theme" Target="../theme/theme2.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01DFC53-998A-4925-8623-54995EFD6F3A}"/>
              </a:ext>
            </a:extLst>
          </p:cNvPr>
          <p:cNvPicPr>
            <a:picLocks noChangeAspect="1"/>
          </p:cNvPicPr>
          <p:nvPr userDrawn="1"/>
        </p:nvPicPr>
        <p:blipFill>
          <a:blip r:embed="rId23"/>
          <a:stretch>
            <a:fillRect/>
          </a:stretch>
        </p:blipFill>
        <p:spPr>
          <a:xfrm>
            <a:off x="390503" y="6493742"/>
            <a:ext cx="971593" cy="222186"/>
          </a:xfrm>
          <a:prstGeom prst="rect">
            <a:avLst/>
          </a:prstGeom>
        </p:spPr>
      </p:pic>
      <p:sp>
        <p:nvSpPr>
          <p:cNvPr id="35" name="Title Placeholder 1">
            <a:extLst>
              <a:ext uri="{FF2B5EF4-FFF2-40B4-BE49-F238E27FC236}">
                <a16:creationId xmlns:a16="http://schemas.microsoft.com/office/drawing/2014/main" id="{06E0AE3B-9B62-4465-88CB-B7B7833F5860}"/>
              </a:ext>
            </a:extLst>
          </p:cNvPr>
          <p:cNvSpPr>
            <a:spLocks noGrp="1"/>
          </p:cNvSpPr>
          <p:nvPr>
            <p:ph type="title"/>
          </p:nvPr>
        </p:nvSpPr>
        <p:spPr>
          <a:xfrm>
            <a:off x="668545" y="381575"/>
            <a:ext cx="10385004" cy="590931"/>
          </a:xfrm>
          <a:prstGeom prst="rect">
            <a:avLst/>
          </a:prstGeom>
        </p:spPr>
        <p:txBody>
          <a:bodyPr vert="horz" wrap="square" lIns="91440" tIns="45720" rIns="91440" bIns="45720" rtlCol="0" anchor="t" anchorCtr="0">
            <a:spAutoFit/>
          </a:bodyPr>
          <a:lstStyle/>
          <a:p>
            <a:r>
              <a:rPr lang="en-US" dirty="0"/>
              <a:t>CLICK TO EDIT MASTER TITLE STYLE</a:t>
            </a:r>
          </a:p>
        </p:txBody>
      </p:sp>
      <p:pic>
        <p:nvPicPr>
          <p:cNvPr id="37" name="Picture 36">
            <a:extLst>
              <a:ext uri="{FF2B5EF4-FFF2-40B4-BE49-F238E27FC236}">
                <a16:creationId xmlns:a16="http://schemas.microsoft.com/office/drawing/2014/main" id="{89047AB5-CF7E-495F-AEA9-28F5B2B5E7F9}"/>
              </a:ext>
            </a:extLst>
          </p:cNvPr>
          <p:cNvPicPr>
            <a:picLocks noChangeAspect="1"/>
          </p:cNvPicPr>
          <p:nvPr userDrawn="1"/>
        </p:nvPicPr>
        <p:blipFill rotWithShape="1">
          <a:blip r:embed="rId24" cstate="screen">
            <a:extLst>
              <a:ext uri="{28A0092B-C50C-407E-A947-70E740481C1C}">
                <a14:useLocalDpi xmlns:a14="http://schemas.microsoft.com/office/drawing/2010/main"/>
              </a:ext>
            </a:extLst>
          </a:blip>
          <a:srcRect r="15608" b="42770"/>
          <a:stretch/>
        </p:blipFill>
        <p:spPr>
          <a:xfrm rot="16200000">
            <a:off x="8691977" y="2771226"/>
            <a:ext cx="6273800" cy="726251"/>
          </a:xfrm>
          <a:prstGeom prst="rect">
            <a:avLst/>
          </a:prstGeom>
        </p:spPr>
      </p:pic>
      <p:sp>
        <p:nvSpPr>
          <p:cNvPr id="38" name="Rectangle 37">
            <a:extLst>
              <a:ext uri="{FF2B5EF4-FFF2-40B4-BE49-F238E27FC236}">
                <a16:creationId xmlns:a16="http://schemas.microsoft.com/office/drawing/2014/main" id="{78129196-D3FD-43BB-874B-2E0285FB48F6}"/>
              </a:ext>
            </a:extLst>
          </p:cNvPr>
          <p:cNvSpPr/>
          <p:nvPr userDrawn="1"/>
        </p:nvSpPr>
        <p:spPr>
          <a:xfrm>
            <a:off x="11439132" y="6219472"/>
            <a:ext cx="756000" cy="802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4" name="Rectangle 3">
            <a:extLst>
              <a:ext uri="{FF2B5EF4-FFF2-40B4-BE49-F238E27FC236}">
                <a16:creationId xmlns:a16="http://schemas.microsoft.com/office/drawing/2014/main" id="{588072A5-439F-4750-8D43-6184C6396837}"/>
              </a:ext>
            </a:extLst>
          </p:cNvPr>
          <p:cNvSpPr/>
          <p:nvPr userDrawn="1"/>
        </p:nvSpPr>
        <p:spPr>
          <a:xfrm>
            <a:off x="1456574" y="6433279"/>
            <a:ext cx="2263761" cy="261610"/>
          </a:xfrm>
          <a:prstGeom prst="rect">
            <a:avLst/>
          </a:prstGeom>
        </p:spPr>
        <p:txBody>
          <a:bodyPr wrap="none">
            <a:spAutoFit/>
          </a:bodyPr>
          <a:lstStyle/>
          <a:p>
            <a:r>
              <a:rPr lang="en-US" sz="1100" dirty="0">
                <a:solidFill>
                  <a:schemeClr val="tx1">
                    <a:lumMod val="50000"/>
                    <a:lumOff val="50000"/>
                  </a:schemeClr>
                </a:solidFill>
                <a:latin typeface="Calibri Light" panose="020F0302020204030204" pitchFamily="34" charset="0"/>
                <a:cs typeface="Calibri Light" panose="020F0302020204030204" pitchFamily="34" charset="0"/>
              </a:rPr>
              <a:t>©</a:t>
            </a:r>
            <a:r>
              <a:rPr lang="vi-VN" sz="1100" dirty="0">
                <a:solidFill>
                  <a:schemeClr val="tx1">
                    <a:lumMod val="50000"/>
                    <a:lumOff val="50000"/>
                  </a:schemeClr>
                </a:solidFill>
                <a:latin typeface="Calibri Light" panose="020F0302020204030204" pitchFamily="34" charset="0"/>
                <a:cs typeface="Calibri Light" panose="020F0302020204030204" pitchFamily="34" charset="0"/>
              </a:rPr>
              <a:t> 2018 Nagarro – All rights reserved</a:t>
            </a:r>
            <a:endParaRPr lang="en-US" sz="1100" dirty="0">
              <a:solidFill>
                <a:schemeClr val="tx1">
                  <a:lumMod val="50000"/>
                  <a:lumOff val="50000"/>
                </a:schemeClr>
              </a:solidFill>
            </a:endParaRPr>
          </a:p>
        </p:txBody>
      </p:sp>
      <p:cxnSp>
        <p:nvCxnSpPr>
          <p:cNvPr id="6" name="Straight Connector 5">
            <a:extLst>
              <a:ext uri="{FF2B5EF4-FFF2-40B4-BE49-F238E27FC236}">
                <a16:creationId xmlns:a16="http://schemas.microsoft.com/office/drawing/2014/main" id="{691A1FD9-4F63-4F16-9818-0E1200200581}"/>
              </a:ext>
            </a:extLst>
          </p:cNvPr>
          <p:cNvCxnSpPr/>
          <p:nvPr userDrawn="1"/>
        </p:nvCxnSpPr>
        <p:spPr>
          <a:xfrm>
            <a:off x="547933" y="305565"/>
            <a:ext cx="0" cy="742950"/>
          </a:xfrm>
          <a:prstGeom prst="line">
            <a:avLst/>
          </a:prstGeom>
          <a:ln w="76200">
            <a:solidFill>
              <a:srgbClr val="202C56"/>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F52749F-635B-438A-8A3F-D59A9B61A932}"/>
              </a:ext>
            </a:extLst>
          </p:cNvPr>
          <p:cNvSpPr txBox="1"/>
          <p:nvPr userDrawn="1"/>
        </p:nvSpPr>
        <p:spPr>
          <a:xfrm>
            <a:off x="11449793" y="6433279"/>
            <a:ext cx="606751" cy="261610"/>
          </a:xfrm>
          <a:prstGeom prst="rect">
            <a:avLst/>
          </a:prstGeom>
          <a:noFill/>
        </p:spPr>
        <p:txBody>
          <a:bodyPr wrap="square" rtlCol="0">
            <a:spAutoFit/>
          </a:bodyPr>
          <a:lstStyle/>
          <a:p>
            <a:pPr algn="ctr"/>
            <a:fld id="{FFDA368B-8013-4167-8E8A-010BA22EA922}" type="slidenum">
              <a:rPr lang="en-US" sz="1100" smtClean="0">
                <a:solidFill>
                  <a:schemeClr val="tx1">
                    <a:lumMod val="50000"/>
                    <a:lumOff val="50000"/>
                  </a:schemeClr>
                </a:solidFill>
                <a:latin typeface="+mj-lt"/>
              </a:rPr>
              <a:pPr algn="ctr"/>
              <a:t>‹#›</a:t>
            </a:fld>
            <a:endParaRPr lang="en-US" sz="1100" dirty="0">
              <a:solidFill>
                <a:schemeClr val="tx1">
                  <a:lumMod val="50000"/>
                  <a:lumOff val="50000"/>
                </a:schemeClr>
              </a:solidFill>
              <a:latin typeface="+mj-lt"/>
            </a:endParaRPr>
          </a:p>
        </p:txBody>
      </p:sp>
    </p:spTree>
    <p:extLst>
      <p:ext uri="{BB962C8B-B14F-4D97-AF65-F5344CB8AC3E}">
        <p14:creationId xmlns:p14="http://schemas.microsoft.com/office/powerpoint/2010/main" val="2167971415"/>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702" r:id="rId3"/>
    <p:sldLayoutId id="2147483678" r:id="rId4"/>
    <p:sldLayoutId id="2147483680" r:id="rId5"/>
    <p:sldLayoutId id="2147483703" r:id="rId6"/>
    <p:sldLayoutId id="2147483695" r:id="rId7"/>
    <p:sldLayoutId id="2147483690" r:id="rId8"/>
    <p:sldLayoutId id="2147483696" r:id="rId9"/>
    <p:sldLayoutId id="2147483685" r:id="rId10"/>
    <p:sldLayoutId id="2147483699" r:id="rId11"/>
    <p:sldLayoutId id="2147483684" r:id="rId12"/>
    <p:sldLayoutId id="2147483681" r:id="rId13"/>
    <p:sldLayoutId id="2147483700" r:id="rId14"/>
    <p:sldLayoutId id="2147483698" r:id="rId15"/>
    <p:sldLayoutId id="2147483688" r:id="rId16"/>
    <p:sldLayoutId id="2147483704" r:id="rId17"/>
    <p:sldLayoutId id="2147483694" r:id="rId18"/>
    <p:sldLayoutId id="2147483691" r:id="rId19"/>
    <p:sldLayoutId id="2147483697" r:id="rId20"/>
    <p:sldLayoutId id="2147483705" r:id="rId21"/>
  </p:sldLayoutIdLst>
  <p:txStyles>
    <p:titleStyle>
      <a:lvl1pPr algn="l" defTabSz="914400" rtl="0" eaLnBrk="1" latinLnBrk="0" hangingPunct="1">
        <a:lnSpc>
          <a:spcPct val="90000"/>
        </a:lnSpc>
        <a:spcBef>
          <a:spcPct val="0"/>
        </a:spcBef>
        <a:buNone/>
        <a:defRPr sz="3600" b="0" kern="1200">
          <a:solidFill>
            <a:schemeClr val="tx1"/>
          </a:solidFill>
          <a:latin typeface="+mn-lt"/>
          <a:ea typeface="+mj-ea"/>
          <a:cs typeface="+mj-cs"/>
        </a:defRPr>
      </a:lvl1pPr>
    </p:titleStyle>
    <p:bodyStyle>
      <a:lvl1pPr marL="169863" indent="-169863" algn="l" defTabSz="914400" rtl="0" eaLnBrk="1" latinLnBrk="0" hangingPunct="1">
        <a:lnSpc>
          <a:spcPct val="100000"/>
        </a:lnSpc>
        <a:spcBef>
          <a:spcPts val="1000"/>
        </a:spcBef>
        <a:spcAft>
          <a:spcPts val="0"/>
        </a:spcAft>
        <a:buFont typeface="Arial" panose="020B0604020202020204" pitchFamily="34" charset="0"/>
        <a:buChar char="•"/>
        <a:defRPr sz="1600" kern="1200">
          <a:solidFill>
            <a:schemeClr val="tx1">
              <a:lumMod val="50000"/>
              <a:lumOff val="50000"/>
            </a:schemeClr>
          </a:solidFill>
          <a:latin typeface="+mj-lt"/>
          <a:ea typeface="+mn-ea"/>
          <a:cs typeface="+mn-cs"/>
        </a:defRPr>
      </a:lvl1pPr>
      <a:lvl2pPr marL="339725" indent="-171450" algn="l" defTabSz="914400" rtl="0" eaLnBrk="1" latinLnBrk="0" hangingPunct="1">
        <a:lnSpc>
          <a:spcPct val="100000"/>
        </a:lnSpc>
        <a:spcBef>
          <a:spcPts val="500"/>
        </a:spcBef>
        <a:spcAft>
          <a:spcPts val="0"/>
        </a:spcAft>
        <a:buFont typeface="Calibri Light" panose="020F0302020204030204" pitchFamily="34" charset="0"/>
        <a:buChar char="₋"/>
        <a:tabLst>
          <a:tab pos="282575" algn="l"/>
        </a:tabLst>
        <a:defRPr sz="1600" kern="1200">
          <a:solidFill>
            <a:schemeClr val="tx1">
              <a:lumMod val="50000"/>
              <a:lumOff val="50000"/>
            </a:schemeClr>
          </a:solidFill>
          <a:latin typeface="+mj-lt"/>
          <a:ea typeface="+mn-ea"/>
          <a:cs typeface="+mn-cs"/>
        </a:defRPr>
      </a:lvl2pPr>
      <a:lvl3pPr marL="574675" indent="-168275" algn="l" defTabSz="914400" rtl="0" eaLnBrk="1" latinLnBrk="0" hangingPunct="1">
        <a:lnSpc>
          <a:spcPct val="100000"/>
        </a:lnSpc>
        <a:spcBef>
          <a:spcPts val="500"/>
        </a:spcBef>
        <a:spcAft>
          <a:spcPts val="0"/>
        </a:spcAft>
        <a:buFont typeface="Calibri Light" panose="020F0302020204030204" pitchFamily="34" charset="0"/>
        <a:buChar char="&gt;"/>
        <a:defRPr sz="1600" kern="1200">
          <a:solidFill>
            <a:schemeClr val="tx1">
              <a:lumMod val="50000"/>
              <a:lumOff val="50000"/>
            </a:schemeClr>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6C88D1DE-AD9C-4BC4-BD2B-54E4166A5337}"/>
              </a:ext>
            </a:extLst>
          </p:cNvPr>
          <p:cNvSpPr>
            <a:spLocks noGrp="1"/>
          </p:cNvSpPr>
          <p:nvPr>
            <p:ph type="title"/>
          </p:nvPr>
        </p:nvSpPr>
        <p:spPr bwMode="auto">
          <a:xfrm>
            <a:off x="304801" y="0"/>
            <a:ext cx="1165436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3CAA867D-433B-4386-B18C-DC8DFDE32E48}"/>
              </a:ext>
            </a:extLst>
          </p:cNvPr>
          <p:cNvSpPr>
            <a:spLocks noGrp="1"/>
          </p:cNvSpPr>
          <p:nvPr>
            <p:ph type="body" idx="1"/>
          </p:nvPr>
        </p:nvSpPr>
        <p:spPr bwMode="auto">
          <a:xfrm>
            <a:off x="304801" y="917575"/>
            <a:ext cx="11654367"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4" name="Date Placeholder 3">
            <a:extLst>
              <a:ext uri="{FF2B5EF4-FFF2-40B4-BE49-F238E27FC236}">
                <a16:creationId xmlns:a16="http://schemas.microsoft.com/office/drawing/2014/main" id="{A743B7E4-17DC-4056-ABAD-B842C9402831}"/>
              </a:ext>
            </a:extLst>
          </p:cNvPr>
          <p:cNvSpPr>
            <a:spLocks noGrp="1"/>
          </p:cNvSpPr>
          <p:nvPr>
            <p:ph type="dt" sz="half" idx="2"/>
          </p:nvPr>
        </p:nvSpPr>
        <p:spPr>
          <a:xfrm>
            <a:off x="304800" y="6629400"/>
            <a:ext cx="3048000" cy="228600"/>
          </a:xfrm>
          <a:prstGeom prst="rect">
            <a:avLst/>
          </a:prstGeom>
        </p:spPr>
        <p:txBody>
          <a:bodyPr vert="horz" lIns="91440" tIns="45720" rIns="91440" bIns="45720" rtlCol="0" anchor="ctr"/>
          <a:lstStyle>
            <a:lvl1pPr algn="l" eaLnBrk="1" fontAlgn="auto" hangingPunct="1">
              <a:spcBef>
                <a:spcPts val="0"/>
              </a:spcBef>
              <a:spcAft>
                <a:spcPts val="0"/>
              </a:spcAft>
              <a:defRPr sz="1000" b="1">
                <a:solidFill>
                  <a:schemeClr val="tx1">
                    <a:tint val="75000"/>
                  </a:schemeClr>
                </a:solidFill>
                <a:latin typeface="+mn-lt"/>
              </a:defRPr>
            </a:lvl1pPr>
          </a:lstStyle>
          <a:p>
            <a:pPr>
              <a:defRPr/>
            </a:pPr>
            <a:fld id="{3EF4F985-7C0C-4DCC-9556-EFE2340D95F5}" type="datetime1">
              <a:rPr lang="en-US"/>
              <a:pPr>
                <a:defRPr/>
              </a:pPr>
              <a:t>5/19/2020</a:t>
            </a:fld>
            <a:endParaRPr lang="en-US" dirty="0"/>
          </a:p>
        </p:txBody>
      </p:sp>
      <p:sp>
        <p:nvSpPr>
          <p:cNvPr id="5" name="Footer Placeholder 4">
            <a:extLst>
              <a:ext uri="{FF2B5EF4-FFF2-40B4-BE49-F238E27FC236}">
                <a16:creationId xmlns:a16="http://schemas.microsoft.com/office/drawing/2014/main" id="{B3506C80-4893-455E-8AC6-BBFF34D94749}"/>
              </a:ext>
            </a:extLst>
          </p:cNvPr>
          <p:cNvSpPr>
            <a:spLocks noGrp="1"/>
          </p:cNvSpPr>
          <p:nvPr>
            <p:ph type="ftr" sz="quarter" idx="3"/>
          </p:nvPr>
        </p:nvSpPr>
        <p:spPr>
          <a:xfrm>
            <a:off x="3352800" y="6629400"/>
            <a:ext cx="5791200" cy="228600"/>
          </a:xfrm>
          <a:prstGeom prst="rect">
            <a:avLst/>
          </a:prstGeom>
        </p:spPr>
        <p:txBody>
          <a:bodyPr vert="horz" lIns="91440" tIns="45720" rIns="91440" bIns="45720" rtlCol="0" anchor="ctr"/>
          <a:lstStyle>
            <a:lvl1pPr algn="ctr" eaLnBrk="1" fontAlgn="auto" hangingPunct="1">
              <a:spcBef>
                <a:spcPts val="0"/>
              </a:spcBef>
              <a:spcAft>
                <a:spcPts val="0"/>
              </a:spcAft>
              <a:defRPr sz="1000" b="1">
                <a:solidFill>
                  <a:schemeClr val="tx1">
                    <a:tint val="75000"/>
                  </a:schemeClr>
                </a:solidFill>
                <a:latin typeface="+mn-lt"/>
              </a:defRPr>
            </a:lvl1pPr>
          </a:lstStyle>
          <a:p>
            <a:pPr>
              <a:defRPr/>
            </a:pPr>
            <a:endParaRPr lang="en-US"/>
          </a:p>
        </p:txBody>
      </p:sp>
      <p:sp>
        <p:nvSpPr>
          <p:cNvPr id="7" name="Rectangle 6">
            <a:extLst>
              <a:ext uri="{FF2B5EF4-FFF2-40B4-BE49-F238E27FC236}">
                <a16:creationId xmlns:a16="http://schemas.microsoft.com/office/drawing/2014/main" id="{2ACB39E8-4431-46AE-97C1-22BD58B8037E}"/>
              </a:ext>
            </a:extLst>
          </p:cNvPr>
          <p:cNvSpPr/>
          <p:nvPr/>
        </p:nvSpPr>
        <p:spPr>
          <a:xfrm>
            <a:off x="0" y="0"/>
            <a:ext cx="121920" cy="6858000"/>
          </a:xfrm>
          <a:prstGeom prst="rect">
            <a:avLst/>
          </a:prstGeom>
          <a:solidFill>
            <a:srgbClr val="822433"/>
          </a:solidFill>
          <a:ln w="3175">
            <a:noFill/>
          </a:ln>
          <a:effectLst/>
          <a:scene3d>
            <a:camera prst="orthographicFront">
              <a:rot lat="0" lon="0" rev="0"/>
            </a:camera>
            <a:lightRig rig="threePt" dir="t"/>
          </a:scene3d>
          <a:sp3d prstMaterial="matte"/>
        </p:spPr>
        <p:style>
          <a:lnRef idx="0">
            <a:schemeClr val="accent2"/>
          </a:lnRef>
          <a:fillRef idx="3">
            <a:schemeClr val="accent2"/>
          </a:fillRef>
          <a:effectRef idx="3">
            <a:schemeClr val="accent2"/>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1033" name="Picture 2">
            <a:extLst>
              <a:ext uri="{FF2B5EF4-FFF2-40B4-BE49-F238E27FC236}">
                <a16:creationId xmlns:a16="http://schemas.microsoft.com/office/drawing/2014/main" id="{07D2D5ED-06F8-4E63-BBCE-43C749D64BF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755717" y="6372226"/>
            <a:ext cx="243628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2" r:id="rId1"/>
  </p:sldLayoutIdLst>
  <p:hf hdr="0" ftr="0" dt="0"/>
  <p:txStyles>
    <p:titleStyle>
      <a:lvl1pPr algn="l" rtl="0" eaLnBrk="0" fontAlgn="base" hangingPunct="0">
        <a:spcBef>
          <a:spcPct val="0"/>
        </a:spcBef>
        <a:spcAft>
          <a:spcPct val="0"/>
        </a:spcAft>
        <a:defRPr sz="2000" kern="1200">
          <a:solidFill>
            <a:srgbClr val="822433"/>
          </a:solidFill>
          <a:latin typeface="Arial Rounded MT Bold" pitchFamily="34" charset="0"/>
          <a:ea typeface="+mj-ea"/>
          <a:cs typeface="+mj-cs"/>
        </a:defRPr>
      </a:lvl1pPr>
      <a:lvl2pPr algn="l" rtl="0" eaLnBrk="0" fontAlgn="base" hangingPunct="0">
        <a:spcBef>
          <a:spcPct val="0"/>
        </a:spcBef>
        <a:spcAft>
          <a:spcPct val="0"/>
        </a:spcAft>
        <a:defRPr sz="2000">
          <a:solidFill>
            <a:srgbClr val="822433"/>
          </a:solidFill>
          <a:latin typeface="Arial Rounded MT Bold" pitchFamily="34" charset="0"/>
        </a:defRPr>
      </a:lvl2pPr>
      <a:lvl3pPr algn="l" rtl="0" eaLnBrk="0" fontAlgn="base" hangingPunct="0">
        <a:spcBef>
          <a:spcPct val="0"/>
        </a:spcBef>
        <a:spcAft>
          <a:spcPct val="0"/>
        </a:spcAft>
        <a:defRPr sz="2000">
          <a:solidFill>
            <a:srgbClr val="822433"/>
          </a:solidFill>
          <a:latin typeface="Arial Rounded MT Bold" pitchFamily="34" charset="0"/>
        </a:defRPr>
      </a:lvl3pPr>
      <a:lvl4pPr algn="l" rtl="0" eaLnBrk="0" fontAlgn="base" hangingPunct="0">
        <a:spcBef>
          <a:spcPct val="0"/>
        </a:spcBef>
        <a:spcAft>
          <a:spcPct val="0"/>
        </a:spcAft>
        <a:defRPr sz="2000">
          <a:solidFill>
            <a:srgbClr val="822433"/>
          </a:solidFill>
          <a:latin typeface="Arial Rounded MT Bold" pitchFamily="34" charset="0"/>
        </a:defRPr>
      </a:lvl4pPr>
      <a:lvl5pPr algn="l" rtl="0" eaLnBrk="0" fontAlgn="base" hangingPunct="0">
        <a:spcBef>
          <a:spcPct val="0"/>
        </a:spcBef>
        <a:spcAft>
          <a:spcPct val="0"/>
        </a:spcAft>
        <a:defRPr sz="2000">
          <a:solidFill>
            <a:srgbClr val="822433"/>
          </a:solidFill>
          <a:latin typeface="Arial Rounded MT Bold" pitchFamily="34" charset="0"/>
        </a:defRPr>
      </a:lvl5pPr>
      <a:lvl6pPr marL="457200" algn="l" rtl="0" fontAlgn="base">
        <a:spcBef>
          <a:spcPct val="0"/>
        </a:spcBef>
        <a:spcAft>
          <a:spcPct val="0"/>
        </a:spcAft>
        <a:defRPr sz="3000">
          <a:solidFill>
            <a:srgbClr val="822433"/>
          </a:solidFill>
          <a:latin typeface="Arial Rounded MT Bold" pitchFamily="34" charset="0"/>
        </a:defRPr>
      </a:lvl6pPr>
      <a:lvl7pPr marL="914400" algn="l" rtl="0" fontAlgn="base">
        <a:spcBef>
          <a:spcPct val="0"/>
        </a:spcBef>
        <a:spcAft>
          <a:spcPct val="0"/>
        </a:spcAft>
        <a:defRPr sz="3000">
          <a:solidFill>
            <a:srgbClr val="822433"/>
          </a:solidFill>
          <a:latin typeface="Arial Rounded MT Bold" pitchFamily="34" charset="0"/>
        </a:defRPr>
      </a:lvl7pPr>
      <a:lvl8pPr marL="1371600" algn="l" rtl="0" fontAlgn="base">
        <a:spcBef>
          <a:spcPct val="0"/>
        </a:spcBef>
        <a:spcAft>
          <a:spcPct val="0"/>
        </a:spcAft>
        <a:defRPr sz="3000">
          <a:solidFill>
            <a:srgbClr val="822433"/>
          </a:solidFill>
          <a:latin typeface="Arial Rounded MT Bold" pitchFamily="34" charset="0"/>
        </a:defRPr>
      </a:lvl8pPr>
      <a:lvl9pPr marL="1828800" algn="l" rtl="0" fontAlgn="base">
        <a:spcBef>
          <a:spcPct val="0"/>
        </a:spcBef>
        <a:spcAft>
          <a:spcPct val="0"/>
        </a:spcAft>
        <a:defRPr sz="3000">
          <a:solidFill>
            <a:srgbClr val="822433"/>
          </a:solidFill>
          <a:latin typeface="Arial Rounded MT Bold" pitchFamily="34" charset="0"/>
        </a:defRPr>
      </a:lvl9pPr>
    </p:titleStyle>
    <p:bodyStyle>
      <a:lvl1pPr marL="342900" indent="-342900" algn="l" rtl="0" eaLnBrk="0" fontAlgn="base" hangingPunct="0">
        <a:spcBef>
          <a:spcPct val="20000"/>
        </a:spcBef>
        <a:spcAft>
          <a:spcPct val="0"/>
        </a:spcAft>
        <a:buFont typeface="Arial" panose="020B0604020202020204" pitchFamily="34" charset="0"/>
        <a:defRPr lang="en-US" sz="1600" b="1" kern="1200" dirty="0">
          <a:solidFill>
            <a:srgbClr val="4F5557"/>
          </a:solidFill>
          <a:latin typeface="Arial" pitchFamily="34" charset="0"/>
          <a:ea typeface="+mn-ea"/>
          <a:cs typeface="+mn-cs"/>
        </a:defRPr>
      </a:lvl1pPr>
      <a:lvl2pPr marL="517525" indent="-285750" algn="l" rtl="0" eaLnBrk="0" fontAlgn="base" hangingPunct="0">
        <a:spcBef>
          <a:spcPct val="20000"/>
        </a:spcBef>
        <a:spcAft>
          <a:spcPct val="0"/>
        </a:spcAft>
        <a:buFont typeface="Arial" panose="020B0604020202020204" pitchFamily="34" charset="0"/>
        <a:buChar char="•"/>
        <a:defRPr lang="en-US" sz="1600" kern="1200" dirty="0">
          <a:solidFill>
            <a:srgbClr val="822433"/>
          </a:solidFill>
          <a:latin typeface="Arial" pitchFamily="34" charset="0"/>
          <a:ea typeface="+mn-ea"/>
          <a:cs typeface="+mn-cs"/>
        </a:defRPr>
      </a:lvl2pPr>
      <a:lvl3pPr marL="917575" indent="-228600" algn="l" rtl="0" eaLnBrk="0" fontAlgn="base" hangingPunct="0">
        <a:spcBef>
          <a:spcPct val="20000"/>
        </a:spcBef>
        <a:spcAft>
          <a:spcPct val="0"/>
        </a:spcAft>
        <a:buFont typeface="Arial" panose="020B0604020202020204" pitchFamily="34" charset="0"/>
        <a:buChar char="•"/>
        <a:defRPr lang="en-US" sz="1400" kern="1200" dirty="0">
          <a:solidFill>
            <a:srgbClr val="4F5557"/>
          </a:solidFill>
          <a:latin typeface="Arial"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2.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jasmine.github.io/2.0/introduction.html" TargetMode="External"/><Relationship Id="rId1" Type="http://schemas.openxmlformats.org/officeDocument/2006/relationships/slideLayout" Target="../slideLayouts/slideLayout20.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hyperlink" Target="https://jasmine.github.io/api/3.3/global" TargetMode="External"/><Relationship Id="rId2" Type="http://schemas.openxmlformats.org/officeDocument/2006/relationships/notesSlide" Target="../notesSlides/notesSlide2.xml"/><Relationship Id="rId1" Type="http://schemas.openxmlformats.org/officeDocument/2006/relationships/slideLayout" Target="../slideLayouts/slideLayout22.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029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5E95C708-2529-4AF8-909C-A12E10A7DDD9}"/>
              </a:ext>
            </a:extLst>
          </p:cNvPr>
          <p:cNvSpPr>
            <a:spLocks noGrp="1"/>
          </p:cNvSpPr>
          <p:nvPr>
            <p:ph type="title"/>
          </p:nvPr>
        </p:nvSpPr>
        <p:spPr>
          <a:xfrm>
            <a:off x="916003" y="222753"/>
            <a:ext cx="8764588" cy="914400"/>
          </a:xfrm>
        </p:spPr>
        <p:txBody>
          <a:bodyPr/>
          <a:lstStyle/>
          <a:p>
            <a:r>
              <a:rPr lang="en-US" altLang="en-US" sz="3600" dirty="0" err="1">
                <a:solidFill>
                  <a:srgbClr val="002060"/>
                </a:solidFill>
                <a:latin typeface="Calibri" panose="020F0502020204030204" pitchFamily="34" charset="0"/>
                <a:cs typeface="Calibri" panose="020F0502020204030204" pitchFamily="34" charset="0"/>
              </a:rPr>
              <a:t>onPrepare</a:t>
            </a:r>
            <a:r>
              <a:rPr lang="en-US" altLang="en-US" sz="3600" dirty="0">
                <a:solidFill>
                  <a:srgbClr val="002060"/>
                </a:solidFill>
                <a:latin typeface="Calibri" panose="020F0502020204030204" pitchFamily="34" charset="0"/>
                <a:cs typeface="Calibri" panose="020F0502020204030204" pitchFamily="34" charset="0"/>
              </a:rPr>
              <a:t>()</a:t>
            </a:r>
            <a:br>
              <a:rPr lang="en-US" altLang="en-US" sz="3600" dirty="0">
                <a:solidFill>
                  <a:srgbClr val="002060"/>
                </a:solidFill>
                <a:latin typeface="Calibri" panose="020F0502020204030204" pitchFamily="34" charset="0"/>
                <a:cs typeface="Calibri" panose="020F0502020204030204" pitchFamily="34" charset="0"/>
              </a:rPr>
            </a:br>
            <a:r>
              <a:rPr lang="en-US" altLang="en-US" sz="3600" dirty="0" err="1">
                <a:solidFill>
                  <a:srgbClr val="002060"/>
                </a:solidFill>
                <a:latin typeface="Calibri" panose="020F0502020204030204" pitchFamily="34" charset="0"/>
                <a:cs typeface="Calibri" panose="020F0502020204030204" pitchFamily="34" charset="0"/>
              </a:rPr>
              <a:t>onComplete</a:t>
            </a:r>
            <a:r>
              <a:rPr lang="en-US" altLang="en-US" sz="3600" dirty="0">
                <a:solidFill>
                  <a:srgbClr val="002060"/>
                </a:solidFill>
                <a:latin typeface="Calibri" panose="020F0502020204030204" pitchFamily="34" charset="0"/>
                <a:cs typeface="Calibri" panose="020F0502020204030204" pitchFamily="34" charset="0"/>
              </a:rPr>
              <a:t>(): try at </a:t>
            </a:r>
            <a:r>
              <a:rPr lang="en-US" altLang="en-US" sz="3600">
                <a:solidFill>
                  <a:srgbClr val="002060"/>
                </a:solidFill>
                <a:latin typeface="Calibri" panose="020F0502020204030204" pitchFamily="34" charset="0"/>
                <a:cs typeface="Calibri" panose="020F0502020204030204" pitchFamily="34" charset="0"/>
              </a:rPr>
              <a:t>your end.</a:t>
            </a:r>
            <a:endParaRPr lang="en-US" altLang="en-US" sz="3600" dirty="0">
              <a:solidFill>
                <a:srgbClr val="002060"/>
              </a:solidFill>
              <a:latin typeface="Calibri" panose="020F0502020204030204" pitchFamily="34" charset="0"/>
              <a:cs typeface="Calibri" panose="020F0502020204030204" pitchFamily="34" charset="0"/>
            </a:endParaRPr>
          </a:p>
        </p:txBody>
      </p:sp>
      <p:pic>
        <p:nvPicPr>
          <p:cNvPr id="12291" name="Content Placeholder 3">
            <a:extLst>
              <a:ext uri="{FF2B5EF4-FFF2-40B4-BE49-F238E27FC236}">
                <a16:creationId xmlns:a16="http://schemas.microsoft.com/office/drawing/2014/main" id="{7C25AAA4-A633-4CF4-B7CB-F58736A9EFF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916003" y="2290762"/>
            <a:ext cx="7820025" cy="2276475"/>
          </a:xfrm>
        </p:spPr>
      </p:pic>
      <p:sp>
        <p:nvSpPr>
          <p:cNvPr id="12292" name="Rectangle 4">
            <a:extLst>
              <a:ext uri="{FF2B5EF4-FFF2-40B4-BE49-F238E27FC236}">
                <a16:creationId xmlns:a16="http://schemas.microsoft.com/office/drawing/2014/main" id="{23239360-DD9F-4569-96C2-8743DD11D6CD}"/>
              </a:ext>
            </a:extLst>
          </p:cNvPr>
          <p:cNvSpPr>
            <a:spLocks noChangeArrowheads="1"/>
          </p:cNvSpPr>
          <p:nvPr/>
        </p:nvSpPr>
        <p:spPr bwMode="auto">
          <a:xfrm>
            <a:off x="916003" y="1216026"/>
            <a:ext cx="7123113" cy="369887"/>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err="1">
                <a:solidFill>
                  <a:srgbClr val="002060"/>
                </a:solidFill>
                <a:ea typeface="+mj-ea"/>
                <a:cs typeface="Calibri" panose="020F0502020204030204" pitchFamily="34" charset="0"/>
              </a:rPr>
              <a:t>onPrepare</a:t>
            </a:r>
            <a:r>
              <a:rPr lang="en-US" altLang="en-US" dirty="0">
                <a:solidFill>
                  <a:srgbClr val="002060"/>
                </a:solidFill>
                <a:ea typeface="+mj-ea"/>
                <a:cs typeface="Calibri" panose="020F0502020204030204" pitchFamily="34" charset="0"/>
              </a:rPr>
              <a:t> function, which will be run once before any of your tests.  </a:t>
            </a:r>
          </a:p>
        </p:txBody>
      </p:sp>
    </p:spTree>
    <p:extLst>
      <p:ext uri="{BB962C8B-B14F-4D97-AF65-F5344CB8AC3E}">
        <p14:creationId xmlns:p14="http://schemas.microsoft.com/office/powerpoint/2010/main" val="59936138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301625"/>
            <a:ext cx="11541125" cy="777875"/>
          </a:xfrm>
          <a:prstGeom prst="rect">
            <a:avLst/>
          </a:prstGeom>
        </p:spPr>
        <p:txBody>
          <a:bodyPr/>
          <a:lstStyle/>
          <a:p>
            <a:pPr marL="0" indent="0">
              <a:buNone/>
            </a:pPr>
            <a:r>
              <a:rPr lang="en-US" sz="3600" dirty="0">
                <a:solidFill>
                  <a:srgbClr val="002060"/>
                </a:solidFill>
                <a:latin typeface="Calibri" panose="020F0502020204030204" pitchFamily="34" charset="0"/>
                <a:ea typeface="+mj-ea"/>
                <a:cs typeface="Calibri" panose="020F0502020204030204" pitchFamily="34" charset="0"/>
              </a:rPr>
              <a:t>      Page Object Model</a:t>
            </a:r>
          </a:p>
        </p:txBody>
      </p:sp>
      <p:sp>
        <p:nvSpPr>
          <p:cNvPr id="2" name="Rectangle 1">
            <a:extLst>
              <a:ext uri="{FF2B5EF4-FFF2-40B4-BE49-F238E27FC236}">
                <a16:creationId xmlns:a16="http://schemas.microsoft.com/office/drawing/2014/main" id="{BB7BCA85-BF89-408D-B826-7FA260B5C1E2}"/>
              </a:ext>
            </a:extLst>
          </p:cNvPr>
          <p:cNvSpPr/>
          <p:nvPr/>
        </p:nvSpPr>
        <p:spPr>
          <a:xfrm>
            <a:off x="372177" y="1075358"/>
            <a:ext cx="5268227" cy="2092881"/>
          </a:xfrm>
          <a:prstGeom prst="rect">
            <a:avLst/>
          </a:prstGeom>
        </p:spPr>
        <p:txBody>
          <a:bodyPr wrap="square">
            <a:spAutoFit/>
          </a:bodyPr>
          <a:lstStyle/>
          <a:p>
            <a:pPr marL="285750" indent="-285750">
              <a:lnSpc>
                <a:spcPct val="100000"/>
              </a:lnSpc>
              <a:spcBef>
                <a:spcPts val="1200"/>
              </a:spcBef>
              <a:buFont typeface="Wingdings" panose="05000000000000000000" pitchFamily="2" charset="2"/>
              <a:buChar char="§"/>
            </a:pPr>
            <a:endParaRPr lang="en-IN" b="1" dirty="0">
              <a:solidFill>
                <a:srgbClr val="002060"/>
              </a:solidFill>
            </a:endParaRPr>
          </a:p>
          <a:p>
            <a:pPr marL="285750" indent="-285750">
              <a:lnSpc>
                <a:spcPct val="100000"/>
              </a:lnSpc>
              <a:spcBef>
                <a:spcPts val="1200"/>
              </a:spcBef>
              <a:buFont typeface="Wingdings" panose="05000000000000000000" pitchFamily="2" charset="2"/>
              <a:buChar char="§"/>
            </a:pPr>
            <a:endParaRPr lang="en-IN" b="1" dirty="0">
              <a:solidFill>
                <a:srgbClr val="002060"/>
              </a:solidFill>
            </a:endParaRPr>
          </a:p>
          <a:p>
            <a:pPr marL="285750" indent="-285750">
              <a:lnSpc>
                <a:spcPct val="100000"/>
              </a:lnSpc>
              <a:spcBef>
                <a:spcPts val="1200"/>
              </a:spcBef>
              <a:buFont typeface="Wingdings" panose="05000000000000000000" pitchFamily="2" charset="2"/>
              <a:buChar char="§"/>
            </a:pPr>
            <a:endParaRPr lang="en-IN" b="1" dirty="0">
              <a:solidFill>
                <a:srgbClr val="002060"/>
              </a:solidFill>
            </a:endParaRPr>
          </a:p>
          <a:p>
            <a:pPr marL="285750" indent="-285750">
              <a:lnSpc>
                <a:spcPct val="100000"/>
              </a:lnSpc>
              <a:spcBef>
                <a:spcPts val="1200"/>
              </a:spcBef>
              <a:buFont typeface="Wingdings" panose="05000000000000000000" pitchFamily="2" charset="2"/>
              <a:buChar char="§"/>
            </a:pPr>
            <a:endParaRPr lang="en-IN" b="1" dirty="0">
              <a:solidFill>
                <a:srgbClr val="002060"/>
              </a:solidFill>
            </a:endParaRPr>
          </a:p>
          <a:p>
            <a:pPr marL="285750" indent="-285750">
              <a:lnSpc>
                <a:spcPct val="100000"/>
              </a:lnSpc>
              <a:spcBef>
                <a:spcPts val="1200"/>
              </a:spcBef>
              <a:buFont typeface="Wingdings" panose="05000000000000000000" pitchFamily="2" charset="2"/>
              <a:buChar char="§"/>
            </a:pPr>
            <a:endParaRPr lang="en-US" b="1" dirty="0">
              <a:solidFill>
                <a:srgbClr val="002060"/>
              </a:solidFill>
            </a:endParaRPr>
          </a:p>
        </p:txBody>
      </p:sp>
      <p:pic>
        <p:nvPicPr>
          <p:cNvPr id="4" name="Content Placeholder 3">
            <a:extLst>
              <a:ext uri="{FF2B5EF4-FFF2-40B4-BE49-F238E27FC236}">
                <a16:creationId xmlns:a16="http://schemas.microsoft.com/office/drawing/2014/main" id="{06C356E3-62C6-44C2-B8A8-1F7EDDC1D2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76086" y="2400728"/>
            <a:ext cx="8556625" cy="3840163"/>
          </a:xfrm>
          <a:prstGeom prst="rect">
            <a:avLst/>
          </a:prstGeom>
        </p:spPr>
      </p:pic>
      <p:sp>
        <p:nvSpPr>
          <p:cNvPr id="5" name="Rectangle 4">
            <a:extLst>
              <a:ext uri="{FF2B5EF4-FFF2-40B4-BE49-F238E27FC236}">
                <a16:creationId xmlns:a16="http://schemas.microsoft.com/office/drawing/2014/main" id="{1095AA89-60F5-402C-9D14-F8DC4C61505D}"/>
              </a:ext>
            </a:extLst>
          </p:cNvPr>
          <p:cNvSpPr/>
          <p:nvPr/>
        </p:nvSpPr>
        <p:spPr>
          <a:xfrm>
            <a:off x="372177" y="1206555"/>
            <a:ext cx="10766878" cy="1194173"/>
          </a:xfrm>
          <a:prstGeom prst="rect">
            <a:avLst/>
          </a:prstGeom>
        </p:spPr>
        <p:txBody>
          <a:bodyPr wrap="square">
            <a:spAutoFit/>
          </a:bodyPr>
          <a:lstStyle/>
          <a:p>
            <a:r>
              <a:rPr lang="en-US" dirty="0">
                <a:solidFill>
                  <a:srgbClr val="002060"/>
                </a:solidFill>
              </a:rPr>
              <a:t>Page Objects help you write cleaner tests by encapsulating information about the elements on your application page. A Page Object can be reused across multiple tests, and if the template of your application changes, you only need to update the Page Object.</a:t>
            </a:r>
          </a:p>
          <a:p>
            <a:endParaRPr lang="en-US" dirty="0"/>
          </a:p>
        </p:txBody>
      </p:sp>
    </p:spTree>
    <p:extLst>
      <p:ext uri="{BB962C8B-B14F-4D97-AF65-F5344CB8AC3E}">
        <p14:creationId xmlns:p14="http://schemas.microsoft.com/office/powerpoint/2010/main" val="842335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2247241E-B7E2-45A1-9EA3-9D675E3E8E07}"/>
              </a:ext>
            </a:extLst>
          </p:cNvPr>
          <p:cNvSpPr txBox="1">
            <a:spLocks/>
          </p:cNvSpPr>
          <p:nvPr/>
        </p:nvSpPr>
        <p:spPr>
          <a:xfrm>
            <a:off x="0" y="301625"/>
            <a:ext cx="11541125" cy="777875"/>
          </a:xfrm>
          <a:prstGeom prst="rect">
            <a:avLst/>
          </a:prstGeom>
        </p:spPr>
        <p:txBody>
          <a:bodyPr/>
          <a:lstStyle>
            <a:lvl1pPr marL="169863" indent="-169863" algn="l" defTabSz="914400" rtl="0" eaLnBrk="1" latinLnBrk="0" hangingPunct="1">
              <a:lnSpc>
                <a:spcPct val="100000"/>
              </a:lnSpc>
              <a:spcBef>
                <a:spcPts val="1000"/>
              </a:spcBef>
              <a:spcAft>
                <a:spcPts val="0"/>
              </a:spcAft>
              <a:buFont typeface="Arial" panose="020B0604020202020204" pitchFamily="34" charset="0"/>
              <a:buChar char="•"/>
              <a:defRPr sz="1600" kern="1200">
                <a:solidFill>
                  <a:schemeClr val="tx1">
                    <a:lumMod val="50000"/>
                    <a:lumOff val="50000"/>
                  </a:schemeClr>
                </a:solidFill>
                <a:latin typeface="+mj-lt"/>
                <a:ea typeface="+mn-ea"/>
                <a:cs typeface="+mn-cs"/>
              </a:defRPr>
            </a:lvl1pPr>
            <a:lvl2pPr marL="339725" indent="-171450" algn="l" defTabSz="914400" rtl="0" eaLnBrk="1" latinLnBrk="0" hangingPunct="1">
              <a:lnSpc>
                <a:spcPct val="100000"/>
              </a:lnSpc>
              <a:spcBef>
                <a:spcPts val="500"/>
              </a:spcBef>
              <a:spcAft>
                <a:spcPts val="0"/>
              </a:spcAft>
              <a:buFont typeface="Calibri Light" panose="020F0302020204030204" pitchFamily="34" charset="0"/>
              <a:buChar char="₋"/>
              <a:tabLst>
                <a:tab pos="282575" algn="l"/>
              </a:tabLst>
              <a:defRPr sz="1600" kern="1200">
                <a:solidFill>
                  <a:schemeClr val="tx1">
                    <a:lumMod val="50000"/>
                    <a:lumOff val="50000"/>
                  </a:schemeClr>
                </a:solidFill>
                <a:latin typeface="+mj-lt"/>
                <a:ea typeface="+mn-ea"/>
                <a:cs typeface="+mn-cs"/>
              </a:defRPr>
            </a:lvl2pPr>
            <a:lvl3pPr marL="574675" indent="-168275" algn="l" defTabSz="914400" rtl="0" eaLnBrk="1" latinLnBrk="0" hangingPunct="1">
              <a:lnSpc>
                <a:spcPct val="100000"/>
              </a:lnSpc>
              <a:spcBef>
                <a:spcPts val="500"/>
              </a:spcBef>
              <a:spcAft>
                <a:spcPts val="0"/>
              </a:spcAft>
              <a:buFont typeface="Calibri Light" panose="020F0302020204030204" pitchFamily="34" charset="0"/>
              <a:buChar char="&gt;"/>
              <a:defRPr sz="1600" kern="1200">
                <a:solidFill>
                  <a:schemeClr val="tx1">
                    <a:lumMod val="50000"/>
                    <a:lumOff val="50000"/>
                  </a:schemeClr>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dirty="0">
                <a:solidFill>
                  <a:srgbClr val="002060"/>
                </a:solidFill>
                <a:latin typeface="Calibri" panose="020F0502020204030204" pitchFamily="34" charset="0"/>
                <a:ea typeface="+mj-ea"/>
                <a:cs typeface="Calibri" panose="020F0502020204030204" pitchFamily="34" charset="0"/>
              </a:rPr>
              <a:t>      Data Providers</a:t>
            </a:r>
          </a:p>
        </p:txBody>
      </p:sp>
      <p:sp>
        <p:nvSpPr>
          <p:cNvPr id="3" name="TextBox 2">
            <a:extLst>
              <a:ext uri="{FF2B5EF4-FFF2-40B4-BE49-F238E27FC236}">
                <a16:creationId xmlns:a16="http://schemas.microsoft.com/office/drawing/2014/main" id="{FDE932FA-A8CB-4A98-A2B2-30EB34533B37}"/>
              </a:ext>
            </a:extLst>
          </p:cNvPr>
          <p:cNvSpPr txBox="1"/>
          <p:nvPr/>
        </p:nvSpPr>
        <p:spPr>
          <a:xfrm>
            <a:off x="384463" y="1174174"/>
            <a:ext cx="10183091" cy="646331"/>
          </a:xfrm>
          <a:prstGeom prst="rect">
            <a:avLst/>
          </a:prstGeom>
          <a:noFill/>
        </p:spPr>
        <p:txBody>
          <a:bodyPr wrap="square" rtlCol="0">
            <a:spAutoFit/>
          </a:bodyPr>
          <a:lstStyle/>
          <a:p>
            <a:r>
              <a:rPr lang="en-US" dirty="0">
                <a:solidFill>
                  <a:srgbClr val="002060"/>
                </a:solidFill>
              </a:rPr>
              <a:t>It helps you to write data-driven tests which essentially means that same test method can be run multiple times with different data-sets.</a:t>
            </a:r>
          </a:p>
        </p:txBody>
      </p:sp>
      <p:pic>
        <p:nvPicPr>
          <p:cNvPr id="4" name="Picture 3">
            <a:extLst>
              <a:ext uri="{FF2B5EF4-FFF2-40B4-BE49-F238E27FC236}">
                <a16:creationId xmlns:a16="http://schemas.microsoft.com/office/drawing/2014/main" id="{0B8FC50C-B389-42E9-8647-895FB5B2C1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462" y="1820505"/>
            <a:ext cx="8395855"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54034C9F-72BA-4508-818F-EA1154133D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463" y="5361502"/>
            <a:ext cx="8395854" cy="1054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5253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9FA7EE69-9A50-4CD1-8506-78227B14D06A}"/>
              </a:ext>
            </a:extLst>
          </p:cNvPr>
          <p:cNvSpPr txBox="1">
            <a:spLocks/>
          </p:cNvSpPr>
          <p:nvPr/>
        </p:nvSpPr>
        <p:spPr>
          <a:xfrm>
            <a:off x="0" y="301625"/>
            <a:ext cx="11541125" cy="777875"/>
          </a:xfrm>
          <a:prstGeom prst="rect">
            <a:avLst/>
          </a:prstGeom>
        </p:spPr>
        <p:txBody>
          <a:bodyPr/>
          <a:lstStyle>
            <a:lvl1pPr marL="169863" indent="-169863" algn="l" defTabSz="914400" rtl="0" eaLnBrk="1" latinLnBrk="0" hangingPunct="1">
              <a:lnSpc>
                <a:spcPct val="100000"/>
              </a:lnSpc>
              <a:spcBef>
                <a:spcPts val="1000"/>
              </a:spcBef>
              <a:spcAft>
                <a:spcPts val="0"/>
              </a:spcAft>
              <a:buFont typeface="Arial" panose="020B0604020202020204" pitchFamily="34" charset="0"/>
              <a:buChar char="•"/>
              <a:defRPr sz="1600" kern="1200">
                <a:solidFill>
                  <a:schemeClr val="tx1">
                    <a:lumMod val="50000"/>
                    <a:lumOff val="50000"/>
                  </a:schemeClr>
                </a:solidFill>
                <a:latin typeface="+mj-lt"/>
                <a:ea typeface="+mn-ea"/>
                <a:cs typeface="+mn-cs"/>
              </a:defRPr>
            </a:lvl1pPr>
            <a:lvl2pPr marL="339725" indent="-171450" algn="l" defTabSz="914400" rtl="0" eaLnBrk="1" latinLnBrk="0" hangingPunct="1">
              <a:lnSpc>
                <a:spcPct val="100000"/>
              </a:lnSpc>
              <a:spcBef>
                <a:spcPts val="500"/>
              </a:spcBef>
              <a:spcAft>
                <a:spcPts val="0"/>
              </a:spcAft>
              <a:buFont typeface="Calibri Light" panose="020F0302020204030204" pitchFamily="34" charset="0"/>
              <a:buChar char="₋"/>
              <a:tabLst>
                <a:tab pos="282575" algn="l"/>
              </a:tabLst>
              <a:defRPr sz="1600" kern="1200">
                <a:solidFill>
                  <a:schemeClr val="tx1">
                    <a:lumMod val="50000"/>
                    <a:lumOff val="50000"/>
                  </a:schemeClr>
                </a:solidFill>
                <a:latin typeface="+mj-lt"/>
                <a:ea typeface="+mn-ea"/>
                <a:cs typeface="+mn-cs"/>
              </a:defRPr>
            </a:lvl2pPr>
            <a:lvl3pPr marL="574675" indent="-168275" algn="l" defTabSz="914400" rtl="0" eaLnBrk="1" latinLnBrk="0" hangingPunct="1">
              <a:lnSpc>
                <a:spcPct val="100000"/>
              </a:lnSpc>
              <a:spcBef>
                <a:spcPts val="500"/>
              </a:spcBef>
              <a:spcAft>
                <a:spcPts val="0"/>
              </a:spcAft>
              <a:buFont typeface="Calibri Light" panose="020F0302020204030204" pitchFamily="34" charset="0"/>
              <a:buChar char="&gt;"/>
              <a:defRPr sz="1600" kern="1200">
                <a:solidFill>
                  <a:schemeClr val="tx1">
                    <a:lumMod val="50000"/>
                    <a:lumOff val="50000"/>
                  </a:schemeClr>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dirty="0">
                <a:solidFill>
                  <a:srgbClr val="002060"/>
                </a:solidFill>
                <a:latin typeface="Calibri" panose="020F0502020204030204" pitchFamily="34" charset="0"/>
                <a:ea typeface="+mj-ea"/>
                <a:cs typeface="Calibri" panose="020F0502020204030204" pitchFamily="34" charset="0"/>
              </a:rPr>
              <a:t>      Reporting</a:t>
            </a:r>
          </a:p>
        </p:txBody>
      </p:sp>
      <p:sp>
        <p:nvSpPr>
          <p:cNvPr id="3" name="TextBox 2">
            <a:extLst>
              <a:ext uri="{FF2B5EF4-FFF2-40B4-BE49-F238E27FC236}">
                <a16:creationId xmlns:a16="http://schemas.microsoft.com/office/drawing/2014/main" id="{42109E5A-F11C-494B-A652-62CE25F1A2C6}"/>
              </a:ext>
            </a:extLst>
          </p:cNvPr>
          <p:cNvSpPr txBox="1"/>
          <p:nvPr/>
        </p:nvSpPr>
        <p:spPr>
          <a:xfrm>
            <a:off x="332509" y="1230956"/>
            <a:ext cx="10297391" cy="369332"/>
          </a:xfrm>
          <a:prstGeom prst="rect">
            <a:avLst/>
          </a:prstGeom>
          <a:noFill/>
        </p:spPr>
        <p:txBody>
          <a:bodyPr wrap="square" rtlCol="0">
            <a:spAutoFit/>
          </a:bodyPr>
          <a:lstStyle/>
          <a:p>
            <a:r>
              <a:rPr lang="en-US" dirty="0">
                <a:solidFill>
                  <a:srgbClr val="002060"/>
                </a:solidFill>
              </a:rPr>
              <a:t>HTML</a:t>
            </a:r>
            <a:r>
              <a:rPr lang="en-US" dirty="0"/>
              <a:t> </a:t>
            </a:r>
            <a:r>
              <a:rPr lang="en-US" dirty="0">
                <a:solidFill>
                  <a:srgbClr val="002060"/>
                </a:solidFill>
              </a:rPr>
              <a:t>reporter for Jasmine2 and Protractor that will include screenshots of each test if you want.</a:t>
            </a:r>
          </a:p>
        </p:txBody>
      </p:sp>
      <p:pic>
        <p:nvPicPr>
          <p:cNvPr id="4" name="Picture 3">
            <a:extLst>
              <a:ext uri="{FF2B5EF4-FFF2-40B4-BE49-F238E27FC236}">
                <a16:creationId xmlns:a16="http://schemas.microsoft.com/office/drawing/2014/main" id="{FC45C8E8-26BA-43A9-B301-72F5C845F562}"/>
              </a:ext>
            </a:extLst>
          </p:cNvPr>
          <p:cNvPicPr>
            <a:picLocks noChangeAspect="1"/>
          </p:cNvPicPr>
          <p:nvPr/>
        </p:nvPicPr>
        <p:blipFill>
          <a:blip r:embed="rId2"/>
          <a:stretch>
            <a:fillRect/>
          </a:stretch>
        </p:blipFill>
        <p:spPr>
          <a:xfrm>
            <a:off x="332509" y="1639859"/>
            <a:ext cx="9382125" cy="981075"/>
          </a:xfrm>
          <a:prstGeom prst="rect">
            <a:avLst/>
          </a:prstGeom>
        </p:spPr>
      </p:pic>
      <p:pic>
        <p:nvPicPr>
          <p:cNvPr id="5" name="Picture 4">
            <a:extLst>
              <a:ext uri="{FF2B5EF4-FFF2-40B4-BE49-F238E27FC236}">
                <a16:creationId xmlns:a16="http://schemas.microsoft.com/office/drawing/2014/main" id="{57D70A55-C536-42E5-B844-1025FF0B6B78}"/>
              </a:ext>
            </a:extLst>
          </p:cNvPr>
          <p:cNvPicPr>
            <a:picLocks noChangeAspect="1"/>
          </p:cNvPicPr>
          <p:nvPr/>
        </p:nvPicPr>
        <p:blipFill>
          <a:blip r:embed="rId3"/>
          <a:stretch>
            <a:fillRect/>
          </a:stretch>
        </p:blipFill>
        <p:spPr>
          <a:xfrm>
            <a:off x="332509" y="2546205"/>
            <a:ext cx="8667750" cy="3781425"/>
          </a:xfrm>
          <a:prstGeom prst="rect">
            <a:avLst/>
          </a:prstGeom>
        </p:spPr>
      </p:pic>
    </p:spTree>
    <p:extLst>
      <p:ext uri="{BB962C8B-B14F-4D97-AF65-F5344CB8AC3E}">
        <p14:creationId xmlns:p14="http://schemas.microsoft.com/office/powerpoint/2010/main" val="2194623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29A052F-A70B-A14B-A1ED-65E2DD30EC2C}"/>
              </a:ext>
            </a:extLst>
          </p:cNvPr>
          <p:cNvPicPr>
            <a:picLocks noChangeAspect="1"/>
          </p:cNvPicPr>
          <p:nvPr/>
        </p:nvPicPr>
        <p:blipFill rotWithShape="1">
          <a:blip r:embed="rId3"/>
          <a:srcRect l="4074" r="4074"/>
          <a:stretch/>
        </p:blipFill>
        <p:spPr>
          <a:xfrm>
            <a:off x="0" y="5860"/>
            <a:ext cx="12192000" cy="6858001"/>
          </a:xfrm>
          <a:prstGeom prst="rect">
            <a:avLst/>
          </a:prstGeom>
        </p:spPr>
      </p:pic>
    </p:spTree>
    <p:extLst>
      <p:ext uri="{BB962C8B-B14F-4D97-AF65-F5344CB8AC3E}">
        <p14:creationId xmlns:p14="http://schemas.microsoft.com/office/powerpoint/2010/main" val="3905388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FE86632C-DB4B-47CC-B7D1-B63F48815468}"/>
              </a:ext>
            </a:extLst>
          </p:cNvPr>
          <p:cNvSpPr>
            <a:spLocks noGrp="1"/>
          </p:cNvSpPr>
          <p:nvPr>
            <p:ph type="title"/>
          </p:nvPr>
        </p:nvSpPr>
        <p:spPr>
          <a:xfrm>
            <a:off x="1495057" y="3403742"/>
            <a:ext cx="4146792" cy="1569660"/>
          </a:xfrm>
        </p:spPr>
        <p:txBody>
          <a:bodyPr/>
          <a:lstStyle/>
          <a:p>
            <a:r>
              <a:rPr lang="en-US" dirty="0"/>
              <a:t>Quality at the speed of digital</a:t>
            </a:r>
            <a:br>
              <a:rPr lang="en-US" dirty="0"/>
            </a:br>
            <a:br>
              <a:rPr lang="en-US" dirty="0"/>
            </a:br>
            <a:r>
              <a:rPr lang="en-US" b="1" dirty="0"/>
              <a:t>Thank YOU</a:t>
            </a:r>
          </a:p>
        </p:txBody>
      </p:sp>
    </p:spTree>
    <p:extLst>
      <p:ext uri="{BB962C8B-B14F-4D97-AF65-F5344CB8AC3E}">
        <p14:creationId xmlns:p14="http://schemas.microsoft.com/office/powerpoint/2010/main" val="224730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Half Frame 9">
            <a:extLst>
              <a:ext uri="{FF2B5EF4-FFF2-40B4-BE49-F238E27FC236}">
                <a16:creationId xmlns:a16="http://schemas.microsoft.com/office/drawing/2014/main" id="{80D4BA07-D281-7B44-B5C7-EEBA09447640}"/>
              </a:ext>
            </a:extLst>
          </p:cNvPr>
          <p:cNvSpPr/>
          <p:nvPr/>
        </p:nvSpPr>
        <p:spPr>
          <a:xfrm>
            <a:off x="-13939" y="-3794923"/>
            <a:ext cx="534537" cy="559069"/>
          </a:xfrm>
          <a:prstGeom prst="halfFrame">
            <a:avLst>
              <a:gd name="adj1" fmla="val 6631"/>
              <a:gd name="adj2" fmla="val 6632"/>
            </a:avLst>
          </a:prstGeom>
          <a:solidFill>
            <a:srgbClr val="FFBE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solidFill>
                <a:schemeClr val="tx1"/>
              </a:solidFill>
            </a:endParaRPr>
          </a:p>
        </p:txBody>
      </p:sp>
      <p:sp>
        <p:nvSpPr>
          <p:cNvPr id="2" name="Subtitle 1">
            <a:extLst>
              <a:ext uri="{FF2B5EF4-FFF2-40B4-BE49-F238E27FC236}">
                <a16:creationId xmlns:a16="http://schemas.microsoft.com/office/drawing/2014/main" id="{D46220E3-3179-4804-BB91-DB26727D100B}"/>
              </a:ext>
            </a:extLst>
          </p:cNvPr>
          <p:cNvSpPr>
            <a:spLocks noGrp="1"/>
          </p:cNvSpPr>
          <p:nvPr>
            <p:ph type="subTitle" idx="1"/>
          </p:nvPr>
        </p:nvSpPr>
        <p:spPr>
          <a:xfrm>
            <a:off x="890273" y="3711621"/>
            <a:ext cx="4316994" cy="1060403"/>
          </a:xfrm>
        </p:spPr>
        <p:txBody>
          <a:bodyPr/>
          <a:lstStyle/>
          <a:p>
            <a:r>
              <a:rPr lang="en-US" dirty="0"/>
              <a:t>- Abhay Singh</a:t>
            </a:r>
            <a:br>
              <a:rPr lang="en-US" dirty="0"/>
            </a:br>
            <a:r>
              <a:rPr lang="en-US" dirty="0"/>
              <a:t>- Reetika Nigam</a:t>
            </a:r>
          </a:p>
        </p:txBody>
      </p:sp>
      <p:sp>
        <p:nvSpPr>
          <p:cNvPr id="6" name="Text Placeholder 5">
            <a:extLst>
              <a:ext uri="{FF2B5EF4-FFF2-40B4-BE49-F238E27FC236}">
                <a16:creationId xmlns:a16="http://schemas.microsoft.com/office/drawing/2014/main" id="{17823C36-2D48-438D-A22B-26392511045B}"/>
              </a:ext>
            </a:extLst>
          </p:cNvPr>
          <p:cNvSpPr>
            <a:spLocks noGrp="1"/>
          </p:cNvSpPr>
          <p:nvPr>
            <p:ph type="body" sz="quarter" idx="13"/>
          </p:nvPr>
        </p:nvSpPr>
        <p:spPr>
          <a:xfrm>
            <a:off x="709297" y="2242603"/>
            <a:ext cx="4996177" cy="1367372"/>
          </a:xfrm>
        </p:spPr>
        <p:txBody>
          <a:bodyPr/>
          <a:lstStyle/>
          <a:p>
            <a:r>
              <a:rPr lang="en-US" sz="3600" dirty="0"/>
              <a:t>Automation using Protractor  - Session 2</a:t>
            </a:r>
          </a:p>
        </p:txBody>
      </p:sp>
      <p:pic>
        <p:nvPicPr>
          <p:cNvPr id="12" name="Picture Placeholder 11" descr="A picture containing animal&#10;&#10;Description automatically generated">
            <a:extLst>
              <a:ext uri="{FF2B5EF4-FFF2-40B4-BE49-F238E27FC236}">
                <a16:creationId xmlns:a16="http://schemas.microsoft.com/office/drawing/2014/main" id="{06C40C3D-9537-4B61-BA2C-550B25342AC2}"/>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21901" r="21901"/>
          <a:stretch>
            <a:fillRect/>
          </a:stretch>
        </p:blipFill>
        <p:spPr>
          <a:xfrm>
            <a:off x="5883449" y="889000"/>
            <a:ext cx="4552950" cy="4552950"/>
          </a:xfrm>
        </p:spPr>
      </p:pic>
    </p:spTree>
    <p:extLst>
      <p:ext uri="{BB962C8B-B14F-4D97-AF65-F5344CB8AC3E}">
        <p14:creationId xmlns:p14="http://schemas.microsoft.com/office/powerpoint/2010/main" val="2740687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301625"/>
            <a:ext cx="11541125" cy="777875"/>
          </a:xfrm>
          <a:prstGeom prst="rect">
            <a:avLst/>
          </a:prstGeom>
        </p:spPr>
        <p:txBody>
          <a:bodyPr/>
          <a:lstStyle/>
          <a:p>
            <a:pPr marL="0" indent="0">
              <a:buNone/>
            </a:pPr>
            <a:r>
              <a:rPr lang="en-US" sz="3600" dirty="0">
                <a:solidFill>
                  <a:srgbClr val="002060"/>
                </a:solidFill>
                <a:latin typeface="Calibri" panose="020F0502020204030204" pitchFamily="34" charset="0"/>
                <a:ea typeface="+mj-ea"/>
                <a:cs typeface="Calibri" panose="020F0502020204030204" pitchFamily="34" charset="0"/>
              </a:rPr>
              <a:t>      Brief Outline</a:t>
            </a:r>
          </a:p>
        </p:txBody>
      </p:sp>
      <p:sp>
        <p:nvSpPr>
          <p:cNvPr id="2" name="Rectangle 1">
            <a:extLst>
              <a:ext uri="{FF2B5EF4-FFF2-40B4-BE49-F238E27FC236}">
                <a16:creationId xmlns:a16="http://schemas.microsoft.com/office/drawing/2014/main" id="{BB7BCA85-BF89-408D-B826-7FA260B5C1E2}"/>
              </a:ext>
            </a:extLst>
          </p:cNvPr>
          <p:cNvSpPr/>
          <p:nvPr/>
        </p:nvSpPr>
        <p:spPr>
          <a:xfrm>
            <a:off x="372177" y="1075358"/>
            <a:ext cx="5268227" cy="5109091"/>
          </a:xfrm>
          <a:prstGeom prst="rect">
            <a:avLst/>
          </a:prstGeom>
        </p:spPr>
        <p:txBody>
          <a:bodyPr wrap="square">
            <a:spAutoFit/>
          </a:bodyPr>
          <a:lstStyle/>
          <a:p>
            <a:pPr marL="285750" indent="-285750">
              <a:lnSpc>
                <a:spcPct val="100000"/>
              </a:lnSpc>
              <a:spcBef>
                <a:spcPts val="1200"/>
              </a:spcBef>
              <a:buFont typeface="Wingdings" panose="05000000000000000000" pitchFamily="2" charset="2"/>
              <a:buChar char="§"/>
            </a:pPr>
            <a:endParaRPr lang="en-IN" b="1" dirty="0">
              <a:solidFill>
                <a:srgbClr val="002060"/>
              </a:solidFill>
            </a:endParaRPr>
          </a:p>
          <a:p>
            <a:pPr marL="285750" indent="-285750">
              <a:lnSpc>
                <a:spcPct val="100000"/>
              </a:lnSpc>
              <a:spcBef>
                <a:spcPts val="1200"/>
              </a:spcBef>
              <a:buFont typeface="Wingdings" panose="05000000000000000000" pitchFamily="2" charset="2"/>
              <a:buChar char="§"/>
            </a:pPr>
            <a:r>
              <a:rPr lang="en-IN" b="1" dirty="0">
                <a:solidFill>
                  <a:srgbClr val="002060"/>
                </a:solidFill>
              </a:rPr>
              <a:t>Protractor Commands</a:t>
            </a:r>
          </a:p>
          <a:p>
            <a:pPr marL="285750" indent="-285750">
              <a:lnSpc>
                <a:spcPct val="100000"/>
              </a:lnSpc>
              <a:spcBef>
                <a:spcPts val="1200"/>
              </a:spcBef>
              <a:buFont typeface="Wingdings" panose="05000000000000000000" pitchFamily="2" charset="2"/>
              <a:buChar char="§"/>
            </a:pPr>
            <a:r>
              <a:rPr lang="en-IN" b="1" dirty="0">
                <a:solidFill>
                  <a:srgbClr val="002060"/>
                </a:solidFill>
              </a:rPr>
              <a:t>Jasmine Framework</a:t>
            </a:r>
          </a:p>
          <a:p>
            <a:pPr marL="285750" indent="-285750">
              <a:lnSpc>
                <a:spcPct val="100000"/>
              </a:lnSpc>
              <a:spcBef>
                <a:spcPts val="1200"/>
              </a:spcBef>
              <a:buFont typeface="Wingdings" panose="05000000000000000000" pitchFamily="2" charset="2"/>
              <a:buChar char="§"/>
            </a:pPr>
            <a:r>
              <a:rPr lang="en-IN" b="1" dirty="0">
                <a:solidFill>
                  <a:srgbClr val="002060"/>
                </a:solidFill>
              </a:rPr>
              <a:t>Promise in Protractor</a:t>
            </a:r>
          </a:p>
          <a:p>
            <a:pPr marL="285750" indent="-285750">
              <a:spcBef>
                <a:spcPts val="1200"/>
              </a:spcBef>
              <a:buFont typeface="Wingdings" panose="05000000000000000000" pitchFamily="2" charset="2"/>
              <a:buChar char="§"/>
            </a:pPr>
            <a:r>
              <a:rPr lang="en-IN" b="1" dirty="0">
                <a:solidFill>
                  <a:srgbClr val="002060"/>
                </a:solidFill>
              </a:rPr>
              <a:t>Assertions</a:t>
            </a:r>
          </a:p>
          <a:p>
            <a:pPr marL="285750" indent="-285750">
              <a:spcBef>
                <a:spcPts val="1200"/>
              </a:spcBef>
              <a:buFont typeface="Wingdings" panose="05000000000000000000" pitchFamily="2" charset="2"/>
              <a:buChar char="§"/>
            </a:pPr>
            <a:r>
              <a:rPr lang="en-IN" b="1" dirty="0">
                <a:solidFill>
                  <a:srgbClr val="002060"/>
                </a:solidFill>
              </a:rPr>
              <a:t>Hooks</a:t>
            </a:r>
          </a:p>
          <a:p>
            <a:pPr marL="285750" indent="-285750">
              <a:lnSpc>
                <a:spcPct val="100000"/>
              </a:lnSpc>
              <a:spcBef>
                <a:spcPts val="1200"/>
              </a:spcBef>
              <a:buFont typeface="Wingdings" panose="05000000000000000000" pitchFamily="2" charset="2"/>
              <a:buChar char="§"/>
            </a:pPr>
            <a:r>
              <a:rPr lang="en-IN" b="1" dirty="0">
                <a:solidFill>
                  <a:srgbClr val="002060"/>
                </a:solidFill>
              </a:rPr>
              <a:t>Page Object Model </a:t>
            </a:r>
          </a:p>
          <a:p>
            <a:pPr marL="285750" indent="-285750">
              <a:spcBef>
                <a:spcPts val="1200"/>
              </a:spcBef>
              <a:buFont typeface="Wingdings" panose="05000000000000000000" pitchFamily="2" charset="2"/>
              <a:buChar char="§"/>
            </a:pPr>
            <a:r>
              <a:rPr lang="en-IN" b="1" dirty="0">
                <a:solidFill>
                  <a:srgbClr val="002060"/>
                </a:solidFill>
              </a:rPr>
              <a:t>Calculator Demo Application</a:t>
            </a:r>
          </a:p>
          <a:p>
            <a:pPr marL="285750" indent="-285750">
              <a:spcBef>
                <a:spcPts val="1200"/>
              </a:spcBef>
              <a:buFont typeface="Wingdings" panose="05000000000000000000" pitchFamily="2" charset="2"/>
              <a:buChar char="§"/>
            </a:pPr>
            <a:r>
              <a:rPr lang="en-IN" b="1" dirty="0">
                <a:solidFill>
                  <a:srgbClr val="002060"/>
                </a:solidFill>
              </a:rPr>
              <a:t>Hands on</a:t>
            </a:r>
          </a:p>
          <a:p>
            <a:pPr marL="285750" indent="-285750">
              <a:lnSpc>
                <a:spcPct val="100000"/>
              </a:lnSpc>
              <a:spcBef>
                <a:spcPts val="1200"/>
              </a:spcBef>
              <a:buFont typeface="Wingdings" panose="05000000000000000000" pitchFamily="2" charset="2"/>
              <a:buChar char="§"/>
            </a:pPr>
            <a:endParaRPr lang="en-IN" b="1" dirty="0">
              <a:solidFill>
                <a:srgbClr val="002060"/>
              </a:solidFill>
            </a:endParaRPr>
          </a:p>
          <a:p>
            <a:pPr marL="285750" indent="-285750">
              <a:lnSpc>
                <a:spcPct val="100000"/>
              </a:lnSpc>
              <a:spcBef>
                <a:spcPts val="1200"/>
              </a:spcBef>
              <a:buFont typeface="Wingdings" panose="05000000000000000000" pitchFamily="2" charset="2"/>
              <a:buChar char="§"/>
            </a:pPr>
            <a:endParaRPr lang="en-IN" b="1" dirty="0">
              <a:solidFill>
                <a:srgbClr val="002060"/>
              </a:solidFill>
            </a:endParaRPr>
          </a:p>
          <a:p>
            <a:pPr marL="285750" indent="-285750">
              <a:lnSpc>
                <a:spcPct val="100000"/>
              </a:lnSpc>
              <a:spcBef>
                <a:spcPts val="1200"/>
              </a:spcBef>
              <a:buFont typeface="Wingdings" panose="05000000000000000000" pitchFamily="2" charset="2"/>
              <a:buChar char="§"/>
            </a:pPr>
            <a:endParaRPr lang="en-US" b="1" dirty="0">
              <a:solidFill>
                <a:srgbClr val="002060"/>
              </a:solidFill>
            </a:endParaRPr>
          </a:p>
        </p:txBody>
      </p:sp>
    </p:spTree>
    <p:extLst>
      <p:ext uri="{BB962C8B-B14F-4D97-AF65-F5344CB8AC3E}">
        <p14:creationId xmlns:p14="http://schemas.microsoft.com/office/powerpoint/2010/main" val="1769127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301625"/>
            <a:ext cx="11541125" cy="777875"/>
          </a:xfrm>
          <a:prstGeom prst="rect">
            <a:avLst/>
          </a:prstGeom>
        </p:spPr>
        <p:txBody>
          <a:bodyPr/>
          <a:lstStyle/>
          <a:p>
            <a:pPr marL="0" indent="0">
              <a:buNone/>
            </a:pPr>
            <a:r>
              <a:rPr lang="en-US" sz="3600" dirty="0">
                <a:solidFill>
                  <a:srgbClr val="002060"/>
                </a:solidFill>
                <a:latin typeface="Calibri" panose="020F0502020204030204" pitchFamily="34" charset="0"/>
                <a:ea typeface="+mj-ea"/>
                <a:cs typeface="Calibri" panose="020F0502020204030204" pitchFamily="34" charset="0"/>
              </a:rPr>
              <a:t>      Protractor Commands</a:t>
            </a:r>
          </a:p>
        </p:txBody>
      </p:sp>
      <p:sp>
        <p:nvSpPr>
          <p:cNvPr id="2" name="Rectangle 1">
            <a:extLst>
              <a:ext uri="{FF2B5EF4-FFF2-40B4-BE49-F238E27FC236}">
                <a16:creationId xmlns:a16="http://schemas.microsoft.com/office/drawing/2014/main" id="{BB7BCA85-BF89-408D-B826-7FA260B5C1E2}"/>
              </a:ext>
            </a:extLst>
          </p:cNvPr>
          <p:cNvSpPr/>
          <p:nvPr/>
        </p:nvSpPr>
        <p:spPr>
          <a:xfrm>
            <a:off x="372177" y="1075358"/>
            <a:ext cx="5268227" cy="2092881"/>
          </a:xfrm>
          <a:prstGeom prst="rect">
            <a:avLst/>
          </a:prstGeom>
        </p:spPr>
        <p:txBody>
          <a:bodyPr wrap="square">
            <a:spAutoFit/>
          </a:bodyPr>
          <a:lstStyle/>
          <a:p>
            <a:pPr marL="285750" indent="-285750">
              <a:lnSpc>
                <a:spcPct val="100000"/>
              </a:lnSpc>
              <a:spcBef>
                <a:spcPts val="1200"/>
              </a:spcBef>
              <a:buFont typeface="Wingdings" panose="05000000000000000000" pitchFamily="2" charset="2"/>
              <a:buChar char="§"/>
            </a:pPr>
            <a:endParaRPr lang="en-IN" b="1" dirty="0">
              <a:solidFill>
                <a:srgbClr val="002060"/>
              </a:solidFill>
            </a:endParaRPr>
          </a:p>
          <a:p>
            <a:pPr marL="285750" indent="-285750">
              <a:lnSpc>
                <a:spcPct val="100000"/>
              </a:lnSpc>
              <a:spcBef>
                <a:spcPts val="1200"/>
              </a:spcBef>
              <a:buFont typeface="Wingdings" panose="05000000000000000000" pitchFamily="2" charset="2"/>
              <a:buChar char="§"/>
            </a:pPr>
            <a:endParaRPr lang="en-IN" b="1" dirty="0">
              <a:solidFill>
                <a:srgbClr val="002060"/>
              </a:solidFill>
            </a:endParaRPr>
          </a:p>
          <a:p>
            <a:pPr marL="285750" indent="-285750">
              <a:lnSpc>
                <a:spcPct val="100000"/>
              </a:lnSpc>
              <a:spcBef>
                <a:spcPts val="1200"/>
              </a:spcBef>
              <a:buFont typeface="Wingdings" panose="05000000000000000000" pitchFamily="2" charset="2"/>
              <a:buChar char="§"/>
            </a:pPr>
            <a:endParaRPr lang="en-IN" b="1" dirty="0">
              <a:solidFill>
                <a:srgbClr val="002060"/>
              </a:solidFill>
            </a:endParaRPr>
          </a:p>
          <a:p>
            <a:pPr marL="285750" indent="-285750">
              <a:lnSpc>
                <a:spcPct val="100000"/>
              </a:lnSpc>
              <a:spcBef>
                <a:spcPts val="1200"/>
              </a:spcBef>
              <a:buFont typeface="Wingdings" panose="05000000000000000000" pitchFamily="2" charset="2"/>
              <a:buChar char="§"/>
            </a:pPr>
            <a:endParaRPr lang="en-IN" b="1" dirty="0">
              <a:solidFill>
                <a:srgbClr val="002060"/>
              </a:solidFill>
            </a:endParaRPr>
          </a:p>
          <a:p>
            <a:pPr marL="285750" indent="-285750">
              <a:lnSpc>
                <a:spcPct val="100000"/>
              </a:lnSpc>
              <a:spcBef>
                <a:spcPts val="1200"/>
              </a:spcBef>
              <a:buFont typeface="Wingdings" panose="05000000000000000000" pitchFamily="2" charset="2"/>
              <a:buChar char="§"/>
            </a:pPr>
            <a:endParaRPr lang="en-US" b="1" dirty="0">
              <a:solidFill>
                <a:srgbClr val="002060"/>
              </a:solidFill>
            </a:endParaRPr>
          </a:p>
        </p:txBody>
      </p:sp>
      <p:sp>
        <p:nvSpPr>
          <p:cNvPr id="5" name="TextBox 4">
            <a:extLst>
              <a:ext uri="{FF2B5EF4-FFF2-40B4-BE49-F238E27FC236}">
                <a16:creationId xmlns:a16="http://schemas.microsoft.com/office/drawing/2014/main" id="{6D2FB85D-E213-475B-AD42-079617236B5D}"/>
              </a:ext>
            </a:extLst>
          </p:cNvPr>
          <p:cNvSpPr txBox="1"/>
          <p:nvPr/>
        </p:nvSpPr>
        <p:spPr>
          <a:xfrm>
            <a:off x="519545" y="1259669"/>
            <a:ext cx="10359737" cy="2308324"/>
          </a:xfrm>
          <a:prstGeom prst="rect">
            <a:avLst/>
          </a:prstGeom>
          <a:noFill/>
        </p:spPr>
        <p:txBody>
          <a:bodyPr wrap="square" rtlCol="0">
            <a:spAutoFit/>
          </a:bodyPr>
          <a:lstStyle/>
          <a:p>
            <a:r>
              <a:rPr lang="en-US" b="1" dirty="0">
                <a:solidFill>
                  <a:srgbClr val="002060"/>
                </a:solidFill>
                <a:latin typeface="Calibri" panose="020F0502020204030204" pitchFamily="34" charset="0"/>
                <a:ea typeface="+mj-ea"/>
                <a:cs typeface="Calibri" panose="020F0502020204030204" pitchFamily="34" charset="0"/>
              </a:rPr>
              <a:t>Global Variables -</a:t>
            </a:r>
            <a:endParaRPr lang="en-US" b="1" dirty="0"/>
          </a:p>
          <a:p>
            <a:pPr marL="285750" indent="-285750">
              <a:buFont typeface="Arial" panose="020B0604020202020204" pitchFamily="34" charset="0"/>
              <a:buChar char="•"/>
            </a:pPr>
            <a:r>
              <a:rPr lang="en-US" b="1" dirty="0">
                <a:solidFill>
                  <a:srgbClr val="002060"/>
                </a:solidFill>
                <a:latin typeface="Calibri" panose="020F0502020204030204" pitchFamily="34" charset="0"/>
                <a:ea typeface="+mj-ea"/>
                <a:cs typeface="Calibri" panose="020F0502020204030204" pitchFamily="34" charset="0"/>
              </a:rPr>
              <a:t>browser</a:t>
            </a:r>
            <a:r>
              <a:rPr lang="en-US" dirty="0">
                <a:solidFill>
                  <a:srgbClr val="002060"/>
                </a:solidFill>
                <a:latin typeface="Calibri" panose="020F0502020204030204" pitchFamily="34" charset="0"/>
                <a:ea typeface="+mj-ea"/>
                <a:cs typeface="Calibri" panose="020F0502020204030204" pitchFamily="34" charset="0"/>
              </a:rPr>
              <a:t> : A wrapper around an instance of WebDriver, used for navigation and page-wide information. The browser.get() method loads a page. Protractor expects Angular to be present on a page. For non-angular, you may access the wrapped webdriver instance directly with browser.driver</a:t>
            </a:r>
          </a:p>
          <a:p>
            <a:pPr marL="285750" indent="-285750">
              <a:buFont typeface="Arial" panose="020B0604020202020204" pitchFamily="34" charset="0"/>
              <a:buChar char="•"/>
            </a:pPr>
            <a:r>
              <a:rPr lang="en-US" b="1" dirty="0">
                <a:solidFill>
                  <a:srgbClr val="002060"/>
                </a:solidFill>
                <a:latin typeface="Calibri" panose="020F0502020204030204" pitchFamily="34" charset="0"/>
                <a:ea typeface="+mj-ea"/>
                <a:cs typeface="Calibri" panose="020F0502020204030204" pitchFamily="34" charset="0"/>
              </a:rPr>
              <a:t>element</a:t>
            </a:r>
            <a:r>
              <a:rPr lang="en-US" dirty="0">
                <a:solidFill>
                  <a:srgbClr val="002060"/>
                </a:solidFill>
                <a:latin typeface="Calibri" panose="020F0502020204030204" pitchFamily="34" charset="0"/>
                <a:ea typeface="+mj-ea"/>
                <a:cs typeface="Calibri" panose="020F0502020204030204" pitchFamily="34" charset="0"/>
              </a:rPr>
              <a:t> : A helper function for finding and interacting with DOM elements on the page you are testing. The element function searches for an element on the page.</a:t>
            </a:r>
          </a:p>
          <a:p>
            <a:pPr marL="285750" indent="-285750">
              <a:buFont typeface="Arial" panose="020B0604020202020204" pitchFamily="34" charset="0"/>
              <a:buChar char="•"/>
            </a:pPr>
            <a:r>
              <a:rPr lang="en-US" b="1" dirty="0">
                <a:solidFill>
                  <a:srgbClr val="002060"/>
                </a:solidFill>
                <a:latin typeface="Calibri" panose="020F0502020204030204" pitchFamily="34" charset="0"/>
                <a:ea typeface="+mj-ea"/>
                <a:cs typeface="Calibri" panose="020F0502020204030204" pitchFamily="34" charset="0"/>
              </a:rPr>
              <a:t>by</a:t>
            </a:r>
            <a:r>
              <a:rPr lang="en-US" dirty="0">
                <a:solidFill>
                  <a:srgbClr val="002060"/>
                </a:solidFill>
                <a:latin typeface="Calibri" panose="020F0502020204030204" pitchFamily="34" charset="0"/>
                <a:ea typeface="+mj-ea"/>
                <a:cs typeface="Calibri" panose="020F0502020204030204" pitchFamily="34" charset="0"/>
              </a:rPr>
              <a:t> - A collection of element locator strategies. For example, elements can be found by CSS selector, by ID, or by the attribute they are bound to with ng-model.</a:t>
            </a:r>
          </a:p>
        </p:txBody>
      </p:sp>
      <p:sp>
        <p:nvSpPr>
          <p:cNvPr id="11" name="TextBox 10">
            <a:extLst>
              <a:ext uri="{FF2B5EF4-FFF2-40B4-BE49-F238E27FC236}">
                <a16:creationId xmlns:a16="http://schemas.microsoft.com/office/drawing/2014/main" id="{2C2E87F6-0DC9-4254-951E-E06DBC192673}"/>
              </a:ext>
            </a:extLst>
          </p:cNvPr>
          <p:cNvSpPr txBox="1"/>
          <p:nvPr/>
        </p:nvSpPr>
        <p:spPr>
          <a:xfrm>
            <a:off x="519545" y="3766477"/>
            <a:ext cx="10808441" cy="1200329"/>
          </a:xfrm>
          <a:prstGeom prst="rect">
            <a:avLst/>
          </a:prstGeom>
          <a:noFill/>
        </p:spPr>
        <p:txBody>
          <a:bodyPr wrap="square" rtlCol="0">
            <a:spAutoFit/>
          </a:bodyPr>
          <a:lstStyle/>
          <a:p>
            <a:r>
              <a:rPr lang="en-US" b="1" dirty="0">
                <a:solidFill>
                  <a:srgbClr val="002060"/>
                </a:solidFill>
                <a:latin typeface="Calibri" panose="020F0502020204030204" pitchFamily="34" charset="0"/>
                <a:ea typeface="+mj-ea"/>
                <a:cs typeface="Calibri" panose="020F0502020204030204" pitchFamily="34" charset="0"/>
              </a:rPr>
              <a:t>Locator Strategy </a:t>
            </a:r>
            <a:r>
              <a:rPr lang="en-US" b="1" dirty="0"/>
              <a:t>–</a:t>
            </a:r>
          </a:p>
          <a:p>
            <a:pPr marL="285750" indent="-285750">
              <a:buFont typeface="Arial" panose="020B0604020202020204" pitchFamily="34" charset="0"/>
              <a:buChar char="•"/>
            </a:pPr>
            <a:r>
              <a:rPr lang="en-US" dirty="0">
                <a:solidFill>
                  <a:srgbClr val="002060"/>
                </a:solidFill>
                <a:latin typeface="Calibri" panose="020F0502020204030204" pitchFamily="34" charset="0"/>
                <a:ea typeface="+mj-ea"/>
                <a:cs typeface="Calibri" panose="020F0502020204030204" pitchFamily="34" charset="0"/>
              </a:rPr>
              <a:t>Protractor exports a global function element, which takes a Locator and will return an </a:t>
            </a:r>
            <a:r>
              <a:rPr lang="en-US" dirty="0" err="1">
                <a:solidFill>
                  <a:srgbClr val="002060"/>
                </a:solidFill>
                <a:latin typeface="Calibri" panose="020F0502020204030204" pitchFamily="34" charset="0"/>
                <a:ea typeface="+mj-ea"/>
                <a:cs typeface="Calibri" panose="020F0502020204030204" pitchFamily="34" charset="0"/>
              </a:rPr>
              <a:t>ElementFinder</a:t>
            </a:r>
            <a:r>
              <a:rPr lang="en-US" dirty="0">
                <a:solidFill>
                  <a:srgbClr val="002060"/>
                </a:solidFill>
                <a:latin typeface="Calibri" panose="020F0502020204030204" pitchFamily="34" charset="0"/>
                <a:ea typeface="+mj-ea"/>
                <a:cs typeface="Calibri" panose="020F0502020204030204" pitchFamily="34" charset="0"/>
              </a:rPr>
              <a:t>. This function finds a single element - if you need to manipulate multiple elements, use the </a:t>
            </a:r>
            <a:r>
              <a:rPr lang="en-US" dirty="0" err="1">
                <a:solidFill>
                  <a:srgbClr val="002060"/>
                </a:solidFill>
                <a:latin typeface="Calibri" panose="020F0502020204030204" pitchFamily="34" charset="0"/>
                <a:ea typeface="+mj-ea"/>
                <a:cs typeface="Calibri" panose="020F0502020204030204" pitchFamily="34" charset="0"/>
              </a:rPr>
              <a:t>element.all</a:t>
            </a:r>
            <a:r>
              <a:rPr lang="en-US" dirty="0">
                <a:solidFill>
                  <a:srgbClr val="002060"/>
                </a:solidFill>
                <a:latin typeface="Calibri" panose="020F0502020204030204" pitchFamily="34" charset="0"/>
                <a:ea typeface="+mj-ea"/>
                <a:cs typeface="Calibri" panose="020F0502020204030204" pitchFamily="34" charset="0"/>
              </a:rPr>
              <a:t> function.</a:t>
            </a:r>
          </a:p>
          <a:p>
            <a:pPr marL="285750" indent="-285750">
              <a:buFont typeface="Arial" panose="020B0604020202020204" pitchFamily="34" charset="0"/>
              <a:buChar char="•"/>
            </a:pPr>
            <a:endParaRPr lang="en-US" dirty="0">
              <a:solidFill>
                <a:srgbClr val="002060"/>
              </a:solidFill>
              <a:latin typeface="Calibri" panose="020F0502020204030204" pitchFamily="34" charset="0"/>
              <a:ea typeface="+mj-ea"/>
              <a:cs typeface="Calibri" panose="020F0502020204030204" pitchFamily="34" charset="0"/>
            </a:endParaRPr>
          </a:p>
        </p:txBody>
      </p:sp>
      <p:pic>
        <p:nvPicPr>
          <p:cNvPr id="13" name="Picture 12">
            <a:extLst>
              <a:ext uri="{FF2B5EF4-FFF2-40B4-BE49-F238E27FC236}">
                <a16:creationId xmlns:a16="http://schemas.microsoft.com/office/drawing/2014/main" id="{6D34211D-AE09-4304-B2EF-C105B6BBFF12}"/>
              </a:ext>
            </a:extLst>
          </p:cNvPr>
          <p:cNvPicPr>
            <a:picLocks noChangeAspect="1"/>
          </p:cNvPicPr>
          <p:nvPr/>
        </p:nvPicPr>
        <p:blipFill>
          <a:blip r:embed="rId2"/>
          <a:stretch>
            <a:fillRect/>
          </a:stretch>
        </p:blipFill>
        <p:spPr>
          <a:xfrm>
            <a:off x="519545" y="4766396"/>
            <a:ext cx="11258550" cy="1419225"/>
          </a:xfrm>
          <a:prstGeom prst="rect">
            <a:avLst/>
          </a:prstGeom>
        </p:spPr>
      </p:pic>
    </p:spTree>
    <p:extLst>
      <p:ext uri="{BB962C8B-B14F-4D97-AF65-F5344CB8AC3E}">
        <p14:creationId xmlns:p14="http://schemas.microsoft.com/office/powerpoint/2010/main" val="1796475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3E7BB88B-F867-4F73-8220-ED70A48DAB14}"/>
              </a:ext>
            </a:extLst>
          </p:cNvPr>
          <p:cNvSpPr txBox="1">
            <a:spLocks/>
          </p:cNvSpPr>
          <p:nvPr/>
        </p:nvSpPr>
        <p:spPr>
          <a:xfrm>
            <a:off x="602673" y="301625"/>
            <a:ext cx="10938452" cy="777875"/>
          </a:xfrm>
          <a:prstGeom prst="rect">
            <a:avLst/>
          </a:prstGeom>
        </p:spPr>
        <p:txBody>
          <a:bodyPr/>
          <a:lstStyle>
            <a:lvl1pPr marL="169863" indent="-169863" algn="l" defTabSz="914400" rtl="0" eaLnBrk="1" latinLnBrk="0" hangingPunct="1">
              <a:lnSpc>
                <a:spcPct val="100000"/>
              </a:lnSpc>
              <a:spcBef>
                <a:spcPts val="1000"/>
              </a:spcBef>
              <a:spcAft>
                <a:spcPts val="0"/>
              </a:spcAft>
              <a:buFont typeface="Arial" panose="020B0604020202020204" pitchFamily="34" charset="0"/>
              <a:buChar char="•"/>
              <a:defRPr sz="1600" kern="1200">
                <a:solidFill>
                  <a:schemeClr val="tx1">
                    <a:lumMod val="50000"/>
                    <a:lumOff val="50000"/>
                  </a:schemeClr>
                </a:solidFill>
                <a:latin typeface="+mj-lt"/>
                <a:ea typeface="+mn-ea"/>
                <a:cs typeface="+mn-cs"/>
              </a:defRPr>
            </a:lvl1pPr>
            <a:lvl2pPr marL="339725" indent="-171450" algn="l" defTabSz="914400" rtl="0" eaLnBrk="1" latinLnBrk="0" hangingPunct="1">
              <a:lnSpc>
                <a:spcPct val="100000"/>
              </a:lnSpc>
              <a:spcBef>
                <a:spcPts val="500"/>
              </a:spcBef>
              <a:spcAft>
                <a:spcPts val="0"/>
              </a:spcAft>
              <a:buFont typeface="Calibri Light" panose="020F0302020204030204" pitchFamily="34" charset="0"/>
              <a:buChar char="₋"/>
              <a:tabLst>
                <a:tab pos="282575" algn="l"/>
              </a:tabLst>
              <a:defRPr sz="1600" kern="1200">
                <a:solidFill>
                  <a:schemeClr val="tx1">
                    <a:lumMod val="50000"/>
                    <a:lumOff val="50000"/>
                  </a:schemeClr>
                </a:solidFill>
                <a:latin typeface="+mj-lt"/>
                <a:ea typeface="+mn-ea"/>
                <a:cs typeface="+mn-cs"/>
              </a:defRPr>
            </a:lvl2pPr>
            <a:lvl3pPr marL="574675" indent="-168275" algn="l" defTabSz="914400" rtl="0" eaLnBrk="1" latinLnBrk="0" hangingPunct="1">
              <a:lnSpc>
                <a:spcPct val="100000"/>
              </a:lnSpc>
              <a:spcBef>
                <a:spcPts val="500"/>
              </a:spcBef>
              <a:spcAft>
                <a:spcPts val="0"/>
              </a:spcAft>
              <a:buFont typeface="Calibri Light" panose="020F0302020204030204" pitchFamily="34" charset="0"/>
              <a:buChar char="&gt;"/>
              <a:defRPr sz="1600" kern="1200">
                <a:solidFill>
                  <a:schemeClr val="tx1">
                    <a:lumMod val="50000"/>
                    <a:lumOff val="50000"/>
                  </a:schemeClr>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solidFill>
                  <a:srgbClr val="002060"/>
                </a:solidFill>
                <a:latin typeface="Calibri" panose="020F0502020204030204" pitchFamily="34" charset="0"/>
                <a:ea typeface="+mj-ea"/>
                <a:cs typeface="Calibri" panose="020F0502020204030204" pitchFamily="34" charset="0"/>
              </a:rPr>
              <a:t>Jasmine Framework</a:t>
            </a:r>
          </a:p>
        </p:txBody>
      </p:sp>
      <p:sp>
        <p:nvSpPr>
          <p:cNvPr id="3" name="TextBox 2">
            <a:extLst>
              <a:ext uri="{FF2B5EF4-FFF2-40B4-BE49-F238E27FC236}">
                <a16:creationId xmlns:a16="http://schemas.microsoft.com/office/drawing/2014/main" id="{8EFB46DD-D464-4FD7-B782-7CEE70799B2A}"/>
              </a:ext>
            </a:extLst>
          </p:cNvPr>
          <p:cNvSpPr txBox="1"/>
          <p:nvPr/>
        </p:nvSpPr>
        <p:spPr>
          <a:xfrm>
            <a:off x="509155" y="1288473"/>
            <a:ext cx="10837717"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2060"/>
                </a:solidFill>
                <a:latin typeface="Calibri" panose="020F0502020204030204" pitchFamily="34" charset="0"/>
                <a:ea typeface="+mj-ea"/>
                <a:cs typeface="Calibri" panose="020F0502020204030204" pitchFamily="34" charset="0"/>
              </a:rPr>
              <a:t>Jasmine test case consist of suites and specs.</a:t>
            </a:r>
          </a:p>
          <a:p>
            <a:pPr marL="285750" indent="-285750">
              <a:buFont typeface="Arial" panose="020B0604020202020204" pitchFamily="34" charset="0"/>
              <a:buChar char="•"/>
            </a:pPr>
            <a:r>
              <a:rPr lang="en-US" dirty="0">
                <a:solidFill>
                  <a:srgbClr val="002060"/>
                </a:solidFill>
                <a:latin typeface="Calibri" panose="020F0502020204030204" pitchFamily="34" charset="0"/>
                <a:ea typeface="+mj-ea"/>
                <a:cs typeface="Calibri" panose="020F0502020204030204" pitchFamily="34" charset="0"/>
              </a:rPr>
              <a:t>Suites(describe Your Tests) : The describe function is for grouping related specs, typically each test file has one at the top level. Naming the collection of </a:t>
            </a:r>
            <a:r>
              <a:rPr lang="en-US" dirty="0" err="1">
                <a:solidFill>
                  <a:srgbClr val="002060"/>
                </a:solidFill>
                <a:latin typeface="Calibri" panose="020F0502020204030204" pitchFamily="34" charset="0"/>
                <a:ea typeface="+mj-ea"/>
                <a:cs typeface="Calibri" panose="020F0502020204030204" pitchFamily="34" charset="0"/>
              </a:rPr>
              <a:t>specs,and</a:t>
            </a:r>
            <a:r>
              <a:rPr lang="en-US" dirty="0">
                <a:solidFill>
                  <a:srgbClr val="002060"/>
                </a:solidFill>
                <a:latin typeface="Calibri" panose="020F0502020204030204" pitchFamily="34" charset="0"/>
                <a:ea typeface="+mj-ea"/>
                <a:cs typeface="Calibri" panose="020F0502020204030204" pitchFamily="34" charset="0"/>
              </a:rPr>
              <a:t> will be concatenated with specs to make a spec's full name. This aids in finding specs in a large suite.</a:t>
            </a:r>
          </a:p>
          <a:p>
            <a:pPr marL="285750" indent="-285750">
              <a:buFont typeface="Arial" panose="020B0604020202020204" pitchFamily="34" charset="0"/>
              <a:buChar char="•"/>
            </a:pPr>
            <a:r>
              <a:rPr lang="en-US" dirty="0">
                <a:solidFill>
                  <a:srgbClr val="002060"/>
                </a:solidFill>
                <a:latin typeface="Calibri" panose="020F0502020204030204" pitchFamily="34" charset="0"/>
                <a:ea typeface="+mj-ea"/>
                <a:cs typeface="Calibri" panose="020F0502020204030204" pitchFamily="34" charset="0"/>
              </a:rPr>
              <a:t>Specs(it blocks) : takes a string and a function. The string is the title of the spec and the function is the spec, or test. A spec contains one or more expectations that test the state of the code.</a:t>
            </a:r>
          </a:p>
          <a:p>
            <a:pPr marL="285750" indent="-285750">
              <a:buFont typeface="Arial" panose="020B0604020202020204" pitchFamily="34" charset="0"/>
              <a:buChar char="•"/>
            </a:pPr>
            <a:endParaRPr lang="en-US" dirty="0">
              <a:solidFill>
                <a:srgbClr val="002060"/>
              </a:solidFill>
              <a:latin typeface="Calibri" panose="020F0502020204030204" pitchFamily="34" charset="0"/>
              <a:ea typeface="+mj-ea"/>
              <a:cs typeface="Calibri" panose="020F0502020204030204" pitchFamily="34" charset="0"/>
            </a:endParaRPr>
          </a:p>
        </p:txBody>
      </p:sp>
      <p:pic>
        <p:nvPicPr>
          <p:cNvPr id="5" name="Picture 4">
            <a:extLst>
              <a:ext uri="{FF2B5EF4-FFF2-40B4-BE49-F238E27FC236}">
                <a16:creationId xmlns:a16="http://schemas.microsoft.com/office/drawing/2014/main" id="{3DCB82F8-1A8A-4960-B2E0-104E90D65CF6}"/>
              </a:ext>
            </a:extLst>
          </p:cNvPr>
          <p:cNvPicPr>
            <a:picLocks noChangeAspect="1"/>
          </p:cNvPicPr>
          <p:nvPr/>
        </p:nvPicPr>
        <p:blipFill>
          <a:blip r:embed="rId2"/>
          <a:stretch>
            <a:fillRect/>
          </a:stretch>
        </p:blipFill>
        <p:spPr>
          <a:xfrm>
            <a:off x="730827" y="3319798"/>
            <a:ext cx="8382000" cy="2038350"/>
          </a:xfrm>
          <a:prstGeom prst="rect">
            <a:avLst/>
          </a:prstGeom>
        </p:spPr>
      </p:pic>
    </p:spTree>
    <p:extLst>
      <p:ext uri="{BB962C8B-B14F-4D97-AF65-F5344CB8AC3E}">
        <p14:creationId xmlns:p14="http://schemas.microsoft.com/office/powerpoint/2010/main" val="3818563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7BA29C0E-9486-40CB-973A-8EB57F4B4323}"/>
              </a:ext>
            </a:extLst>
          </p:cNvPr>
          <p:cNvSpPr txBox="1">
            <a:spLocks/>
          </p:cNvSpPr>
          <p:nvPr/>
        </p:nvSpPr>
        <p:spPr>
          <a:xfrm>
            <a:off x="602673" y="301625"/>
            <a:ext cx="10938452" cy="777875"/>
          </a:xfrm>
          <a:prstGeom prst="rect">
            <a:avLst/>
          </a:prstGeom>
        </p:spPr>
        <p:txBody>
          <a:bodyPr/>
          <a:lstStyle>
            <a:lvl1pPr marL="169863" indent="-169863" algn="l" defTabSz="914400" rtl="0" eaLnBrk="1" latinLnBrk="0" hangingPunct="1">
              <a:lnSpc>
                <a:spcPct val="100000"/>
              </a:lnSpc>
              <a:spcBef>
                <a:spcPts val="1000"/>
              </a:spcBef>
              <a:spcAft>
                <a:spcPts val="0"/>
              </a:spcAft>
              <a:buFont typeface="Arial" panose="020B0604020202020204" pitchFamily="34" charset="0"/>
              <a:buChar char="•"/>
              <a:defRPr sz="1600" kern="1200">
                <a:solidFill>
                  <a:schemeClr val="tx1">
                    <a:lumMod val="50000"/>
                    <a:lumOff val="50000"/>
                  </a:schemeClr>
                </a:solidFill>
                <a:latin typeface="+mj-lt"/>
                <a:ea typeface="+mn-ea"/>
                <a:cs typeface="+mn-cs"/>
              </a:defRPr>
            </a:lvl1pPr>
            <a:lvl2pPr marL="339725" indent="-171450" algn="l" defTabSz="914400" rtl="0" eaLnBrk="1" latinLnBrk="0" hangingPunct="1">
              <a:lnSpc>
                <a:spcPct val="100000"/>
              </a:lnSpc>
              <a:spcBef>
                <a:spcPts val="500"/>
              </a:spcBef>
              <a:spcAft>
                <a:spcPts val="0"/>
              </a:spcAft>
              <a:buFont typeface="Calibri Light" panose="020F0302020204030204" pitchFamily="34" charset="0"/>
              <a:buChar char="₋"/>
              <a:tabLst>
                <a:tab pos="282575" algn="l"/>
              </a:tabLst>
              <a:defRPr sz="1600" kern="1200">
                <a:solidFill>
                  <a:schemeClr val="tx1">
                    <a:lumMod val="50000"/>
                    <a:lumOff val="50000"/>
                  </a:schemeClr>
                </a:solidFill>
                <a:latin typeface="+mj-lt"/>
                <a:ea typeface="+mn-ea"/>
                <a:cs typeface="+mn-cs"/>
              </a:defRPr>
            </a:lvl2pPr>
            <a:lvl3pPr marL="574675" indent="-168275" algn="l" defTabSz="914400" rtl="0" eaLnBrk="1" latinLnBrk="0" hangingPunct="1">
              <a:lnSpc>
                <a:spcPct val="100000"/>
              </a:lnSpc>
              <a:spcBef>
                <a:spcPts val="500"/>
              </a:spcBef>
              <a:spcAft>
                <a:spcPts val="0"/>
              </a:spcAft>
              <a:buFont typeface="Calibri Light" panose="020F0302020204030204" pitchFamily="34" charset="0"/>
              <a:buChar char="&gt;"/>
              <a:defRPr sz="1600" kern="1200">
                <a:solidFill>
                  <a:schemeClr val="tx1">
                    <a:lumMod val="50000"/>
                    <a:lumOff val="50000"/>
                  </a:schemeClr>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solidFill>
                  <a:srgbClr val="002060"/>
                </a:solidFill>
                <a:latin typeface="Calibri" panose="020F0502020204030204" pitchFamily="34" charset="0"/>
                <a:ea typeface="+mj-ea"/>
                <a:cs typeface="Calibri" panose="020F0502020204030204" pitchFamily="34" charset="0"/>
              </a:rPr>
              <a:t>Assertions in Jasmine</a:t>
            </a:r>
          </a:p>
        </p:txBody>
      </p:sp>
      <p:sp>
        <p:nvSpPr>
          <p:cNvPr id="3" name="TextBox 2">
            <a:extLst>
              <a:ext uri="{FF2B5EF4-FFF2-40B4-BE49-F238E27FC236}">
                <a16:creationId xmlns:a16="http://schemas.microsoft.com/office/drawing/2014/main" id="{24B34EB0-8A99-486C-A197-0A287EBBE786}"/>
              </a:ext>
            </a:extLst>
          </p:cNvPr>
          <p:cNvSpPr txBox="1"/>
          <p:nvPr/>
        </p:nvSpPr>
        <p:spPr>
          <a:xfrm>
            <a:off x="310718" y="1393794"/>
            <a:ext cx="10591061" cy="1754326"/>
          </a:xfrm>
          <a:prstGeom prst="rect">
            <a:avLst/>
          </a:prstGeom>
          <a:noFill/>
        </p:spPr>
        <p:txBody>
          <a:bodyPr wrap="square" rtlCol="0">
            <a:spAutoFit/>
          </a:bodyPr>
          <a:lstStyle/>
          <a:p>
            <a:r>
              <a:rPr lang="en-US" b="1" dirty="0">
                <a:solidFill>
                  <a:srgbClr val="002060"/>
                </a:solidFill>
                <a:latin typeface="Calibri" panose="020F0502020204030204" pitchFamily="34" charset="0"/>
                <a:ea typeface="+mj-ea"/>
                <a:cs typeface="Calibri" panose="020F0502020204030204" pitchFamily="34" charset="0"/>
              </a:rPr>
              <a:t>Expectations :</a:t>
            </a:r>
            <a:endParaRPr lang="en-US" dirty="0">
              <a:solidFill>
                <a:srgbClr val="002060"/>
              </a:solidFill>
              <a:latin typeface="Calibri" panose="020F0502020204030204" pitchFamily="34" charset="0"/>
              <a:ea typeface="+mj-ea"/>
              <a:cs typeface="Calibri" panose="020F0502020204030204" pitchFamily="34" charset="0"/>
            </a:endParaRPr>
          </a:p>
          <a:p>
            <a:pPr marL="285750" indent="-285750">
              <a:buFont typeface="Arial" panose="020B0604020202020204" pitchFamily="34" charset="0"/>
              <a:buChar char="•"/>
            </a:pPr>
            <a:r>
              <a:rPr lang="en-US" b="1" i="1" u="sng" dirty="0">
                <a:solidFill>
                  <a:srgbClr val="002060"/>
                </a:solidFill>
                <a:latin typeface="Calibri" panose="020F0502020204030204" pitchFamily="34" charset="0"/>
                <a:ea typeface="+mj-ea"/>
                <a:cs typeface="Calibri" panose="020F0502020204030204" pitchFamily="34" charset="0"/>
              </a:rPr>
              <a:t>Expectations</a:t>
            </a:r>
            <a:r>
              <a:rPr lang="en-US" dirty="0">
                <a:solidFill>
                  <a:srgbClr val="002060"/>
                </a:solidFill>
                <a:latin typeface="Calibri" panose="020F0502020204030204" pitchFamily="34" charset="0"/>
                <a:ea typeface="+mj-ea"/>
                <a:cs typeface="Calibri" panose="020F0502020204030204" pitchFamily="34" charset="0"/>
              </a:rPr>
              <a:t> are built with the function expect which takes a value, called the actual. It is chained with a Matcher function, which takes the expected value.</a:t>
            </a:r>
          </a:p>
          <a:p>
            <a:pPr marL="285750" indent="-285750">
              <a:buFont typeface="Arial" panose="020B0604020202020204" pitchFamily="34" charset="0"/>
              <a:buChar char="•"/>
            </a:pPr>
            <a:r>
              <a:rPr lang="en-US" dirty="0">
                <a:solidFill>
                  <a:srgbClr val="002060"/>
                </a:solidFill>
                <a:latin typeface="Calibri" panose="020F0502020204030204" pitchFamily="34" charset="0"/>
                <a:ea typeface="+mj-ea"/>
                <a:cs typeface="Calibri" panose="020F0502020204030204" pitchFamily="34" charset="0"/>
              </a:rPr>
              <a:t>Each </a:t>
            </a:r>
            <a:r>
              <a:rPr lang="en-US" b="1" i="1" u="sng" dirty="0">
                <a:solidFill>
                  <a:srgbClr val="002060"/>
                </a:solidFill>
                <a:latin typeface="Calibri" panose="020F0502020204030204" pitchFamily="34" charset="0"/>
                <a:ea typeface="+mj-ea"/>
                <a:cs typeface="Calibri" panose="020F0502020204030204" pitchFamily="34" charset="0"/>
              </a:rPr>
              <a:t>matcher</a:t>
            </a:r>
            <a:r>
              <a:rPr lang="en-US" dirty="0">
                <a:solidFill>
                  <a:srgbClr val="002060"/>
                </a:solidFill>
                <a:latin typeface="Calibri" panose="020F0502020204030204" pitchFamily="34" charset="0"/>
                <a:ea typeface="+mj-ea"/>
                <a:cs typeface="Calibri" panose="020F0502020204030204" pitchFamily="34" charset="0"/>
              </a:rPr>
              <a:t> implements a </a:t>
            </a:r>
            <a:r>
              <a:rPr lang="en-US" dirty="0" err="1">
                <a:solidFill>
                  <a:srgbClr val="002060"/>
                </a:solidFill>
                <a:latin typeface="Calibri" panose="020F0502020204030204" pitchFamily="34" charset="0"/>
                <a:ea typeface="+mj-ea"/>
                <a:cs typeface="Calibri" panose="020F0502020204030204" pitchFamily="34" charset="0"/>
              </a:rPr>
              <a:t>boolean</a:t>
            </a:r>
            <a:r>
              <a:rPr lang="en-US" dirty="0">
                <a:solidFill>
                  <a:srgbClr val="002060"/>
                </a:solidFill>
                <a:latin typeface="Calibri" panose="020F0502020204030204" pitchFamily="34" charset="0"/>
                <a:ea typeface="+mj-ea"/>
                <a:cs typeface="Calibri" panose="020F0502020204030204" pitchFamily="34" charset="0"/>
              </a:rPr>
              <a:t> comparison between the actual value and the expected value. It is responsible for reporting to Jasmine if the expectation is true or false. Jasmine will then pass or fail the spec.</a:t>
            </a:r>
          </a:p>
          <a:p>
            <a:pPr marL="285750" indent="-285750">
              <a:buFont typeface="Arial" panose="020B0604020202020204" pitchFamily="34" charset="0"/>
              <a:buChar char="•"/>
            </a:pPr>
            <a:r>
              <a:rPr lang="en-US" dirty="0">
                <a:hlinkClick r:id="rId2"/>
              </a:rPr>
              <a:t>https://jasmine.github.io/2.0/introduction.html</a:t>
            </a:r>
            <a:endParaRPr lang="en-US" dirty="0"/>
          </a:p>
        </p:txBody>
      </p:sp>
      <p:pic>
        <p:nvPicPr>
          <p:cNvPr id="5" name="Picture 4">
            <a:extLst>
              <a:ext uri="{FF2B5EF4-FFF2-40B4-BE49-F238E27FC236}">
                <a16:creationId xmlns:a16="http://schemas.microsoft.com/office/drawing/2014/main" id="{D5386CDC-8A9E-4CD6-998A-60A11AE5EB3A}"/>
              </a:ext>
            </a:extLst>
          </p:cNvPr>
          <p:cNvPicPr>
            <a:picLocks noChangeAspect="1"/>
          </p:cNvPicPr>
          <p:nvPr/>
        </p:nvPicPr>
        <p:blipFill>
          <a:blip r:embed="rId3"/>
          <a:stretch>
            <a:fillRect/>
          </a:stretch>
        </p:blipFill>
        <p:spPr>
          <a:xfrm>
            <a:off x="605623" y="3282657"/>
            <a:ext cx="10001250" cy="2085975"/>
          </a:xfrm>
          <a:prstGeom prst="rect">
            <a:avLst/>
          </a:prstGeom>
        </p:spPr>
      </p:pic>
      <p:pic>
        <p:nvPicPr>
          <p:cNvPr id="6" name="Picture 5">
            <a:extLst>
              <a:ext uri="{FF2B5EF4-FFF2-40B4-BE49-F238E27FC236}">
                <a16:creationId xmlns:a16="http://schemas.microsoft.com/office/drawing/2014/main" id="{584DC623-66BE-46D6-91B8-1A45158CCD66}"/>
              </a:ext>
            </a:extLst>
          </p:cNvPr>
          <p:cNvPicPr>
            <a:picLocks noChangeAspect="1"/>
          </p:cNvPicPr>
          <p:nvPr/>
        </p:nvPicPr>
        <p:blipFill>
          <a:blip r:embed="rId4"/>
          <a:stretch>
            <a:fillRect/>
          </a:stretch>
        </p:blipFill>
        <p:spPr>
          <a:xfrm>
            <a:off x="4925673" y="3899008"/>
            <a:ext cx="5572125" cy="1190625"/>
          </a:xfrm>
          <a:prstGeom prst="rect">
            <a:avLst/>
          </a:prstGeom>
        </p:spPr>
      </p:pic>
    </p:spTree>
    <p:extLst>
      <p:ext uri="{BB962C8B-B14F-4D97-AF65-F5344CB8AC3E}">
        <p14:creationId xmlns:p14="http://schemas.microsoft.com/office/powerpoint/2010/main" val="2552794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0E25B61F-9589-464C-93AF-8E44D860EA60}"/>
              </a:ext>
            </a:extLst>
          </p:cNvPr>
          <p:cNvSpPr txBox="1">
            <a:spLocks/>
          </p:cNvSpPr>
          <p:nvPr/>
        </p:nvSpPr>
        <p:spPr>
          <a:xfrm>
            <a:off x="602673" y="301625"/>
            <a:ext cx="10938452" cy="777875"/>
          </a:xfrm>
          <a:prstGeom prst="rect">
            <a:avLst/>
          </a:prstGeom>
        </p:spPr>
        <p:txBody>
          <a:bodyPr/>
          <a:lstStyle>
            <a:lvl1pPr marL="169863" indent="-169863" algn="l" defTabSz="914400" rtl="0" eaLnBrk="1" latinLnBrk="0" hangingPunct="1">
              <a:lnSpc>
                <a:spcPct val="100000"/>
              </a:lnSpc>
              <a:spcBef>
                <a:spcPts val="1000"/>
              </a:spcBef>
              <a:spcAft>
                <a:spcPts val="0"/>
              </a:spcAft>
              <a:buFont typeface="Arial" panose="020B0604020202020204" pitchFamily="34" charset="0"/>
              <a:buChar char="•"/>
              <a:defRPr sz="1600" kern="1200">
                <a:solidFill>
                  <a:schemeClr val="tx1">
                    <a:lumMod val="50000"/>
                    <a:lumOff val="50000"/>
                  </a:schemeClr>
                </a:solidFill>
                <a:latin typeface="+mj-lt"/>
                <a:ea typeface="+mn-ea"/>
                <a:cs typeface="+mn-cs"/>
              </a:defRPr>
            </a:lvl1pPr>
            <a:lvl2pPr marL="339725" indent="-171450" algn="l" defTabSz="914400" rtl="0" eaLnBrk="1" latinLnBrk="0" hangingPunct="1">
              <a:lnSpc>
                <a:spcPct val="100000"/>
              </a:lnSpc>
              <a:spcBef>
                <a:spcPts val="500"/>
              </a:spcBef>
              <a:spcAft>
                <a:spcPts val="0"/>
              </a:spcAft>
              <a:buFont typeface="Calibri Light" panose="020F0302020204030204" pitchFamily="34" charset="0"/>
              <a:buChar char="₋"/>
              <a:tabLst>
                <a:tab pos="282575" algn="l"/>
              </a:tabLst>
              <a:defRPr sz="1600" kern="1200">
                <a:solidFill>
                  <a:schemeClr val="tx1">
                    <a:lumMod val="50000"/>
                    <a:lumOff val="50000"/>
                  </a:schemeClr>
                </a:solidFill>
                <a:latin typeface="+mj-lt"/>
                <a:ea typeface="+mn-ea"/>
                <a:cs typeface="+mn-cs"/>
              </a:defRPr>
            </a:lvl2pPr>
            <a:lvl3pPr marL="574675" indent="-168275" algn="l" defTabSz="914400" rtl="0" eaLnBrk="1" latinLnBrk="0" hangingPunct="1">
              <a:lnSpc>
                <a:spcPct val="100000"/>
              </a:lnSpc>
              <a:spcBef>
                <a:spcPts val="500"/>
              </a:spcBef>
              <a:spcAft>
                <a:spcPts val="0"/>
              </a:spcAft>
              <a:buFont typeface="Calibri Light" panose="020F0302020204030204" pitchFamily="34" charset="0"/>
              <a:buChar char="&gt;"/>
              <a:defRPr sz="1600" kern="1200">
                <a:solidFill>
                  <a:schemeClr val="tx1">
                    <a:lumMod val="50000"/>
                    <a:lumOff val="50000"/>
                  </a:schemeClr>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dirty="0">
                <a:solidFill>
                  <a:srgbClr val="002060"/>
                </a:solidFill>
                <a:latin typeface="Calibri" panose="020F0502020204030204" pitchFamily="34" charset="0"/>
                <a:ea typeface="+mj-ea"/>
                <a:cs typeface="Calibri" panose="020F0502020204030204" pitchFamily="34" charset="0"/>
              </a:rPr>
              <a:t>Promises and Control Flow</a:t>
            </a:r>
          </a:p>
        </p:txBody>
      </p:sp>
      <p:sp>
        <p:nvSpPr>
          <p:cNvPr id="3" name="TextBox 2">
            <a:extLst>
              <a:ext uri="{FF2B5EF4-FFF2-40B4-BE49-F238E27FC236}">
                <a16:creationId xmlns:a16="http://schemas.microsoft.com/office/drawing/2014/main" id="{2E25D668-ACC9-4C97-90D3-FBA80B542E69}"/>
              </a:ext>
            </a:extLst>
          </p:cNvPr>
          <p:cNvSpPr txBox="1"/>
          <p:nvPr/>
        </p:nvSpPr>
        <p:spPr>
          <a:xfrm>
            <a:off x="498764" y="1236518"/>
            <a:ext cx="10702636"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2060"/>
                </a:solidFill>
                <a:latin typeface="Calibri" panose="020F0502020204030204" pitchFamily="34" charset="0"/>
                <a:ea typeface="+mj-ea"/>
                <a:cs typeface="Calibri" panose="020F0502020204030204" pitchFamily="34" charset="0"/>
              </a:rPr>
              <a:t>JavaScript is asynchronous.</a:t>
            </a:r>
          </a:p>
          <a:p>
            <a:pPr marL="285750" indent="-285750">
              <a:buFont typeface="Arial" panose="020B0604020202020204" pitchFamily="34" charset="0"/>
              <a:buChar char="•"/>
            </a:pPr>
            <a:r>
              <a:rPr lang="en-US" dirty="0">
                <a:solidFill>
                  <a:srgbClr val="002060"/>
                </a:solidFill>
                <a:latin typeface="Calibri" panose="020F0502020204030204" pitchFamily="34" charset="0"/>
                <a:ea typeface="+mj-ea"/>
                <a:cs typeface="Calibri" panose="020F0502020204030204" pitchFamily="34" charset="0"/>
              </a:rPr>
              <a:t>A promise is an object that represents the eventual completion (success or failure) of an asynchronous operation and its resulting value. That means the object that will be resolved in the future. In short, the promise will have a value that is not ready to use immediately but you can use it once the promise is resolved.</a:t>
            </a:r>
          </a:p>
          <a:p>
            <a:pPr marL="285750" indent="-285750">
              <a:buFont typeface="Arial" panose="020B0604020202020204" pitchFamily="34" charset="0"/>
              <a:buChar char="•"/>
            </a:pPr>
            <a:r>
              <a:rPr lang="en-US" dirty="0">
                <a:solidFill>
                  <a:srgbClr val="002060"/>
                </a:solidFill>
                <a:latin typeface="Calibri" panose="020F0502020204030204" pitchFamily="34" charset="0"/>
                <a:ea typeface="+mj-ea"/>
                <a:cs typeface="Calibri" panose="020F0502020204030204" pitchFamily="34" charset="0"/>
              </a:rPr>
              <a:t>PENDING, RESOLVED, REJECTED.</a:t>
            </a:r>
          </a:p>
        </p:txBody>
      </p:sp>
      <p:pic>
        <p:nvPicPr>
          <p:cNvPr id="4" name="Picture 3">
            <a:extLst>
              <a:ext uri="{FF2B5EF4-FFF2-40B4-BE49-F238E27FC236}">
                <a16:creationId xmlns:a16="http://schemas.microsoft.com/office/drawing/2014/main" id="{793EA14C-151F-41CE-A565-E74BF4653B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24" y="2687638"/>
            <a:ext cx="10632127" cy="3430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7286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E08B5243-D0FC-43F7-851F-45BFD479412B}"/>
              </a:ext>
            </a:extLst>
          </p:cNvPr>
          <p:cNvSpPr txBox="1">
            <a:spLocks/>
          </p:cNvSpPr>
          <p:nvPr/>
        </p:nvSpPr>
        <p:spPr>
          <a:xfrm>
            <a:off x="602673" y="301625"/>
            <a:ext cx="10938452" cy="777875"/>
          </a:xfrm>
          <a:prstGeom prst="rect">
            <a:avLst/>
          </a:prstGeom>
        </p:spPr>
        <p:txBody>
          <a:bodyPr/>
          <a:lstStyle>
            <a:lvl1pPr marL="169863" indent="-169863" algn="l" defTabSz="914400" rtl="0" eaLnBrk="1" latinLnBrk="0" hangingPunct="1">
              <a:lnSpc>
                <a:spcPct val="100000"/>
              </a:lnSpc>
              <a:spcBef>
                <a:spcPts val="1000"/>
              </a:spcBef>
              <a:spcAft>
                <a:spcPts val="0"/>
              </a:spcAft>
              <a:buFont typeface="Arial" panose="020B0604020202020204" pitchFamily="34" charset="0"/>
              <a:buChar char="•"/>
              <a:defRPr sz="1600" kern="1200">
                <a:solidFill>
                  <a:schemeClr val="tx1">
                    <a:lumMod val="50000"/>
                    <a:lumOff val="50000"/>
                  </a:schemeClr>
                </a:solidFill>
                <a:latin typeface="+mj-lt"/>
                <a:ea typeface="+mn-ea"/>
                <a:cs typeface="+mn-cs"/>
              </a:defRPr>
            </a:lvl1pPr>
            <a:lvl2pPr marL="339725" indent="-171450" algn="l" defTabSz="914400" rtl="0" eaLnBrk="1" latinLnBrk="0" hangingPunct="1">
              <a:lnSpc>
                <a:spcPct val="100000"/>
              </a:lnSpc>
              <a:spcBef>
                <a:spcPts val="500"/>
              </a:spcBef>
              <a:spcAft>
                <a:spcPts val="0"/>
              </a:spcAft>
              <a:buFont typeface="Calibri Light" panose="020F0302020204030204" pitchFamily="34" charset="0"/>
              <a:buChar char="₋"/>
              <a:tabLst>
                <a:tab pos="282575" algn="l"/>
              </a:tabLst>
              <a:defRPr sz="1600" kern="1200">
                <a:solidFill>
                  <a:schemeClr val="tx1">
                    <a:lumMod val="50000"/>
                    <a:lumOff val="50000"/>
                  </a:schemeClr>
                </a:solidFill>
                <a:latin typeface="+mj-lt"/>
                <a:ea typeface="+mn-ea"/>
                <a:cs typeface="+mn-cs"/>
              </a:defRPr>
            </a:lvl2pPr>
            <a:lvl3pPr marL="574675" indent="-168275" algn="l" defTabSz="914400" rtl="0" eaLnBrk="1" latinLnBrk="0" hangingPunct="1">
              <a:lnSpc>
                <a:spcPct val="100000"/>
              </a:lnSpc>
              <a:spcBef>
                <a:spcPts val="500"/>
              </a:spcBef>
              <a:spcAft>
                <a:spcPts val="0"/>
              </a:spcAft>
              <a:buFont typeface="Calibri Light" panose="020F0302020204030204" pitchFamily="34" charset="0"/>
              <a:buChar char="&gt;"/>
              <a:defRPr sz="1600" kern="1200">
                <a:solidFill>
                  <a:schemeClr val="tx1">
                    <a:lumMod val="50000"/>
                    <a:lumOff val="50000"/>
                  </a:schemeClr>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dirty="0">
                <a:solidFill>
                  <a:srgbClr val="002060"/>
                </a:solidFill>
                <a:latin typeface="Calibri" panose="020F0502020204030204" pitchFamily="34" charset="0"/>
                <a:ea typeface="+mj-ea"/>
                <a:cs typeface="Calibri" panose="020F0502020204030204" pitchFamily="34" charset="0"/>
              </a:rPr>
              <a:t>Await/browser.wait()</a:t>
            </a:r>
          </a:p>
        </p:txBody>
      </p:sp>
      <p:sp>
        <p:nvSpPr>
          <p:cNvPr id="3" name="TextBox 2">
            <a:extLst>
              <a:ext uri="{FF2B5EF4-FFF2-40B4-BE49-F238E27FC236}">
                <a16:creationId xmlns:a16="http://schemas.microsoft.com/office/drawing/2014/main" id="{8E67FB80-847F-4076-9951-D0A44A3C72E2}"/>
              </a:ext>
            </a:extLst>
          </p:cNvPr>
          <p:cNvSpPr txBox="1"/>
          <p:nvPr/>
        </p:nvSpPr>
        <p:spPr>
          <a:xfrm>
            <a:off x="426028" y="1131454"/>
            <a:ext cx="10474036" cy="646331"/>
          </a:xfrm>
          <a:prstGeom prst="rect">
            <a:avLst/>
          </a:prstGeom>
          <a:noFill/>
        </p:spPr>
        <p:txBody>
          <a:bodyPr wrap="square" rtlCol="0">
            <a:spAutoFit/>
          </a:bodyPr>
          <a:lstStyle/>
          <a:p>
            <a:pPr>
              <a:defRPr/>
            </a:pPr>
            <a:r>
              <a:rPr lang="en-US" dirty="0">
                <a:solidFill>
                  <a:srgbClr val="002060"/>
                </a:solidFill>
                <a:latin typeface="Calibri" panose="020F0502020204030204" pitchFamily="34" charset="0"/>
                <a:ea typeface="+mj-ea"/>
                <a:cs typeface="Calibri" panose="020F0502020204030204" pitchFamily="34" charset="0"/>
              </a:rPr>
              <a:t>There’s a special syntax to work with promises in a more comfortable fashion, called “async/await”. It’s surprisingly easy to understand and use.</a:t>
            </a:r>
          </a:p>
        </p:txBody>
      </p:sp>
      <p:pic>
        <p:nvPicPr>
          <p:cNvPr id="4" name="Picture 3">
            <a:extLst>
              <a:ext uri="{FF2B5EF4-FFF2-40B4-BE49-F238E27FC236}">
                <a16:creationId xmlns:a16="http://schemas.microsoft.com/office/drawing/2014/main" id="{64E96853-F57D-45F6-9B06-1202FB0701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29739"/>
            <a:ext cx="9133609" cy="2078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1B4CB290-85A6-400B-9DB9-A0F157C93DA6}"/>
              </a:ext>
            </a:extLst>
          </p:cNvPr>
          <p:cNvPicPr>
            <a:picLocks noChangeAspect="1"/>
          </p:cNvPicPr>
          <p:nvPr/>
        </p:nvPicPr>
        <p:blipFill>
          <a:blip r:embed="rId3"/>
          <a:stretch>
            <a:fillRect/>
          </a:stretch>
        </p:blipFill>
        <p:spPr>
          <a:xfrm>
            <a:off x="426028" y="4237253"/>
            <a:ext cx="9439275" cy="1685925"/>
          </a:xfrm>
          <a:prstGeom prst="rect">
            <a:avLst/>
          </a:prstGeom>
        </p:spPr>
      </p:pic>
    </p:spTree>
    <p:extLst>
      <p:ext uri="{BB962C8B-B14F-4D97-AF65-F5344CB8AC3E}">
        <p14:creationId xmlns:p14="http://schemas.microsoft.com/office/powerpoint/2010/main" val="605776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7FE8FD45-4AA5-40AB-BE9C-CB70BCDEF8B2}"/>
              </a:ext>
            </a:extLst>
          </p:cNvPr>
          <p:cNvSpPr>
            <a:spLocks noGrp="1"/>
          </p:cNvSpPr>
          <p:nvPr>
            <p:ph type="title"/>
          </p:nvPr>
        </p:nvSpPr>
        <p:spPr>
          <a:xfrm>
            <a:off x="1344613" y="1"/>
            <a:ext cx="9148763" cy="785813"/>
          </a:xfrm>
        </p:spPr>
        <p:txBody>
          <a:bodyPr/>
          <a:lstStyle/>
          <a:p>
            <a:pPr marL="342900" indent="-342900" eaLnBrk="1">
              <a:lnSpc>
                <a:spcPct val="150000"/>
              </a:lnSpc>
              <a:buClr>
                <a:srgbClr val="000000"/>
              </a:buClr>
            </a:pPr>
            <a:r>
              <a:rPr lang="en-US" altLang="en-US" sz="3600" dirty="0">
                <a:solidFill>
                  <a:srgbClr val="002060"/>
                </a:solidFill>
                <a:latin typeface="Calibri" panose="020F0502020204030204" pitchFamily="34" charset="0"/>
                <a:cs typeface="Calibri" panose="020F0502020204030204" pitchFamily="34" charset="0"/>
              </a:rPr>
              <a:t>Hooks</a:t>
            </a:r>
            <a:endParaRPr altLang="en-US" sz="3600" dirty="0">
              <a:solidFill>
                <a:srgbClr val="002060"/>
              </a:solidFill>
              <a:latin typeface="Calibri" panose="020F0502020204030204" pitchFamily="34" charset="0"/>
              <a:cs typeface="Calibri" panose="020F0502020204030204" pitchFamily="34" charset="0"/>
            </a:endParaRPr>
          </a:p>
        </p:txBody>
      </p:sp>
      <p:sp>
        <p:nvSpPr>
          <p:cNvPr id="5" name="Content Placeholder 2">
            <a:extLst>
              <a:ext uri="{FF2B5EF4-FFF2-40B4-BE49-F238E27FC236}">
                <a16:creationId xmlns:a16="http://schemas.microsoft.com/office/drawing/2014/main" id="{37B7E52F-A2FD-4059-87E8-BB812F424977}"/>
              </a:ext>
            </a:extLst>
          </p:cNvPr>
          <p:cNvSpPr txBox="1">
            <a:spLocks/>
          </p:cNvSpPr>
          <p:nvPr/>
        </p:nvSpPr>
        <p:spPr bwMode="auto">
          <a:xfrm>
            <a:off x="1130994" y="915989"/>
            <a:ext cx="8553450" cy="5691187"/>
          </a:xfrm>
          <a:prstGeom prst="rect">
            <a:avLst/>
          </a:prstGeom>
          <a:noFill/>
          <a:ln w="9525">
            <a:noFill/>
            <a:miter lim="800000"/>
            <a:headEnd/>
            <a:tailEnd/>
          </a:ln>
        </p:spPr>
        <p:txBody>
          <a:bodyPr/>
          <a:lstStyle/>
          <a:p>
            <a:pPr marL="342900" indent="-342900" eaLnBrk="1">
              <a:buSzPct val="100000"/>
              <a:buFont typeface="Arial" panose="020B0604020202020204" pitchFamily="34" charset="0"/>
              <a:buChar char="•"/>
              <a:defRPr/>
            </a:pPr>
            <a:r>
              <a:rPr lang="en-US" altLang="en-US" dirty="0">
                <a:solidFill>
                  <a:srgbClr val="002060"/>
                </a:solidFill>
                <a:latin typeface="Calibri" panose="020F0502020204030204" pitchFamily="34" charset="0"/>
                <a:ea typeface="+mj-ea"/>
                <a:cs typeface="Calibri" panose="020F0502020204030204" pitchFamily="34" charset="0"/>
              </a:rPr>
              <a:t>beforeEach(): function that runs before every it() block.</a:t>
            </a:r>
          </a:p>
          <a:p>
            <a:pPr marL="342900" indent="-342900">
              <a:buSzPct val="100000"/>
              <a:buFont typeface="Arial" panose="020B0604020202020204" pitchFamily="34" charset="0"/>
              <a:buChar char="•"/>
              <a:defRPr/>
            </a:pPr>
            <a:r>
              <a:rPr lang="en-US" dirty="0">
                <a:solidFill>
                  <a:srgbClr val="002060"/>
                </a:solidFill>
                <a:latin typeface="Calibri" panose="020F0502020204030204" pitchFamily="34" charset="0"/>
                <a:ea typeface="+mj-ea"/>
                <a:cs typeface="Calibri" panose="020F0502020204030204" pitchFamily="34" charset="0"/>
                <a:hlinkClick r:id="rId3">
                  <a:extLst>
                    <a:ext uri="{A12FA001-AC4F-418D-AE19-62706E023703}">
                      <ahyp:hlinkClr xmlns:ahyp="http://schemas.microsoft.com/office/drawing/2018/hyperlinkcolor" val="tx"/>
                    </a:ext>
                  </a:extLst>
                </a:hlinkClick>
              </a:rPr>
              <a:t>https://jasmine.github.io/api/3.3/global</a:t>
            </a:r>
            <a:endParaRPr lang="en-US" altLang="en-US" dirty="0">
              <a:solidFill>
                <a:srgbClr val="002060"/>
              </a:solidFill>
              <a:latin typeface="Calibri" panose="020F0502020204030204" pitchFamily="34" charset="0"/>
              <a:ea typeface="+mj-ea"/>
              <a:cs typeface="Calibri" panose="020F0502020204030204" pitchFamily="34" charset="0"/>
            </a:endParaRPr>
          </a:p>
          <a:p>
            <a:pPr marL="342900" indent="-342900" eaLnBrk="1">
              <a:buSzPct val="100000"/>
              <a:buFont typeface="Arial" panose="020B0604020202020204" pitchFamily="34" charset="0"/>
              <a:buChar char="•"/>
              <a:defRPr/>
            </a:pPr>
            <a:endParaRPr lang="en-US" sz="2400" dirty="0">
              <a:solidFill>
                <a:srgbClr val="822433"/>
              </a:solidFill>
            </a:endParaRPr>
          </a:p>
          <a:p>
            <a:pPr marL="342900" indent="-342900" eaLnBrk="1">
              <a:buSzPct val="100000"/>
              <a:buFont typeface="Arial" panose="020B0604020202020204" pitchFamily="34" charset="0"/>
              <a:buChar char="•"/>
              <a:defRPr/>
            </a:pPr>
            <a:endParaRPr lang="en-US" sz="2400" dirty="0">
              <a:solidFill>
                <a:srgbClr val="822433"/>
              </a:solidFill>
            </a:endParaRPr>
          </a:p>
          <a:p>
            <a:pPr marL="342900" indent="-342900" eaLnBrk="1">
              <a:buSzPct val="100000"/>
              <a:buFont typeface="Arial" panose="020B0604020202020204" pitchFamily="34" charset="0"/>
              <a:buChar char="•"/>
              <a:defRPr/>
            </a:pPr>
            <a:endParaRPr lang="en-US" sz="2400" dirty="0">
              <a:solidFill>
                <a:srgbClr val="822433"/>
              </a:solidFill>
            </a:endParaRPr>
          </a:p>
          <a:p>
            <a:pPr marL="342900" indent="-342900" eaLnBrk="1">
              <a:buSzPct val="100000"/>
              <a:buFont typeface="Arial" panose="020B0604020202020204" pitchFamily="34" charset="0"/>
              <a:buChar char="•"/>
              <a:defRPr/>
            </a:pPr>
            <a:endParaRPr lang="en-US" sz="2400" dirty="0">
              <a:solidFill>
                <a:srgbClr val="822433"/>
              </a:solidFill>
            </a:endParaRPr>
          </a:p>
          <a:p>
            <a:pPr marL="342900" indent="-342900" eaLnBrk="1">
              <a:buSzPct val="100000"/>
              <a:buFont typeface="Arial" panose="020B0604020202020204" pitchFamily="34" charset="0"/>
              <a:buChar char="•"/>
              <a:defRPr/>
            </a:pPr>
            <a:endParaRPr lang="en-US" sz="2400" dirty="0">
              <a:solidFill>
                <a:srgbClr val="822433"/>
              </a:solidFill>
            </a:endParaRPr>
          </a:p>
          <a:p>
            <a:pPr marL="342900" indent="-342900" eaLnBrk="1">
              <a:buSzPct val="100000"/>
              <a:buFont typeface="Arial" panose="020B0604020202020204" pitchFamily="34" charset="0"/>
              <a:buChar char="•"/>
              <a:defRPr/>
            </a:pPr>
            <a:endParaRPr lang="en-US" sz="2400" dirty="0">
              <a:solidFill>
                <a:srgbClr val="822433"/>
              </a:solidFill>
            </a:endParaRPr>
          </a:p>
          <a:p>
            <a:pPr marL="342900" indent="-342900" eaLnBrk="1">
              <a:buSzPct val="100000"/>
              <a:buFont typeface="Arial" panose="020B0604020202020204" pitchFamily="34" charset="0"/>
              <a:buChar char="•"/>
              <a:defRPr/>
            </a:pPr>
            <a:endParaRPr lang="en-US" sz="2400" dirty="0">
              <a:solidFill>
                <a:srgbClr val="822433"/>
              </a:solidFill>
            </a:endParaRPr>
          </a:p>
          <a:p>
            <a:pPr marL="342900" indent="-342900" eaLnBrk="1">
              <a:buSzPct val="100000"/>
              <a:buFont typeface="Arial" panose="020B0604020202020204" pitchFamily="34" charset="0"/>
              <a:buChar char="•"/>
              <a:defRPr/>
            </a:pPr>
            <a:r>
              <a:rPr lang="en-US" dirty="0" err="1">
                <a:solidFill>
                  <a:srgbClr val="002060"/>
                </a:solidFill>
                <a:latin typeface="Calibri" panose="020F0502020204030204" pitchFamily="34" charset="0"/>
                <a:ea typeface="+mj-ea"/>
                <a:cs typeface="Calibri" panose="020F0502020204030204" pitchFamily="34" charset="0"/>
              </a:rPr>
              <a:t>beforeAll</a:t>
            </a:r>
            <a:r>
              <a:rPr lang="en-US" dirty="0">
                <a:solidFill>
                  <a:srgbClr val="002060"/>
                </a:solidFill>
                <a:latin typeface="Calibri" panose="020F0502020204030204" pitchFamily="34" charset="0"/>
                <a:ea typeface="+mj-ea"/>
                <a:cs typeface="Calibri" panose="020F0502020204030204" pitchFamily="34" charset="0"/>
              </a:rPr>
              <a:t>(): The beforeAll block will be executed before executing any it() or describe() block inside a describe block.</a:t>
            </a:r>
          </a:p>
        </p:txBody>
      </p:sp>
      <p:pic>
        <p:nvPicPr>
          <p:cNvPr id="10244" name="Picture 2">
            <a:extLst>
              <a:ext uri="{FF2B5EF4-FFF2-40B4-BE49-F238E27FC236}">
                <a16:creationId xmlns:a16="http://schemas.microsoft.com/office/drawing/2014/main" id="{24B1D19A-C306-45AD-9CCB-BBB72EABB8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8245" y="4774508"/>
            <a:ext cx="6038850" cy="164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3">
            <a:extLst>
              <a:ext uri="{FF2B5EF4-FFF2-40B4-BE49-F238E27FC236}">
                <a16:creationId xmlns:a16="http://schemas.microsoft.com/office/drawing/2014/main" id="{82D5AEC7-1DE7-4035-A224-5E3D3358F4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8245" y="1568899"/>
            <a:ext cx="5189906" cy="2357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6849296"/>
      </p:ext>
    </p:extLst>
  </p:cSld>
  <p:clrMapOvr>
    <a:masterClrMapping/>
  </p:clrMapOvr>
  <p:transition/>
</p:sld>
</file>

<file path=ppt/theme/theme1.xml><?xml version="1.0" encoding="utf-8"?>
<a:theme xmlns:a="http://schemas.openxmlformats.org/drawingml/2006/main" name="Custom Design">
  <a:themeElements>
    <a:clrScheme name="Benutzerdefiniert 5">
      <a:dk1>
        <a:srgbClr val="616161"/>
      </a:dk1>
      <a:lt1>
        <a:sysClr val="window" lastClr="FFFFFF"/>
      </a:lt1>
      <a:dk2>
        <a:srgbClr val="212C56"/>
      </a:dk2>
      <a:lt2>
        <a:srgbClr val="F8AE3C"/>
      </a:lt2>
      <a:accent1>
        <a:srgbClr val="8686FF"/>
      </a:accent1>
      <a:accent2>
        <a:srgbClr val="F84E81"/>
      </a:accent2>
      <a:accent3>
        <a:srgbClr val="80A031"/>
      </a:accent3>
      <a:accent4>
        <a:srgbClr val="F8AE3C"/>
      </a:accent4>
      <a:accent5>
        <a:srgbClr val="212C56"/>
      </a:accent5>
      <a:accent6>
        <a:srgbClr val="000000"/>
      </a:accent6>
      <a:hlink>
        <a:srgbClr val="0563C1"/>
      </a:hlink>
      <a:folHlink>
        <a:srgbClr val="954F72"/>
      </a:folHlink>
    </a:clrScheme>
    <a:fontScheme name="Benutzerdefiniert 1">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iscussion Table_Temp_20081028_v1">
  <a:themeElements>
    <a:clrScheme name="New Hyperlink colou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95959"/>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New Hyperlink colou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95959"/>
    </a:hlink>
    <a:folHlink>
      <a:srgbClr val="000000"/>
    </a:folHlink>
  </a:clrScheme>
</a:themeOverride>
</file>

<file path=docProps/app.xml><?xml version="1.0" encoding="utf-8"?>
<Properties xmlns="http://schemas.openxmlformats.org/officeDocument/2006/extended-properties" xmlns:vt="http://schemas.openxmlformats.org/officeDocument/2006/docPropsVTypes">
  <TotalTime>2062</TotalTime>
  <Words>686</Words>
  <Application>Microsoft Office PowerPoint</Application>
  <PresentationFormat>Widescreen</PresentationFormat>
  <Paragraphs>63</Paragraphs>
  <Slides>15</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Arial Rounded MT Bold</vt:lpstr>
      <vt:lpstr>Calibri</vt:lpstr>
      <vt:lpstr>Calibri Light</vt:lpstr>
      <vt:lpstr>Courier New</vt:lpstr>
      <vt:lpstr>Wingdings</vt:lpstr>
      <vt:lpstr>Custom Design</vt:lpstr>
      <vt:lpstr>1_Discussion Table_Temp_20081028_v1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Hooks</vt:lpstr>
      <vt:lpstr>onPrepare() onComplete(): try at your end.</vt:lpstr>
      <vt:lpstr>PowerPoint Presentation</vt:lpstr>
      <vt:lpstr>PowerPoint Presentation</vt:lpstr>
      <vt:lpstr>PowerPoint Presentation</vt:lpstr>
      <vt:lpstr>PowerPoint Presentation</vt:lpstr>
      <vt:lpstr>Quality at the speed of digital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V-Abhay Singh</dc:creator>
  <cp:lastModifiedBy>V-Abhay Singh</cp:lastModifiedBy>
  <cp:revision>20</cp:revision>
  <dcterms:created xsi:type="dcterms:W3CDTF">2020-04-28T18:57:40Z</dcterms:created>
  <dcterms:modified xsi:type="dcterms:W3CDTF">2020-05-19T12:45:07Z</dcterms:modified>
</cp:coreProperties>
</file>