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1" r:id="rId1"/>
    <p:sldMasterId id="2147483792" r:id="rId2"/>
    <p:sldMasterId id="2147483793" r:id="rId3"/>
    <p:sldMasterId id="2147483794" r:id="rId4"/>
    <p:sldMasterId id="2147483795" r:id="rId5"/>
    <p:sldMasterId id="2147483796" r:id="rId6"/>
    <p:sldMasterId id="2147483797" r:id="rId7"/>
    <p:sldMasterId id="2147483798" r:id="rId8"/>
    <p:sldMasterId id="2147483799" r:id="rId9"/>
    <p:sldMasterId id="2147483800" r:id="rId10"/>
    <p:sldMasterId id="2147483801" r:id="rId11"/>
    <p:sldMasterId id="2147483802" r:id="rId12"/>
  </p:sldMasterIdLst>
  <p:notesMasterIdLst>
    <p:notesMasterId r:id="rId43"/>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Lst>
  <p:sldSz cx="9144000" cy="5143500" type="screen16x9"/>
  <p:notesSz cx="6858000" cy="9144000"/>
  <p:embeddedFontLst>
    <p:embeddedFont>
      <p:font typeface="Crimson Text"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46" y="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font" Target="fonts/font2.fntdata"/><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font" Target="fonts/font3.fntdata"/><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947ffda1f_2_55: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26" name="Google Shape;726;g7947ffda1f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7947ffda1f_0_33: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01" name="Google Shape;801;g7947ffda1f_0_33: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7947ffda1f_0_25: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10" name="Google Shape;810;g7947ffda1f_0_25: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7947ffda1f_0_4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19" name="Google Shape;819;g7947ffda1f_0_41: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7947ffda1f_2_404: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28" name="Google Shape;828;g7947ffda1f_2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7947ffda1f_2_723: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35" name="Google Shape;835;g7947ffda1f_2_723: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7947ffda1f_0_9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49" name="Google Shape;849;g7947ffda1f_0_91: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7947ffda1f_2_93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56" name="Google Shape;856;g7947ffda1f_2_937:notes"/>
          <p:cNvSpPr>
            <a:spLocks noGrp="1" noRot="1" noChangeAspect="1"/>
          </p:cNvSpPr>
          <p:nvPr>
            <p:ph type="sldImg" idx="2"/>
          </p:nvPr>
        </p:nvSpPr>
        <p:spPr>
          <a:xfrm>
            <a:off x="1143008" y="685791"/>
            <a:ext cx="45726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7947ffda1f_2_100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67" name="Google Shape;867;g7947ffda1f_2_1007:notes"/>
          <p:cNvSpPr>
            <a:spLocks noGrp="1" noRot="1" noChangeAspect="1"/>
          </p:cNvSpPr>
          <p:nvPr>
            <p:ph type="sldImg" idx="2"/>
          </p:nvPr>
        </p:nvSpPr>
        <p:spPr>
          <a:xfrm>
            <a:off x="1143008" y="685791"/>
            <a:ext cx="45726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7947ffda1f_0_9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77" name="Google Shape;877;g7947ffda1f_0_98: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7947ffda1f_2_2060: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84" name="Google Shape;884;g7947ffda1f_2_2060:notes"/>
          <p:cNvSpPr>
            <a:spLocks noGrp="1" noRot="1" noChangeAspect="1"/>
          </p:cNvSpPr>
          <p:nvPr>
            <p:ph type="sldImg" idx="2"/>
          </p:nvPr>
        </p:nvSpPr>
        <p:spPr>
          <a:xfrm>
            <a:off x="1143008" y="685791"/>
            <a:ext cx="45726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7947ffda1f_2_210: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33" name="Google Shape;733;g7947ffda1f_2_210:notes"/>
          <p:cNvSpPr>
            <a:spLocks noGrp="1" noRot="1" noChangeAspect="1"/>
          </p:cNvSpPr>
          <p:nvPr>
            <p:ph type="sldImg" idx="2"/>
          </p:nvPr>
        </p:nvSpPr>
        <p:spPr>
          <a:xfrm>
            <a:off x="1143008" y="685791"/>
            <a:ext cx="45726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7947ffda1f_0_104: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898" name="Google Shape;898;g7947ffda1f_0_104: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7947ffda1f_0_116: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05" name="Google Shape;905;g7947ffda1f_0_116: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75f3a4a64e_0_56: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14" name="Google Shape;914;g75f3a4a64e_0_56: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75f3a4a64e_0_62: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21" name="Google Shape;921;g75f3a4a64e_0_62: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75f3a4a64e_0_70: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30" name="Google Shape;930;g75f3a4a64e_0_70: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75f3a4a64e_0_76: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37" name="Google Shape;937;g75f3a4a64e_0_76: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75f3a4a64e_0_17: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46" name="Google Shape;946;g75f3a4a64e_0_17: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75f3a4a64e_0_3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53" name="Google Shape;953;g75f3a4a64e_0_31: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75f3a4a64e_0_0: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64" name="Google Shape;964;g75f3a4a64e_0_0: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75f3a4a64e_0_6: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71" name="Google Shape;971;g75f3a4a64e_0_6: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7947ffda1f_2_11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45" name="Google Shape;745;g7947ffda1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947ffda1f_2_264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80" name="Google Shape;980;g7947ffda1f_2_2649:notes"/>
          <p:cNvSpPr>
            <a:spLocks noGrp="1" noRot="1" noChangeAspect="1"/>
          </p:cNvSpPr>
          <p:nvPr>
            <p:ph type="sldImg" idx="2"/>
          </p:nvPr>
        </p:nvSpPr>
        <p:spPr>
          <a:xfrm>
            <a:off x="1143008" y="685791"/>
            <a:ext cx="45726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947ffda1f_0_6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62" name="Google Shape;762;g7947ffda1f_0_61: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7947ffda1f_0_83: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0" name="Google Shape;770;g7947ffda1f_0_83: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1143008" y="685791"/>
            <a:ext cx="45726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7947ffda1f_2_338: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83" name="Google Shape;783;g7947ffda1f_2_338:notes"/>
          <p:cNvSpPr>
            <a:spLocks noGrp="1" noRot="1" noChangeAspect="1"/>
          </p:cNvSpPr>
          <p:nvPr>
            <p:ph type="sldImg" idx="2"/>
          </p:nvPr>
        </p:nvSpPr>
        <p:spPr>
          <a:xfrm>
            <a:off x="1143008" y="685791"/>
            <a:ext cx="45726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7947ffda1f_0_17: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92" name="Google Shape;792;g7947ffda1f_0_17:notes"/>
          <p:cNvSpPr>
            <a:spLocks noGrp="1" noRot="1" noChangeAspect="1"/>
          </p:cNvSpPr>
          <p:nvPr>
            <p:ph type="sldImg" idx="2"/>
          </p:nvPr>
        </p:nvSpPr>
        <p:spPr>
          <a:xfrm>
            <a:off x="1143008" y="685791"/>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6"/>
        <p:cNvGrpSpPr/>
        <p:nvPr/>
      </p:nvGrpSpPr>
      <p:grpSpPr>
        <a:xfrm>
          <a:off x="0" y="0"/>
          <a:ext cx="0" cy="0"/>
          <a:chOff x="0" y="0"/>
          <a:chExt cx="0" cy="0"/>
        </a:xfrm>
      </p:grpSpPr>
      <p:sp>
        <p:nvSpPr>
          <p:cNvPr id="497" name="Google Shape;497;p10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98"/>
        <p:cNvGrpSpPr/>
        <p:nvPr/>
      </p:nvGrpSpPr>
      <p:grpSpPr>
        <a:xfrm>
          <a:off x="0" y="0"/>
          <a:ext cx="0" cy="0"/>
          <a:chOff x="0" y="0"/>
          <a:chExt cx="0" cy="0"/>
        </a:xfrm>
      </p:grpSpPr>
      <p:sp>
        <p:nvSpPr>
          <p:cNvPr id="499" name="Google Shape;499;p110"/>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00"/>
        <p:cNvGrpSpPr/>
        <p:nvPr/>
      </p:nvGrpSpPr>
      <p:grpSpPr>
        <a:xfrm>
          <a:off x="0" y="0"/>
          <a:ext cx="0" cy="0"/>
          <a:chOff x="0" y="0"/>
          <a:chExt cx="0" cy="0"/>
        </a:xfrm>
      </p:grpSpPr>
      <p:sp>
        <p:nvSpPr>
          <p:cNvPr id="501" name="Google Shape;501;p11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02" name="Google Shape;502;p111"/>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03" name="Google Shape;503;p111"/>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04" name="Google Shape;504;p111"/>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05"/>
        <p:cNvGrpSpPr/>
        <p:nvPr/>
      </p:nvGrpSpPr>
      <p:grpSpPr>
        <a:xfrm>
          <a:off x="0" y="0"/>
          <a:ext cx="0" cy="0"/>
          <a:chOff x="0" y="0"/>
          <a:chExt cx="0" cy="0"/>
        </a:xfrm>
      </p:grpSpPr>
      <p:sp>
        <p:nvSpPr>
          <p:cNvPr id="506" name="Google Shape;506;p11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07" name="Google Shape;507;p112"/>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08" name="Google Shape;508;p11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09" name="Google Shape;509;p112"/>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10"/>
        <p:cNvGrpSpPr/>
        <p:nvPr/>
      </p:nvGrpSpPr>
      <p:grpSpPr>
        <a:xfrm>
          <a:off x="0" y="0"/>
          <a:ext cx="0" cy="0"/>
          <a:chOff x="0" y="0"/>
          <a:chExt cx="0" cy="0"/>
        </a:xfrm>
      </p:grpSpPr>
      <p:sp>
        <p:nvSpPr>
          <p:cNvPr id="511" name="Google Shape;511;p11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12" name="Google Shape;512;p11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13" name="Google Shape;513;p11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14" name="Google Shape;514;p113"/>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15"/>
        <p:cNvGrpSpPr/>
        <p:nvPr/>
      </p:nvGrpSpPr>
      <p:grpSpPr>
        <a:xfrm>
          <a:off x="0" y="0"/>
          <a:ext cx="0" cy="0"/>
          <a:chOff x="0" y="0"/>
          <a:chExt cx="0" cy="0"/>
        </a:xfrm>
      </p:grpSpPr>
      <p:sp>
        <p:nvSpPr>
          <p:cNvPr id="516" name="Google Shape;516;p11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17" name="Google Shape;517;p114"/>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18" name="Google Shape;518;p114"/>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19"/>
        <p:cNvGrpSpPr/>
        <p:nvPr/>
      </p:nvGrpSpPr>
      <p:grpSpPr>
        <a:xfrm>
          <a:off x="0" y="0"/>
          <a:ext cx="0" cy="0"/>
          <a:chOff x="0" y="0"/>
          <a:chExt cx="0" cy="0"/>
        </a:xfrm>
      </p:grpSpPr>
      <p:sp>
        <p:nvSpPr>
          <p:cNvPr id="520" name="Google Shape;520;p11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21" name="Google Shape;521;p11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22" name="Google Shape;522;p115"/>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23" name="Google Shape;523;p115"/>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24" name="Google Shape;524;p115"/>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5"/>
        <p:cNvGrpSpPr/>
        <p:nvPr/>
      </p:nvGrpSpPr>
      <p:grpSpPr>
        <a:xfrm>
          <a:off x="0" y="0"/>
          <a:ext cx="0" cy="0"/>
          <a:chOff x="0" y="0"/>
          <a:chExt cx="0" cy="0"/>
        </a:xfrm>
      </p:grpSpPr>
      <p:sp>
        <p:nvSpPr>
          <p:cNvPr id="526" name="Google Shape;526;p11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27" name="Google Shape;527;p116"/>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28" name="Google Shape;528;p116"/>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29" name="Google Shape;529;p116"/>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30" name="Google Shape;530;p116"/>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31" name="Google Shape;531;p116"/>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32" name="Google Shape;532;p116"/>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45"/>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46"/>
        <p:cNvGrpSpPr/>
        <p:nvPr/>
      </p:nvGrpSpPr>
      <p:grpSpPr>
        <a:xfrm>
          <a:off x="0" y="0"/>
          <a:ext cx="0" cy="0"/>
          <a:chOff x="0" y="0"/>
          <a:chExt cx="0" cy="0"/>
        </a:xfrm>
      </p:grpSpPr>
      <p:sp>
        <p:nvSpPr>
          <p:cNvPr id="547" name="Google Shape;547;p11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48" name="Google Shape;548;p119"/>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49"/>
        <p:cNvGrpSpPr/>
        <p:nvPr/>
      </p:nvGrpSpPr>
      <p:grpSpPr>
        <a:xfrm>
          <a:off x="0" y="0"/>
          <a:ext cx="0" cy="0"/>
          <a:chOff x="0" y="0"/>
          <a:chExt cx="0" cy="0"/>
        </a:xfrm>
      </p:grpSpPr>
      <p:sp>
        <p:nvSpPr>
          <p:cNvPr id="550" name="Google Shape;550;p12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51" name="Google Shape;551;p120"/>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52"/>
        <p:cNvGrpSpPr/>
        <p:nvPr/>
      </p:nvGrpSpPr>
      <p:grpSpPr>
        <a:xfrm>
          <a:off x="0" y="0"/>
          <a:ext cx="0" cy="0"/>
          <a:chOff x="0" y="0"/>
          <a:chExt cx="0" cy="0"/>
        </a:xfrm>
      </p:grpSpPr>
      <p:sp>
        <p:nvSpPr>
          <p:cNvPr id="553" name="Google Shape;553;p12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54" name="Google Shape;554;p12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55" name="Google Shape;555;p121"/>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6"/>
        <p:cNvGrpSpPr/>
        <p:nvPr/>
      </p:nvGrpSpPr>
      <p:grpSpPr>
        <a:xfrm>
          <a:off x="0" y="0"/>
          <a:ext cx="0" cy="0"/>
          <a:chOff x="0" y="0"/>
          <a:chExt cx="0" cy="0"/>
        </a:xfrm>
      </p:grpSpPr>
      <p:sp>
        <p:nvSpPr>
          <p:cNvPr id="557" name="Google Shape;557;p12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558"/>
        <p:cNvGrpSpPr/>
        <p:nvPr/>
      </p:nvGrpSpPr>
      <p:grpSpPr>
        <a:xfrm>
          <a:off x="0" y="0"/>
          <a:ext cx="0" cy="0"/>
          <a:chOff x="0" y="0"/>
          <a:chExt cx="0" cy="0"/>
        </a:xfrm>
      </p:grpSpPr>
      <p:sp>
        <p:nvSpPr>
          <p:cNvPr id="559" name="Google Shape;559;p123"/>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60"/>
        <p:cNvGrpSpPr/>
        <p:nvPr/>
      </p:nvGrpSpPr>
      <p:grpSpPr>
        <a:xfrm>
          <a:off x="0" y="0"/>
          <a:ext cx="0" cy="0"/>
          <a:chOff x="0" y="0"/>
          <a:chExt cx="0" cy="0"/>
        </a:xfrm>
      </p:grpSpPr>
      <p:sp>
        <p:nvSpPr>
          <p:cNvPr id="561" name="Google Shape;561;p12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62" name="Google Shape;562;p12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63" name="Google Shape;563;p124"/>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64" name="Google Shape;564;p12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65"/>
        <p:cNvGrpSpPr/>
        <p:nvPr/>
      </p:nvGrpSpPr>
      <p:grpSpPr>
        <a:xfrm>
          <a:off x="0" y="0"/>
          <a:ext cx="0" cy="0"/>
          <a:chOff x="0" y="0"/>
          <a:chExt cx="0" cy="0"/>
        </a:xfrm>
      </p:grpSpPr>
      <p:sp>
        <p:nvSpPr>
          <p:cNvPr id="566" name="Google Shape;566;p12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67" name="Google Shape;567;p125"/>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68" name="Google Shape;568;p125"/>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69" name="Google Shape;569;p125"/>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70"/>
        <p:cNvGrpSpPr/>
        <p:nvPr/>
      </p:nvGrpSpPr>
      <p:grpSpPr>
        <a:xfrm>
          <a:off x="0" y="0"/>
          <a:ext cx="0" cy="0"/>
          <a:chOff x="0" y="0"/>
          <a:chExt cx="0" cy="0"/>
        </a:xfrm>
      </p:grpSpPr>
      <p:sp>
        <p:nvSpPr>
          <p:cNvPr id="571" name="Google Shape;571;p12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72" name="Google Shape;572;p12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73" name="Google Shape;573;p12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74" name="Google Shape;574;p126"/>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75"/>
        <p:cNvGrpSpPr/>
        <p:nvPr/>
      </p:nvGrpSpPr>
      <p:grpSpPr>
        <a:xfrm>
          <a:off x="0" y="0"/>
          <a:ext cx="0" cy="0"/>
          <a:chOff x="0" y="0"/>
          <a:chExt cx="0" cy="0"/>
        </a:xfrm>
      </p:grpSpPr>
      <p:sp>
        <p:nvSpPr>
          <p:cNvPr id="576" name="Google Shape;576;p12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77" name="Google Shape;577;p127"/>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78" name="Google Shape;578;p127"/>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79"/>
        <p:cNvGrpSpPr/>
        <p:nvPr/>
      </p:nvGrpSpPr>
      <p:grpSpPr>
        <a:xfrm>
          <a:off x="0" y="0"/>
          <a:ext cx="0" cy="0"/>
          <a:chOff x="0" y="0"/>
          <a:chExt cx="0" cy="0"/>
        </a:xfrm>
      </p:grpSpPr>
      <p:sp>
        <p:nvSpPr>
          <p:cNvPr id="580" name="Google Shape;580;p12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1" name="Google Shape;581;p128"/>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82" name="Google Shape;582;p128"/>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83" name="Google Shape;583;p128"/>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84" name="Google Shape;584;p128"/>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85"/>
        <p:cNvGrpSpPr/>
        <p:nvPr/>
      </p:nvGrpSpPr>
      <p:grpSpPr>
        <a:xfrm>
          <a:off x="0" y="0"/>
          <a:ext cx="0" cy="0"/>
          <a:chOff x="0" y="0"/>
          <a:chExt cx="0" cy="0"/>
        </a:xfrm>
      </p:grpSpPr>
      <p:sp>
        <p:nvSpPr>
          <p:cNvPr id="586" name="Google Shape;586;p12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7" name="Google Shape;587;p129"/>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88" name="Google Shape;588;p129"/>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89" name="Google Shape;589;p129"/>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90" name="Google Shape;590;p129"/>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91" name="Google Shape;591;p129"/>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92" name="Google Shape;592;p129"/>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1"/>
        <p:cNvGrpSpPr/>
        <p:nvPr/>
      </p:nvGrpSpPr>
      <p:grpSpPr>
        <a:xfrm>
          <a:off x="0" y="0"/>
          <a:ext cx="0" cy="0"/>
          <a:chOff x="0" y="0"/>
          <a:chExt cx="0" cy="0"/>
        </a:xfrm>
      </p:grpSpPr>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22"/>
        <p:cNvGrpSpPr/>
        <p:nvPr/>
      </p:nvGrpSpPr>
      <p:grpSpPr>
        <a:xfrm>
          <a:off x="0" y="0"/>
          <a:ext cx="0" cy="0"/>
          <a:chOff x="0" y="0"/>
          <a:chExt cx="0" cy="0"/>
        </a:xfrm>
      </p:grpSpPr>
      <p:sp>
        <p:nvSpPr>
          <p:cNvPr id="623" name="Google Shape;623;p13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24" name="Google Shape;624;p132"/>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5"/>
        <p:cNvGrpSpPr/>
        <p:nvPr/>
      </p:nvGrpSpPr>
      <p:grpSpPr>
        <a:xfrm>
          <a:off x="0" y="0"/>
          <a:ext cx="0" cy="0"/>
          <a:chOff x="0" y="0"/>
          <a:chExt cx="0" cy="0"/>
        </a:xfrm>
      </p:grpSpPr>
      <p:sp>
        <p:nvSpPr>
          <p:cNvPr id="626" name="Google Shape;626;p13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27" name="Google Shape;627;p133"/>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28"/>
        <p:cNvGrpSpPr/>
        <p:nvPr/>
      </p:nvGrpSpPr>
      <p:grpSpPr>
        <a:xfrm>
          <a:off x="0" y="0"/>
          <a:ext cx="0" cy="0"/>
          <a:chOff x="0" y="0"/>
          <a:chExt cx="0" cy="0"/>
        </a:xfrm>
      </p:grpSpPr>
      <p:sp>
        <p:nvSpPr>
          <p:cNvPr id="629" name="Google Shape;629;p13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30" name="Google Shape;630;p134"/>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31" name="Google Shape;631;p134"/>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2"/>
        <p:cNvGrpSpPr/>
        <p:nvPr/>
      </p:nvGrpSpPr>
      <p:grpSpPr>
        <a:xfrm>
          <a:off x="0" y="0"/>
          <a:ext cx="0" cy="0"/>
          <a:chOff x="0" y="0"/>
          <a:chExt cx="0" cy="0"/>
        </a:xfrm>
      </p:grpSpPr>
      <p:sp>
        <p:nvSpPr>
          <p:cNvPr id="633" name="Google Shape;633;p13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34"/>
        <p:cNvGrpSpPr/>
        <p:nvPr/>
      </p:nvGrpSpPr>
      <p:grpSpPr>
        <a:xfrm>
          <a:off x="0" y="0"/>
          <a:ext cx="0" cy="0"/>
          <a:chOff x="0" y="0"/>
          <a:chExt cx="0" cy="0"/>
        </a:xfrm>
      </p:grpSpPr>
      <p:sp>
        <p:nvSpPr>
          <p:cNvPr id="635" name="Google Shape;635;p136"/>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36"/>
        <p:cNvGrpSpPr/>
        <p:nvPr/>
      </p:nvGrpSpPr>
      <p:grpSpPr>
        <a:xfrm>
          <a:off x="0" y="0"/>
          <a:ext cx="0" cy="0"/>
          <a:chOff x="0" y="0"/>
          <a:chExt cx="0" cy="0"/>
        </a:xfrm>
      </p:grpSpPr>
      <p:sp>
        <p:nvSpPr>
          <p:cNvPr id="637" name="Google Shape;637;p13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38" name="Google Shape;638;p13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39" name="Google Shape;639;p13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40" name="Google Shape;640;p137"/>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41"/>
        <p:cNvGrpSpPr/>
        <p:nvPr/>
      </p:nvGrpSpPr>
      <p:grpSpPr>
        <a:xfrm>
          <a:off x="0" y="0"/>
          <a:ext cx="0" cy="0"/>
          <a:chOff x="0" y="0"/>
          <a:chExt cx="0" cy="0"/>
        </a:xfrm>
      </p:grpSpPr>
      <p:sp>
        <p:nvSpPr>
          <p:cNvPr id="642" name="Google Shape;642;p13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3" name="Google Shape;643;p138"/>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44" name="Google Shape;644;p138"/>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45" name="Google Shape;645;p138"/>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6"/>
        <p:cNvGrpSpPr/>
        <p:nvPr/>
      </p:nvGrpSpPr>
      <p:grpSpPr>
        <a:xfrm>
          <a:off x="0" y="0"/>
          <a:ext cx="0" cy="0"/>
          <a:chOff x="0" y="0"/>
          <a:chExt cx="0" cy="0"/>
        </a:xfrm>
      </p:grpSpPr>
      <p:sp>
        <p:nvSpPr>
          <p:cNvPr id="647" name="Google Shape;647;p13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8" name="Google Shape;648;p13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49" name="Google Shape;649;p139"/>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50" name="Google Shape;650;p139"/>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51"/>
        <p:cNvGrpSpPr/>
        <p:nvPr/>
      </p:nvGrpSpPr>
      <p:grpSpPr>
        <a:xfrm>
          <a:off x="0" y="0"/>
          <a:ext cx="0" cy="0"/>
          <a:chOff x="0" y="0"/>
          <a:chExt cx="0" cy="0"/>
        </a:xfrm>
      </p:grpSpPr>
      <p:sp>
        <p:nvSpPr>
          <p:cNvPr id="652" name="Google Shape;652;p14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3" name="Google Shape;653;p140"/>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54" name="Google Shape;654;p140"/>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55"/>
        <p:cNvGrpSpPr/>
        <p:nvPr/>
      </p:nvGrpSpPr>
      <p:grpSpPr>
        <a:xfrm>
          <a:off x="0" y="0"/>
          <a:ext cx="0" cy="0"/>
          <a:chOff x="0" y="0"/>
          <a:chExt cx="0" cy="0"/>
        </a:xfrm>
      </p:grpSpPr>
      <p:sp>
        <p:nvSpPr>
          <p:cNvPr id="656" name="Google Shape;656;p14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7" name="Google Shape;657;p141"/>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58" name="Google Shape;658;p14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59" name="Google Shape;659;p141"/>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60" name="Google Shape;660;p141"/>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61"/>
        <p:cNvGrpSpPr/>
        <p:nvPr/>
      </p:nvGrpSpPr>
      <p:grpSpPr>
        <a:xfrm>
          <a:off x="0" y="0"/>
          <a:ext cx="0" cy="0"/>
          <a:chOff x="0" y="0"/>
          <a:chExt cx="0" cy="0"/>
        </a:xfrm>
      </p:grpSpPr>
      <p:sp>
        <p:nvSpPr>
          <p:cNvPr id="662" name="Google Shape;662;p14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63" name="Google Shape;663;p142"/>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64" name="Google Shape;664;p142"/>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65" name="Google Shape;665;p142"/>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66" name="Google Shape;666;p142"/>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67" name="Google Shape;667;p142"/>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68" name="Google Shape;668;p142"/>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6"/>
        <p:cNvGrpSpPr/>
        <p:nvPr/>
      </p:nvGrpSpPr>
      <p:grpSpPr>
        <a:xfrm>
          <a:off x="0" y="0"/>
          <a:ext cx="0" cy="0"/>
          <a:chOff x="0" y="0"/>
          <a:chExt cx="0" cy="0"/>
        </a:xfrm>
      </p:grpSpPr>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77"/>
        <p:cNvGrpSpPr/>
        <p:nvPr/>
      </p:nvGrpSpPr>
      <p:grpSpPr>
        <a:xfrm>
          <a:off x="0" y="0"/>
          <a:ext cx="0" cy="0"/>
          <a:chOff x="0" y="0"/>
          <a:chExt cx="0" cy="0"/>
        </a:xfrm>
      </p:grpSpPr>
      <p:sp>
        <p:nvSpPr>
          <p:cNvPr id="678" name="Google Shape;678;p14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79" name="Google Shape;679;p145"/>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0"/>
        <p:cNvGrpSpPr/>
        <p:nvPr/>
      </p:nvGrpSpPr>
      <p:grpSpPr>
        <a:xfrm>
          <a:off x="0" y="0"/>
          <a:ext cx="0" cy="0"/>
          <a:chOff x="0" y="0"/>
          <a:chExt cx="0" cy="0"/>
        </a:xfrm>
      </p:grpSpPr>
      <p:sp>
        <p:nvSpPr>
          <p:cNvPr id="681" name="Google Shape;681;p1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2" name="Google Shape;682;p14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3"/>
        <p:cNvGrpSpPr/>
        <p:nvPr/>
      </p:nvGrpSpPr>
      <p:grpSpPr>
        <a:xfrm>
          <a:off x="0" y="0"/>
          <a:ext cx="0" cy="0"/>
          <a:chOff x="0" y="0"/>
          <a:chExt cx="0" cy="0"/>
        </a:xfrm>
      </p:grpSpPr>
      <p:sp>
        <p:nvSpPr>
          <p:cNvPr id="684" name="Google Shape;684;p1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5" name="Google Shape;685;p1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86" name="Google Shape;686;p14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7"/>
        <p:cNvGrpSpPr/>
        <p:nvPr/>
      </p:nvGrpSpPr>
      <p:grpSpPr>
        <a:xfrm>
          <a:off x="0" y="0"/>
          <a:ext cx="0" cy="0"/>
          <a:chOff x="0" y="0"/>
          <a:chExt cx="0" cy="0"/>
        </a:xfrm>
      </p:grpSpPr>
      <p:sp>
        <p:nvSpPr>
          <p:cNvPr id="688" name="Google Shape;688;p1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89"/>
        <p:cNvGrpSpPr/>
        <p:nvPr/>
      </p:nvGrpSpPr>
      <p:grpSpPr>
        <a:xfrm>
          <a:off x="0" y="0"/>
          <a:ext cx="0" cy="0"/>
          <a:chOff x="0" y="0"/>
          <a:chExt cx="0" cy="0"/>
        </a:xfrm>
      </p:grpSpPr>
      <p:sp>
        <p:nvSpPr>
          <p:cNvPr id="690" name="Google Shape;690;p14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1"/>
        <p:cNvGrpSpPr/>
        <p:nvPr/>
      </p:nvGrpSpPr>
      <p:grpSpPr>
        <a:xfrm>
          <a:off x="0" y="0"/>
          <a:ext cx="0" cy="0"/>
          <a:chOff x="0" y="0"/>
          <a:chExt cx="0" cy="0"/>
        </a:xfrm>
      </p:grpSpPr>
      <p:sp>
        <p:nvSpPr>
          <p:cNvPr id="692" name="Google Shape;692;p1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3" name="Google Shape;693;p1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4" name="Google Shape;694;p15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5" name="Google Shape;695;p1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96"/>
        <p:cNvGrpSpPr/>
        <p:nvPr/>
      </p:nvGrpSpPr>
      <p:grpSpPr>
        <a:xfrm>
          <a:off x="0" y="0"/>
          <a:ext cx="0" cy="0"/>
          <a:chOff x="0" y="0"/>
          <a:chExt cx="0" cy="0"/>
        </a:xfrm>
      </p:grpSpPr>
      <p:sp>
        <p:nvSpPr>
          <p:cNvPr id="697" name="Google Shape;697;p1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8" name="Google Shape;698;p15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9" name="Google Shape;699;p15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0" name="Google Shape;700;p15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3" name="Google Shape;63;p1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01"/>
        <p:cNvGrpSpPr/>
        <p:nvPr/>
      </p:nvGrpSpPr>
      <p:grpSpPr>
        <a:xfrm>
          <a:off x="0" y="0"/>
          <a:ext cx="0" cy="0"/>
          <a:chOff x="0" y="0"/>
          <a:chExt cx="0" cy="0"/>
        </a:xfrm>
      </p:grpSpPr>
      <p:sp>
        <p:nvSpPr>
          <p:cNvPr id="702" name="Google Shape;702;p15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3" name="Google Shape;703;p15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4" name="Google Shape;704;p15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5" name="Google Shape;705;p15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6"/>
        <p:cNvGrpSpPr/>
        <p:nvPr/>
      </p:nvGrpSpPr>
      <p:grpSpPr>
        <a:xfrm>
          <a:off x="0" y="0"/>
          <a:ext cx="0" cy="0"/>
          <a:chOff x="0" y="0"/>
          <a:chExt cx="0" cy="0"/>
        </a:xfrm>
      </p:grpSpPr>
      <p:sp>
        <p:nvSpPr>
          <p:cNvPr id="707" name="Google Shape;707;p15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8" name="Google Shape;708;p15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9" name="Google Shape;709;p15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10"/>
        <p:cNvGrpSpPr/>
        <p:nvPr/>
      </p:nvGrpSpPr>
      <p:grpSpPr>
        <a:xfrm>
          <a:off x="0" y="0"/>
          <a:ext cx="0" cy="0"/>
          <a:chOff x="0" y="0"/>
          <a:chExt cx="0" cy="0"/>
        </a:xfrm>
      </p:grpSpPr>
      <p:sp>
        <p:nvSpPr>
          <p:cNvPr id="711" name="Google Shape;711;p1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2" name="Google Shape;712;p15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3" name="Google Shape;713;p15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4" name="Google Shape;714;p15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5" name="Google Shape;715;p15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16"/>
        <p:cNvGrpSpPr/>
        <p:nvPr/>
      </p:nvGrpSpPr>
      <p:grpSpPr>
        <a:xfrm>
          <a:off x="0" y="0"/>
          <a:ext cx="0" cy="0"/>
          <a:chOff x="0" y="0"/>
          <a:chExt cx="0" cy="0"/>
        </a:xfrm>
      </p:grpSpPr>
      <p:sp>
        <p:nvSpPr>
          <p:cNvPr id="717" name="Google Shape;717;p1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8" name="Google Shape;718;p15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9" name="Google Shape;719;p15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0" name="Google Shape;720;p15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1" name="Google Shape;721;p15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2" name="Google Shape;722;p15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3" name="Google Shape;723;p15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6" name="Google Shape;66;p1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7" name="Google Shape;67;p1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0"/>
        <p:cNvGrpSpPr/>
        <p:nvPr/>
      </p:nvGrpSpPr>
      <p:grpSpPr>
        <a:xfrm>
          <a:off x="0" y="0"/>
          <a:ext cx="0" cy="0"/>
          <a:chOff x="0" y="0"/>
          <a:chExt cx="0" cy="0"/>
        </a:xfrm>
      </p:grpSpPr>
      <p:sp>
        <p:nvSpPr>
          <p:cNvPr id="71" name="Google Shape;71;p1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4" name="Google Shape;74;p2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5" name="Google Shape;75;p2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6" name="Google Shape;76;p2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9" name="Google Shape;79;p2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0" name="Google Shape;80;p2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1" name="Google Shape;81;p2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2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5" name="Google Shape;85;p2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6" name="Google Shape;86;p2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9" name="Google Shape;89;p2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0" name="Google Shape;90;p2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2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4" name="Google Shape;94;p2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5" name="Google Shape;95;p2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6" name="Google Shape;96;p2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9" name="Google Shape;99;p2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0" name="Google Shape;100;p2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1" name="Google Shape;101;p2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2" name="Google Shape;102;p2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3" name="Google Shape;103;p2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4" name="Google Shape;104;p2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8"/>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0" name="Google Shape;120;p29"/>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3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24" name="Google Shape;124;p3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32"/>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1" name="Google Shape;131;p3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2" name="Google Shape;132;p3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3" name="Google Shape;133;p3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6" name="Google Shape;136;p34"/>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7" name="Google Shape;137;p3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8" name="Google Shape;138;p34"/>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3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1" name="Google Shape;141;p3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2" name="Google Shape;142;p35"/>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3" name="Google Shape;143;p35"/>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3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6" name="Google Shape;146;p36"/>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7" name="Google Shape;147;p36"/>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0" name="Google Shape;150;p3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1" name="Google Shape;151;p3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2" name="Google Shape;152;p37"/>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3" name="Google Shape;153;p37"/>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6" name="Google Shape;156;p38"/>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7" name="Google Shape;157;p38"/>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8" name="Google Shape;158;p38"/>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9" name="Google Shape;159;p38"/>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0" name="Google Shape;160;p38"/>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1" name="Google Shape;161;p38"/>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8"/>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9"/>
        <p:cNvGrpSpPr/>
        <p:nvPr/>
      </p:nvGrpSpPr>
      <p:grpSpPr>
        <a:xfrm>
          <a:off x="0" y="0"/>
          <a:ext cx="0" cy="0"/>
          <a:chOff x="0" y="0"/>
          <a:chExt cx="0" cy="0"/>
        </a:xfrm>
      </p:grpSpPr>
      <p:sp>
        <p:nvSpPr>
          <p:cNvPr id="190" name="Google Shape;190;p4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1" name="Google Shape;191;p41"/>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2"/>
        <p:cNvGrpSpPr/>
        <p:nvPr/>
      </p:nvGrpSpPr>
      <p:grpSpPr>
        <a:xfrm>
          <a:off x="0" y="0"/>
          <a:ext cx="0" cy="0"/>
          <a:chOff x="0" y="0"/>
          <a:chExt cx="0" cy="0"/>
        </a:xfrm>
      </p:grpSpPr>
      <p:sp>
        <p:nvSpPr>
          <p:cNvPr id="193" name="Google Shape;193;p4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4" name="Google Shape;194;p42"/>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5"/>
        <p:cNvGrpSpPr/>
        <p:nvPr/>
      </p:nvGrpSpPr>
      <p:grpSpPr>
        <a:xfrm>
          <a:off x="0" y="0"/>
          <a:ext cx="0" cy="0"/>
          <a:chOff x="0" y="0"/>
          <a:chExt cx="0" cy="0"/>
        </a:xfrm>
      </p:grpSpPr>
      <p:sp>
        <p:nvSpPr>
          <p:cNvPr id="196" name="Google Shape;196;p4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7" name="Google Shape;197;p4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98" name="Google Shape;198;p4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Google Shape;200;p4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1"/>
        <p:cNvGrpSpPr/>
        <p:nvPr/>
      </p:nvGrpSpPr>
      <p:grpSpPr>
        <a:xfrm>
          <a:off x="0" y="0"/>
          <a:ext cx="0" cy="0"/>
          <a:chOff x="0" y="0"/>
          <a:chExt cx="0" cy="0"/>
        </a:xfrm>
      </p:grpSpPr>
      <p:sp>
        <p:nvSpPr>
          <p:cNvPr id="202" name="Google Shape;202;p45"/>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3"/>
        <p:cNvGrpSpPr/>
        <p:nvPr/>
      </p:nvGrpSpPr>
      <p:grpSpPr>
        <a:xfrm>
          <a:off x="0" y="0"/>
          <a:ext cx="0" cy="0"/>
          <a:chOff x="0" y="0"/>
          <a:chExt cx="0" cy="0"/>
        </a:xfrm>
      </p:grpSpPr>
      <p:sp>
        <p:nvSpPr>
          <p:cNvPr id="204" name="Google Shape;204;p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05" name="Google Shape;205;p4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6" name="Google Shape;206;p4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7" name="Google Shape;207;p4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8"/>
        <p:cNvGrpSpPr/>
        <p:nvPr/>
      </p:nvGrpSpPr>
      <p:grpSpPr>
        <a:xfrm>
          <a:off x="0" y="0"/>
          <a:ext cx="0" cy="0"/>
          <a:chOff x="0" y="0"/>
          <a:chExt cx="0" cy="0"/>
        </a:xfrm>
      </p:grpSpPr>
      <p:sp>
        <p:nvSpPr>
          <p:cNvPr id="209" name="Google Shape;209;p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0" name="Google Shape;210;p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1" name="Google Shape;211;p4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2" name="Google Shape;212;p47"/>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3"/>
        <p:cNvGrpSpPr/>
        <p:nvPr/>
      </p:nvGrpSpPr>
      <p:grpSpPr>
        <a:xfrm>
          <a:off x="0" y="0"/>
          <a:ext cx="0" cy="0"/>
          <a:chOff x="0" y="0"/>
          <a:chExt cx="0" cy="0"/>
        </a:xfrm>
      </p:grpSpPr>
      <p:sp>
        <p:nvSpPr>
          <p:cNvPr id="214" name="Google Shape;214;p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5" name="Google Shape;215;p48"/>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6" name="Google Shape;216;p48"/>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7" name="Google Shape;217;p48"/>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8"/>
        <p:cNvGrpSpPr/>
        <p:nvPr/>
      </p:nvGrpSpPr>
      <p:grpSpPr>
        <a:xfrm>
          <a:off x="0" y="0"/>
          <a:ext cx="0" cy="0"/>
          <a:chOff x="0" y="0"/>
          <a:chExt cx="0" cy="0"/>
        </a:xfrm>
      </p:grpSpPr>
      <p:sp>
        <p:nvSpPr>
          <p:cNvPr id="219" name="Google Shape;219;p4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0" name="Google Shape;220;p49"/>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1" name="Google Shape;221;p49"/>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22"/>
        <p:cNvGrpSpPr/>
        <p:nvPr/>
      </p:nvGrpSpPr>
      <p:grpSpPr>
        <a:xfrm>
          <a:off x="0" y="0"/>
          <a:ext cx="0" cy="0"/>
          <a:chOff x="0" y="0"/>
          <a:chExt cx="0" cy="0"/>
        </a:xfrm>
      </p:grpSpPr>
      <p:sp>
        <p:nvSpPr>
          <p:cNvPr id="223" name="Google Shape;223;p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4" name="Google Shape;224;p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5" name="Google Shape;225;p5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6" name="Google Shape;226;p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7" name="Google Shape;227;p50"/>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8"/>
        <p:cNvGrpSpPr/>
        <p:nvPr/>
      </p:nvGrpSpPr>
      <p:grpSpPr>
        <a:xfrm>
          <a:off x="0" y="0"/>
          <a:ext cx="0" cy="0"/>
          <a:chOff x="0" y="0"/>
          <a:chExt cx="0" cy="0"/>
        </a:xfrm>
      </p:grpSpPr>
      <p:sp>
        <p:nvSpPr>
          <p:cNvPr id="229" name="Google Shape;229;p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30" name="Google Shape;230;p51"/>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1" name="Google Shape;231;p51"/>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2" name="Google Shape;232;p51"/>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3" name="Google Shape;233;p51"/>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4" name="Google Shape;234;p51"/>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5" name="Google Shape;235;p51"/>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44"/>
        <p:cNvGrpSpPr/>
        <p:nvPr/>
      </p:nvGrpSpPr>
      <p:grpSpPr>
        <a:xfrm>
          <a:off x="0" y="0"/>
          <a:ext cx="0" cy="0"/>
          <a:chOff x="0" y="0"/>
          <a:chExt cx="0" cy="0"/>
        </a:xfrm>
      </p:grpSpPr>
      <p:sp>
        <p:nvSpPr>
          <p:cNvPr id="245" name="Google Shape;245;p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6" name="Google Shape;246;p5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7"/>
        <p:cNvGrpSpPr/>
        <p:nvPr/>
      </p:nvGrpSpPr>
      <p:grpSpPr>
        <a:xfrm>
          <a:off x="0" y="0"/>
          <a:ext cx="0" cy="0"/>
          <a:chOff x="0" y="0"/>
          <a:chExt cx="0" cy="0"/>
        </a:xfrm>
      </p:grpSpPr>
      <p:sp>
        <p:nvSpPr>
          <p:cNvPr id="248" name="Google Shape;248;p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9" name="Google Shape;249;p55"/>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0"/>
        <p:cNvGrpSpPr/>
        <p:nvPr/>
      </p:nvGrpSpPr>
      <p:grpSpPr>
        <a:xfrm>
          <a:off x="0" y="0"/>
          <a:ext cx="0" cy="0"/>
          <a:chOff x="0" y="0"/>
          <a:chExt cx="0" cy="0"/>
        </a:xfrm>
      </p:grpSpPr>
      <p:sp>
        <p:nvSpPr>
          <p:cNvPr id="251" name="Google Shape;251;p5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52" name="Google Shape;252;p5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53" name="Google Shape;253;p5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6"/>
        <p:cNvGrpSpPr/>
        <p:nvPr/>
      </p:nvGrpSpPr>
      <p:grpSpPr>
        <a:xfrm>
          <a:off x="0" y="0"/>
          <a:ext cx="0" cy="0"/>
          <a:chOff x="0" y="0"/>
          <a:chExt cx="0" cy="0"/>
        </a:xfrm>
      </p:grpSpPr>
      <p:sp>
        <p:nvSpPr>
          <p:cNvPr id="257" name="Google Shape;257;p58"/>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8"/>
        <p:cNvGrpSpPr/>
        <p:nvPr/>
      </p:nvGrpSpPr>
      <p:grpSpPr>
        <a:xfrm>
          <a:off x="0" y="0"/>
          <a:ext cx="0" cy="0"/>
          <a:chOff x="0" y="0"/>
          <a:chExt cx="0" cy="0"/>
        </a:xfrm>
      </p:grpSpPr>
      <p:sp>
        <p:nvSpPr>
          <p:cNvPr id="259" name="Google Shape;259;p5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0" name="Google Shape;260;p5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1" name="Google Shape;261;p5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2" name="Google Shape;262;p5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3"/>
        <p:cNvGrpSpPr/>
        <p:nvPr/>
      </p:nvGrpSpPr>
      <p:grpSpPr>
        <a:xfrm>
          <a:off x="0" y="0"/>
          <a:ext cx="0" cy="0"/>
          <a:chOff x="0" y="0"/>
          <a:chExt cx="0" cy="0"/>
        </a:xfrm>
      </p:grpSpPr>
      <p:sp>
        <p:nvSpPr>
          <p:cNvPr id="264" name="Google Shape;264;p6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5" name="Google Shape;265;p6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6" name="Google Shape;266;p6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7" name="Google Shape;267;p60"/>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68"/>
        <p:cNvGrpSpPr/>
        <p:nvPr/>
      </p:nvGrpSpPr>
      <p:grpSpPr>
        <a:xfrm>
          <a:off x="0" y="0"/>
          <a:ext cx="0" cy="0"/>
          <a:chOff x="0" y="0"/>
          <a:chExt cx="0" cy="0"/>
        </a:xfrm>
      </p:grpSpPr>
      <p:sp>
        <p:nvSpPr>
          <p:cNvPr id="269" name="Google Shape;269;p6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0" name="Google Shape;270;p61"/>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1" name="Google Shape;271;p6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2" name="Google Shape;272;p61"/>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73"/>
        <p:cNvGrpSpPr/>
        <p:nvPr/>
      </p:nvGrpSpPr>
      <p:grpSpPr>
        <a:xfrm>
          <a:off x="0" y="0"/>
          <a:ext cx="0" cy="0"/>
          <a:chOff x="0" y="0"/>
          <a:chExt cx="0" cy="0"/>
        </a:xfrm>
      </p:grpSpPr>
      <p:sp>
        <p:nvSpPr>
          <p:cNvPr id="274" name="Google Shape;274;p6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5" name="Google Shape;275;p62"/>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6" name="Google Shape;276;p62"/>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77"/>
        <p:cNvGrpSpPr/>
        <p:nvPr/>
      </p:nvGrpSpPr>
      <p:grpSpPr>
        <a:xfrm>
          <a:off x="0" y="0"/>
          <a:ext cx="0" cy="0"/>
          <a:chOff x="0" y="0"/>
          <a:chExt cx="0" cy="0"/>
        </a:xfrm>
      </p:grpSpPr>
      <p:sp>
        <p:nvSpPr>
          <p:cNvPr id="278" name="Google Shape;278;p6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9" name="Google Shape;279;p6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0" name="Google Shape;280;p6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1" name="Google Shape;281;p6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2" name="Google Shape;282;p63"/>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83"/>
        <p:cNvGrpSpPr/>
        <p:nvPr/>
      </p:nvGrpSpPr>
      <p:grpSpPr>
        <a:xfrm>
          <a:off x="0" y="0"/>
          <a:ext cx="0" cy="0"/>
          <a:chOff x="0" y="0"/>
          <a:chExt cx="0" cy="0"/>
        </a:xfrm>
      </p:grpSpPr>
      <p:sp>
        <p:nvSpPr>
          <p:cNvPr id="284" name="Google Shape;284;p6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85" name="Google Shape;285;p64"/>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6" name="Google Shape;286;p64"/>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7" name="Google Shape;287;p64"/>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8" name="Google Shape;288;p64"/>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9" name="Google Shape;289;p64"/>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90" name="Google Shape;290;p64"/>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9"/>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00"/>
        <p:cNvGrpSpPr/>
        <p:nvPr/>
      </p:nvGrpSpPr>
      <p:grpSpPr>
        <a:xfrm>
          <a:off x="0" y="0"/>
          <a:ext cx="0" cy="0"/>
          <a:chOff x="0" y="0"/>
          <a:chExt cx="0" cy="0"/>
        </a:xfrm>
      </p:grpSpPr>
      <p:sp>
        <p:nvSpPr>
          <p:cNvPr id="301" name="Google Shape;301;p6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2" name="Google Shape;302;p67"/>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3"/>
        <p:cNvGrpSpPr/>
        <p:nvPr/>
      </p:nvGrpSpPr>
      <p:grpSpPr>
        <a:xfrm>
          <a:off x="0" y="0"/>
          <a:ext cx="0" cy="0"/>
          <a:chOff x="0" y="0"/>
          <a:chExt cx="0" cy="0"/>
        </a:xfrm>
      </p:grpSpPr>
      <p:sp>
        <p:nvSpPr>
          <p:cNvPr id="304" name="Google Shape;304;p6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5" name="Google Shape;305;p68"/>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6"/>
        <p:cNvGrpSpPr/>
        <p:nvPr/>
      </p:nvGrpSpPr>
      <p:grpSpPr>
        <a:xfrm>
          <a:off x="0" y="0"/>
          <a:ext cx="0" cy="0"/>
          <a:chOff x="0" y="0"/>
          <a:chExt cx="0" cy="0"/>
        </a:xfrm>
      </p:grpSpPr>
      <p:sp>
        <p:nvSpPr>
          <p:cNvPr id="307" name="Google Shape;307;p6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8" name="Google Shape;308;p69"/>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09" name="Google Shape;309;p6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0"/>
        <p:cNvGrpSpPr/>
        <p:nvPr/>
      </p:nvGrpSpPr>
      <p:grpSpPr>
        <a:xfrm>
          <a:off x="0" y="0"/>
          <a:ext cx="0" cy="0"/>
          <a:chOff x="0" y="0"/>
          <a:chExt cx="0" cy="0"/>
        </a:xfrm>
      </p:grpSpPr>
      <p:sp>
        <p:nvSpPr>
          <p:cNvPr id="311" name="Google Shape;311;p7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2"/>
        <p:cNvGrpSpPr/>
        <p:nvPr/>
      </p:nvGrpSpPr>
      <p:grpSpPr>
        <a:xfrm>
          <a:off x="0" y="0"/>
          <a:ext cx="0" cy="0"/>
          <a:chOff x="0" y="0"/>
          <a:chExt cx="0" cy="0"/>
        </a:xfrm>
      </p:grpSpPr>
      <p:sp>
        <p:nvSpPr>
          <p:cNvPr id="313" name="Google Shape;313;p71"/>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4"/>
        <p:cNvGrpSpPr/>
        <p:nvPr/>
      </p:nvGrpSpPr>
      <p:grpSpPr>
        <a:xfrm>
          <a:off x="0" y="0"/>
          <a:ext cx="0" cy="0"/>
          <a:chOff x="0" y="0"/>
          <a:chExt cx="0" cy="0"/>
        </a:xfrm>
      </p:grpSpPr>
      <p:sp>
        <p:nvSpPr>
          <p:cNvPr id="315" name="Google Shape;315;p7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16" name="Google Shape;316;p7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7" name="Google Shape;317;p7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8" name="Google Shape;318;p72"/>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9"/>
        <p:cNvGrpSpPr/>
        <p:nvPr/>
      </p:nvGrpSpPr>
      <p:grpSpPr>
        <a:xfrm>
          <a:off x="0" y="0"/>
          <a:ext cx="0" cy="0"/>
          <a:chOff x="0" y="0"/>
          <a:chExt cx="0" cy="0"/>
        </a:xfrm>
      </p:grpSpPr>
      <p:sp>
        <p:nvSpPr>
          <p:cNvPr id="320" name="Google Shape;320;p7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1" name="Google Shape;321;p7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2" name="Google Shape;322;p7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3" name="Google Shape;323;p73"/>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24"/>
        <p:cNvGrpSpPr/>
        <p:nvPr/>
      </p:nvGrpSpPr>
      <p:grpSpPr>
        <a:xfrm>
          <a:off x="0" y="0"/>
          <a:ext cx="0" cy="0"/>
          <a:chOff x="0" y="0"/>
          <a:chExt cx="0" cy="0"/>
        </a:xfrm>
      </p:grpSpPr>
      <p:sp>
        <p:nvSpPr>
          <p:cNvPr id="325" name="Google Shape;325;p7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6" name="Google Shape;326;p7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7" name="Google Shape;327;p7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8" name="Google Shape;328;p74"/>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29"/>
        <p:cNvGrpSpPr/>
        <p:nvPr/>
      </p:nvGrpSpPr>
      <p:grpSpPr>
        <a:xfrm>
          <a:off x="0" y="0"/>
          <a:ext cx="0" cy="0"/>
          <a:chOff x="0" y="0"/>
          <a:chExt cx="0" cy="0"/>
        </a:xfrm>
      </p:grpSpPr>
      <p:sp>
        <p:nvSpPr>
          <p:cNvPr id="330" name="Google Shape;330;p7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1" name="Google Shape;331;p75"/>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2" name="Google Shape;332;p75"/>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33"/>
        <p:cNvGrpSpPr/>
        <p:nvPr/>
      </p:nvGrpSpPr>
      <p:grpSpPr>
        <a:xfrm>
          <a:off x="0" y="0"/>
          <a:ext cx="0" cy="0"/>
          <a:chOff x="0" y="0"/>
          <a:chExt cx="0" cy="0"/>
        </a:xfrm>
      </p:grpSpPr>
      <p:sp>
        <p:nvSpPr>
          <p:cNvPr id="334" name="Google Shape;334;p7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5" name="Google Shape;335;p7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6" name="Google Shape;336;p7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7" name="Google Shape;337;p7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8" name="Google Shape;338;p76"/>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39"/>
        <p:cNvGrpSpPr/>
        <p:nvPr/>
      </p:nvGrpSpPr>
      <p:grpSpPr>
        <a:xfrm>
          <a:off x="0" y="0"/>
          <a:ext cx="0" cy="0"/>
          <a:chOff x="0" y="0"/>
          <a:chExt cx="0" cy="0"/>
        </a:xfrm>
      </p:grpSpPr>
      <p:sp>
        <p:nvSpPr>
          <p:cNvPr id="340" name="Google Shape;340;p7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41" name="Google Shape;341;p77"/>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2" name="Google Shape;342;p77"/>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3" name="Google Shape;343;p77"/>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4" name="Google Shape;344;p77"/>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5" name="Google Shape;345;p77"/>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6" name="Google Shape;346;p77"/>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57"/>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58"/>
        <p:cNvGrpSpPr/>
        <p:nvPr/>
      </p:nvGrpSpPr>
      <p:grpSpPr>
        <a:xfrm>
          <a:off x="0" y="0"/>
          <a:ext cx="0" cy="0"/>
          <a:chOff x="0" y="0"/>
          <a:chExt cx="0" cy="0"/>
        </a:xfrm>
      </p:grpSpPr>
      <p:sp>
        <p:nvSpPr>
          <p:cNvPr id="359" name="Google Shape;359;p8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60" name="Google Shape;360;p80"/>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61"/>
        <p:cNvGrpSpPr/>
        <p:nvPr/>
      </p:nvGrpSpPr>
      <p:grpSpPr>
        <a:xfrm>
          <a:off x="0" y="0"/>
          <a:ext cx="0" cy="0"/>
          <a:chOff x="0" y="0"/>
          <a:chExt cx="0" cy="0"/>
        </a:xfrm>
      </p:grpSpPr>
      <p:sp>
        <p:nvSpPr>
          <p:cNvPr id="362" name="Google Shape;362;p8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63" name="Google Shape;363;p81"/>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64"/>
        <p:cNvGrpSpPr/>
        <p:nvPr/>
      </p:nvGrpSpPr>
      <p:grpSpPr>
        <a:xfrm>
          <a:off x="0" y="0"/>
          <a:ext cx="0" cy="0"/>
          <a:chOff x="0" y="0"/>
          <a:chExt cx="0" cy="0"/>
        </a:xfrm>
      </p:grpSpPr>
      <p:sp>
        <p:nvSpPr>
          <p:cNvPr id="365" name="Google Shape;365;p8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66" name="Google Shape;366;p82"/>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67" name="Google Shape;367;p8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8"/>
        <p:cNvGrpSpPr/>
        <p:nvPr/>
      </p:nvGrpSpPr>
      <p:grpSpPr>
        <a:xfrm>
          <a:off x="0" y="0"/>
          <a:ext cx="0" cy="0"/>
          <a:chOff x="0" y="0"/>
          <a:chExt cx="0" cy="0"/>
        </a:xfrm>
      </p:grpSpPr>
      <p:sp>
        <p:nvSpPr>
          <p:cNvPr id="369" name="Google Shape;369;p8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70"/>
        <p:cNvGrpSpPr/>
        <p:nvPr/>
      </p:nvGrpSpPr>
      <p:grpSpPr>
        <a:xfrm>
          <a:off x="0" y="0"/>
          <a:ext cx="0" cy="0"/>
          <a:chOff x="0" y="0"/>
          <a:chExt cx="0" cy="0"/>
        </a:xfrm>
      </p:grpSpPr>
      <p:sp>
        <p:nvSpPr>
          <p:cNvPr id="371" name="Google Shape;371;p84"/>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72"/>
        <p:cNvGrpSpPr/>
        <p:nvPr/>
      </p:nvGrpSpPr>
      <p:grpSpPr>
        <a:xfrm>
          <a:off x="0" y="0"/>
          <a:ext cx="0" cy="0"/>
          <a:chOff x="0" y="0"/>
          <a:chExt cx="0" cy="0"/>
        </a:xfrm>
      </p:grpSpPr>
      <p:sp>
        <p:nvSpPr>
          <p:cNvPr id="373" name="Google Shape;373;p8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4" name="Google Shape;374;p8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5" name="Google Shape;375;p85"/>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6" name="Google Shape;376;p85"/>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7"/>
        <p:cNvGrpSpPr/>
        <p:nvPr/>
      </p:nvGrpSpPr>
      <p:grpSpPr>
        <a:xfrm>
          <a:off x="0" y="0"/>
          <a:ext cx="0" cy="0"/>
          <a:chOff x="0" y="0"/>
          <a:chExt cx="0" cy="0"/>
        </a:xfrm>
      </p:grpSpPr>
      <p:sp>
        <p:nvSpPr>
          <p:cNvPr id="378" name="Google Shape;378;p8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9" name="Google Shape;379;p8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0" name="Google Shape;380;p8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1" name="Google Shape;381;p86"/>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2"/>
        <p:cNvGrpSpPr/>
        <p:nvPr/>
      </p:nvGrpSpPr>
      <p:grpSpPr>
        <a:xfrm>
          <a:off x="0" y="0"/>
          <a:ext cx="0" cy="0"/>
          <a:chOff x="0" y="0"/>
          <a:chExt cx="0" cy="0"/>
        </a:xfrm>
      </p:grpSpPr>
      <p:sp>
        <p:nvSpPr>
          <p:cNvPr id="383" name="Google Shape;383;p8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4" name="Google Shape;384;p8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5" name="Google Shape;385;p8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6" name="Google Shape;386;p87"/>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7"/>
        <p:cNvGrpSpPr/>
        <p:nvPr/>
      </p:nvGrpSpPr>
      <p:grpSpPr>
        <a:xfrm>
          <a:off x="0" y="0"/>
          <a:ext cx="0" cy="0"/>
          <a:chOff x="0" y="0"/>
          <a:chExt cx="0" cy="0"/>
        </a:xfrm>
      </p:grpSpPr>
      <p:sp>
        <p:nvSpPr>
          <p:cNvPr id="388" name="Google Shape;388;p8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9" name="Google Shape;389;p88"/>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0" name="Google Shape;390;p88"/>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91"/>
        <p:cNvGrpSpPr/>
        <p:nvPr/>
      </p:nvGrpSpPr>
      <p:grpSpPr>
        <a:xfrm>
          <a:off x="0" y="0"/>
          <a:ext cx="0" cy="0"/>
          <a:chOff x="0" y="0"/>
          <a:chExt cx="0" cy="0"/>
        </a:xfrm>
      </p:grpSpPr>
      <p:sp>
        <p:nvSpPr>
          <p:cNvPr id="392" name="Google Shape;392;p8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3" name="Google Shape;393;p8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4" name="Google Shape;394;p89"/>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5" name="Google Shape;395;p8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6" name="Google Shape;396;p89"/>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97"/>
        <p:cNvGrpSpPr/>
        <p:nvPr/>
      </p:nvGrpSpPr>
      <p:grpSpPr>
        <a:xfrm>
          <a:off x="0" y="0"/>
          <a:ext cx="0" cy="0"/>
          <a:chOff x="0" y="0"/>
          <a:chExt cx="0" cy="0"/>
        </a:xfrm>
      </p:grpSpPr>
      <p:sp>
        <p:nvSpPr>
          <p:cNvPr id="398" name="Google Shape;398;p9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9" name="Google Shape;399;p90"/>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0" name="Google Shape;400;p90"/>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1" name="Google Shape;401;p90"/>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2" name="Google Shape;402;p90"/>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3" name="Google Shape;403;p90"/>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4" name="Google Shape;404;p90"/>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1"/>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22"/>
        <p:cNvGrpSpPr/>
        <p:nvPr/>
      </p:nvGrpSpPr>
      <p:grpSpPr>
        <a:xfrm>
          <a:off x="0" y="0"/>
          <a:ext cx="0" cy="0"/>
          <a:chOff x="0" y="0"/>
          <a:chExt cx="0" cy="0"/>
        </a:xfrm>
      </p:grpSpPr>
      <p:sp>
        <p:nvSpPr>
          <p:cNvPr id="423" name="Google Shape;423;p93"/>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24" name="Google Shape;424;p93"/>
          <p:cNvSpPr txBox="1">
            <a:spLocks noGrp="1"/>
          </p:cNvSpPr>
          <p:nvPr>
            <p:ph type="subTitle" idx="1"/>
          </p:nvPr>
        </p:nvSpPr>
        <p:spPr>
          <a:xfrm>
            <a:off x="485502" y="2679840"/>
            <a:ext cx="8172900" cy="287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25"/>
        <p:cNvGrpSpPr/>
        <p:nvPr/>
      </p:nvGrpSpPr>
      <p:grpSpPr>
        <a:xfrm>
          <a:off x="0" y="0"/>
          <a:ext cx="0" cy="0"/>
          <a:chOff x="0" y="0"/>
          <a:chExt cx="0" cy="0"/>
        </a:xfrm>
      </p:grpSpPr>
      <p:sp>
        <p:nvSpPr>
          <p:cNvPr id="426" name="Google Shape;426;p94"/>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27" name="Google Shape;427;p94"/>
          <p:cNvSpPr txBox="1">
            <a:spLocks noGrp="1"/>
          </p:cNvSpPr>
          <p:nvPr>
            <p:ph type="body" idx="1"/>
          </p:nvPr>
        </p:nvSpPr>
        <p:spPr>
          <a:xfrm>
            <a:off x="485502" y="2679840"/>
            <a:ext cx="8172900" cy="287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28"/>
        <p:cNvGrpSpPr/>
        <p:nvPr/>
      </p:nvGrpSpPr>
      <p:grpSpPr>
        <a:xfrm>
          <a:off x="0" y="0"/>
          <a:ext cx="0" cy="0"/>
          <a:chOff x="0" y="0"/>
          <a:chExt cx="0" cy="0"/>
        </a:xfrm>
      </p:grpSpPr>
      <p:sp>
        <p:nvSpPr>
          <p:cNvPr id="429" name="Google Shape;429;p95"/>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30" name="Google Shape;430;p95"/>
          <p:cNvSpPr txBox="1">
            <a:spLocks noGrp="1"/>
          </p:cNvSpPr>
          <p:nvPr>
            <p:ph type="body" idx="1"/>
          </p:nvPr>
        </p:nvSpPr>
        <p:spPr>
          <a:xfrm>
            <a:off x="485502" y="2679840"/>
            <a:ext cx="3988200" cy="287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31" name="Google Shape;431;p95"/>
          <p:cNvSpPr txBox="1">
            <a:spLocks noGrp="1"/>
          </p:cNvSpPr>
          <p:nvPr>
            <p:ph type="body" idx="2"/>
          </p:nvPr>
        </p:nvSpPr>
        <p:spPr>
          <a:xfrm>
            <a:off x="4673389" y="2679840"/>
            <a:ext cx="3988200" cy="287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2"/>
        <p:cNvGrpSpPr/>
        <p:nvPr/>
      </p:nvGrpSpPr>
      <p:grpSpPr>
        <a:xfrm>
          <a:off x="0" y="0"/>
          <a:ext cx="0" cy="0"/>
          <a:chOff x="0" y="0"/>
          <a:chExt cx="0" cy="0"/>
        </a:xfrm>
      </p:grpSpPr>
      <p:sp>
        <p:nvSpPr>
          <p:cNvPr id="433" name="Google Shape;433;p96"/>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34"/>
        <p:cNvGrpSpPr/>
        <p:nvPr/>
      </p:nvGrpSpPr>
      <p:grpSpPr>
        <a:xfrm>
          <a:off x="0" y="0"/>
          <a:ext cx="0" cy="0"/>
          <a:chOff x="0" y="0"/>
          <a:chExt cx="0" cy="0"/>
        </a:xfrm>
      </p:grpSpPr>
      <p:sp>
        <p:nvSpPr>
          <p:cNvPr id="435" name="Google Shape;435;p97"/>
          <p:cNvSpPr txBox="1">
            <a:spLocks noGrp="1"/>
          </p:cNvSpPr>
          <p:nvPr>
            <p:ph type="subTitle" idx="1"/>
          </p:nvPr>
        </p:nvSpPr>
        <p:spPr>
          <a:xfrm>
            <a:off x="457240" y="2031840"/>
            <a:ext cx="8229300" cy="33375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36"/>
        <p:cNvGrpSpPr/>
        <p:nvPr/>
      </p:nvGrpSpPr>
      <p:grpSpPr>
        <a:xfrm>
          <a:off x="0" y="0"/>
          <a:ext cx="0" cy="0"/>
          <a:chOff x="0" y="0"/>
          <a:chExt cx="0" cy="0"/>
        </a:xfrm>
      </p:grpSpPr>
      <p:sp>
        <p:nvSpPr>
          <p:cNvPr id="437" name="Google Shape;437;p98"/>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38" name="Google Shape;438;p98"/>
          <p:cNvSpPr txBox="1">
            <a:spLocks noGrp="1"/>
          </p:cNvSpPr>
          <p:nvPr>
            <p:ph type="body" idx="1"/>
          </p:nvPr>
        </p:nvSpPr>
        <p:spPr>
          <a:xfrm>
            <a:off x="485502" y="26798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39" name="Google Shape;439;p98"/>
          <p:cNvSpPr txBox="1">
            <a:spLocks noGrp="1"/>
          </p:cNvSpPr>
          <p:nvPr>
            <p:ph type="body" idx="2"/>
          </p:nvPr>
        </p:nvSpPr>
        <p:spPr>
          <a:xfrm>
            <a:off x="4673389" y="2679840"/>
            <a:ext cx="3988200" cy="287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40" name="Google Shape;440;p98"/>
          <p:cNvSpPr txBox="1">
            <a:spLocks noGrp="1"/>
          </p:cNvSpPr>
          <p:nvPr>
            <p:ph type="body" idx="3"/>
          </p:nvPr>
        </p:nvSpPr>
        <p:spPr>
          <a:xfrm>
            <a:off x="485502" y="28301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41"/>
        <p:cNvGrpSpPr/>
        <p:nvPr/>
      </p:nvGrpSpPr>
      <p:grpSpPr>
        <a:xfrm>
          <a:off x="0" y="0"/>
          <a:ext cx="0" cy="0"/>
          <a:chOff x="0" y="0"/>
          <a:chExt cx="0" cy="0"/>
        </a:xfrm>
      </p:grpSpPr>
      <p:sp>
        <p:nvSpPr>
          <p:cNvPr id="442" name="Google Shape;442;p99"/>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43" name="Google Shape;443;p99"/>
          <p:cNvSpPr txBox="1">
            <a:spLocks noGrp="1"/>
          </p:cNvSpPr>
          <p:nvPr>
            <p:ph type="body" idx="1"/>
          </p:nvPr>
        </p:nvSpPr>
        <p:spPr>
          <a:xfrm>
            <a:off x="485502" y="2679840"/>
            <a:ext cx="3988200" cy="287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44" name="Google Shape;444;p99"/>
          <p:cNvSpPr txBox="1">
            <a:spLocks noGrp="1"/>
          </p:cNvSpPr>
          <p:nvPr>
            <p:ph type="body" idx="2"/>
          </p:nvPr>
        </p:nvSpPr>
        <p:spPr>
          <a:xfrm>
            <a:off x="4673389" y="26798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45" name="Google Shape;445;p99"/>
          <p:cNvSpPr txBox="1">
            <a:spLocks noGrp="1"/>
          </p:cNvSpPr>
          <p:nvPr>
            <p:ph type="body" idx="3"/>
          </p:nvPr>
        </p:nvSpPr>
        <p:spPr>
          <a:xfrm>
            <a:off x="4673389" y="28301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6"/>
        <p:cNvGrpSpPr/>
        <p:nvPr/>
      </p:nvGrpSpPr>
      <p:grpSpPr>
        <a:xfrm>
          <a:off x="0" y="0"/>
          <a:ext cx="0" cy="0"/>
          <a:chOff x="0" y="0"/>
          <a:chExt cx="0" cy="0"/>
        </a:xfrm>
      </p:grpSpPr>
      <p:sp>
        <p:nvSpPr>
          <p:cNvPr id="447" name="Google Shape;447;p100"/>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48" name="Google Shape;448;p100"/>
          <p:cNvSpPr txBox="1">
            <a:spLocks noGrp="1"/>
          </p:cNvSpPr>
          <p:nvPr>
            <p:ph type="body" idx="1"/>
          </p:nvPr>
        </p:nvSpPr>
        <p:spPr>
          <a:xfrm>
            <a:off x="485502" y="26798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49" name="Google Shape;449;p100"/>
          <p:cNvSpPr txBox="1">
            <a:spLocks noGrp="1"/>
          </p:cNvSpPr>
          <p:nvPr>
            <p:ph type="body" idx="2"/>
          </p:nvPr>
        </p:nvSpPr>
        <p:spPr>
          <a:xfrm>
            <a:off x="4673389" y="26798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50" name="Google Shape;450;p100"/>
          <p:cNvSpPr txBox="1">
            <a:spLocks noGrp="1"/>
          </p:cNvSpPr>
          <p:nvPr>
            <p:ph type="body" idx="3"/>
          </p:nvPr>
        </p:nvSpPr>
        <p:spPr>
          <a:xfrm>
            <a:off x="485502" y="2830140"/>
            <a:ext cx="81729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1"/>
        <p:cNvGrpSpPr/>
        <p:nvPr/>
      </p:nvGrpSpPr>
      <p:grpSpPr>
        <a:xfrm>
          <a:off x="0" y="0"/>
          <a:ext cx="0" cy="0"/>
          <a:chOff x="0" y="0"/>
          <a:chExt cx="0" cy="0"/>
        </a:xfrm>
      </p:grpSpPr>
      <p:sp>
        <p:nvSpPr>
          <p:cNvPr id="452" name="Google Shape;452;p101"/>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53" name="Google Shape;453;p101"/>
          <p:cNvSpPr txBox="1">
            <a:spLocks noGrp="1"/>
          </p:cNvSpPr>
          <p:nvPr>
            <p:ph type="body" idx="1"/>
          </p:nvPr>
        </p:nvSpPr>
        <p:spPr>
          <a:xfrm>
            <a:off x="485502" y="2679840"/>
            <a:ext cx="81729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54" name="Google Shape;454;p101"/>
          <p:cNvSpPr txBox="1">
            <a:spLocks noGrp="1"/>
          </p:cNvSpPr>
          <p:nvPr>
            <p:ph type="body" idx="2"/>
          </p:nvPr>
        </p:nvSpPr>
        <p:spPr>
          <a:xfrm>
            <a:off x="485502" y="2830140"/>
            <a:ext cx="81729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5"/>
        <p:cNvGrpSpPr/>
        <p:nvPr/>
      </p:nvGrpSpPr>
      <p:grpSpPr>
        <a:xfrm>
          <a:off x="0" y="0"/>
          <a:ext cx="0" cy="0"/>
          <a:chOff x="0" y="0"/>
          <a:chExt cx="0" cy="0"/>
        </a:xfrm>
      </p:grpSpPr>
      <p:sp>
        <p:nvSpPr>
          <p:cNvPr id="456" name="Google Shape;456;p102"/>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57" name="Google Shape;457;p102"/>
          <p:cNvSpPr txBox="1">
            <a:spLocks noGrp="1"/>
          </p:cNvSpPr>
          <p:nvPr>
            <p:ph type="body" idx="1"/>
          </p:nvPr>
        </p:nvSpPr>
        <p:spPr>
          <a:xfrm>
            <a:off x="485502" y="26798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58" name="Google Shape;458;p102"/>
          <p:cNvSpPr txBox="1">
            <a:spLocks noGrp="1"/>
          </p:cNvSpPr>
          <p:nvPr>
            <p:ph type="body" idx="2"/>
          </p:nvPr>
        </p:nvSpPr>
        <p:spPr>
          <a:xfrm>
            <a:off x="4673389" y="26798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59" name="Google Shape;459;p102"/>
          <p:cNvSpPr txBox="1">
            <a:spLocks noGrp="1"/>
          </p:cNvSpPr>
          <p:nvPr>
            <p:ph type="body" idx="3"/>
          </p:nvPr>
        </p:nvSpPr>
        <p:spPr>
          <a:xfrm>
            <a:off x="485502" y="28301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60" name="Google Shape;460;p102"/>
          <p:cNvSpPr txBox="1">
            <a:spLocks noGrp="1"/>
          </p:cNvSpPr>
          <p:nvPr>
            <p:ph type="body" idx="4"/>
          </p:nvPr>
        </p:nvSpPr>
        <p:spPr>
          <a:xfrm>
            <a:off x="4673389" y="2830140"/>
            <a:ext cx="39882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61"/>
        <p:cNvGrpSpPr/>
        <p:nvPr/>
      </p:nvGrpSpPr>
      <p:grpSpPr>
        <a:xfrm>
          <a:off x="0" y="0"/>
          <a:ext cx="0" cy="0"/>
          <a:chOff x="0" y="0"/>
          <a:chExt cx="0" cy="0"/>
        </a:xfrm>
      </p:grpSpPr>
      <p:sp>
        <p:nvSpPr>
          <p:cNvPr id="462" name="Google Shape;462;p103"/>
          <p:cNvSpPr txBox="1">
            <a:spLocks noGrp="1"/>
          </p:cNvSpPr>
          <p:nvPr>
            <p:ph type="title"/>
          </p:nvPr>
        </p:nvSpPr>
        <p:spPr>
          <a:xfrm>
            <a:off x="457240" y="2031840"/>
            <a:ext cx="8229300" cy="7197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63" name="Google Shape;463;p103"/>
          <p:cNvSpPr txBox="1">
            <a:spLocks noGrp="1"/>
          </p:cNvSpPr>
          <p:nvPr>
            <p:ph type="body" idx="1"/>
          </p:nvPr>
        </p:nvSpPr>
        <p:spPr>
          <a:xfrm>
            <a:off x="485502" y="2679840"/>
            <a:ext cx="26316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64" name="Google Shape;464;p103"/>
          <p:cNvSpPr txBox="1">
            <a:spLocks noGrp="1"/>
          </p:cNvSpPr>
          <p:nvPr>
            <p:ph type="body" idx="2"/>
          </p:nvPr>
        </p:nvSpPr>
        <p:spPr>
          <a:xfrm>
            <a:off x="3248744" y="2679840"/>
            <a:ext cx="26316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65" name="Google Shape;465;p103"/>
          <p:cNvSpPr txBox="1">
            <a:spLocks noGrp="1"/>
          </p:cNvSpPr>
          <p:nvPr>
            <p:ph type="body" idx="3"/>
          </p:nvPr>
        </p:nvSpPr>
        <p:spPr>
          <a:xfrm>
            <a:off x="6011986" y="2679840"/>
            <a:ext cx="26316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66" name="Google Shape;466;p103"/>
          <p:cNvSpPr txBox="1">
            <a:spLocks noGrp="1"/>
          </p:cNvSpPr>
          <p:nvPr>
            <p:ph type="body" idx="4"/>
          </p:nvPr>
        </p:nvSpPr>
        <p:spPr>
          <a:xfrm>
            <a:off x="485502" y="2830140"/>
            <a:ext cx="26316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67" name="Google Shape;467;p103"/>
          <p:cNvSpPr txBox="1">
            <a:spLocks noGrp="1"/>
          </p:cNvSpPr>
          <p:nvPr>
            <p:ph type="body" idx="5"/>
          </p:nvPr>
        </p:nvSpPr>
        <p:spPr>
          <a:xfrm>
            <a:off x="3248744" y="2830140"/>
            <a:ext cx="26316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
        <p:nvSpPr>
          <p:cNvPr id="468" name="Google Shape;468;p103"/>
          <p:cNvSpPr txBox="1">
            <a:spLocks noGrp="1"/>
          </p:cNvSpPr>
          <p:nvPr>
            <p:ph type="body" idx="6"/>
          </p:nvPr>
        </p:nvSpPr>
        <p:spPr>
          <a:xfrm>
            <a:off x="6011986" y="2830140"/>
            <a:ext cx="2631600" cy="1371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700"/>
              <a:buNone/>
              <a:defRPr/>
            </a:lvl1pPr>
            <a:lvl2pPr marL="914400" lvl="1" indent="-228600" algn="l" rtl="0">
              <a:spcBef>
                <a:spcPts val="0"/>
              </a:spcBef>
              <a:spcAft>
                <a:spcPts val="0"/>
              </a:spcAft>
              <a:buSzPts val="700"/>
              <a:buNone/>
              <a:defRPr/>
            </a:lvl2pPr>
            <a:lvl3pPr marL="1371600" lvl="2" indent="-228600" algn="l" rtl="0">
              <a:spcBef>
                <a:spcPts val="0"/>
              </a:spcBef>
              <a:spcAft>
                <a:spcPts val="0"/>
              </a:spcAft>
              <a:buSzPts val="700"/>
              <a:buNone/>
              <a:defRPr/>
            </a:lvl3pPr>
            <a:lvl4pPr marL="1828800" lvl="3" indent="-228600" algn="l" rtl="0">
              <a:spcBef>
                <a:spcPts val="0"/>
              </a:spcBef>
              <a:spcAft>
                <a:spcPts val="0"/>
              </a:spcAft>
              <a:buSzPts val="700"/>
              <a:buNone/>
              <a:defRPr/>
            </a:lvl4pPr>
            <a:lvl5pPr marL="2286000" lvl="4" indent="-228600" algn="l" rtl="0">
              <a:spcBef>
                <a:spcPts val="0"/>
              </a:spcBef>
              <a:spcAft>
                <a:spcPts val="0"/>
              </a:spcAft>
              <a:buSzPts val="700"/>
              <a:buNone/>
              <a:defRPr/>
            </a:lvl5pPr>
            <a:lvl6pPr marL="2743200" lvl="5" indent="-228600" algn="l" rtl="0">
              <a:spcBef>
                <a:spcPts val="0"/>
              </a:spcBef>
              <a:spcAft>
                <a:spcPts val="0"/>
              </a:spcAft>
              <a:buSzPts val="700"/>
              <a:buNone/>
              <a:defRPr/>
            </a:lvl6pPr>
            <a:lvl7pPr marL="3200400" lvl="6" indent="-228600" algn="l" rtl="0">
              <a:spcBef>
                <a:spcPts val="0"/>
              </a:spcBef>
              <a:spcAft>
                <a:spcPts val="0"/>
              </a:spcAft>
              <a:buSzPts val="700"/>
              <a:buNone/>
              <a:defRPr/>
            </a:lvl7pPr>
            <a:lvl8pPr marL="3657600" lvl="7" indent="-228600" algn="l" rtl="0">
              <a:spcBef>
                <a:spcPts val="0"/>
              </a:spcBef>
              <a:spcAft>
                <a:spcPts val="0"/>
              </a:spcAft>
              <a:buSzPts val="700"/>
              <a:buNone/>
              <a:defRPr/>
            </a:lvl8pPr>
            <a:lvl9pPr marL="4114800" lvl="8" indent="-228600" algn="l" rtl="0">
              <a:spcBef>
                <a:spcPts val="0"/>
              </a:spcBef>
              <a:spcAft>
                <a:spcPts val="0"/>
              </a:spcAft>
              <a:buSzPts val="700"/>
              <a:buNone/>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85"/>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86"/>
        <p:cNvGrpSpPr/>
        <p:nvPr/>
      </p:nvGrpSpPr>
      <p:grpSpPr>
        <a:xfrm>
          <a:off x="0" y="0"/>
          <a:ext cx="0" cy="0"/>
          <a:chOff x="0" y="0"/>
          <a:chExt cx="0" cy="0"/>
        </a:xfrm>
      </p:grpSpPr>
      <p:sp>
        <p:nvSpPr>
          <p:cNvPr id="487" name="Google Shape;487;p10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488" name="Google Shape;488;p106"/>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89"/>
        <p:cNvGrpSpPr/>
        <p:nvPr/>
      </p:nvGrpSpPr>
      <p:grpSpPr>
        <a:xfrm>
          <a:off x="0" y="0"/>
          <a:ext cx="0" cy="0"/>
          <a:chOff x="0" y="0"/>
          <a:chExt cx="0" cy="0"/>
        </a:xfrm>
      </p:grpSpPr>
      <p:sp>
        <p:nvSpPr>
          <p:cNvPr id="490" name="Google Shape;490;p10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491" name="Google Shape;491;p107"/>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92"/>
        <p:cNvGrpSpPr/>
        <p:nvPr/>
      </p:nvGrpSpPr>
      <p:grpSpPr>
        <a:xfrm>
          <a:off x="0" y="0"/>
          <a:ext cx="0" cy="0"/>
          <a:chOff x="0" y="0"/>
          <a:chExt cx="0" cy="0"/>
        </a:xfrm>
      </p:grpSpPr>
      <p:sp>
        <p:nvSpPr>
          <p:cNvPr id="493" name="Google Shape;493;p10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494" name="Google Shape;494;p108"/>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95" name="Google Shape;495;p108"/>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33"/>
        <p:cNvGrpSpPr/>
        <p:nvPr/>
      </p:nvGrpSpPr>
      <p:grpSpPr>
        <a:xfrm>
          <a:off x="0" y="0"/>
          <a:ext cx="0" cy="0"/>
          <a:chOff x="0" y="0"/>
          <a:chExt cx="0" cy="0"/>
        </a:xfrm>
      </p:grpSpPr>
      <p:cxnSp>
        <p:nvCxnSpPr>
          <p:cNvPr id="534" name="Google Shape;534;p117"/>
          <p:cNvCxnSpPr/>
          <p:nvPr/>
        </p:nvCxnSpPr>
        <p:spPr>
          <a:xfrm>
            <a:off x="4572400" y="0"/>
            <a:ext cx="180" cy="5143500"/>
          </a:xfrm>
          <a:prstGeom prst="straightConnector1">
            <a:avLst/>
          </a:prstGeom>
          <a:noFill/>
          <a:ln w="9525" cap="flat" cmpd="sng">
            <a:solidFill>
              <a:srgbClr val="75CBF2"/>
            </a:solidFill>
            <a:prstDash val="solid"/>
            <a:round/>
            <a:headEnd type="none" w="sm" len="sm"/>
            <a:tailEnd type="none" w="sm" len="sm"/>
          </a:ln>
        </p:spPr>
      </p:cxnSp>
      <p:sp>
        <p:nvSpPr>
          <p:cNvPr id="535" name="Google Shape;535;p117"/>
          <p:cNvSpPr/>
          <p:nvPr/>
        </p:nvSpPr>
        <p:spPr>
          <a:xfrm>
            <a:off x="4446389" y="609480"/>
            <a:ext cx="251842" cy="251820"/>
          </a:xfrm>
          <a:prstGeom prst="ellipse">
            <a:avLst/>
          </a:prstGeom>
          <a:solidFill>
            <a:srgbClr val="7BCFF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36" name="Google Shape;536;p117"/>
          <p:cNvSpPr txBox="1">
            <a:spLocks noGrp="1"/>
          </p:cNvSpPr>
          <p:nvPr>
            <p:ph type="body" idx="1"/>
          </p:nvPr>
        </p:nvSpPr>
        <p:spPr>
          <a:xfrm>
            <a:off x="2294841" y="411480"/>
            <a:ext cx="2088183" cy="647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37" name="Google Shape;537;p117"/>
          <p:cNvSpPr txBox="1">
            <a:spLocks noGrp="1"/>
          </p:cNvSpPr>
          <p:nvPr>
            <p:ph type="body" idx="2"/>
          </p:nvPr>
        </p:nvSpPr>
        <p:spPr>
          <a:xfrm>
            <a:off x="251122" y="951660"/>
            <a:ext cx="4140722" cy="828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38" name="Google Shape;538;p117"/>
          <p:cNvSpPr/>
          <p:nvPr/>
        </p:nvSpPr>
        <p:spPr>
          <a:xfrm>
            <a:off x="4446389" y="2121660"/>
            <a:ext cx="251842" cy="251820"/>
          </a:xfrm>
          <a:prstGeom prst="ellipse">
            <a:avLst/>
          </a:prstGeom>
          <a:solidFill>
            <a:srgbClr val="7BCFF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39" name="Google Shape;539;p117"/>
          <p:cNvSpPr txBox="1">
            <a:spLocks noGrp="1"/>
          </p:cNvSpPr>
          <p:nvPr>
            <p:ph type="body" idx="3"/>
          </p:nvPr>
        </p:nvSpPr>
        <p:spPr>
          <a:xfrm>
            <a:off x="4752056" y="1923660"/>
            <a:ext cx="2088183" cy="647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40" name="Google Shape;540;p117"/>
          <p:cNvSpPr txBox="1">
            <a:spLocks noGrp="1"/>
          </p:cNvSpPr>
          <p:nvPr>
            <p:ph type="body" idx="4"/>
          </p:nvPr>
        </p:nvSpPr>
        <p:spPr>
          <a:xfrm>
            <a:off x="4752056" y="2463660"/>
            <a:ext cx="4140722" cy="828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41" name="Google Shape;541;p117"/>
          <p:cNvSpPr/>
          <p:nvPr/>
        </p:nvSpPr>
        <p:spPr>
          <a:xfrm>
            <a:off x="4446389" y="3669840"/>
            <a:ext cx="251842" cy="251820"/>
          </a:xfrm>
          <a:prstGeom prst="ellipse">
            <a:avLst/>
          </a:prstGeom>
          <a:solidFill>
            <a:srgbClr val="7BCFF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42" name="Google Shape;542;p117"/>
          <p:cNvSpPr txBox="1">
            <a:spLocks noGrp="1"/>
          </p:cNvSpPr>
          <p:nvPr>
            <p:ph type="body" idx="5"/>
          </p:nvPr>
        </p:nvSpPr>
        <p:spPr>
          <a:xfrm>
            <a:off x="2294841" y="3471840"/>
            <a:ext cx="2088183" cy="647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43" name="Google Shape;543;p117"/>
          <p:cNvSpPr txBox="1">
            <a:spLocks noGrp="1"/>
          </p:cNvSpPr>
          <p:nvPr>
            <p:ph type="body" idx="6"/>
          </p:nvPr>
        </p:nvSpPr>
        <p:spPr>
          <a:xfrm>
            <a:off x="251122" y="4011840"/>
            <a:ext cx="4140722" cy="828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44" name="Google Shape;544;p117"/>
          <p:cNvSpPr txBox="1">
            <a:spLocks noGrp="1"/>
          </p:cNvSpPr>
          <p:nvPr>
            <p:ph type="title"/>
          </p:nvPr>
        </p:nvSpPr>
        <p:spPr>
          <a:xfrm>
            <a:off x="457060" y="205200"/>
            <a:ext cx="8229420" cy="85878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93"/>
        <p:cNvGrpSpPr/>
        <p:nvPr/>
      </p:nvGrpSpPr>
      <p:grpSpPr>
        <a:xfrm>
          <a:off x="0" y="0"/>
          <a:ext cx="0" cy="0"/>
          <a:chOff x="0" y="0"/>
          <a:chExt cx="0" cy="0"/>
        </a:xfrm>
      </p:grpSpPr>
      <p:sp>
        <p:nvSpPr>
          <p:cNvPr id="594" name="Google Shape;594;p130"/>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595" name="Google Shape;595;p130"/>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596" name="Google Shape;596;p130"/>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597" name="Google Shape;597;p130"/>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598" name="Google Shape;598;p130"/>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99" name="Google Shape;599;p130"/>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600" name="Google Shape;600;p130"/>
          <p:cNvGrpSpPr/>
          <p:nvPr/>
        </p:nvGrpSpPr>
        <p:grpSpPr>
          <a:xfrm>
            <a:off x="3239743" y="915480"/>
            <a:ext cx="776228" cy="776700"/>
            <a:chOff x="6478920" y="1830960"/>
            <a:chExt cx="1552320" cy="1553400"/>
          </a:xfrm>
        </p:grpSpPr>
        <p:sp>
          <p:nvSpPr>
            <p:cNvPr id="601" name="Google Shape;601;p130"/>
            <p:cNvSpPr/>
            <p:nvPr/>
          </p:nvSpPr>
          <p:spPr>
            <a:xfrm>
              <a:off x="6478920" y="183096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strike="noStrike">
                  <a:solidFill>
                    <a:srgbClr val="808080"/>
                  </a:solidFill>
                  <a:latin typeface="Crimson Text"/>
                  <a:ea typeface="Crimson Text"/>
                  <a:cs typeface="Crimson Text"/>
                  <a:sym typeface="Crimson Text"/>
                </a:rPr>
                <a:t>1</a:t>
              </a:r>
              <a:endParaRPr sz="4800" b="0" strike="noStrike">
                <a:latin typeface="Arial"/>
                <a:ea typeface="Arial"/>
                <a:cs typeface="Arial"/>
                <a:sym typeface="Arial"/>
              </a:endParaRPr>
            </a:p>
          </p:txBody>
        </p:sp>
        <p:cxnSp>
          <p:nvCxnSpPr>
            <p:cNvPr id="602" name="Google Shape;602;p130"/>
            <p:cNvCxnSpPr/>
            <p:nvPr/>
          </p:nvCxnSpPr>
          <p:spPr>
            <a:xfrm rot="10800000" flipH="1">
              <a:off x="8030880" y="2030040"/>
              <a:ext cx="360" cy="1296000"/>
            </a:xfrm>
            <a:prstGeom prst="straightConnector1">
              <a:avLst/>
            </a:prstGeom>
            <a:noFill/>
            <a:ln w="9525" cap="flat" cmpd="sng">
              <a:solidFill>
                <a:srgbClr val="75CBF2"/>
              </a:solidFill>
              <a:prstDash val="solid"/>
              <a:round/>
              <a:headEnd type="none" w="sm" len="sm"/>
              <a:tailEnd type="none" w="sm" len="sm"/>
            </a:ln>
          </p:spPr>
        </p:cxnSp>
      </p:grpSp>
      <p:sp>
        <p:nvSpPr>
          <p:cNvPr id="603" name="Google Shape;603;p130"/>
          <p:cNvSpPr txBox="1">
            <a:spLocks noGrp="1"/>
          </p:cNvSpPr>
          <p:nvPr>
            <p:ph type="body" idx="2"/>
          </p:nvPr>
        </p:nvSpPr>
        <p:spPr>
          <a:xfrm>
            <a:off x="4103999" y="1023660"/>
            <a:ext cx="4644766" cy="611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604" name="Google Shape;604;p130"/>
          <p:cNvGrpSpPr/>
          <p:nvPr/>
        </p:nvGrpSpPr>
        <p:grpSpPr>
          <a:xfrm>
            <a:off x="3239743" y="1671660"/>
            <a:ext cx="776228" cy="776700"/>
            <a:chOff x="6478920" y="3343320"/>
            <a:chExt cx="1552320" cy="1553400"/>
          </a:xfrm>
        </p:grpSpPr>
        <p:sp>
          <p:nvSpPr>
            <p:cNvPr id="605" name="Google Shape;605;p130"/>
            <p:cNvSpPr/>
            <p:nvPr/>
          </p:nvSpPr>
          <p:spPr>
            <a:xfrm>
              <a:off x="6478920" y="334332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strike="noStrike">
                  <a:solidFill>
                    <a:srgbClr val="808080"/>
                  </a:solidFill>
                  <a:latin typeface="Crimson Text"/>
                  <a:ea typeface="Crimson Text"/>
                  <a:cs typeface="Crimson Text"/>
                  <a:sym typeface="Crimson Text"/>
                </a:rPr>
                <a:t>2</a:t>
              </a:r>
              <a:endParaRPr sz="4800" b="0" strike="noStrike">
                <a:latin typeface="Arial"/>
                <a:ea typeface="Arial"/>
                <a:cs typeface="Arial"/>
                <a:sym typeface="Arial"/>
              </a:endParaRPr>
            </a:p>
          </p:txBody>
        </p:sp>
        <p:cxnSp>
          <p:nvCxnSpPr>
            <p:cNvPr id="606" name="Google Shape;606;p130"/>
            <p:cNvCxnSpPr/>
            <p:nvPr/>
          </p:nvCxnSpPr>
          <p:spPr>
            <a:xfrm rot="10800000" flipH="1">
              <a:off x="8030880" y="3494160"/>
              <a:ext cx="360" cy="1296000"/>
            </a:xfrm>
            <a:prstGeom prst="straightConnector1">
              <a:avLst/>
            </a:prstGeom>
            <a:noFill/>
            <a:ln w="9525" cap="flat" cmpd="sng">
              <a:solidFill>
                <a:srgbClr val="75CBF2"/>
              </a:solidFill>
              <a:prstDash val="solid"/>
              <a:round/>
              <a:headEnd type="none" w="sm" len="sm"/>
              <a:tailEnd type="none" w="sm" len="sm"/>
            </a:ln>
          </p:spPr>
        </p:cxnSp>
      </p:grpSp>
      <p:sp>
        <p:nvSpPr>
          <p:cNvPr id="607" name="Google Shape;607;p130"/>
          <p:cNvSpPr txBox="1">
            <a:spLocks noGrp="1"/>
          </p:cNvSpPr>
          <p:nvPr>
            <p:ph type="body" idx="3"/>
          </p:nvPr>
        </p:nvSpPr>
        <p:spPr>
          <a:xfrm>
            <a:off x="4103999" y="1755720"/>
            <a:ext cx="4644766" cy="611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608" name="Google Shape;608;p130"/>
          <p:cNvGrpSpPr/>
          <p:nvPr/>
        </p:nvGrpSpPr>
        <p:grpSpPr>
          <a:xfrm>
            <a:off x="3239743" y="2427660"/>
            <a:ext cx="776228" cy="776700"/>
            <a:chOff x="6478920" y="4855320"/>
            <a:chExt cx="1552320" cy="1553400"/>
          </a:xfrm>
        </p:grpSpPr>
        <p:sp>
          <p:nvSpPr>
            <p:cNvPr id="609" name="Google Shape;609;p130"/>
            <p:cNvSpPr/>
            <p:nvPr/>
          </p:nvSpPr>
          <p:spPr>
            <a:xfrm>
              <a:off x="6478920" y="485532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strike="noStrike">
                  <a:solidFill>
                    <a:srgbClr val="808080"/>
                  </a:solidFill>
                  <a:latin typeface="Crimson Text"/>
                  <a:ea typeface="Crimson Text"/>
                  <a:cs typeface="Crimson Text"/>
                  <a:sym typeface="Crimson Text"/>
                </a:rPr>
                <a:t>3</a:t>
              </a:r>
              <a:endParaRPr sz="4800" b="0" strike="noStrike">
                <a:latin typeface="Arial"/>
                <a:ea typeface="Arial"/>
                <a:cs typeface="Arial"/>
                <a:sym typeface="Arial"/>
              </a:endParaRPr>
            </a:p>
          </p:txBody>
        </p:sp>
        <p:cxnSp>
          <p:nvCxnSpPr>
            <p:cNvPr id="610" name="Google Shape;610;p130"/>
            <p:cNvCxnSpPr/>
            <p:nvPr/>
          </p:nvCxnSpPr>
          <p:spPr>
            <a:xfrm rot="10800000" flipH="1">
              <a:off x="8030880" y="4996440"/>
              <a:ext cx="360" cy="1296360"/>
            </a:xfrm>
            <a:prstGeom prst="straightConnector1">
              <a:avLst/>
            </a:prstGeom>
            <a:noFill/>
            <a:ln w="9525" cap="flat" cmpd="sng">
              <a:solidFill>
                <a:srgbClr val="75CBF2"/>
              </a:solidFill>
              <a:prstDash val="solid"/>
              <a:round/>
              <a:headEnd type="none" w="sm" len="sm"/>
              <a:tailEnd type="none" w="sm" len="sm"/>
            </a:ln>
          </p:spPr>
        </p:cxnSp>
      </p:grpSp>
      <p:sp>
        <p:nvSpPr>
          <p:cNvPr id="611" name="Google Shape;611;p130"/>
          <p:cNvSpPr txBox="1">
            <a:spLocks noGrp="1"/>
          </p:cNvSpPr>
          <p:nvPr>
            <p:ph type="body" idx="4"/>
          </p:nvPr>
        </p:nvSpPr>
        <p:spPr>
          <a:xfrm>
            <a:off x="4103999" y="2506860"/>
            <a:ext cx="4644766" cy="611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612" name="Google Shape;612;p130"/>
          <p:cNvGrpSpPr/>
          <p:nvPr/>
        </p:nvGrpSpPr>
        <p:grpSpPr>
          <a:xfrm>
            <a:off x="3239743" y="3147840"/>
            <a:ext cx="776228" cy="776700"/>
            <a:chOff x="6478920" y="6295680"/>
            <a:chExt cx="1552320" cy="1553400"/>
          </a:xfrm>
        </p:grpSpPr>
        <p:sp>
          <p:nvSpPr>
            <p:cNvPr id="613" name="Google Shape;613;p130"/>
            <p:cNvSpPr/>
            <p:nvPr/>
          </p:nvSpPr>
          <p:spPr>
            <a:xfrm>
              <a:off x="6478920" y="629568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strike="noStrike">
                  <a:solidFill>
                    <a:srgbClr val="808080"/>
                  </a:solidFill>
                  <a:latin typeface="Crimson Text"/>
                  <a:ea typeface="Crimson Text"/>
                  <a:cs typeface="Crimson Text"/>
                  <a:sym typeface="Crimson Text"/>
                </a:rPr>
                <a:t>4</a:t>
              </a:r>
              <a:endParaRPr sz="4800" b="0" strike="noStrike">
                <a:latin typeface="Arial"/>
                <a:ea typeface="Arial"/>
                <a:cs typeface="Arial"/>
                <a:sym typeface="Arial"/>
              </a:endParaRPr>
            </a:p>
          </p:txBody>
        </p:sp>
        <p:cxnSp>
          <p:nvCxnSpPr>
            <p:cNvPr id="614" name="Google Shape;614;p130"/>
            <p:cNvCxnSpPr/>
            <p:nvPr/>
          </p:nvCxnSpPr>
          <p:spPr>
            <a:xfrm rot="10800000" flipH="1">
              <a:off x="8030880" y="6492240"/>
              <a:ext cx="360" cy="1296000"/>
            </a:xfrm>
            <a:prstGeom prst="straightConnector1">
              <a:avLst/>
            </a:prstGeom>
            <a:noFill/>
            <a:ln w="9525" cap="flat" cmpd="sng">
              <a:solidFill>
                <a:srgbClr val="75CBF2"/>
              </a:solidFill>
              <a:prstDash val="solid"/>
              <a:round/>
              <a:headEnd type="none" w="sm" len="sm"/>
              <a:tailEnd type="none" w="sm" len="sm"/>
            </a:ln>
          </p:spPr>
        </p:cxnSp>
      </p:grpSp>
      <p:sp>
        <p:nvSpPr>
          <p:cNvPr id="615" name="Google Shape;615;p130"/>
          <p:cNvSpPr txBox="1">
            <a:spLocks noGrp="1"/>
          </p:cNvSpPr>
          <p:nvPr>
            <p:ph type="body" idx="5"/>
          </p:nvPr>
        </p:nvSpPr>
        <p:spPr>
          <a:xfrm>
            <a:off x="4103999" y="3254760"/>
            <a:ext cx="4644766" cy="611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616" name="Google Shape;616;p130"/>
          <p:cNvGrpSpPr/>
          <p:nvPr/>
        </p:nvGrpSpPr>
        <p:grpSpPr>
          <a:xfrm>
            <a:off x="3239743" y="3939840"/>
            <a:ext cx="776228" cy="776700"/>
            <a:chOff x="6478920" y="7879680"/>
            <a:chExt cx="1552320" cy="1553400"/>
          </a:xfrm>
        </p:grpSpPr>
        <p:sp>
          <p:nvSpPr>
            <p:cNvPr id="617" name="Google Shape;617;p130"/>
            <p:cNvSpPr/>
            <p:nvPr/>
          </p:nvSpPr>
          <p:spPr>
            <a:xfrm>
              <a:off x="6478920" y="787968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strike="noStrike">
                  <a:solidFill>
                    <a:srgbClr val="808080"/>
                  </a:solidFill>
                  <a:latin typeface="Crimson Text"/>
                  <a:ea typeface="Crimson Text"/>
                  <a:cs typeface="Crimson Text"/>
                  <a:sym typeface="Crimson Text"/>
                </a:rPr>
                <a:t>5</a:t>
              </a:r>
              <a:endParaRPr sz="4800" b="0" strike="noStrike">
                <a:latin typeface="Arial"/>
                <a:ea typeface="Arial"/>
                <a:cs typeface="Arial"/>
                <a:sym typeface="Arial"/>
              </a:endParaRPr>
            </a:p>
          </p:txBody>
        </p:sp>
        <p:cxnSp>
          <p:nvCxnSpPr>
            <p:cNvPr id="618" name="Google Shape;618;p130"/>
            <p:cNvCxnSpPr/>
            <p:nvPr/>
          </p:nvCxnSpPr>
          <p:spPr>
            <a:xfrm rot="10800000" flipH="1">
              <a:off x="8030880" y="8030880"/>
              <a:ext cx="360" cy="1296000"/>
            </a:xfrm>
            <a:prstGeom prst="straightConnector1">
              <a:avLst/>
            </a:prstGeom>
            <a:noFill/>
            <a:ln w="9525" cap="flat" cmpd="sng">
              <a:solidFill>
                <a:srgbClr val="75CBF2"/>
              </a:solidFill>
              <a:prstDash val="solid"/>
              <a:round/>
              <a:headEnd type="none" w="sm" len="sm"/>
              <a:tailEnd type="none" w="sm" len="sm"/>
            </a:ln>
          </p:spPr>
        </p:cxnSp>
      </p:grpSp>
      <p:sp>
        <p:nvSpPr>
          <p:cNvPr id="619" name="Google Shape;619;p130"/>
          <p:cNvSpPr txBox="1">
            <a:spLocks noGrp="1"/>
          </p:cNvSpPr>
          <p:nvPr>
            <p:ph type="body" idx="6"/>
          </p:nvPr>
        </p:nvSpPr>
        <p:spPr>
          <a:xfrm>
            <a:off x="4103999" y="4024080"/>
            <a:ext cx="4644766" cy="611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620" name="Google Shape;620;p130"/>
          <p:cNvSpPr txBox="1">
            <a:spLocks noGrp="1"/>
          </p:cNvSpPr>
          <p:nvPr>
            <p:ph type="body" idx="7"/>
          </p:nvPr>
        </p:nvSpPr>
        <p:spPr>
          <a:xfrm>
            <a:off x="395135" y="1769760"/>
            <a:ext cx="3096451" cy="206208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669"/>
        <p:cNvGrpSpPr/>
        <p:nvPr/>
      </p:nvGrpSpPr>
      <p:grpSpPr>
        <a:xfrm>
          <a:off x="0" y="0"/>
          <a:ext cx="0" cy="0"/>
          <a:chOff x="0" y="0"/>
          <a:chExt cx="0" cy="0"/>
        </a:xfrm>
      </p:grpSpPr>
      <p:sp>
        <p:nvSpPr>
          <p:cNvPr id="670" name="Google Shape;670;p14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671" name="Google Shape;671;p14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672" name="Google Shape;672;p143"/>
          <p:cNvSpPr txBox="1">
            <a:spLocks noGrp="1"/>
          </p:cNvSpPr>
          <p:nvPr>
            <p:ph type="body" idx="2"/>
          </p:nvPr>
        </p:nvSpPr>
        <p:spPr>
          <a:xfrm>
            <a:off x="485502" y="4083840"/>
            <a:ext cx="8172895" cy="935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673" name="Google Shape;673;p14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674" name="Google Shape;674;p14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675" name="Google Shape;675;p14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52" name="Google Shape;52;p1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3" name="Google Shape;53;p13"/>
          <p:cNvSpPr txBox="1">
            <a:spLocks noGrp="1"/>
          </p:cNvSpPr>
          <p:nvPr>
            <p:ph type="body" idx="2"/>
          </p:nvPr>
        </p:nvSpPr>
        <p:spPr>
          <a:xfrm>
            <a:off x="485502" y="473202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54" name="Google Shape;54;p1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55" name="Google Shape;55;p1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56" name="Google Shape;56;p1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05"/>
        <p:cNvGrpSpPr/>
        <p:nvPr/>
      </p:nvGrpSpPr>
      <p:grpSpPr>
        <a:xfrm>
          <a:off x="0" y="0"/>
          <a:ext cx="0" cy="0"/>
          <a:chOff x="0" y="0"/>
          <a:chExt cx="0" cy="0"/>
        </a:xfrm>
      </p:grpSpPr>
      <p:sp>
        <p:nvSpPr>
          <p:cNvPr id="106" name="Google Shape;106;p26"/>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107" name="Google Shape;107;p26"/>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108" name="Google Shape;108;p26"/>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09" name="Google Shape;109;p26"/>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10" name="Google Shape;110;p26"/>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1" name="Google Shape;111;p26"/>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2" name="Google Shape;112;p26"/>
          <p:cNvSpPr txBox="1">
            <a:spLocks noGrp="1"/>
          </p:cNvSpPr>
          <p:nvPr>
            <p:ph type="body" idx="2"/>
          </p:nvPr>
        </p:nvSpPr>
        <p:spPr>
          <a:xfrm>
            <a:off x="593152" y="1959660"/>
            <a:ext cx="7957416"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3" name="Google Shape;113;p26"/>
          <p:cNvSpPr txBox="1">
            <a:spLocks noGrp="1"/>
          </p:cNvSpPr>
          <p:nvPr>
            <p:ph type="body" idx="3"/>
          </p:nvPr>
        </p:nvSpPr>
        <p:spPr>
          <a:xfrm>
            <a:off x="593152" y="2427660"/>
            <a:ext cx="7957416" cy="1044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62"/>
        <p:cNvGrpSpPr/>
        <p:nvPr/>
      </p:nvGrpSpPr>
      <p:grpSpPr>
        <a:xfrm>
          <a:off x="0" y="0"/>
          <a:ext cx="0" cy="0"/>
          <a:chOff x="0" y="0"/>
          <a:chExt cx="0" cy="0"/>
        </a:xfrm>
      </p:grpSpPr>
      <p:sp>
        <p:nvSpPr>
          <p:cNvPr id="163" name="Google Shape;163;p39"/>
          <p:cNvSpPr txBox="1">
            <a:spLocks noGrp="1"/>
          </p:cNvSpPr>
          <p:nvPr>
            <p:ph type="title"/>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grpSp>
        <p:nvGrpSpPr>
          <p:cNvPr id="164" name="Google Shape;164;p39"/>
          <p:cNvGrpSpPr/>
          <p:nvPr/>
        </p:nvGrpSpPr>
        <p:grpSpPr>
          <a:xfrm>
            <a:off x="3419759" y="631440"/>
            <a:ext cx="776228" cy="864180"/>
            <a:chOff x="6838920" y="1262880"/>
            <a:chExt cx="1552319" cy="1728360"/>
          </a:xfrm>
        </p:grpSpPr>
        <p:sp>
          <p:nvSpPr>
            <p:cNvPr id="165" name="Google Shape;165;p39"/>
            <p:cNvSpPr/>
            <p:nvPr/>
          </p:nvSpPr>
          <p:spPr>
            <a:xfrm>
              <a:off x="6838920" y="134244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1</a:t>
              </a:r>
              <a:endParaRPr sz="4800" b="0" i="0" u="none" strike="noStrike" cap="none">
                <a:latin typeface="Arial"/>
                <a:ea typeface="Arial"/>
                <a:cs typeface="Arial"/>
                <a:sym typeface="Arial"/>
              </a:endParaRPr>
            </a:p>
          </p:txBody>
        </p:sp>
        <p:cxnSp>
          <p:nvCxnSpPr>
            <p:cNvPr id="166" name="Google Shape;166;p39"/>
            <p:cNvCxnSpPr/>
            <p:nvPr/>
          </p:nvCxnSpPr>
          <p:spPr>
            <a:xfrm rot="10800000" flipH="1">
              <a:off x="8390880" y="126288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67" name="Google Shape;167;p39"/>
          <p:cNvGrpSpPr/>
          <p:nvPr/>
        </p:nvGrpSpPr>
        <p:grpSpPr>
          <a:xfrm>
            <a:off x="3419759" y="1675620"/>
            <a:ext cx="776228" cy="864000"/>
            <a:chOff x="6838920" y="3351240"/>
            <a:chExt cx="1552319" cy="1728000"/>
          </a:xfrm>
        </p:grpSpPr>
        <p:sp>
          <p:nvSpPr>
            <p:cNvPr id="168" name="Google Shape;168;p39"/>
            <p:cNvSpPr/>
            <p:nvPr/>
          </p:nvSpPr>
          <p:spPr>
            <a:xfrm>
              <a:off x="6838920" y="3430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2</a:t>
              </a:r>
              <a:endParaRPr sz="4800" b="0" i="0" u="none" strike="noStrike" cap="none">
                <a:latin typeface="Arial"/>
                <a:ea typeface="Arial"/>
                <a:cs typeface="Arial"/>
                <a:sym typeface="Arial"/>
              </a:endParaRPr>
            </a:p>
          </p:txBody>
        </p:sp>
        <p:cxnSp>
          <p:nvCxnSpPr>
            <p:cNvPr id="169" name="Google Shape;169;p39"/>
            <p:cNvCxnSpPr/>
            <p:nvPr/>
          </p:nvCxnSpPr>
          <p:spPr>
            <a:xfrm rot="10800000" flipH="1">
              <a:off x="8390880" y="3351240"/>
              <a:ext cx="360" cy="1728000"/>
            </a:xfrm>
            <a:prstGeom prst="straightConnector1">
              <a:avLst/>
            </a:prstGeom>
            <a:noFill/>
            <a:ln w="9525" cap="flat" cmpd="sng">
              <a:solidFill>
                <a:srgbClr val="75CBF2"/>
              </a:solidFill>
              <a:prstDash val="solid"/>
              <a:round/>
              <a:headEnd type="none" w="sm" len="sm"/>
              <a:tailEnd type="none" w="sm" len="sm"/>
            </a:ln>
          </p:spPr>
        </p:cxnSp>
      </p:grpSp>
      <p:grpSp>
        <p:nvGrpSpPr>
          <p:cNvPr id="170" name="Google Shape;170;p39"/>
          <p:cNvGrpSpPr/>
          <p:nvPr/>
        </p:nvGrpSpPr>
        <p:grpSpPr>
          <a:xfrm>
            <a:off x="3419759" y="2719620"/>
            <a:ext cx="776228" cy="864180"/>
            <a:chOff x="6838920" y="5439240"/>
            <a:chExt cx="1552319" cy="1728360"/>
          </a:xfrm>
        </p:grpSpPr>
        <p:sp>
          <p:nvSpPr>
            <p:cNvPr id="171" name="Google Shape;171;p39"/>
            <p:cNvSpPr/>
            <p:nvPr/>
          </p:nvSpPr>
          <p:spPr>
            <a:xfrm>
              <a:off x="6838920" y="5518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3</a:t>
              </a:r>
              <a:endParaRPr sz="4800" b="0" i="0" u="none" strike="noStrike" cap="none">
                <a:latin typeface="Arial"/>
                <a:ea typeface="Arial"/>
                <a:cs typeface="Arial"/>
                <a:sym typeface="Arial"/>
              </a:endParaRPr>
            </a:p>
          </p:txBody>
        </p:sp>
        <p:cxnSp>
          <p:nvCxnSpPr>
            <p:cNvPr id="172" name="Google Shape;172;p39"/>
            <p:cNvCxnSpPr/>
            <p:nvPr/>
          </p:nvCxnSpPr>
          <p:spPr>
            <a:xfrm rot="10800000" flipH="1">
              <a:off x="8390880" y="543924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73" name="Google Shape;173;p39"/>
          <p:cNvGrpSpPr/>
          <p:nvPr/>
        </p:nvGrpSpPr>
        <p:grpSpPr>
          <a:xfrm>
            <a:off x="3419759" y="3763800"/>
            <a:ext cx="776228" cy="864180"/>
            <a:chOff x="6838920" y="7527600"/>
            <a:chExt cx="1552319" cy="1728360"/>
          </a:xfrm>
        </p:grpSpPr>
        <p:sp>
          <p:nvSpPr>
            <p:cNvPr id="174" name="Google Shape;174;p39"/>
            <p:cNvSpPr/>
            <p:nvPr/>
          </p:nvSpPr>
          <p:spPr>
            <a:xfrm>
              <a:off x="6838920" y="760716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4</a:t>
              </a:r>
              <a:endParaRPr sz="4800" b="0" i="0" u="none" strike="noStrike" cap="none">
                <a:latin typeface="Arial"/>
                <a:ea typeface="Arial"/>
                <a:cs typeface="Arial"/>
                <a:sym typeface="Arial"/>
              </a:endParaRPr>
            </a:p>
          </p:txBody>
        </p:sp>
        <p:cxnSp>
          <p:nvCxnSpPr>
            <p:cNvPr id="175" name="Google Shape;175;p39"/>
            <p:cNvCxnSpPr/>
            <p:nvPr/>
          </p:nvCxnSpPr>
          <p:spPr>
            <a:xfrm rot="10800000" flipH="1">
              <a:off x="8390880" y="7527600"/>
              <a:ext cx="360" cy="1728360"/>
            </a:xfrm>
            <a:prstGeom prst="straightConnector1">
              <a:avLst/>
            </a:prstGeom>
            <a:noFill/>
            <a:ln w="9525" cap="flat" cmpd="sng">
              <a:solidFill>
                <a:srgbClr val="75CBF2"/>
              </a:solidFill>
              <a:prstDash val="solid"/>
              <a:round/>
              <a:headEnd type="none" w="sm" len="sm"/>
              <a:tailEnd type="none" w="sm" len="sm"/>
            </a:ln>
          </p:spPr>
        </p:cxnSp>
      </p:grpSp>
      <p:sp>
        <p:nvSpPr>
          <p:cNvPr id="176" name="Google Shape;176;p39"/>
          <p:cNvSpPr txBox="1">
            <a:spLocks noGrp="1"/>
          </p:cNvSpPr>
          <p:nvPr>
            <p:ph type="body" idx="1"/>
          </p:nvPr>
        </p:nvSpPr>
        <p:spPr>
          <a:xfrm>
            <a:off x="4284015" y="58806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7" name="Google Shape;177;p39"/>
          <p:cNvSpPr txBox="1">
            <a:spLocks noGrp="1"/>
          </p:cNvSpPr>
          <p:nvPr>
            <p:ph type="body" idx="2"/>
          </p:nvPr>
        </p:nvSpPr>
        <p:spPr>
          <a:xfrm>
            <a:off x="4284015" y="9765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8" name="Google Shape;178;p39"/>
          <p:cNvSpPr txBox="1">
            <a:spLocks noGrp="1"/>
          </p:cNvSpPr>
          <p:nvPr>
            <p:ph type="body" idx="3"/>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9" name="Google Shape;179;p39"/>
          <p:cNvSpPr txBox="1">
            <a:spLocks noGrp="1"/>
          </p:cNvSpPr>
          <p:nvPr>
            <p:ph type="body" idx="4"/>
          </p:nvPr>
        </p:nvSpPr>
        <p:spPr>
          <a:xfrm>
            <a:off x="4284015" y="20124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0" name="Google Shape;180;p39"/>
          <p:cNvSpPr txBox="1">
            <a:spLocks noGrp="1"/>
          </p:cNvSpPr>
          <p:nvPr>
            <p:ph type="body" idx="5"/>
          </p:nvPr>
        </p:nvSpPr>
        <p:spPr>
          <a:xfrm>
            <a:off x="4284015" y="26596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1" name="Google Shape;181;p39"/>
          <p:cNvSpPr txBox="1">
            <a:spLocks noGrp="1"/>
          </p:cNvSpPr>
          <p:nvPr>
            <p:ph type="body" idx="6"/>
          </p:nvPr>
        </p:nvSpPr>
        <p:spPr>
          <a:xfrm>
            <a:off x="4284015" y="304812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2" name="Google Shape;182;p39"/>
          <p:cNvSpPr txBox="1">
            <a:spLocks noGrp="1"/>
          </p:cNvSpPr>
          <p:nvPr>
            <p:ph type="body" idx="7"/>
          </p:nvPr>
        </p:nvSpPr>
        <p:spPr>
          <a:xfrm>
            <a:off x="4284015" y="369540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3" name="Google Shape;183;p39"/>
          <p:cNvSpPr txBox="1">
            <a:spLocks noGrp="1"/>
          </p:cNvSpPr>
          <p:nvPr>
            <p:ph type="body" idx="8"/>
          </p:nvPr>
        </p:nvSpPr>
        <p:spPr>
          <a:xfrm>
            <a:off x="4284015" y="408384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184" name="Google Shape;184;p39"/>
          <p:cNvGrpSpPr/>
          <p:nvPr/>
        </p:nvGrpSpPr>
        <p:grpSpPr>
          <a:xfrm>
            <a:off x="287125" y="1740060"/>
            <a:ext cx="330689" cy="864180"/>
            <a:chOff x="574200" y="3480120"/>
            <a:chExt cx="661320" cy="1728360"/>
          </a:xfrm>
        </p:grpSpPr>
        <p:cxnSp>
          <p:nvCxnSpPr>
            <p:cNvPr id="185" name="Google Shape;185;p39"/>
            <p:cNvCxnSpPr/>
            <p:nvPr/>
          </p:nvCxnSpPr>
          <p:spPr>
            <a:xfrm rot="10800000" flipH="1">
              <a:off x="574200" y="3480120"/>
              <a:ext cx="661320" cy="1008000"/>
            </a:xfrm>
            <a:prstGeom prst="straightConnector1">
              <a:avLst/>
            </a:prstGeom>
            <a:noFill/>
            <a:ln w="9525" cap="flat" cmpd="sng">
              <a:solidFill>
                <a:srgbClr val="75CBF2"/>
              </a:solidFill>
              <a:prstDash val="solid"/>
              <a:round/>
              <a:headEnd type="none" w="sm" len="sm"/>
              <a:tailEnd type="none" w="sm" len="sm"/>
            </a:ln>
          </p:spPr>
        </p:cxnSp>
        <p:cxnSp>
          <p:nvCxnSpPr>
            <p:cNvPr id="186" name="Google Shape;186;p39"/>
            <p:cNvCxnSpPr/>
            <p:nvPr/>
          </p:nvCxnSpPr>
          <p:spPr>
            <a:xfrm rot="10800000" flipH="1">
              <a:off x="574200" y="3840120"/>
              <a:ext cx="661320" cy="1008360"/>
            </a:xfrm>
            <a:prstGeom prst="straightConnector1">
              <a:avLst/>
            </a:prstGeom>
            <a:noFill/>
            <a:ln w="9525" cap="flat" cmpd="sng">
              <a:solidFill>
                <a:srgbClr val="75CBF2"/>
              </a:solidFill>
              <a:prstDash val="solid"/>
              <a:round/>
              <a:headEnd type="none" w="sm" len="sm"/>
              <a:tailEnd type="none" w="sm" len="sm"/>
            </a:ln>
          </p:spPr>
        </p:cxnSp>
        <p:cxnSp>
          <p:nvCxnSpPr>
            <p:cNvPr id="187" name="Google Shape;187;p39"/>
            <p:cNvCxnSpPr/>
            <p:nvPr/>
          </p:nvCxnSpPr>
          <p:spPr>
            <a:xfrm rot="10800000" flipH="1">
              <a:off x="574200" y="4200120"/>
              <a:ext cx="661320" cy="100836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36"/>
        <p:cNvGrpSpPr/>
        <p:nvPr/>
      </p:nvGrpSpPr>
      <p:grpSpPr>
        <a:xfrm>
          <a:off x="0" y="0"/>
          <a:ext cx="0" cy="0"/>
          <a:chOff x="0" y="0"/>
          <a:chExt cx="0" cy="0"/>
        </a:xfrm>
      </p:grpSpPr>
      <p:sp>
        <p:nvSpPr>
          <p:cNvPr id="237" name="Google Shape;237;p52"/>
          <p:cNvSpPr txBox="1">
            <a:spLocks noGrp="1"/>
          </p:cNvSpPr>
          <p:nvPr>
            <p:ph type="title"/>
          </p:nvPr>
        </p:nvSpPr>
        <p:spPr>
          <a:xfrm>
            <a:off x="539147" y="3867840"/>
            <a:ext cx="6779213"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38" name="Google Shape;238;p52"/>
          <p:cNvSpPr txBox="1">
            <a:spLocks noGrp="1"/>
          </p:cNvSpPr>
          <p:nvPr>
            <p:ph type="body" idx="1"/>
          </p:nvPr>
        </p:nvSpPr>
        <p:spPr>
          <a:xfrm>
            <a:off x="539147" y="4479840"/>
            <a:ext cx="6732589"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239" name="Google Shape;239;p52"/>
          <p:cNvGrpSpPr/>
          <p:nvPr/>
        </p:nvGrpSpPr>
        <p:grpSpPr>
          <a:xfrm>
            <a:off x="336269" y="3371580"/>
            <a:ext cx="330869" cy="864000"/>
            <a:chOff x="672480" y="6743160"/>
            <a:chExt cx="661680" cy="1728000"/>
          </a:xfrm>
        </p:grpSpPr>
        <p:cxnSp>
          <p:nvCxnSpPr>
            <p:cNvPr id="240" name="Google Shape;240;p52"/>
            <p:cNvCxnSpPr/>
            <p:nvPr/>
          </p:nvCxnSpPr>
          <p:spPr>
            <a:xfrm rot="10800000" flipH="1">
              <a:off x="672480" y="674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1" name="Google Shape;241;p52"/>
            <p:cNvCxnSpPr/>
            <p:nvPr/>
          </p:nvCxnSpPr>
          <p:spPr>
            <a:xfrm rot="10800000" flipH="1">
              <a:off x="672480" y="710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2" name="Google Shape;242;p52"/>
            <p:cNvCxnSpPr/>
            <p:nvPr/>
          </p:nvCxnSpPr>
          <p:spPr>
            <a:xfrm rot="10800000" flipH="1">
              <a:off x="672480" y="7463160"/>
              <a:ext cx="661680" cy="100800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91"/>
        <p:cNvGrpSpPr/>
        <p:nvPr/>
      </p:nvGrpSpPr>
      <p:grpSpPr>
        <a:xfrm>
          <a:off x="0" y="0"/>
          <a:ext cx="0" cy="0"/>
          <a:chOff x="0" y="0"/>
          <a:chExt cx="0" cy="0"/>
        </a:xfrm>
      </p:grpSpPr>
      <p:sp>
        <p:nvSpPr>
          <p:cNvPr id="292" name="Google Shape;292;p65"/>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293" name="Google Shape;293;p65"/>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294" name="Google Shape;294;p65"/>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5" name="Google Shape;295;p65"/>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6" name="Google Shape;296;p65"/>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97" name="Google Shape;297;p65"/>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298" name="Google Shape;298;p65"/>
          <p:cNvSpPr txBox="1">
            <a:spLocks noGrp="1"/>
          </p:cNvSpPr>
          <p:nvPr>
            <p:ph type="body" idx="2"/>
          </p:nvPr>
        </p:nvSpPr>
        <p:spPr>
          <a:xfrm>
            <a:off x="593152" y="1419660"/>
            <a:ext cx="7957416" cy="280818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347"/>
        <p:cNvGrpSpPr/>
        <p:nvPr/>
      </p:nvGrpSpPr>
      <p:grpSpPr>
        <a:xfrm>
          <a:off x="0" y="0"/>
          <a:ext cx="0" cy="0"/>
          <a:chOff x="0" y="0"/>
          <a:chExt cx="0" cy="0"/>
        </a:xfrm>
      </p:grpSpPr>
      <p:sp>
        <p:nvSpPr>
          <p:cNvPr id="348" name="Google Shape;348;p78"/>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349" name="Google Shape;349;p78"/>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350" name="Google Shape;350;p78"/>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1" name="Google Shape;351;p78"/>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2" name="Google Shape;352;p78"/>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353" name="Google Shape;353;p78"/>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4" name="Google Shape;354;p78"/>
          <p:cNvSpPr txBox="1">
            <a:spLocks noGrp="1"/>
          </p:cNvSpPr>
          <p:nvPr>
            <p:ph type="body" idx="2"/>
          </p:nvPr>
        </p:nvSpPr>
        <p:spPr>
          <a:xfrm>
            <a:off x="3959807" y="1995480"/>
            <a:ext cx="4590762"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5" name="Google Shape;355;p78"/>
          <p:cNvSpPr txBox="1">
            <a:spLocks noGrp="1"/>
          </p:cNvSpPr>
          <p:nvPr>
            <p:ph type="body" idx="3"/>
          </p:nvPr>
        </p:nvSpPr>
        <p:spPr>
          <a:xfrm>
            <a:off x="3959807" y="2391660"/>
            <a:ext cx="4590762" cy="1152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6" name="Google Shape;356;p78"/>
          <p:cNvSpPr txBox="1">
            <a:spLocks noGrp="1"/>
          </p:cNvSpPr>
          <p:nvPr>
            <p:ph type="body" idx="4"/>
          </p:nvPr>
        </p:nvSpPr>
        <p:spPr>
          <a:xfrm>
            <a:off x="395315" y="1131120"/>
            <a:ext cx="3456122" cy="3456540"/>
          </a:xfrm>
          <a:prstGeom prst="rect">
            <a:avLst/>
          </a:prstGeom>
          <a:noFill/>
          <a:ln>
            <a:noFill/>
          </a:ln>
        </p:spPr>
        <p:txBody>
          <a:bodyPr spcFirstLastPara="1" wrap="square" lIns="45000" tIns="22500" rIns="45000" bIns="2250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405"/>
        <p:cNvGrpSpPr/>
        <p:nvPr/>
      </p:nvGrpSpPr>
      <p:grpSpPr>
        <a:xfrm>
          <a:off x="0" y="0"/>
          <a:ext cx="0" cy="0"/>
          <a:chOff x="0" y="0"/>
          <a:chExt cx="0" cy="0"/>
        </a:xfrm>
      </p:grpSpPr>
      <p:sp>
        <p:nvSpPr>
          <p:cNvPr id="406" name="Google Shape;406;p91"/>
          <p:cNvSpPr/>
          <p:nvPr/>
        </p:nvSpPr>
        <p:spPr>
          <a:xfrm>
            <a:off x="0" y="581040"/>
            <a:ext cx="9144000" cy="28770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407" name="Google Shape;407;p91"/>
          <p:cNvCxnSpPr/>
          <p:nvPr/>
        </p:nvCxnSpPr>
        <p:spPr>
          <a:xfrm>
            <a:off x="8640756" y="4819320"/>
            <a:ext cx="300" cy="324300"/>
          </a:xfrm>
          <a:prstGeom prst="straightConnector1">
            <a:avLst/>
          </a:prstGeom>
          <a:noFill/>
          <a:ln w="9525" cap="flat" cmpd="sng">
            <a:solidFill>
              <a:srgbClr val="FFFFFF"/>
            </a:solidFill>
            <a:prstDash val="solid"/>
            <a:round/>
            <a:headEnd type="none" w="sm" len="sm"/>
            <a:tailEnd type="none" w="sm" len="sm"/>
          </a:ln>
        </p:spPr>
      </p:cxnSp>
      <p:sp>
        <p:nvSpPr>
          <p:cNvPr id="408" name="Google Shape;408;p91"/>
          <p:cNvSpPr txBox="1">
            <a:spLocks noGrp="1"/>
          </p:cNvSpPr>
          <p:nvPr>
            <p:ph type="title"/>
          </p:nvPr>
        </p:nvSpPr>
        <p:spPr>
          <a:xfrm>
            <a:off x="395135" y="0"/>
            <a:ext cx="8229300" cy="6168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409" name="Google Shape;409;p91"/>
          <p:cNvSpPr txBox="1">
            <a:spLocks noGrp="1"/>
          </p:cNvSpPr>
          <p:nvPr>
            <p:ph type="ftr" idx="1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410" name="Google Shape;410;p91"/>
          <p:cNvSpPr txBox="1">
            <a:spLocks noGrp="1"/>
          </p:cNvSpPr>
          <p:nvPr>
            <p:ph type="sldNum" idx="12"/>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411" name="Google Shape;411;p91"/>
          <p:cNvSpPr txBox="1">
            <a:spLocks noGrp="1"/>
          </p:cNvSpPr>
          <p:nvPr>
            <p:ph type="body" id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12" name="Google Shape;412;p91"/>
          <p:cNvSpPr txBox="1">
            <a:spLocks noGrp="1"/>
          </p:cNvSpPr>
          <p:nvPr>
            <p:ph type="body" idx="2"/>
          </p:nvPr>
        </p:nvSpPr>
        <p:spPr>
          <a:xfrm>
            <a:off x="395135" y="1275660"/>
            <a:ext cx="2844300" cy="64770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13" name="Google Shape;413;p91"/>
          <p:cNvSpPr txBox="1">
            <a:spLocks noGrp="1"/>
          </p:cNvSpPr>
          <p:nvPr>
            <p:ph type="body" idx="3"/>
          </p:nvPr>
        </p:nvSpPr>
        <p:spPr>
          <a:xfrm>
            <a:off x="3419759" y="1131660"/>
            <a:ext cx="5184900" cy="93600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414" name="Google Shape;414;p91"/>
          <p:cNvCxnSpPr/>
          <p:nvPr/>
        </p:nvCxnSpPr>
        <p:spPr>
          <a:xfrm>
            <a:off x="3311750" y="1131480"/>
            <a:ext cx="300" cy="936300"/>
          </a:xfrm>
          <a:prstGeom prst="straightConnector1">
            <a:avLst/>
          </a:prstGeom>
          <a:noFill/>
          <a:ln w="9525" cap="flat" cmpd="sng">
            <a:solidFill>
              <a:srgbClr val="75CBF2"/>
            </a:solidFill>
            <a:prstDash val="solid"/>
            <a:round/>
            <a:headEnd type="none" w="sm" len="sm"/>
            <a:tailEnd type="none" w="sm" len="sm"/>
          </a:ln>
        </p:spPr>
      </p:cxnSp>
      <p:sp>
        <p:nvSpPr>
          <p:cNvPr id="415" name="Google Shape;415;p91"/>
          <p:cNvSpPr txBox="1">
            <a:spLocks noGrp="1"/>
          </p:cNvSpPr>
          <p:nvPr>
            <p:ph type="body" idx="4"/>
          </p:nvPr>
        </p:nvSpPr>
        <p:spPr>
          <a:xfrm>
            <a:off x="395135" y="2499660"/>
            <a:ext cx="2844300" cy="64770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16" name="Google Shape;416;p91"/>
          <p:cNvSpPr txBox="1">
            <a:spLocks noGrp="1"/>
          </p:cNvSpPr>
          <p:nvPr>
            <p:ph type="body" idx="5"/>
          </p:nvPr>
        </p:nvSpPr>
        <p:spPr>
          <a:xfrm>
            <a:off x="3419759" y="2355660"/>
            <a:ext cx="5184900" cy="93600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417" name="Google Shape;417;p91"/>
          <p:cNvCxnSpPr/>
          <p:nvPr/>
        </p:nvCxnSpPr>
        <p:spPr>
          <a:xfrm>
            <a:off x="3311750" y="2355660"/>
            <a:ext cx="300" cy="936000"/>
          </a:xfrm>
          <a:prstGeom prst="straightConnector1">
            <a:avLst/>
          </a:prstGeom>
          <a:noFill/>
          <a:ln w="9525" cap="flat" cmpd="sng">
            <a:solidFill>
              <a:srgbClr val="75CBF2"/>
            </a:solidFill>
            <a:prstDash val="solid"/>
            <a:round/>
            <a:headEnd type="none" w="sm" len="sm"/>
            <a:tailEnd type="none" w="sm" len="sm"/>
          </a:ln>
        </p:spPr>
      </p:cxnSp>
      <p:sp>
        <p:nvSpPr>
          <p:cNvPr id="418" name="Google Shape;418;p91"/>
          <p:cNvSpPr txBox="1">
            <a:spLocks noGrp="1"/>
          </p:cNvSpPr>
          <p:nvPr>
            <p:ph type="body" idx="6"/>
          </p:nvPr>
        </p:nvSpPr>
        <p:spPr>
          <a:xfrm>
            <a:off x="395135" y="3723840"/>
            <a:ext cx="2844300" cy="64770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19" name="Google Shape;419;p91"/>
          <p:cNvSpPr txBox="1">
            <a:spLocks noGrp="1"/>
          </p:cNvSpPr>
          <p:nvPr>
            <p:ph type="body" idx="7"/>
          </p:nvPr>
        </p:nvSpPr>
        <p:spPr>
          <a:xfrm>
            <a:off x="3419759" y="3579840"/>
            <a:ext cx="5184900" cy="93600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420" name="Google Shape;420;p91"/>
          <p:cNvCxnSpPr/>
          <p:nvPr/>
        </p:nvCxnSpPr>
        <p:spPr>
          <a:xfrm>
            <a:off x="3311750" y="3579840"/>
            <a:ext cx="300" cy="93600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469"/>
        <p:cNvGrpSpPr/>
        <p:nvPr/>
      </p:nvGrpSpPr>
      <p:grpSpPr>
        <a:xfrm>
          <a:off x="0" y="0"/>
          <a:ext cx="0" cy="0"/>
          <a:chOff x="0" y="0"/>
          <a:chExt cx="0" cy="0"/>
        </a:xfrm>
      </p:grpSpPr>
      <p:sp>
        <p:nvSpPr>
          <p:cNvPr id="470" name="Google Shape;470;p104"/>
          <p:cNvSpPr txBox="1">
            <a:spLocks noGrp="1"/>
          </p:cNvSpPr>
          <p:nvPr>
            <p:ph type="title"/>
          </p:nvPr>
        </p:nvSpPr>
        <p:spPr>
          <a:xfrm>
            <a:off x="539147" y="555480"/>
            <a:ext cx="3096451" cy="1008000"/>
          </a:xfrm>
          <a:prstGeom prst="rect">
            <a:avLst/>
          </a:prstGeom>
          <a:noFill/>
          <a:ln>
            <a:noFill/>
          </a:ln>
        </p:spPr>
        <p:txBody>
          <a:bodyPr spcFirstLastPara="1" wrap="square" lIns="81725" tIns="40850" rIns="81725" bIns="40850" anchor="ctr"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grpSp>
        <p:nvGrpSpPr>
          <p:cNvPr id="471" name="Google Shape;471;p104"/>
          <p:cNvGrpSpPr/>
          <p:nvPr/>
        </p:nvGrpSpPr>
        <p:grpSpPr>
          <a:xfrm>
            <a:off x="287125" y="231480"/>
            <a:ext cx="330689" cy="864000"/>
            <a:chOff x="574200" y="462960"/>
            <a:chExt cx="661320" cy="1728000"/>
          </a:xfrm>
        </p:grpSpPr>
        <p:cxnSp>
          <p:nvCxnSpPr>
            <p:cNvPr id="472" name="Google Shape;472;p104"/>
            <p:cNvCxnSpPr/>
            <p:nvPr/>
          </p:nvCxnSpPr>
          <p:spPr>
            <a:xfrm rot="10800000" flipH="1">
              <a:off x="574200" y="462960"/>
              <a:ext cx="661320" cy="1008000"/>
            </a:xfrm>
            <a:prstGeom prst="straightConnector1">
              <a:avLst/>
            </a:prstGeom>
            <a:noFill/>
            <a:ln w="9525" cap="flat" cmpd="sng">
              <a:solidFill>
                <a:srgbClr val="75CBF2"/>
              </a:solidFill>
              <a:prstDash val="solid"/>
              <a:round/>
              <a:headEnd type="none" w="sm" len="sm"/>
              <a:tailEnd type="none" w="sm" len="sm"/>
            </a:ln>
          </p:spPr>
        </p:cxnSp>
        <p:cxnSp>
          <p:nvCxnSpPr>
            <p:cNvPr id="473" name="Google Shape;473;p104"/>
            <p:cNvCxnSpPr/>
            <p:nvPr/>
          </p:nvCxnSpPr>
          <p:spPr>
            <a:xfrm rot="10800000" flipH="1">
              <a:off x="574200" y="822960"/>
              <a:ext cx="661320" cy="1008000"/>
            </a:xfrm>
            <a:prstGeom prst="straightConnector1">
              <a:avLst/>
            </a:prstGeom>
            <a:noFill/>
            <a:ln w="9525" cap="flat" cmpd="sng">
              <a:solidFill>
                <a:srgbClr val="75CBF2"/>
              </a:solidFill>
              <a:prstDash val="solid"/>
              <a:round/>
              <a:headEnd type="none" w="sm" len="sm"/>
              <a:tailEnd type="none" w="sm" len="sm"/>
            </a:ln>
          </p:spPr>
        </p:cxnSp>
        <p:cxnSp>
          <p:nvCxnSpPr>
            <p:cNvPr id="474" name="Google Shape;474;p104"/>
            <p:cNvCxnSpPr/>
            <p:nvPr/>
          </p:nvCxnSpPr>
          <p:spPr>
            <a:xfrm rot="10800000" flipH="1">
              <a:off x="574200" y="1182960"/>
              <a:ext cx="661320" cy="1008000"/>
            </a:xfrm>
            <a:prstGeom prst="straightConnector1">
              <a:avLst/>
            </a:prstGeom>
            <a:noFill/>
            <a:ln w="9525" cap="flat" cmpd="sng">
              <a:solidFill>
                <a:srgbClr val="75CBF2"/>
              </a:solidFill>
              <a:prstDash val="solid"/>
              <a:round/>
              <a:headEnd type="none" w="sm" len="sm"/>
              <a:tailEnd type="none" w="sm" len="sm"/>
            </a:ln>
          </p:spPr>
        </p:cxnSp>
      </p:grpSp>
      <p:cxnSp>
        <p:nvCxnSpPr>
          <p:cNvPr id="475" name="Google Shape;475;p104"/>
          <p:cNvCxnSpPr/>
          <p:nvPr/>
        </p:nvCxnSpPr>
        <p:spPr>
          <a:xfrm>
            <a:off x="4572400" y="0"/>
            <a:ext cx="180" cy="5143500"/>
          </a:xfrm>
          <a:prstGeom prst="straightConnector1">
            <a:avLst/>
          </a:prstGeom>
          <a:noFill/>
          <a:ln w="9525" cap="flat" cmpd="sng">
            <a:solidFill>
              <a:srgbClr val="75CBF2"/>
            </a:solidFill>
            <a:prstDash val="solid"/>
            <a:round/>
            <a:headEnd type="none" w="sm" len="sm"/>
            <a:tailEnd type="none" w="sm" len="sm"/>
          </a:ln>
        </p:spPr>
      </p:cxnSp>
      <p:sp>
        <p:nvSpPr>
          <p:cNvPr id="476" name="Google Shape;476;p104"/>
          <p:cNvSpPr/>
          <p:nvPr/>
        </p:nvSpPr>
        <p:spPr>
          <a:xfrm>
            <a:off x="4446389" y="609480"/>
            <a:ext cx="251842" cy="251820"/>
          </a:xfrm>
          <a:prstGeom prst="ellipse">
            <a:avLst/>
          </a:prstGeom>
          <a:solidFill>
            <a:srgbClr val="7BCFF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77" name="Google Shape;477;p104"/>
          <p:cNvSpPr txBox="1">
            <a:spLocks noGrp="1"/>
          </p:cNvSpPr>
          <p:nvPr>
            <p:ph type="body" idx="1"/>
          </p:nvPr>
        </p:nvSpPr>
        <p:spPr>
          <a:xfrm>
            <a:off x="4752056" y="411480"/>
            <a:ext cx="2088183" cy="647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78" name="Google Shape;478;p104"/>
          <p:cNvSpPr txBox="1">
            <a:spLocks noGrp="1"/>
          </p:cNvSpPr>
          <p:nvPr>
            <p:ph type="body" idx="2"/>
          </p:nvPr>
        </p:nvSpPr>
        <p:spPr>
          <a:xfrm>
            <a:off x="4752056" y="951660"/>
            <a:ext cx="4140722" cy="828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79" name="Google Shape;479;p104"/>
          <p:cNvSpPr/>
          <p:nvPr/>
        </p:nvSpPr>
        <p:spPr>
          <a:xfrm>
            <a:off x="4446389" y="2157660"/>
            <a:ext cx="251842" cy="251820"/>
          </a:xfrm>
          <a:prstGeom prst="ellipse">
            <a:avLst/>
          </a:prstGeom>
          <a:solidFill>
            <a:srgbClr val="7BCFF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80" name="Google Shape;480;p104"/>
          <p:cNvSpPr txBox="1">
            <a:spLocks noGrp="1"/>
          </p:cNvSpPr>
          <p:nvPr>
            <p:ph type="body" idx="3"/>
          </p:nvPr>
        </p:nvSpPr>
        <p:spPr>
          <a:xfrm>
            <a:off x="2294841" y="1959660"/>
            <a:ext cx="2088183" cy="647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81" name="Google Shape;481;p104"/>
          <p:cNvSpPr txBox="1">
            <a:spLocks noGrp="1"/>
          </p:cNvSpPr>
          <p:nvPr>
            <p:ph type="body" idx="4"/>
          </p:nvPr>
        </p:nvSpPr>
        <p:spPr>
          <a:xfrm>
            <a:off x="251122" y="2499660"/>
            <a:ext cx="4140722" cy="828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82" name="Google Shape;482;p104"/>
          <p:cNvSpPr/>
          <p:nvPr/>
        </p:nvSpPr>
        <p:spPr>
          <a:xfrm>
            <a:off x="4446389" y="3669840"/>
            <a:ext cx="251842" cy="251820"/>
          </a:xfrm>
          <a:prstGeom prst="ellipse">
            <a:avLst/>
          </a:prstGeom>
          <a:solidFill>
            <a:srgbClr val="7BCFF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83" name="Google Shape;483;p104"/>
          <p:cNvSpPr txBox="1">
            <a:spLocks noGrp="1"/>
          </p:cNvSpPr>
          <p:nvPr>
            <p:ph type="body" idx="5"/>
          </p:nvPr>
        </p:nvSpPr>
        <p:spPr>
          <a:xfrm>
            <a:off x="4752056" y="3471840"/>
            <a:ext cx="2088183" cy="64782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484" name="Google Shape;484;p104"/>
          <p:cNvSpPr txBox="1">
            <a:spLocks noGrp="1"/>
          </p:cNvSpPr>
          <p:nvPr>
            <p:ph type="body" idx="6"/>
          </p:nvPr>
        </p:nvSpPr>
        <p:spPr>
          <a:xfrm>
            <a:off x="4752056" y="4011840"/>
            <a:ext cx="4140722" cy="828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cbi.nlm.nih.gov/pmc/articles/PMC3462338/" TargetMode="External"/><Relationship Id="rId2" Type="http://schemas.openxmlformats.org/officeDocument/2006/relationships/notesSlide" Target="../notesSlides/notesSlide21.xml"/><Relationship Id="rId1" Type="http://schemas.openxmlformats.org/officeDocument/2006/relationships/slideLayout" Target="../slideLayouts/slideLayout60.xml"/><Relationship Id="rId6" Type="http://schemas.openxmlformats.org/officeDocument/2006/relationships/hyperlink" Target="https://pdfs.semanticscholar.org/50d1/9cb312b91a7f9be0112e96dbb380ea5f5790.pdf" TargetMode="External"/><Relationship Id="rId5" Type="http://schemas.openxmlformats.org/officeDocument/2006/relationships/hyperlink" Target="https://www.medscape.org/noscan/slideshow/757240" TargetMode="External"/><Relationship Id="rId4" Type="http://schemas.openxmlformats.org/officeDocument/2006/relationships/hyperlink" Target="https://www.ncbi.nlm.nih.gov/pmc/articles/PMC5901158/"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56"/>
          <p:cNvSpPr txBox="1"/>
          <p:nvPr/>
        </p:nvSpPr>
        <p:spPr>
          <a:xfrm>
            <a:off x="628650" y="1966745"/>
            <a:ext cx="8058010" cy="129080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4000" b="0" i="0" u="none" strike="noStrike" cap="none" dirty="0">
                <a:solidFill>
                  <a:srgbClr val="FFFFFF"/>
                </a:solidFill>
                <a:latin typeface="Crimson Text"/>
                <a:ea typeface="Crimson Text"/>
                <a:cs typeface="Crimson Text"/>
                <a:sym typeface="Crimson Text"/>
              </a:rPr>
              <a:t>Detection of liver cancer using Image processing techniques</a:t>
            </a:r>
            <a:endParaRPr sz="4000" b="0" i="0" u="none" strike="noStrike" cap="none" dirty="0">
              <a:solidFill>
                <a:srgbClr val="FFFFFF"/>
              </a:solidFill>
              <a:latin typeface="Crimson Text"/>
              <a:ea typeface="Crimson Text"/>
              <a:cs typeface="Crimson Text"/>
              <a:sym typeface="Crimson Text"/>
            </a:endParaRPr>
          </a:p>
        </p:txBody>
      </p:sp>
      <p:sp>
        <p:nvSpPr>
          <p:cNvPr id="729" name="Google Shape;729;p156"/>
          <p:cNvSpPr txBox="1"/>
          <p:nvPr/>
        </p:nvSpPr>
        <p:spPr>
          <a:xfrm>
            <a:off x="485502" y="3205472"/>
            <a:ext cx="8172895" cy="287821"/>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 sz="1400" b="0" i="0" u="none" strike="noStrike" cap="none" dirty="0">
                <a:solidFill>
                  <a:srgbClr val="FFFFFF"/>
                </a:solidFill>
                <a:latin typeface="Crimson Text"/>
                <a:ea typeface="Crimson Text"/>
                <a:cs typeface="Crimson Text"/>
                <a:sym typeface="Crimson Text"/>
              </a:rPr>
              <a:t>Presentation </a:t>
            </a:r>
            <a:endParaRPr sz="1400" b="0" i="0" u="none" strike="noStrike" cap="none" dirty="0">
              <a:solidFill>
                <a:srgbClr val="FFFFFF"/>
              </a:solidFill>
              <a:latin typeface="Crimson Text"/>
              <a:ea typeface="Crimson Text"/>
              <a:cs typeface="Crimson Text"/>
              <a:sym typeface="Crimson Text"/>
            </a:endParaRPr>
          </a:p>
        </p:txBody>
      </p:sp>
      <p:sp>
        <p:nvSpPr>
          <p:cNvPr id="730" name="Google Shape;730;p156"/>
          <p:cNvSpPr txBox="1"/>
          <p:nvPr/>
        </p:nvSpPr>
        <p:spPr>
          <a:xfrm>
            <a:off x="485502" y="473202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 sz="1800" b="0" i="0" u="none" strike="noStrike" cap="none" dirty="0">
                <a:solidFill>
                  <a:srgbClr val="FFFFFF"/>
                </a:solidFill>
                <a:latin typeface="Crimson Text"/>
                <a:ea typeface="Crimson Text"/>
                <a:cs typeface="Crimson Text"/>
                <a:sym typeface="Crimson Text"/>
              </a:rPr>
              <a:t>Abhay Kumar ||  </a:t>
            </a:r>
            <a:r>
              <a:rPr lang="en" sz="1800" dirty="0">
                <a:solidFill>
                  <a:srgbClr val="FFFFFF"/>
                </a:solidFill>
                <a:latin typeface="Crimson Text"/>
                <a:ea typeface="Crimson Text"/>
                <a:cs typeface="Crimson Text"/>
                <a:sym typeface="Crimson Text"/>
              </a:rPr>
              <a:t>Anuraj Anand</a:t>
            </a:r>
            <a:r>
              <a:rPr lang="en" sz="1800" b="0" i="0" u="none" strike="noStrike" cap="none" dirty="0">
                <a:solidFill>
                  <a:srgbClr val="FFFFFF"/>
                </a:solidFill>
                <a:latin typeface="Crimson Text"/>
                <a:ea typeface="Crimson Text"/>
                <a:cs typeface="Crimson Text"/>
                <a:sym typeface="Crimson Text"/>
              </a:rPr>
              <a:t> || Aditya Chaudhary|| Rupesh Ranjan Singh </a:t>
            </a:r>
            <a:endParaRPr sz="1800" b="0" i="0" u="none" strike="noStrike" cap="none" dirty="0">
              <a:solidFill>
                <a:srgbClr val="FFFFFF"/>
              </a:solidFill>
              <a:latin typeface="Crimson Text"/>
              <a:ea typeface="Crimson Text"/>
              <a:cs typeface="Crimson Text"/>
              <a:sym typeface="Crimson Text"/>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65"/>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3</a:t>
            </a:r>
            <a:endParaRPr sz="2700" b="0" strike="noStrike">
              <a:solidFill>
                <a:srgbClr val="FFFFFF"/>
              </a:solidFill>
              <a:latin typeface="Crimson Text"/>
              <a:ea typeface="Crimson Text"/>
              <a:cs typeface="Crimson Text"/>
              <a:sym typeface="Crimson Text"/>
            </a:endParaRPr>
          </a:p>
        </p:txBody>
      </p:sp>
      <p:sp>
        <p:nvSpPr>
          <p:cNvPr id="804" name="Google Shape;804;p165"/>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lvl="0" indent="0" algn="l" rtl="0">
              <a:spcBef>
                <a:spcPts val="0"/>
              </a:spcBef>
              <a:spcAft>
                <a:spcPts val="0"/>
              </a:spcAft>
              <a:buSzPts val="1100"/>
              <a:buNone/>
            </a:pPr>
            <a:r>
              <a:rPr lang="en" b="1">
                <a:solidFill>
                  <a:srgbClr val="FFFFFF"/>
                </a:solidFill>
              </a:rPr>
              <a:t>Efficient Image Processing Based Liver Cancer Detection method.</a:t>
            </a:r>
            <a:endParaRPr b="1">
              <a:solidFill>
                <a:srgbClr val="FFFFFF"/>
              </a:solidFill>
            </a:endParaRPr>
          </a:p>
          <a:p>
            <a:pPr marL="0" lvl="0" indent="0" algn="l" rtl="0">
              <a:spcBef>
                <a:spcPts val="0"/>
              </a:spcBef>
              <a:spcAft>
                <a:spcPts val="0"/>
              </a:spcAft>
              <a:buNone/>
            </a:pPr>
            <a:endParaRPr>
              <a:solidFill>
                <a:schemeClr val="lt1"/>
              </a:solidFill>
              <a:latin typeface="Crimson Text"/>
              <a:ea typeface="Crimson Text"/>
              <a:cs typeface="Crimson Text"/>
              <a:sym typeface="Crimson Text"/>
            </a:endParaRPr>
          </a:p>
          <a:p>
            <a:pPr marL="0" marR="0" lvl="0" indent="0" algn="l" rtl="0">
              <a:lnSpc>
                <a:spcPct val="100000"/>
              </a:lnSpc>
              <a:spcBef>
                <a:spcPts val="0"/>
              </a:spcBef>
              <a:spcAft>
                <a:spcPts val="0"/>
              </a:spcAft>
              <a:buNone/>
            </a:pPr>
            <a:endParaRPr>
              <a:solidFill>
                <a:schemeClr val="dk1"/>
              </a:solidFill>
            </a:endParaRPr>
          </a:p>
        </p:txBody>
      </p:sp>
      <p:sp>
        <p:nvSpPr>
          <p:cNvPr id="805" name="Google Shape;805;p165"/>
          <p:cNvSpPr txBox="1"/>
          <p:nvPr/>
        </p:nvSpPr>
        <p:spPr>
          <a:xfrm>
            <a:off x="321350" y="1140125"/>
            <a:ext cx="8454300" cy="3489000"/>
          </a:xfrm>
          <a:prstGeom prst="rect">
            <a:avLst/>
          </a:prstGeom>
          <a:noFill/>
          <a:ln>
            <a:noFill/>
          </a:ln>
        </p:spPr>
        <p:txBody>
          <a:bodyPr spcFirstLastPara="1" wrap="square" lIns="81725" tIns="40850" rIns="81725" bIns="40850" anchor="ctr" anchorCtr="0">
            <a:noAutofit/>
          </a:bodyPr>
          <a:lstStyle/>
          <a:p>
            <a:pPr marL="457200" marR="0" lvl="0" indent="-317500" algn="l" rtl="0">
              <a:lnSpc>
                <a:spcPct val="121392"/>
              </a:lnSpc>
              <a:spcBef>
                <a:spcPts val="600"/>
              </a:spcBef>
              <a:spcAft>
                <a:spcPts val="0"/>
              </a:spcAft>
              <a:buClr>
                <a:srgbClr val="FFFFFF"/>
              </a:buClr>
              <a:buSzPts val="1400"/>
              <a:buChar char="●"/>
            </a:pPr>
            <a:r>
              <a:rPr lang="en">
                <a:solidFill>
                  <a:srgbClr val="FFFFFF"/>
                </a:solidFill>
              </a:rPr>
              <a:t>In this paper it is stated that segmentation is based on contourlet  transform and watershed algorithm. A medical image usually contains a region of interest which holds the important diagnostic information.</a:t>
            </a:r>
            <a:endParaRPr>
              <a:solidFill>
                <a:srgbClr val="FFFFFF"/>
              </a:solidFill>
            </a:endParaRPr>
          </a:p>
          <a:p>
            <a:pPr marL="457200" marR="0" lvl="0" indent="-317500" algn="l" rtl="0">
              <a:lnSpc>
                <a:spcPct val="121392"/>
              </a:lnSpc>
              <a:spcBef>
                <a:spcPts val="0"/>
              </a:spcBef>
              <a:spcAft>
                <a:spcPts val="0"/>
              </a:spcAft>
              <a:buClr>
                <a:srgbClr val="FFFFFF"/>
              </a:buClr>
              <a:buSzPts val="1400"/>
              <a:buChar char="●"/>
            </a:pPr>
            <a:r>
              <a:rPr lang="en">
                <a:solidFill>
                  <a:srgbClr val="FFFFFF"/>
                </a:solidFill>
              </a:rPr>
              <a:t> Due to irregular shapes of human organs, different imaging equipments the medical images have low resolution, low contrast and large noise.</a:t>
            </a:r>
            <a:endParaRPr>
              <a:solidFill>
                <a:srgbClr val="FFFFFF"/>
              </a:solidFill>
            </a:endParaRPr>
          </a:p>
          <a:p>
            <a:pPr marL="457200" marR="0" lvl="0" indent="-317500" algn="l" rtl="0">
              <a:lnSpc>
                <a:spcPct val="121392"/>
              </a:lnSpc>
              <a:spcBef>
                <a:spcPts val="0"/>
              </a:spcBef>
              <a:spcAft>
                <a:spcPts val="0"/>
              </a:spcAft>
              <a:buClr>
                <a:srgbClr val="FFFFFF"/>
              </a:buClr>
              <a:buSzPts val="1400"/>
              <a:buChar char="●"/>
            </a:pPr>
            <a:r>
              <a:rPr lang="en">
                <a:solidFill>
                  <a:srgbClr val="FFFFFF"/>
                </a:solidFill>
              </a:rPr>
              <a:t> The new algorithm contains three steps which are: contourlet transformation of original image, obtained low frequency image is divided using watershed algorithm and then reverting the low frequency image into high frequency by using contour-let inverse transform.</a:t>
            </a:r>
            <a:endParaRPr>
              <a:solidFill>
                <a:srgbClr val="FFFFFF"/>
              </a:solidFill>
            </a:endParaRPr>
          </a:p>
          <a:p>
            <a:pPr marL="457200" marR="0" lvl="0" indent="-317500" algn="l" rtl="0">
              <a:lnSpc>
                <a:spcPct val="121392"/>
              </a:lnSpc>
              <a:spcBef>
                <a:spcPts val="0"/>
              </a:spcBef>
              <a:spcAft>
                <a:spcPts val="0"/>
              </a:spcAft>
              <a:buClr>
                <a:srgbClr val="FFFFFF"/>
              </a:buClr>
              <a:buSzPts val="1400"/>
              <a:buChar char="●"/>
            </a:pPr>
            <a:r>
              <a:rPr lang="en">
                <a:solidFill>
                  <a:srgbClr val="FFFFFF"/>
                </a:solidFill>
              </a:rPr>
              <a:t> A watershed is a basin-like landform defined by highpoint and ridgelines that go down into lower elevation and stream valleys. Simple direct projection in vertical and horizontal direction leads into blur edges and loss of information; to overcome this problem contour let inverse transformation is used.</a:t>
            </a:r>
            <a:endParaRPr>
              <a:solidFill>
                <a:srgbClr val="FFFFFF"/>
              </a:solidFill>
            </a:endParaRPr>
          </a:p>
        </p:txBody>
      </p:sp>
      <p:sp>
        <p:nvSpPr>
          <p:cNvPr id="806" name="Google Shape;806;p165"/>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807" name="Google Shape;807;p165"/>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10</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166"/>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4</a:t>
            </a:r>
            <a:endParaRPr sz="2700" b="0" strike="noStrike">
              <a:solidFill>
                <a:srgbClr val="FFFFFF"/>
              </a:solidFill>
              <a:latin typeface="Crimson Text"/>
              <a:ea typeface="Crimson Text"/>
              <a:cs typeface="Crimson Text"/>
              <a:sym typeface="Crimson Text"/>
            </a:endParaRPr>
          </a:p>
        </p:txBody>
      </p:sp>
      <p:sp>
        <p:nvSpPr>
          <p:cNvPr id="813" name="Google Shape;813;p166"/>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800">
                <a:solidFill>
                  <a:srgbClr val="FFFFFF"/>
                </a:solidFill>
                <a:latin typeface="Crimson Text"/>
                <a:ea typeface="Crimson Text"/>
                <a:cs typeface="Crimson Text"/>
                <a:sym typeface="Crimson Text"/>
              </a:rPr>
              <a:t>The evaluation of datasets with CT images using Image processing techniques.</a:t>
            </a:r>
            <a:endParaRPr sz="1800" b="0" strike="noStrike">
              <a:solidFill>
                <a:srgbClr val="FFFFFF"/>
              </a:solidFill>
              <a:latin typeface="Crimson Text"/>
              <a:ea typeface="Crimson Text"/>
              <a:cs typeface="Crimson Text"/>
              <a:sym typeface="Crimson Text"/>
            </a:endParaRPr>
          </a:p>
        </p:txBody>
      </p:sp>
      <p:sp>
        <p:nvSpPr>
          <p:cNvPr id="814" name="Google Shape;814;p166"/>
          <p:cNvSpPr txBox="1"/>
          <p:nvPr/>
        </p:nvSpPr>
        <p:spPr>
          <a:xfrm>
            <a:off x="593150" y="1419648"/>
            <a:ext cx="7957500" cy="3260400"/>
          </a:xfrm>
          <a:prstGeom prst="rect">
            <a:avLst/>
          </a:prstGeom>
          <a:noFill/>
          <a:ln>
            <a:noFill/>
          </a:ln>
        </p:spPr>
        <p:txBody>
          <a:bodyPr spcFirstLastPara="1" wrap="square" lIns="81725" tIns="40850" rIns="81725" bIns="40850" anchor="ctr" anchorCtr="0">
            <a:noAutofit/>
          </a:bodyPr>
          <a:lstStyle/>
          <a:p>
            <a:pPr marL="0" marR="0" lvl="0" indent="0" algn="l" rtl="0">
              <a:lnSpc>
                <a:spcPct val="121392"/>
              </a:lnSpc>
              <a:spcBef>
                <a:spcPts val="600"/>
              </a:spcBef>
              <a:spcAft>
                <a:spcPts val="0"/>
              </a:spcAft>
              <a:buSzPts val="1100"/>
              <a:buNone/>
            </a:pPr>
            <a:r>
              <a:rPr lang="en">
                <a:solidFill>
                  <a:srgbClr val="FFFFFF"/>
                </a:solidFill>
              </a:rPr>
              <a:t>	 	 	 	</a:t>
            </a:r>
            <a:endParaRPr>
              <a:solidFill>
                <a:srgbClr val="FFFFFF"/>
              </a:solidFill>
            </a:endParaRPr>
          </a:p>
          <a:p>
            <a:pPr marL="0" lvl="0" indent="0" algn="l" rtl="0">
              <a:lnSpc>
                <a:spcPct val="115000"/>
              </a:lnSpc>
              <a:spcBef>
                <a:spcPts val="1800"/>
              </a:spcBef>
              <a:spcAft>
                <a:spcPts val="0"/>
              </a:spcAft>
              <a:buSzPts val="1100"/>
              <a:buNone/>
            </a:pPr>
            <a:r>
              <a:rPr lang="en" b="1">
                <a:solidFill>
                  <a:srgbClr val="FFFFFF"/>
                </a:solidFill>
              </a:rPr>
              <a:t>Movsas et al. represents the results of a different Patterns of Care Study (PCS) investigating the treatment patterns for patients with lung cancer in 1998. </a:t>
            </a:r>
            <a:endParaRPr b="1">
              <a:solidFill>
                <a:srgbClr val="FFFFFF"/>
              </a:solidFill>
            </a:endParaRPr>
          </a:p>
          <a:p>
            <a:pPr marL="0" lvl="0" indent="0" algn="l" rtl="0">
              <a:lnSpc>
                <a:spcPct val="115000"/>
              </a:lnSpc>
              <a:spcBef>
                <a:spcPts val="1800"/>
              </a:spcBef>
              <a:spcAft>
                <a:spcPts val="0"/>
              </a:spcAft>
              <a:buSzPts val="1100"/>
              <a:buNone/>
            </a:pPr>
            <a:r>
              <a:rPr lang="en" b="1">
                <a:solidFill>
                  <a:srgbClr val="FFFFFF"/>
                </a:solidFill>
              </a:rPr>
              <a:t>While 42,335 patient records were reviewed, this study included only 72 patients with LS-SCLC. It is important to note in this study that less than 5% of the patients did not receive both radiotherapy and chemotherapy.</a:t>
            </a:r>
            <a:endParaRPr b="1">
              <a:solidFill>
                <a:srgbClr val="FFFFFF"/>
              </a:solidFill>
            </a:endParaRPr>
          </a:p>
          <a:p>
            <a:pPr marL="0" lvl="0" indent="0" algn="l" rtl="0">
              <a:lnSpc>
                <a:spcPct val="115000"/>
              </a:lnSpc>
              <a:spcBef>
                <a:spcPts val="1800"/>
              </a:spcBef>
              <a:spcAft>
                <a:spcPts val="0"/>
              </a:spcAft>
              <a:buSzPts val="1100"/>
              <a:buNone/>
            </a:pPr>
            <a:r>
              <a:rPr lang="en" b="1">
                <a:solidFill>
                  <a:srgbClr val="FFFFFF"/>
                </a:solidFill>
              </a:rPr>
              <a:t> While they cannot state that every patient within their analysis treated with radiotherapy also received chemotherapy in the later years, their assumption that such is did occur would appear valid.</a:t>
            </a:r>
            <a:endParaRPr b="1">
              <a:solidFill>
                <a:srgbClr val="FFFFFF"/>
              </a:solidFill>
            </a:endParaRPr>
          </a:p>
          <a:p>
            <a:pPr marL="0" lvl="0" indent="0" algn="l" rtl="0">
              <a:lnSpc>
                <a:spcPct val="115000"/>
              </a:lnSpc>
              <a:spcBef>
                <a:spcPts val="1800"/>
              </a:spcBef>
              <a:spcAft>
                <a:spcPts val="0"/>
              </a:spcAft>
              <a:buSzPts val="1100"/>
              <a:buNone/>
            </a:pPr>
            <a:r>
              <a:rPr lang="en" b="1">
                <a:solidFill>
                  <a:srgbClr val="FFFFFF"/>
                </a:solidFill>
              </a:rPr>
              <a:t> Furthermore, PCS does not report survival analysis which is contained in their analysis of the SEER database.</a:t>
            </a:r>
            <a:endParaRPr b="1">
              <a:solidFill>
                <a:srgbClr val="FFFFFF"/>
              </a:solidFill>
            </a:endParaRPr>
          </a:p>
          <a:p>
            <a:pPr marL="0" marR="0" lvl="0" indent="0" algn="l" rtl="0">
              <a:lnSpc>
                <a:spcPct val="121392"/>
              </a:lnSpc>
              <a:spcBef>
                <a:spcPts val="600"/>
              </a:spcBef>
              <a:spcAft>
                <a:spcPts val="0"/>
              </a:spcAft>
              <a:buNone/>
            </a:pPr>
            <a:endParaRPr>
              <a:solidFill>
                <a:srgbClr val="FFFFFF"/>
              </a:solidFill>
              <a:latin typeface="Crimson Text"/>
              <a:ea typeface="Crimson Text"/>
              <a:cs typeface="Crimson Text"/>
              <a:sym typeface="Crimson Text"/>
            </a:endParaRPr>
          </a:p>
        </p:txBody>
      </p:sp>
      <p:sp>
        <p:nvSpPr>
          <p:cNvPr id="815" name="Google Shape;815;p166"/>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816" name="Google Shape;816;p166"/>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11</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67"/>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5</a:t>
            </a:r>
            <a:endParaRPr sz="2700" b="0" strike="noStrike">
              <a:solidFill>
                <a:srgbClr val="FFFFFF"/>
              </a:solidFill>
              <a:latin typeface="Crimson Text"/>
              <a:ea typeface="Crimson Text"/>
              <a:cs typeface="Crimson Text"/>
              <a:sym typeface="Crimson Text"/>
            </a:endParaRPr>
          </a:p>
        </p:txBody>
      </p:sp>
      <p:sp>
        <p:nvSpPr>
          <p:cNvPr id="822" name="Google Shape;822;p167"/>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800">
                <a:solidFill>
                  <a:srgbClr val="FFFFFF"/>
                </a:solidFill>
                <a:latin typeface="Crimson Text"/>
                <a:ea typeface="Crimson Text"/>
                <a:cs typeface="Crimson Text"/>
                <a:sym typeface="Crimson Text"/>
              </a:rPr>
              <a:t>Efficient Image processing based Liver Cancer Detection Method</a:t>
            </a:r>
            <a:endParaRPr sz="1800" b="0" strike="noStrike">
              <a:solidFill>
                <a:srgbClr val="FFFFFF"/>
              </a:solidFill>
              <a:latin typeface="Crimson Text"/>
              <a:ea typeface="Crimson Text"/>
              <a:cs typeface="Crimson Text"/>
              <a:sym typeface="Crimson Text"/>
            </a:endParaRPr>
          </a:p>
        </p:txBody>
      </p:sp>
      <p:sp>
        <p:nvSpPr>
          <p:cNvPr id="823" name="Google Shape;823;p167"/>
          <p:cNvSpPr txBox="1"/>
          <p:nvPr/>
        </p:nvSpPr>
        <p:spPr>
          <a:xfrm>
            <a:off x="413450" y="958850"/>
            <a:ext cx="8337000" cy="4026000"/>
          </a:xfrm>
          <a:prstGeom prst="rect">
            <a:avLst/>
          </a:prstGeom>
          <a:noFill/>
          <a:ln>
            <a:noFill/>
          </a:ln>
        </p:spPr>
        <p:txBody>
          <a:bodyPr spcFirstLastPara="1" wrap="square" lIns="81725" tIns="40850" rIns="81725" bIns="40850" anchor="ctr" anchorCtr="0">
            <a:noAutofit/>
          </a:bodyPr>
          <a:lstStyle/>
          <a:p>
            <a:pPr marL="457200" marR="0" lvl="0" indent="-317500" algn="l" rtl="0">
              <a:lnSpc>
                <a:spcPct val="121392"/>
              </a:lnSpc>
              <a:spcBef>
                <a:spcPts val="600"/>
              </a:spcBef>
              <a:spcAft>
                <a:spcPts val="0"/>
              </a:spcAft>
              <a:buClr>
                <a:srgbClr val="FFFFFF"/>
              </a:buClr>
              <a:buSzPts val="1400"/>
              <a:buChar char="●"/>
            </a:pPr>
            <a:r>
              <a:rPr lang="en">
                <a:solidFill>
                  <a:srgbClr val="FFFFFF"/>
                </a:solidFill>
              </a:rPr>
              <a:t>In this paper liver segmentation stating that a few prevailing segmentation techniques are Region Growing, Threshold based, Level Set method, Statistical model, Active Contour, Clustering algorithm, Histogram Based approach and Gray level methods are discussed. </a:t>
            </a:r>
            <a:endParaRPr>
              <a:solidFill>
                <a:srgbClr val="FFFFFF"/>
              </a:solidFill>
            </a:endParaRPr>
          </a:p>
          <a:p>
            <a:pPr marL="457200" marR="0" lvl="0" indent="-317500" algn="l" rtl="0">
              <a:lnSpc>
                <a:spcPct val="121392"/>
              </a:lnSpc>
              <a:spcBef>
                <a:spcPts val="0"/>
              </a:spcBef>
              <a:spcAft>
                <a:spcPts val="0"/>
              </a:spcAft>
              <a:buClr>
                <a:srgbClr val="FFFFFF"/>
              </a:buClr>
              <a:buSzPts val="1400"/>
              <a:buChar char="●"/>
            </a:pPr>
            <a:r>
              <a:rPr lang="en">
                <a:solidFill>
                  <a:srgbClr val="FFFFFF"/>
                </a:solidFill>
              </a:rPr>
              <a:t>The Region Growing based approach starts with the provision of a small region as a seed point and proceeds with the addition of neighboring pixels. Thresholding based approach is implemented using global thresholding, to select the global threshold value is the main drawback of this method.</a:t>
            </a:r>
            <a:endParaRPr>
              <a:solidFill>
                <a:srgbClr val="FFFFFF"/>
              </a:solidFill>
            </a:endParaRPr>
          </a:p>
          <a:p>
            <a:pPr marL="457200" marR="0" lvl="0" indent="-317500" algn="l" rtl="0">
              <a:lnSpc>
                <a:spcPct val="121392"/>
              </a:lnSpc>
              <a:spcBef>
                <a:spcPts val="0"/>
              </a:spcBef>
              <a:spcAft>
                <a:spcPts val="0"/>
              </a:spcAft>
              <a:buClr>
                <a:srgbClr val="FFFFFF"/>
              </a:buClr>
              <a:buSzPts val="1400"/>
              <a:buChar char="●"/>
            </a:pPr>
            <a:r>
              <a:rPr lang="en">
                <a:solidFill>
                  <a:srgbClr val="FFFFFF"/>
                </a:solidFill>
              </a:rPr>
              <a:t> Level set method adjusts the segmentation using a speed function obtained from a pixel classification algorithm. Model based approach utilizes the statistical shape model and it has the best performance among all the approaches.</a:t>
            </a:r>
            <a:endParaRPr>
              <a:solidFill>
                <a:srgbClr val="FFFFFF"/>
              </a:solidFill>
            </a:endParaRPr>
          </a:p>
          <a:p>
            <a:pPr marL="457200" marR="0" lvl="0" indent="-317500" algn="l" rtl="0">
              <a:lnSpc>
                <a:spcPct val="121392"/>
              </a:lnSpc>
              <a:spcBef>
                <a:spcPts val="0"/>
              </a:spcBef>
              <a:spcAft>
                <a:spcPts val="0"/>
              </a:spcAft>
              <a:buClr>
                <a:srgbClr val="FFFFFF"/>
              </a:buClr>
              <a:buSzPts val="1400"/>
              <a:buChar char="●"/>
            </a:pPr>
            <a:r>
              <a:rPr lang="en">
                <a:solidFill>
                  <a:srgbClr val="FFFFFF"/>
                </a:solidFill>
              </a:rPr>
              <a:t> Histogram based approach is fully automatic segmentation by eliminating neighboring abdominal organs. Gray level based approach starts with a single user-defined pixel seed inside the liver then the mean and the variance of the rectangular neighborhood around the pixel is computed. Clustering based approach combines the K-means and is the simplest unsupervised learning algorithm.</a:t>
            </a:r>
            <a:endParaRPr>
              <a:solidFill>
                <a:srgbClr val="FFFFFF"/>
              </a:solidFill>
            </a:endParaRPr>
          </a:p>
        </p:txBody>
      </p:sp>
      <p:sp>
        <p:nvSpPr>
          <p:cNvPr id="824" name="Google Shape;824;p167"/>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825" name="Google Shape;825;p167"/>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12</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68"/>
          <p:cNvSpPr txBox="1"/>
          <p:nvPr/>
        </p:nvSpPr>
        <p:spPr>
          <a:xfrm>
            <a:off x="546100" y="2047894"/>
            <a:ext cx="7886700" cy="10620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Proposed System</a:t>
            </a:r>
            <a:endParaRPr sz="6000" b="0" strike="noStrike">
              <a:solidFill>
                <a:srgbClr val="FFFFFF"/>
              </a:solidFill>
              <a:latin typeface="Crimson Text"/>
              <a:ea typeface="Crimson Text"/>
              <a:cs typeface="Crimson Text"/>
              <a:sym typeface="Crimson Text"/>
            </a:endParaRPr>
          </a:p>
        </p:txBody>
      </p:sp>
      <p:sp>
        <p:nvSpPr>
          <p:cNvPr id="831" name="Google Shape;831;p168"/>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dirty="0">
              <a:latin typeface="Times New Roman"/>
              <a:ea typeface="Times New Roman"/>
              <a:cs typeface="Times New Roman"/>
              <a:sym typeface="Times New Roman"/>
            </a:endParaRPr>
          </a:p>
        </p:txBody>
      </p:sp>
      <p:sp>
        <p:nvSpPr>
          <p:cNvPr id="832" name="Google Shape;832;p168"/>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13</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6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Proposed System</a:t>
            </a:r>
            <a:endParaRPr sz="2700" b="0" strike="noStrike">
              <a:solidFill>
                <a:srgbClr val="FFFFFF"/>
              </a:solidFill>
              <a:latin typeface="Crimson Text"/>
              <a:ea typeface="Crimson Text"/>
              <a:cs typeface="Crimson Text"/>
              <a:sym typeface="Crimson Text"/>
            </a:endParaRPr>
          </a:p>
        </p:txBody>
      </p:sp>
      <p:sp>
        <p:nvSpPr>
          <p:cNvPr id="838" name="Google Shape;838;p169"/>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839" name="Google Shape;839;p16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14</a:t>
            </a:fld>
            <a:endParaRPr sz="1800" b="0" strike="noStrike">
              <a:latin typeface="Times New Roman"/>
              <a:ea typeface="Times New Roman"/>
              <a:cs typeface="Times New Roman"/>
              <a:sym typeface="Times New Roman"/>
            </a:endParaRPr>
          </a:p>
        </p:txBody>
      </p:sp>
      <p:sp>
        <p:nvSpPr>
          <p:cNvPr id="840" name="Google Shape;840;p16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200">
                <a:solidFill>
                  <a:srgbClr val="FFFFFF"/>
                </a:solidFill>
                <a:latin typeface="Crimson Text"/>
                <a:ea typeface="Crimson Text"/>
                <a:cs typeface="Crimson Text"/>
                <a:sym typeface="Crimson Text"/>
              </a:rPr>
              <a:t>The proposed system for the tumour identification is as follows.</a:t>
            </a:r>
            <a:endParaRPr sz="1200" b="0" strike="noStrike">
              <a:solidFill>
                <a:srgbClr val="FFFFFF"/>
              </a:solidFill>
              <a:latin typeface="Crimson Text"/>
              <a:ea typeface="Crimson Text"/>
              <a:cs typeface="Crimson Text"/>
              <a:sym typeface="Crimson Text"/>
            </a:endParaRPr>
          </a:p>
        </p:txBody>
      </p:sp>
      <p:sp>
        <p:nvSpPr>
          <p:cNvPr id="841" name="Google Shape;841;p169"/>
          <p:cNvSpPr txBox="1"/>
          <p:nvPr/>
        </p:nvSpPr>
        <p:spPr>
          <a:xfrm>
            <a:off x="395135" y="1275660"/>
            <a:ext cx="2844300" cy="647700"/>
          </a:xfrm>
          <a:prstGeom prst="rect">
            <a:avLst/>
          </a:prstGeom>
          <a:noFill/>
          <a:ln>
            <a:noFill/>
          </a:ln>
        </p:spPr>
        <p:txBody>
          <a:bodyPr spcFirstLastPara="1" wrap="square" lIns="81725" tIns="40850" rIns="81725" bIns="40850" anchor="ctr" anchorCtr="0">
            <a:noAutofit/>
          </a:bodyPr>
          <a:lstStyle/>
          <a:p>
            <a:pPr marL="0" marR="0" lvl="0" indent="0" algn="r" rtl="0">
              <a:lnSpc>
                <a:spcPct val="100000"/>
              </a:lnSpc>
              <a:spcBef>
                <a:spcPts val="0"/>
              </a:spcBef>
              <a:spcAft>
                <a:spcPts val="0"/>
              </a:spcAft>
              <a:buNone/>
            </a:pPr>
            <a:r>
              <a:rPr lang="en" sz="3000">
                <a:solidFill>
                  <a:srgbClr val="FFFFFF"/>
                </a:solidFill>
                <a:latin typeface="Crimson Text"/>
                <a:ea typeface="Crimson Text"/>
                <a:cs typeface="Crimson Text"/>
                <a:sym typeface="Crimson Text"/>
              </a:rPr>
              <a:t>Otsu’s Method.</a:t>
            </a:r>
            <a:endParaRPr sz="3000" b="0" strike="noStrike">
              <a:solidFill>
                <a:srgbClr val="FFFFFF"/>
              </a:solidFill>
              <a:latin typeface="Crimson Text"/>
              <a:ea typeface="Crimson Text"/>
              <a:cs typeface="Crimson Text"/>
              <a:sym typeface="Crimson Text"/>
            </a:endParaRPr>
          </a:p>
        </p:txBody>
      </p:sp>
      <p:sp>
        <p:nvSpPr>
          <p:cNvPr id="842" name="Google Shape;842;p169"/>
          <p:cNvSpPr txBox="1"/>
          <p:nvPr/>
        </p:nvSpPr>
        <p:spPr>
          <a:xfrm>
            <a:off x="3419759" y="1131660"/>
            <a:ext cx="5184900" cy="936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We apply the Otsu’s technique for the enhancement of the image. The real demo will look like this.</a:t>
            </a:r>
            <a:endParaRPr sz="1400" b="0" strike="noStrike">
              <a:solidFill>
                <a:srgbClr val="FFFFFF"/>
              </a:solidFill>
              <a:latin typeface="Crimson Text"/>
              <a:ea typeface="Crimson Text"/>
              <a:cs typeface="Crimson Text"/>
              <a:sym typeface="Crimson Text"/>
            </a:endParaRPr>
          </a:p>
        </p:txBody>
      </p:sp>
      <p:sp>
        <p:nvSpPr>
          <p:cNvPr id="843" name="Google Shape;843;p169"/>
          <p:cNvSpPr txBox="1"/>
          <p:nvPr/>
        </p:nvSpPr>
        <p:spPr>
          <a:xfrm>
            <a:off x="330200" y="2499647"/>
            <a:ext cx="2909100" cy="792000"/>
          </a:xfrm>
          <a:prstGeom prst="rect">
            <a:avLst/>
          </a:prstGeom>
          <a:noFill/>
          <a:ln>
            <a:noFill/>
          </a:ln>
        </p:spPr>
        <p:txBody>
          <a:bodyPr spcFirstLastPara="1" wrap="square" lIns="81725" tIns="40850" rIns="81725" bIns="40850" anchor="ctr" anchorCtr="0">
            <a:noAutofit/>
          </a:bodyPr>
          <a:lstStyle/>
          <a:p>
            <a:pPr marL="0" marR="0" lvl="0" indent="0" algn="r" rtl="0">
              <a:lnSpc>
                <a:spcPct val="100000"/>
              </a:lnSpc>
              <a:spcBef>
                <a:spcPts val="0"/>
              </a:spcBef>
              <a:spcAft>
                <a:spcPts val="0"/>
              </a:spcAft>
              <a:buNone/>
            </a:pPr>
            <a:r>
              <a:rPr lang="en" sz="3000">
                <a:solidFill>
                  <a:srgbClr val="FFFFFF"/>
                </a:solidFill>
                <a:latin typeface="Crimson Text"/>
                <a:ea typeface="Crimson Text"/>
                <a:cs typeface="Crimson Text"/>
                <a:sym typeface="Crimson Text"/>
              </a:rPr>
              <a:t>Watershed Segmentation</a:t>
            </a:r>
            <a:endParaRPr sz="3000" b="0" strike="noStrike">
              <a:solidFill>
                <a:srgbClr val="FFFFFF"/>
              </a:solidFill>
              <a:latin typeface="Crimson Text"/>
              <a:ea typeface="Crimson Text"/>
              <a:cs typeface="Crimson Text"/>
              <a:sym typeface="Crimson Text"/>
            </a:endParaRPr>
          </a:p>
        </p:txBody>
      </p:sp>
      <p:sp>
        <p:nvSpPr>
          <p:cNvPr id="844" name="Google Shape;844;p169"/>
          <p:cNvSpPr txBox="1"/>
          <p:nvPr/>
        </p:nvSpPr>
        <p:spPr>
          <a:xfrm>
            <a:off x="3419759" y="2355660"/>
            <a:ext cx="5184900" cy="936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We apply the watershed segmentation technique on the image obtained by otsu’s enhancement .</a:t>
            </a:r>
            <a:endParaRPr sz="1400" b="0" strike="noStrike">
              <a:solidFill>
                <a:srgbClr val="FFFFFF"/>
              </a:solidFill>
              <a:latin typeface="Crimson Text"/>
              <a:ea typeface="Crimson Text"/>
              <a:cs typeface="Crimson Text"/>
              <a:sym typeface="Crimson Text"/>
            </a:endParaRPr>
          </a:p>
        </p:txBody>
      </p:sp>
      <p:sp>
        <p:nvSpPr>
          <p:cNvPr id="845" name="Google Shape;845;p169"/>
          <p:cNvSpPr txBox="1"/>
          <p:nvPr/>
        </p:nvSpPr>
        <p:spPr>
          <a:xfrm>
            <a:off x="215899" y="3723850"/>
            <a:ext cx="3023400" cy="647700"/>
          </a:xfrm>
          <a:prstGeom prst="rect">
            <a:avLst/>
          </a:prstGeom>
          <a:noFill/>
          <a:ln>
            <a:noFill/>
          </a:ln>
        </p:spPr>
        <p:txBody>
          <a:bodyPr spcFirstLastPara="1" wrap="square" lIns="81725" tIns="40850" rIns="81725" bIns="40850" anchor="ctr" anchorCtr="0">
            <a:noAutofit/>
          </a:bodyPr>
          <a:lstStyle/>
          <a:p>
            <a:pPr marL="0" marR="0" lvl="0" indent="0" algn="r" rtl="0">
              <a:lnSpc>
                <a:spcPct val="100000"/>
              </a:lnSpc>
              <a:spcBef>
                <a:spcPts val="0"/>
              </a:spcBef>
              <a:spcAft>
                <a:spcPts val="0"/>
              </a:spcAft>
              <a:buNone/>
            </a:pPr>
            <a:r>
              <a:rPr lang="en" sz="3000">
                <a:solidFill>
                  <a:srgbClr val="FFFFFF"/>
                </a:solidFill>
                <a:latin typeface="Crimson Text"/>
                <a:ea typeface="Crimson Text"/>
                <a:cs typeface="Crimson Text"/>
                <a:sym typeface="Crimson Text"/>
              </a:rPr>
              <a:t>Active contour  model</a:t>
            </a:r>
            <a:endParaRPr sz="3000" b="0" strike="noStrike">
              <a:solidFill>
                <a:srgbClr val="FFFFFF"/>
              </a:solidFill>
              <a:latin typeface="Crimson Text"/>
              <a:ea typeface="Crimson Text"/>
              <a:cs typeface="Crimson Text"/>
              <a:sym typeface="Crimson Text"/>
            </a:endParaRPr>
          </a:p>
        </p:txBody>
      </p:sp>
      <p:sp>
        <p:nvSpPr>
          <p:cNvPr id="846" name="Google Shape;846;p169"/>
          <p:cNvSpPr txBox="1"/>
          <p:nvPr/>
        </p:nvSpPr>
        <p:spPr>
          <a:xfrm>
            <a:off x="3419759" y="3579840"/>
            <a:ext cx="5184900" cy="936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As per the instructions to try something of our own, we used the Active contour model to improve the segmented image. </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70"/>
          <p:cNvSpPr txBox="1"/>
          <p:nvPr/>
        </p:nvSpPr>
        <p:spPr>
          <a:xfrm>
            <a:off x="546100" y="2040750"/>
            <a:ext cx="7886700" cy="10620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System Design</a:t>
            </a:r>
            <a:endParaRPr sz="6000" b="0" strike="noStrike">
              <a:solidFill>
                <a:srgbClr val="FFFFFF"/>
              </a:solidFill>
              <a:latin typeface="Crimson Text"/>
              <a:ea typeface="Crimson Text"/>
              <a:cs typeface="Crimson Text"/>
              <a:sym typeface="Crimson Text"/>
            </a:endParaRPr>
          </a:p>
        </p:txBody>
      </p:sp>
      <p:sp>
        <p:nvSpPr>
          <p:cNvPr id="852" name="Google Shape;852;p170"/>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853" name="Google Shape;853;p170"/>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15</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71"/>
          <p:cNvSpPr txBox="1"/>
          <p:nvPr/>
        </p:nvSpPr>
        <p:spPr>
          <a:xfrm>
            <a:off x="539147" y="555480"/>
            <a:ext cx="3096451" cy="1008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a:solidFill>
                  <a:srgbClr val="7BCFF5"/>
                </a:solidFill>
                <a:latin typeface="Crimson Text"/>
                <a:ea typeface="Crimson Text"/>
                <a:cs typeface="Crimson Text"/>
                <a:sym typeface="Crimson Text"/>
              </a:rPr>
              <a:t>System Design</a:t>
            </a:r>
            <a:endParaRPr sz="3600" b="0" strike="noStrike">
              <a:solidFill>
                <a:srgbClr val="FFFFFF"/>
              </a:solidFill>
              <a:latin typeface="Crimson Text"/>
              <a:ea typeface="Crimson Text"/>
              <a:cs typeface="Crimson Text"/>
              <a:sym typeface="Crimson Text"/>
            </a:endParaRPr>
          </a:p>
        </p:txBody>
      </p:sp>
      <p:sp>
        <p:nvSpPr>
          <p:cNvPr id="859" name="Google Shape;859;p171"/>
          <p:cNvSpPr txBox="1"/>
          <p:nvPr/>
        </p:nvSpPr>
        <p:spPr>
          <a:xfrm>
            <a:off x="4752046" y="411475"/>
            <a:ext cx="3617400" cy="6477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Input</a:t>
            </a:r>
            <a:endParaRPr sz="3600" b="0" strike="noStrike">
              <a:solidFill>
                <a:srgbClr val="FFFFFF"/>
              </a:solidFill>
              <a:latin typeface="Crimson Text"/>
              <a:ea typeface="Crimson Text"/>
              <a:cs typeface="Crimson Text"/>
              <a:sym typeface="Crimson Text"/>
            </a:endParaRPr>
          </a:p>
        </p:txBody>
      </p:sp>
      <p:sp>
        <p:nvSpPr>
          <p:cNvPr id="860" name="Google Shape;860;p171"/>
          <p:cNvSpPr txBox="1"/>
          <p:nvPr/>
        </p:nvSpPr>
        <p:spPr>
          <a:xfrm>
            <a:off x="4752056" y="951660"/>
            <a:ext cx="4140722" cy="8280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Take the input image for further processing. This is the image of the MRI of the liver. It is on this image that we have to classify whether tumour is present or not.</a:t>
            </a:r>
            <a:endParaRPr sz="1400" b="0" strike="noStrike">
              <a:solidFill>
                <a:srgbClr val="FFFFFF"/>
              </a:solidFill>
              <a:latin typeface="Crimson Text"/>
              <a:ea typeface="Crimson Text"/>
              <a:cs typeface="Crimson Text"/>
              <a:sym typeface="Crimson Text"/>
            </a:endParaRPr>
          </a:p>
        </p:txBody>
      </p:sp>
      <p:sp>
        <p:nvSpPr>
          <p:cNvPr id="861" name="Google Shape;861;p171"/>
          <p:cNvSpPr txBox="1"/>
          <p:nvPr/>
        </p:nvSpPr>
        <p:spPr>
          <a:xfrm>
            <a:off x="242325" y="1959650"/>
            <a:ext cx="4140600" cy="6477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Enhancement</a:t>
            </a:r>
            <a:endParaRPr sz="3600" b="0" strike="noStrike">
              <a:solidFill>
                <a:srgbClr val="FFFFFF"/>
              </a:solidFill>
              <a:latin typeface="Crimson Text"/>
              <a:ea typeface="Crimson Text"/>
              <a:cs typeface="Crimson Text"/>
              <a:sym typeface="Crimson Text"/>
            </a:endParaRPr>
          </a:p>
        </p:txBody>
      </p:sp>
      <p:sp>
        <p:nvSpPr>
          <p:cNvPr id="862" name="Google Shape;862;p171"/>
          <p:cNvSpPr txBox="1"/>
          <p:nvPr/>
        </p:nvSpPr>
        <p:spPr>
          <a:xfrm>
            <a:off x="251122" y="2499660"/>
            <a:ext cx="4140722" cy="8280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We try to enhance the original image by applying the Otsu’s method on the image. The result gives minimum combines spread and maximum inter class variance.</a:t>
            </a:r>
            <a:endParaRPr sz="1400" b="0" strike="noStrike">
              <a:solidFill>
                <a:srgbClr val="FFFFFF"/>
              </a:solidFill>
              <a:latin typeface="Crimson Text"/>
              <a:ea typeface="Crimson Text"/>
              <a:cs typeface="Crimson Text"/>
              <a:sym typeface="Crimson Text"/>
            </a:endParaRPr>
          </a:p>
        </p:txBody>
      </p:sp>
      <p:sp>
        <p:nvSpPr>
          <p:cNvPr id="863" name="Google Shape;863;p171"/>
          <p:cNvSpPr txBox="1"/>
          <p:nvPr/>
        </p:nvSpPr>
        <p:spPr>
          <a:xfrm>
            <a:off x="4752045" y="3471850"/>
            <a:ext cx="4140600" cy="6477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Segmentation</a:t>
            </a:r>
            <a:endParaRPr sz="3600" b="0" strike="noStrike">
              <a:solidFill>
                <a:srgbClr val="FFFFFF"/>
              </a:solidFill>
              <a:latin typeface="Crimson Text"/>
              <a:ea typeface="Crimson Text"/>
              <a:cs typeface="Crimson Text"/>
              <a:sym typeface="Crimson Text"/>
            </a:endParaRPr>
          </a:p>
        </p:txBody>
      </p:sp>
      <p:sp>
        <p:nvSpPr>
          <p:cNvPr id="864" name="Google Shape;864;p171"/>
          <p:cNvSpPr txBox="1"/>
          <p:nvPr/>
        </p:nvSpPr>
        <p:spPr>
          <a:xfrm>
            <a:off x="4752050" y="4011851"/>
            <a:ext cx="4140600" cy="9348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Watershed algorithm is applied using OpenCV and further MATLAB,  to segment the image easily. This can be compared with the region growing technique. We aim to apply the genetic algorithm as well.</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72"/>
          <p:cNvSpPr txBox="1"/>
          <p:nvPr/>
        </p:nvSpPr>
        <p:spPr>
          <a:xfrm>
            <a:off x="495301" y="411475"/>
            <a:ext cx="3887700" cy="647700"/>
          </a:xfrm>
          <a:prstGeom prst="rect">
            <a:avLst/>
          </a:prstGeom>
          <a:noFill/>
          <a:ln>
            <a:noFill/>
          </a:ln>
        </p:spPr>
        <p:txBody>
          <a:bodyPr spcFirstLastPara="1" wrap="square" lIns="81725" tIns="40850" rIns="81725" bIns="40850" anchor="ctr" anchorCtr="0">
            <a:noAutofit/>
          </a:bodyPr>
          <a:lstStyle/>
          <a:p>
            <a:pPr marL="0" marR="0" lvl="0" indent="0" algn="r" rtl="0">
              <a:lnSpc>
                <a:spcPct val="100000"/>
              </a:lnSpc>
              <a:spcBef>
                <a:spcPts val="0"/>
              </a:spcBef>
              <a:spcAft>
                <a:spcPts val="0"/>
              </a:spcAft>
              <a:buNone/>
            </a:pPr>
            <a:r>
              <a:rPr lang="en" sz="4000">
                <a:solidFill>
                  <a:srgbClr val="FFFFFF"/>
                </a:solidFill>
                <a:latin typeface="Crimson Text"/>
                <a:ea typeface="Crimson Text"/>
                <a:cs typeface="Crimson Text"/>
                <a:sym typeface="Crimson Text"/>
              </a:rPr>
              <a:t>Feature Extraction</a:t>
            </a:r>
            <a:endParaRPr sz="4000" b="0" strike="noStrike">
              <a:solidFill>
                <a:srgbClr val="FFFFFF"/>
              </a:solidFill>
              <a:latin typeface="Crimson Text"/>
              <a:ea typeface="Crimson Text"/>
              <a:cs typeface="Crimson Text"/>
              <a:sym typeface="Crimson Text"/>
            </a:endParaRPr>
          </a:p>
        </p:txBody>
      </p:sp>
      <p:sp>
        <p:nvSpPr>
          <p:cNvPr id="870" name="Google Shape;870;p172"/>
          <p:cNvSpPr txBox="1"/>
          <p:nvPr/>
        </p:nvSpPr>
        <p:spPr>
          <a:xfrm>
            <a:off x="251122" y="951660"/>
            <a:ext cx="4140722" cy="8280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We extract various features from the image using techniques like Principal component analysis and so on..</a:t>
            </a:r>
            <a:endParaRPr sz="1400" b="0" strike="noStrike">
              <a:solidFill>
                <a:srgbClr val="FFFFFF"/>
              </a:solidFill>
              <a:latin typeface="Crimson Text"/>
              <a:ea typeface="Crimson Text"/>
              <a:cs typeface="Crimson Text"/>
              <a:sym typeface="Crimson Text"/>
            </a:endParaRPr>
          </a:p>
        </p:txBody>
      </p:sp>
      <p:sp>
        <p:nvSpPr>
          <p:cNvPr id="871" name="Google Shape;871;p172"/>
          <p:cNvSpPr txBox="1"/>
          <p:nvPr/>
        </p:nvSpPr>
        <p:spPr>
          <a:xfrm>
            <a:off x="4752044" y="1923650"/>
            <a:ext cx="4140600" cy="6477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4000">
                <a:solidFill>
                  <a:srgbClr val="FFFFFF"/>
                </a:solidFill>
                <a:latin typeface="Crimson Text"/>
                <a:ea typeface="Crimson Text"/>
                <a:cs typeface="Crimson Text"/>
                <a:sym typeface="Crimson Text"/>
              </a:rPr>
              <a:t>Image classification</a:t>
            </a:r>
            <a:endParaRPr sz="4000" b="0" strike="noStrike">
              <a:solidFill>
                <a:srgbClr val="FFFFFF"/>
              </a:solidFill>
              <a:latin typeface="Crimson Text"/>
              <a:ea typeface="Crimson Text"/>
              <a:cs typeface="Crimson Text"/>
              <a:sym typeface="Crimson Text"/>
            </a:endParaRPr>
          </a:p>
        </p:txBody>
      </p:sp>
      <p:sp>
        <p:nvSpPr>
          <p:cNvPr id="872" name="Google Shape;872;p172"/>
          <p:cNvSpPr txBox="1"/>
          <p:nvPr/>
        </p:nvSpPr>
        <p:spPr>
          <a:xfrm>
            <a:off x="4752056" y="2463660"/>
            <a:ext cx="4140722" cy="8280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This is based on applying the K-Means clustering and Haar Wavelet transform to detect whether the cell is benign or malignant</a:t>
            </a:r>
            <a:endParaRPr sz="1400" b="0" strike="noStrike">
              <a:solidFill>
                <a:srgbClr val="FFFFFF"/>
              </a:solidFill>
              <a:latin typeface="Crimson Text"/>
              <a:ea typeface="Crimson Text"/>
              <a:cs typeface="Crimson Text"/>
              <a:sym typeface="Crimson Text"/>
            </a:endParaRPr>
          </a:p>
        </p:txBody>
      </p:sp>
      <p:sp>
        <p:nvSpPr>
          <p:cNvPr id="873" name="Google Shape;873;p172"/>
          <p:cNvSpPr txBox="1"/>
          <p:nvPr/>
        </p:nvSpPr>
        <p:spPr>
          <a:xfrm>
            <a:off x="406408" y="3471850"/>
            <a:ext cx="3976800" cy="647700"/>
          </a:xfrm>
          <a:prstGeom prst="rect">
            <a:avLst/>
          </a:prstGeom>
          <a:noFill/>
          <a:ln>
            <a:noFill/>
          </a:ln>
        </p:spPr>
        <p:txBody>
          <a:bodyPr spcFirstLastPara="1" wrap="square" lIns="81725" tIns="40850" rIns="81725" bIns="40850" anchor="ctr" anchorCtr="0">
            <a:noAutofit/>
          </a:bodyPr>
          <a:lstStyle/>
          <a:p>
            <a:pPr marL="0" marR="0" lvl="0" indent="0" algn="r" rtl="0">
              <a:lnSpc>
                <a:spcPct val="100000"/>
              </a:lnSpc>
              <a:spcBef>
                <a:spcPts val="0"/>
              </a:spcBef>
              <a:spcAft>
                <a:spcPts val="0"/>
              </a:spcAft>
              <a:buNone/>
            </a:pPr>
            <a:r>
              <a:rPr lang="en" sz="4000">
                <a:solidFill>
                  <a:srgbClr val="FFFFFF"/>
                </a:solidFill>
                <a:latin typeface="Crimson Text"/>
                <a:ea typeface="Crimson Text"/>
                <a:cs typeface="Crimson Text"/>
                <a:sym typeface="Crimson Text"/>
              </a:rPr>
              <a:t>Result Obtained</a:t>
            </a:r>
            <a:endParaRPr sz="4000" b="0" strike="noStrike">
              <a:solidFill>
                <a:srgbClr val="FFFFFF"/>
              </a:solidFill>
              <a:latin typeface="Crimson Text"/>
              <a:ea typeface="Crimson Text"/>
              <a:cs typeface="Crimson Text"/>
              <a:sym typeface="Crimson Text"/>
            </a:endParaRPr>
          </a:p>
        </p:txBody>
      </p:sp>
      <p:sp>
        <p:nvSpPr>
          <p:cNvPr id="874" name="Google Shape;874;p172"/>
          <p:cNvSpPr txBox="1"/>
          <p:nvPr/>
        </p:nvSpPr>
        <p:spPr>
          <a:xfrm>
            <a:off x="251122" y="4011840"/>
            <a:ext cx="4140722" cy="8280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We then superimpose the extracted features in case of Malignant, so that the tumour can be identified or visualized easily.</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73"/>
          <p:cNvSpPr txBox="1"/>
          <p:nvPr/>
        </p:nvSpPr>
        <p:spPr>
          <a:xfrm>
            <a:off x="546100" y="2040750"/>
            <a:ext cx="7886700" cy="10620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Software Details</a:t>
            </a:r>
            <a:endParaRPr sz="6000" b="0" strike="noStrike">
              <a:solidFill>
                <a:srgbClr val="FFFFFF"/>
              </a:solidFill>
              <a:latin typeface="Crimson Text"/>
              <a:ea typeface="Crimson Text"/>
              <a:cs typeface="Crimson Text"/>
              <a:sym typeface="Crimson Text"/>
            </a:endParaRPr>
          </a:p>
        </p:txBody>
      </p:sp>
      <p:sp>
        <p:nvSpPr>
          <p:cNvPr id="880" name="Google Shape;880;p173"/>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881" name="Google Shape;881;p173"/>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18</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74"/>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Software Details</a:t>
            </a:r>
            <a:endParaRPr sz="2700" b="0" strike="noStrike">
              <a:solidFill>
                <a:srgbClr val="FFFFFF"/>
              </a:solidFill>
              <a:latin typeface="Crimson Text"/>
              <a:ea typeface="Crimson Text"/>
              <a:cs typeface="Crimson Text"/>
              <a:sym typeface="Crimson Text"/>
            </a:endParaRPr>
          </a:p>
        </p:txBody>
      </p:sp>
      <p:sp>
        <p:nvSpPr>
          <p:cNvPr id="887" name="Google Shape;887;p174"/>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888" name="Google Shape;888;p174"/>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19</a:t>
            </a:fld>
            <a:endParaRPr sz="1800" b="0" strike="noStrike">
              <a:latin typeface="Times New Roman"/>
              <a:ea typeface="Times New Roman"/>
              <a:cs typeface="Times New Roman"/>
              <a:sym typeface="Times New Roman"/>
            </a:endParaRPr>
          </a:p>
        </p:txBody>
      </p:sp>
      <p:sp>
        <p:nvSpPr>
          <p:cNvPr id="889" name="Google Shape;889;p174"/>
          <p:cNvSpPr txBo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200">
                <a:solidFill>
                  <a:srgbClr val="FFFFFF"/>
                </a:solidFill>
                <a:latin typeface="Crimson Text"/>
                <a:ea typeface="Crimson Text"/>
                <a:cs typeface="Crimson Text"/>
                <a:sym typeface="Crimson Text"/>
              </a:rPr>
              <a:t>Following will the software details for the same.</a:t>
            </a:r>
            <a:endParaRPr sz="1200" b="0" strike="noStrike">
              <a:solidFill>
                <a:srgbClr val="FFFFFF"/>
              </a:solidFill>
              <a:latin typeface="Crimson Text"/>
              <a:ea typeface="Crimson Text"/>
              <a:cs typeface="Crimson Text"/>
              <a:sym typeface="Crimson Text"/>
            </a:endParaRPr>
          </a:p>
        </p:txBody>
      </p:sp>
      <p:sp>
        <p:nvSpPr>
          <p:cNvPr id="890" name="Google Shape;890;p174"/>
          <p:cNvSpPr txBox="1"/>
          <p:nvPr/>
        </p:nvSpPr>
        <p:spPr>
          <a:xfrm>
            <a:off x="4103999" y="1023660"/>
            <a:ext cx="4644766" cy="61182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Python OpenCV</a:t>
            </a:r>
            <a:endParaRPr sz="1400" b="0" strike="noStrike">
              <a:solidFill>
                <a:srgbClr val="FFFFFF"/>
              </a:solidFill>
              <a:latin typeface="Crimson Text"/>
              <a:ea typeface="Crimson Text"/>
              <a:cs typeface="Crimson Text"/>
              <a:sym typeface="Crimson Text"/>
            </a:endParaRPr>
          </a:p>
        </p:txBody>
      </p:sp>
      <p:sp>
        <p:nvSpPr>
          <p:cNvPr id="891" name="Google Shape;891;p174"/>
          <p:cNvSpPr txBox="1"/>
          <p:nvPr/>
        </p:nvSpPr>
        <p:spPr>
          <a:xfrm>
            <a:off x="4103999" y="1755720"/>
            <a:ext cx="4644766" cy="61182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MATLAB</a:t>
            </a:r>
            <a:endParaRPr sz="1400" b="0" strike="noStrike">
              <a:solidFill>
                <a:srgbClr val="FFFFFF"/>
              </a:solidFill>
              <a:latin typeface="Crimson Text"/>
              <a:ea typeface="Crimson Text"/>
              <a:cs typeface="Crimson Text"/>
              <a:sym typeface="Crimson Text"/>
            </a:endParaRPr>
          </a:p>
        </p:txBody>
      </p:sp>
      <p:sp>
        <p:nvSpPr>
          <p:cNvPr id="892" name="Google Shape;892;p174"/>
          <p:cNvSpPr txBox="1"/>
          <p:nvPr/>
        </p:nvSpPr>
        <p:spPr>
          <a:xfrm>
            <a:off x="4103999" y="2506860"/>
            <a:ext cx="4644766" cy="61182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Python Flask (Later Implementation)</a:t>
            </a:r>
            <a:endParaRPr sz="1400" b="0" strike="noStrike">
              <a:solidFill>
                <a:srgbClr val="FFFFFF"/>
              </a:solidFill>
              <a:latin typeface="Crimson Text"/>
              <a:ea typeface="Crimson Text"/>
              <a:cs typeface="Crimson Text"/>
              <a:sym typeface="Crimson Text"/>
            </a:endParaRPr>
          </a:p>
        </p:txBody>
      </p:sp>
      <p:sp>
        <p:nvSpPr>
          <p:cNvPr id="893" name="Google Shape;893;p174"/>
          <p:cNvSpPr txBox="1"/>
          <p:nvPr/>
        </p:nvSpPr>
        <p:spPr>
          <a:xfrm>
            <a:off x="4103999" y="3254760"/>
            <a:ext cx="4644766" cy="61182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Google cloud (For training the model)</a:t>
            </a:r>
            <a:endParaRPr sz="1400" b="0" strike="noStrike">
              <a:solidFill>
                <a:srgbClr val="FFFFFF"/>
              </a:solidFill>
              <a:latin typeface="Crimson Text"/>
              <a:ea typeface="Crimson Text"/>
              <a:cs typeface="Crimson Text"/>
              <a:sym typeface="Crimson Text"/>
            </a:endParaRPr>
          </a:p>
        </p:txBody>
      </p:sp>
      <p:sp>
        <p:nvSpPr>
          <p:cNvPr id="894" name="Google Shape;894;p174"/>
          <p:cNvSpPr txBox="1"/>
          <p:nvPr/>
        </p:nvSpPr>
        <p:spPr>
          <a:xfrm>
            <a:off x="4103999" y="4024080"/>
            <a:ext cx="4644900" cy="6117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Any web based service for hosting.(AWS ambda, GCloud Later implementation))</a:t>
            </a:r>
            <a:endParaRPr sz="1400" b="0" strike="noStrike">
              <a:solidFill>
                <a:srgbClr val="FFFFFF"/>
              </a:solidFill>
              <a:latin typeface="Crimson Text"/>
              <a:ea typeface="Crimson Text"/>
              <a:cs typeface="Crimson Text"/>
              <a:sym typeface="Crimson Text"/>
            </a:endParaRPr>
          </a:p>
        </p:txBody>
      </p:sp>
      <p:sp>
        <p:nvSpPr>
          <p:cNvPr id="895" name="Google Shape;895;p174"/>
          <p:cNvSpPr txBox="1"/>
          <p:nvPr/>
        </p:nvSpPr>
        <p:spPr>
          <a:xfrm>
            <a:off x="395135" y="1769760"/>
            <a:ext cx="3096451" cy="2062080"/>
          </a:xfrm>
          <a:prstGeom prst="rect">
            <a:avLst/>
          </a:prstGeom>
          <a:noFill/>
          <a:ln>
            <a:noFill/>
          </a:ln>
        </p:spPr>
        <p:txBody>
          <a:bodyPr spcFirstLastPara="1" wrap="square" lIns="81725" tIns="40850" rIns="81725" bIns="40850" anchor="ctr" anchorCtr="0">
            <a:noAutofit/>
          </a:bodyPr>
          <a:lstStyle/>
          <a:p>
            <a:pPr marL="0" marR="0" lvl="0" indent="0" algn="ctr" rtl="0">
              <a:lnSpc>
                <a:spcPct val="100000"/>
              </a:lnSpc>
              <a:spcBef>
                <a:spcPts val="0"/>
              </a:spcBef>
              <a:spcAft>
                <a:spcPts val="0"/>
              </a:spcAft>
              <a:buNone/>
            </a:pPr>
            <a:r>
              <a:rPr lang="en" sz="3000">
                <a:solidFill>
                  <a:srgbClr val="FFFFFF"/>
                </a:solidFill>
                <a:latin typeface="Crimson Text"/>
                <a:ea typeface="Crimson Text"/>
                <a:cs typeface="Crimson Text"/>
                <a:sym typeface="Crimson Text"/>
              </a:rPr>
              <a:t>Software Details.</a:t>
            </a:r>
            <a:endParaRPr sz="3000" b="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57"/>
          <p:cNvSpPr txBox="1"/>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b="0" i="0" u="none" strike="noStrike" cap="none">
                <a:solidFill>
                  <a:srgbClr val="FFFFFF"/>
                </a:solidFill>
                <a:latin typeface="Crimson Text"/>
                <a:ea typeface="Crimson Text"/>
                <a:cs typeface="Crimson Text"/>
                <a:sym typeface="Crimson Text"/>
              </a:rPr>
              <a:t>CO</a:t>
            </a:r>
            <a:r>
              <a:rPr lang="en" sz="3600" b="0" i="0" u="none" strike="noStrike" cap="none">
                <a:solidFill>
                  <a:srgbClr val="7BCFF5"/>
                </a:solidFill>
                <a:latin typeface="Crimson Text"/>
                <a:ea typeface="Crimson Text"/>
                <a:cs typeface="Crimson Text"/>
                <a:sym typeface="Crimson Text"/>
              </a:rPr>
              <a:t>N</a:t>
            </a:r>
            <a:r>
              <a:rPr lang="en" sz="3600" b="0" i="0" u="none" strike="noStrike" cap="none">
                <a:solidFill>
                  <a:srgbClr val="FFFFFF"/>
                </a:solidFill>
                <a:latin typeface="Crimson Text"/>
                <a:ea typeface="Crimson Text"/>
                <a:cs typeface="Crimson Text"/>
                <a:sym typeface="Crimson Text"/>
              </a:rPr>
              <a:t>TENTS</a:t>
            </a:r>
            <a:endParaRPr sz="3600" b="0" i="0" u="none" strike="noStrike" cap="none">
              <a:solidFill>
                <a:srgbClr val="FFFFFF"/>
              </a:solidFill>
              <a:latin typeface="Crimson Text"/>
              <a:ea typeface="Crimson Text"/>
              <a:cs typeface="Crimson Text"/>
              <a:sym typeface="Crimson Text"/>
            </a:endParaRPr>
          </a:p>
        </p:txBody>
      </p:sp>
      <p:sp>
        <p:nvSpPr>
          <p:cNvPr id="736" name="Google Shape;736;p157"/>
          <p:cNvSpPr txBox="1"/>
          <p:nvPr/>
        </p:nvSpPr>
        <p:spPr>
          <a:xfrm>
            <a:off x="4284025" y="482599"/>
            <a:ext cx="4284600" cy="5373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1800">
                <a:solidFill>
                  <a:srgbClr val="7BCFF5"/>
                </a:solidFill>
                <a:latin typeface="Crimson Text"/>
                <a:ea typeface="Crimson Text"/>
                <a:cs typeface="Crimson Text"/>
                <a:sym typeface="Crimson Text"/>
              </a:rPr>
              <a:t>Problem Statement with Base Paper and Objectives</a:t>
            </a:r>
            <a:endParaRPr sz="1800" b="0" i="0" u="none" strike="noStrike" cap="none">
              <a:solidFill>
                <a:srgbClr val="FFFFFF"/>
              </a:solidFill>
              <a:latin typeface="Crimson Text"/>
              <a:ea typeface="Crimson Text"/>
              <a:cs typeface="Crimson Text"/>
              <a:sym typeface="Crimson Text"/>
            </a:endParaRPr>
          </a:p>
        </p:txBody>
      </p:sp>
      <p:sp>
        <p:nvSpPr>
          <p:cNvPr id="737" name="Google Shape;737;p157"/>
          <p:cNvSpPr txBox="1"/>
          <p:nvPr/>
        </p:nvSpPr>
        <p:spPr>
          <a:xfrm>
            <a:off x="4284025" y="976500"/>
            <a:ext cx="4284600" cy="690900"/>
          </a:xfrm>
          <a:prstGeom prst="rect">
            <a:avLst/>
          </a:prstGeom>
          <a:noFill/>
          <a:ln>
            <a:noFill/>
          </a:ln>
        </p:spPr>
        <p:txBody>
          <a:bodyPr spcFirstLastPara="1" wrap="square" lIns="81725" tIns="40850" rIns="81725" bIns="40850" anchor="t" anchorCtr="0">
            <a:noAutofit/>
          </a:bodyPr>
          <a:lstStyle/>
          <a:p>
            <a:pPr marL="0" marR="0" lvl="0" indent="0" algn="l" rtl="0">
              <a:spcBef>
                <a:spcPts val="0"/>
              </a:spcBef>
              <a:spcAft>
                <a:spcPts val="0"/>
              </a:spcAft>
              <a:buNone/>
            </a:pPr>
            <a:r>
              <a:rPr lang="en">
                <a:solidFill>
                  <a:srgbClr val="FFFFFF"/>
                </a:solidFill>
                <a:latin typeface="Crimson Text"/>
                <a:ea typeface="Crimson Text"/>
                <a:cs typeface="Crimson Text"/>
                <a:sym typeface="Crimson Text"/>
              </a:rPr>
              <a:t>Here, we describe as to what exactly is the problem we are trying to solve and mention references from the base paper we took from IEEE journal</a:t>
            </a:r>
            <a:endParaRPr b="0" strike="noStrike">
              <a:solidFill>
                <a:srgbClr val="FFFFFF"/>
              </a:solidFill>
              <a:latin typeface="Crimson Text"/>
              <a:ea typeface="Crimson Text"/>
              <a:cs typeface="Crimson Text"/>
              <a:sym typeface="Crimson Text"/>
            </a:endParaRPr>
          </a:p>
        </p:txBody>
      </p:sp>
      <p:sp>
        <p:nvSpPr>
          <p:cNvPr id="738" name="Google Shape;738;p157"/>
          <p:cNvSpPr txBox="1"/>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000">
                <a:solidFill>
                  <a:srgbClr val="7BCFF5"/>
                </a:solidFill>
                <a:latin typeface="Crimson Text"/>
                <a:ea typeface="Crimson Text"/>
                <a:cs typeface="Crimson Text"/>
                <a:sym typeface="Crimson Text"/>
              </a:rPr>
              <a:t>Literature Survey and proposed system</a:t>
            </a:r>
            <a:endParaRPr sz="2000" b="0" strike="noStrike">
              <a:solidFill>
                <a:srgbClr val="FFFFFF"/>
              </a:solidFill>
              <a:latin typeface="Crimson Text"/>
              <a:ea typeface="Crimson Text"/>
              <a:cs typeface="Crimson Text"/>
              <a:sym typeface="Crimson Text"/>
            </a:endParaRPr>
          </a:p>
        </p:txBody>
      </p:sp>
      <p:sp>
        <p:nvSpPr>
          <p:cNvPr id="739" name="Google Shape;739;p157"/>
          <p:cNvSpPr txBox="1"/>
          <p:nvPr/>
        </p:nvSpPr>
        <p:spPr>
          <a:xfrm>
            <a:off x="4284015" y="2012400"/>
            <a:ext cx="4284600" cy="611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chemeClr val="lt1"/>
                </a:solidFill>
                <a:latin typeface="Crimson Text"/>
                <a:ea typeface="Crimson Text"/>
                <a:cs typeface="Crimson Text"/>
                <a:sym typeface="Crimson Text"/>
              </a:rPr>
              <a:t>We perform the literature survey and discuss the proposed system as well. </a:t>
            </a:r>
            <a:endParaRPr>
              <a:solidFill>
                <a:srgbClr val="FFFFFF"/>
              </a:solidFill>
              <a:latin typeface="Crimson Text"/>
              <a:ea typeface="Crimson Text"/>
              <a:cs typeface="Crimson Text"/>
              <a:sym typeface="Crimson Text"/>
            </a:endParaRPr>
          </a:p>
        </p:txBody>
      </p:sp>
      <p:sp>
        <p:nvSpPr>
          <p:cNvPr id="740" name="Google Shape;740;p157"/>
          <p:cNvSpPr txBox="1"/>
          <p:nvPr/>
        </p:nvSpPr>
        <p:spPr>
          <a:xfrm>
            <a:off x="4284015" y="2659680"/>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000">
                <a:solidFill>
                  <a:srgbClr val="6D9EEB"/>
                </a:solidFill>
                <a:latin typeface="Crimson Text"/>
                <a:ea typeface="Crimson Text"/>
                <a:cs typeface="Crimson Text"/>
                <a:sym typeface="Crimson Text"/>
              </a:rPr>
              <a:t>System design and  software details </a:t>
            </a:r>
            <a:endParaRPr sz="2000" b="0" strike="noStrike">
              <a:solidFill>
                <a:srgbClr val="6D9EEB"/>
              </a:solidFill>
              <a:latin typeface="Crimson Text"/>
              <a:ea typeface="Crimson Text"/>
              <a:cs typeface="Crimson Text"/>
              <a:sym typeface="Crimson Text"/>
            </a:endParaRPr>
          </a:p>
        </p:txBody>
      </p:sp>
      <p:sp>
        <p:nvSpPr>
          <p:cNvPr id="741" name="Google Shape;741;p157"/>
          <p:cNvSpPr txBox="1"/>
          <p:nvPr/>
        </p:nvSpPr>
        <p:spPr>
          <a:xfrm>
            <a:off x="4284015" y="3048120"/>
            <a:ext cx="4284735" cy="61182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The system design and software details are described in great detail.</a:t>
            </a:r>
            <a:endParaRPr sz="1400" b="0" strike="noStrike">
              <a:solidFill>
                <a:srgbClr val="FFFFFF"/>
              </a:solidFill>
              <a:latin typeface="Crimson Text"/>
              <a:ea typeface="Crimson Text"/>
              <a:cs typeface="Crimson Text"/>
              <a:sym typeface="Crimson Text"/>
            </a:endParaRPr>
          </a:p>
        </p:txBody>
      </p:sp>
      <p:sp>
        <p:nvSpPr>
          <p:cNvPr id="742" name="Google Shape;742;p157"/>
          <p:cNvSpPr txBox="1"/>
          <p:nvPr/>
        </p:nvSpPr>
        <p:spPr>
          <a:xfrm>
            <a:off x="4284025" y="3820400"/>
            <a:ext cx="4284600" cy="6117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000">
                <a:solidFill>
                  <a:srgbClr val="7BCFF5"/>
                </a:solidFill>
                <a:latin typeface="Crimson Text"/>
                <a:ea typeface="Crimson Text"/>
                <a:cs typeface="Crimson Text"/>
                <a:sym typeface="Crimson Text"/>
              </a:rPr>
              <a:t>Dataset/Conclusions/Drawbacks/Enhancements/References</a:t>
            </a:r>
            <a:endParaRPr sz="2000" b="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75"/>
          <p:cNvSpPr txBox="1"/>
          <p:nvPr/>
        </p:nvSpPr>
        <p:spPr>
          <a:xfrm>
            <a:off x="546100" y="2040750"/>
            <a:ext cx="7886700" cy="10620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Dataset Source</a:t>
            </a:r>
            <a:endParaRPr sz="6000" b="0" strike="noStrike">
              <a:solidFill>
                <a:srgbClr val="FFFFFF"/>
              </a:solidFill>
              <a:latin typeface="Crimson Text"/>
              <a:ea typeface="Crimson Text"/>
              <a:cs typeface="Crimson Text"/>
              <a:sym typeface="Crimson Text"/>
            </a:endParaRPr>
          </a:p>
        </p:txBody>
      </p:sp>
      <p:sp>
        <p:nvSpPr>
          <p:cNvPr id="901" name="Google Shape;901;p175"/>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02" name="Google Shape;902;p175"/>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20</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176"/>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Dataset details....</a:t>
            </a:r>
            <a:endParaRPr sz="2700" b="0" strike="noStrike">
              <a:solidFill>
                <a:srgbClr val="FFFFFF"/>
              </a:solidFill>
              <a:latin typeface="Crimson Text"/>
              <a:ea typeface="Crimson Text"/>
              <a:cs typeface="Crimson Text"/>
              <a:sym typeface="Crimson Text"/>
            </a:endParaRPr>
          </a:p>
        </p:txBody>
      </p:sp>
      <p:sp>
        <p:nvSpPr>
          <p:cNvPr id="908" name="Google Shape;908;p176"/>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b="1">
                <a:solidFill>
                  <a:srgbClr val="FFFFFF"/>
                </a:solidFill>
              </a:rPr>
              <a:t>The datasets are obtained from google and the sources below.</a:t>
            </a:r>
            <a:endParaRPr>
              <a:solidFill>
                <a:schemeClr val="dk1"/>
              </a:solidFill>
            </a:endParaRPr>
          </a:p>
        </p:txBody>
      </p:sp>
      <p:sp>
        <p:nvSpPr>
          <p:cNvPr id="909" name="Google Shape;909;p176"/>
          <p:cNvSpPr txBox="1"/>
          <p:nvPr/>
        </p:nvSpPr>
        <p:spPr>
          <a:xfrm>
            <a:off x="317500" y="869325"/>
            <a:ext cx="8458200" cy="3948900"/>
          </a:xfrm>
          <a:prstGeom prst="rect">
            <a:avLst/>
          </a:prstGeom>
          <a:noFill/>
          <a:ln>
            <a:noFill/>
          </a:ln>
        </p:spPr>
        <p:txBody>
          <a:bodyPr spcFirstLastPara="1" wrap="square" lIns="81725" tIns="40850" rIns="81725" bIns="40850" anchor="ctr" anchorCtr="0">
            <a:noAutofit/>
          </a:bodyPr>
          <a:lstStyle/>
          <a:p>
            <a:pPr marL="0" marR="0" lvl="0" indent="0" algn="l" rtl="0">
              <a:lnSpc>
                <a:spcPct val="121392"/>
              </a:lnSpc>
              <a:spcBef>
                <a:spcPts val="600"/>
              </a:spcBef>
              <a:spcAft>
                <a:spcPts val="0"/>
              </a:spcAft>
              <a:buClr>
                <a:schemeClr val="dk1"/>
              </a:buClr>
              <a:buSzPts val="1100"/>
              <a:buFont typeface="Arial"/>
              <a:buNone/>
            </a:pPr>
            <a:r>
              <a:rPr lang="en" sz="1200">
                <a:solidFill>
                  <a:srgbClr val="FFFFFF"/>
                </a:solidFill>
              </a:rPr>
              <a:t>	 	 	 	</a:t>
            </a:r>
            <a:endParaRPr sz="1200">
              <a:solidFill>
                <a:srgbClr val="FFFFFF"/>
              </a:solidFill>
            </a:endParaRPr>
          </a:p>
          <a:p>
            <a:pPr marL="457200" lvl="0" indent="-381000" algn="l" rtl="0">
              <a:lnSpc>
                <a:spcPct val="115000"/>
              </a:lnSpc>
              <a:spcBef>
                <a:spcPts val="1200"/>
              </a:spcBef>
              <a:spcAft>
                <a:spcPts val="0"/>
              </a:spcAft>
              <a:buClr>
                <a:srgbClr val="FFFFFF"/>
              </a:buClr>
              <a:buSzPts val="2400"/>
              <a:buAutoNum type="arabicPeriod"/>
            </a:pPr>
            <a:r>
              <a:rPr lang="en" sz="2400" u="sng">
                <a:solidFill>
                  <a:srgbClr val="FFFFFF"/>
                </a:solidFill>
                <a:hlinkClick r:id="rId3"/>
              </a:rPr>
              <a:t>https://www.ncbi.nlm.nih.gov/pmc/articles/PMC3462338/</a:t>
            </a:r>
            <a:endParaRPr sz="2400">
              <a:solidFill>
                <a:srgbClr val="FFFFFF"/>
              </a:solidFill>
            </a:endParaRPr>
          </a:p>
          <a:p>
            <a:pPr marL="457200" lvl="0" indent="-381000" algn="l" rtl="0">
              <a:lnSpc>
                <a:spcPct val="115000"/>
              </a:lnSpc>
              <a:spcBef>
                <a:spcPts val="0"/>
              </a:spcBef>
              <a:spcAft>
                <a:spcPts val="0"/>
              </a:spcAft>
              <a:buClr>
                <a:srgbClr val="FFFFFF"/>
              </a:buClr>
              <a:buSzPts val="2400"/>
              <a:buAutoNum type="arabicPeriod"/>
            </a:pPr>
            <a:r>
              <a:rPr lang="en" sz="2400" u="sng">
                <a:solidFill>
                  <a:srgbClr val="FFFFFF"/>
                </a:solidFill>
                <a:hlinkClick r:id="rId4"/>
              </a:rPr>
              <a:t>https://www.ncbi.nlm.nih.gov/pmc/articles/PMC5901158/</a:t>
            </a:r>
            <a:endParaRPr sz="2400">
              <a:solidFill>
                <a:srgbClr val="FFFFFF"/>
              </a:solidFill>
            </a:endParaRPr>
          </a:p>
          <a:p>
            <a:pPr marL="457200" lvl="0" indent="-381000" algn="l" rtl="0">
              <a:lnSpc>
                <a:spcPct val="115000"/>
              </a:lnSpc>
              <a:spcBef>
                <a:spcPts val="0"/>
              </a:spcBef>
              <a:spcAft>
                <a:spcPts val="0"/>
              </a:spcAft>
              <a:buClr>
                <a:srgbClr val="FFFFFF"/>
              </a:buClr>
              <a:buSzPts val="2400"/>
              <a:buAutoNum type="arabicPeriod"/>
            </a:pPr>
            <a:r>
              <a:rPr lang="en" sz="2400" u="sng">
                <a:solidFill>
                  <a:srgbClr val="FFFFFF"/>
                </a:solidFill>
                <a:hlinkClick r:id="rId5"/>
              </a:rPr>
              <a:t>https://www.medscape.org/noscan/slideshow/757240</a:t>
            </a:r>
            <a:endParaRPr sz="2400">
              <a:solidFill>
                <a:srgbClr val="FFFFFF"/>
              </a:solidFill>
            </a:endParaRPr>
          </a:p>
          <a:p>
            <a:pPr marL="457200" lvl="0" indent="-381000" algn="l" rtl="0">
              <a:lnSpc>
                <a:spcPct val="115000"/>
              </a:lnSpc>
              <a:spcBef>
                <a:spcPts val="0"/>
              </a:spcBef>
              <a:spcAft>
                <a:spcPts val="0"/>
              </a:spcAft>
              <a:buClr>
                <a:srgbClr val="FFFFFF"/>
              </a:buClr>
              <a:buSzPts val="2400"/>
              <a:buAutoNum type="arabicPeriod"/>
            </a:pPr>
            <a:r>
              <a:rPr lang="en" sz="2400" u="sng">
                <a:solidFill>
                  <a:srgbClr val="FFFFFF"/>
                </a:solidFill>
                <a:hlinkClick r:id="rId6"/>
              </a:rPr>
              <a:t>https://pdfs.semanticscholar.org/50d1/9cb312b91a7f9be0112e96dbb380ea5f5790.pdf</a:t>
            </a:r>
            <a:br>
              <a:rPr lang="en" sz="2400">
                <a:solidFill>
                  <a:srgbClr val="FFFFFF"/>
                </a:solidFill>
              </a:rPr>
            </a:br>
            <a:endParaRPr sz="2400">
              <a:solidFill>
                <a:srgbClr val="FFFFFF"/>
              </a:solidFill>
            </a:endParaRPr>
          </a:p>
          <a:p>
            <a:pPr marL="0" marR="0" lvl="0" indent="0" algn="l" rtl="0">
              <a:lnSpc>
                <a:spcPct val="121392"/>
              </a:lnSpc>
              <a:spcBef>
                <a:spcPts val="1200"/>
              </a:spcBef>
              <a:spcAft>
                <a:spcPts val="0"/>
              </a:spcAft>
              <a:buNone/>
            </a:pPr>
            <a:endParaRPr sz="1200">
              <a:solidFill>
                <a:srgbClr val="FFFFFF"/>
              </a:solidFill>
            </a:endParaRPr>
          </a:p>
        </p:txBody>
      </p:sp>
      <p:sp>
        <p:nvSpPr>
          <p:cNvPr id="910" name="Google Shape;910;p176"/>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11" name="Google Shape;911;p176"/>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21</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177"/>
          <p:cNvSpPr txBox="1"/>
          <p:nvPr/>
        </p:nvSpPr>
        <p:spPr>
          <a:xfrm>
            <a:off x="546100" y="2040750"/>
            <a:ext cx="7886700" cy="10620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Conclusions...</a:t>
            </a:r>
            <a:endParaRPr sz="6000" b="0" strike="noStrike">
              <a:solidFill>
                <a:srgbClr val="FFFFFF"/>
              </a:solidFill>
              <a:latin typeface="Crimson Text"/>
              <a:ea typeface="Crimson Text"/>
              <a:cs typeface="Crimson Text"/>
              <a:sym typeface="Crimson Text"/>
            </a:endParaRPr>
          </a:p>
        </p:txBody>
      </p:sp>
      <p:sp>
        <p:nvSpPr>
          <p:cNvPr id="917" name="Google Shape;917;p177"/>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18" name="Google Shape;918;p177"/>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22</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78"/>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Conclusion....</a:t>
            </a:r>
            <a:endParaRPr sz="2700" b="0" strike="noStrike">
              <a:solidFill>
                <a:srgbClr val="FFFFFF"/>
              </a:solidFill>
              <a:latin typeface="Crimson Text"/>
              <a:ea typeface="Crimson Text"/>
              <a:cs typeface="Crimson Text"/>
              <a:sym typeface="Crimson Text"/>
            </a:endParaRPr>
          </a:p>
        </p:txBody>
      </p:sp>
      <p:sp>
        <p:nvSpPr>
          <p:cNvPr id="924" name="Google Shape;924;p178"/>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b="1">
                <a:solidFill>
                  <a:srgbClr val="FFFFFF"/>
                </a:solidFill>
              </a:rPr>
              <a:t>Following are the conclusions of the project.</a:t>
            </a:r>
            <a:endParaRPr>
              <a:solidFill>
                <a:schemeClr val="dk1"/>
              </a:solidFill>
            </a:endParaRPr>
          </a:p>
        </p:txBody>
      </p:sp>
      <p:sp>
        <p:nvSpPr>
          <p:cNvPr id="925" name="Google Shape;925;p178"/>
          <p:cNvSpPr txBox="1"/>
          <p:nvPr/>
        </p:nvSpPr>
        <p:spPr>
          <a:xfrm>
            <a:off x="317500" y="869325"/>
            <a:ext cx="8458200" cy="3948900"/>
          </a:xfrm>
          <a:prstGeom prst="rect">
            <a:avLst/>
          </a:prstGeom>
          <a:noFill/>
          <a:ln>
            <a:noFill/>
          </a:ln>
        </p:spPr>
        <p:txBody>
          <a:bodyPr spcFirstLastPara="1" wrap="square" lIns="81725" tIns="40850" rIns="81725" bIns="40850" anchor="ctr" anchorCtr="0">
            <a:noAutofit/>
          </a:bodyPr>
          <a:lstStyle/>
          <a:p>
            <a:pPr marL="457200" marR="0" lvl="0" indent="-342900" algn="l" rtl="0">
              <a:lnSpc>
                <a:spcPct val="121392"/>
              </a:lnSpc>
              <a:spcBef>
                <a:spcPts val="600"/>
              </a:spcBef>
              <a:spcAft>
                <a:spcPts val="0"/>
              </a:spcAft>
              <a:buClr>
                <a:srgbClr val="FFFFFF"/>
              </a:buClr>
              <a:buSzPts val="1800"/>
              <a:buAutoNum type="arabicPeriod"/>
            </a:pPr>
            <a:r>
              <a:rPr lang="en" sz="1800">
                <a:solidFill>
                  <a:srgbClr val="FFFFFF"/>
                </a:solidFill>
              </a:rPr>
              <a:t>Different MRI Images were acquired from the internet, basic Otsu preprocessing technique was used.</a:t>
            </a:r>
            <a:endParaRPr sz="1800">
              <a:solidFill>
                <a:srgbClr val="FFFFFF"/>
              </a:solidFill>
            </a:endParaRPr>
          </a:p>
          <a:p>
            <a:pPr marL="457200" marR="0" lvl="0" indent="-342900" algn="l" rtl="0">
              <a:lnSpc>
                <a:spcPct val="121392"/>
              </a:lnSpc>
              <a:spcBef>
                <a:spcPts val="0"/>
              </a:spcBef>
              <a:spcAft>
                <a:spcPts val="0"/>
              </a:spcAft>
              <a:buClr>
                <a:srgbClr val="FFFFFF"/>
              </a:buClr>
              <a:buSzPts val="1800"/>
              <a:buAutoNum type="arabicPeriod"/>
            </a:pPr>
            <a:r>
              <a:rPr lang="en" sz="1800">
                <a:solidFill>
                  <a:srgbClr val="FFFFFF"/>
                </a:solidFill>
              </a:rPr>
              <a:t>For segmentation, Marker-Controlled Watershed segmentation was used and it was observed that segmentation was done properly and the areas were identified accurately for most of the images.</a:t>
            </a:r>
            <a:endParaRPr sz="1800">
              <a:solidFill>
                <a:srgbClr val="FFFFFF"/>
              </a:solidFill>
            </a:endParaRPr>
          </a:p>
          <a:p>
            <a:pPr marL="457200" marR="0" lvl="0" indent="-342900" algn="l" rtl="0">
              <a:lnSpc>
                <a:spcPct val="121392"/>
              </a:lnSpc>
              <a:spcBef>
                <a:spcPts val="0"/>
              </a:spcBef>
              <a:spcAft>
                <a:spcPts val="0"/>
              </a:spcAft>
              <a:buClr>
                <a:srgbClr val="FFFFFF"/>
              </a:buClr>
              <a:buSzPts val="1800"/>
              <a:buAutoNum type="arabicPeriod"/>
            </a:pPr>
            <a:r>
              <a:rPr lang="en" sz="1800">
                <a:solidFill>
                  <a:srgbClr val="FFFFFF"/>
                </a:solidFill>
              </a:rPr>
              <a:t>For the accuracy part</a:t>
            </a:r>
            <a:endParaRPr sz="1800">
              <a:solidFill>
                <a:srgbClr val="FFFFFF"/>
              </a:solidFill>
            </a:endParaRPr>
          </a:p>
          <a:p>
            <a:pPr marL="914400" marR="0" lvl="1" indent="-342900" algn="l" rtl="0">
              <a:lnSpc>
                <a:spcPct val="121392"/>
              </a:lnSpc>
              <a:spcBef>
                <a:spcPts val="0"/>
              </a:spcBef>
              <a:spcAft>
                <a:spcPts val="0"/>
              </a:spcAft>
              <a:buClr>
                <a:srgbClr val="FFFFFF"/>
              </a:buClr>
              <a:buSzPts val="1800"/>
              <a:buAutoNum type="alphaLcPeriod"/>
            </a:pPr>
            <a:r>
              <a:rPr lang="en" sz="1800">
                <a:solidFill>
                  <a:srgbClr val="FFFFFF"/>
                </a:solidFill>
              </a:rPr>
              <a:t>For the base paper, the accuracy obtained comes out to be 74.93 %</a:t>
            </a:r>
            <a:endParaRPr sz="1800">
              <a:solidFill>
                <a:srgbClr val="FFFFFF"/>
              </a:solidFill>
            </a:endParaRPr>
          </a:p>
          <a:p>
            <a:pPr marL="914400" marR="0" lvl="1" indent="-342900" algn="l" rtl="0">
              <a:lnSpc>
                <a:spcPct val="121392"/>
              </a:lnSpc>
              <a:spcBef>
                <a:spcPts val="0"/>
              </a:spcBef>
              <a:spcAft>
                <a:spcPts val="0"/>
              </a:spcAft>
              <a:buClr>
                <a:srgbClr val="FFFFFF"/>
              </a:buClr>
              <a:buSzPts val="1800"/>
              <a:buAutoNum type="alphaLcPeriod"/>
            </a:pPr>
            <a:r>
              <a:rPr lang="en" sz="1800">
                <a:solidFill>
                  <a:srgbClr val="FFFFFF"/>
                </a:solidFill>
              </a:rPr>
              <a:t>According to other paper, we used active contour method(Implemented in project) and accuracy comes out to be 85.99%</a:t>
            </a:r>
            <a:endParaRPr sz="1800">
              <a:solidFill>
                <a:srgbClr val="FFFFFF"/>
              </a:solidFill>
            </a:endParaRPr>
          </a:p>
        </p:txBody>
      </p:sp>
      <p:sp>
        <p:nvSpPr>
          <p:cNvPr id="926" name="Google Shape;926;p178"/>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27" name="Google Shape;927;p178"/>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23</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179"/>
          <p:cNvSpPr txBox="1"/>
          <p:nvPr/>
        </p:nvSpPr>
        <p:spPr>
          <a:xfrm>
            <a:off x="546100" y="2040750"/>
            <a:ext cx="7886700" cy="10620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Drawbacks of current paper</a:t>
            </a:r>
            <a:endParaRPr sz="6000" b="0" strike="noStrike">
              <a:solidFill>
                <a:srgbClr val="FFFFFF"/>
              </a:solidFill>
              <a:latin typeface="Crimson Text"/>
              <a:ea typeface="Crimson Text"/>
              <a:cs typeface="Crimson Text"/>
              <a:sym typeface="Crimson Text"/>
            </a:endParaRPr>
          </a:p>
        </p:txBody>
      </p:sp>
      <p:sp>
        <p:nvSpPr>
          <p:cNvPr id="933" name="Google Shape;933;p179"/>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34" name="Google Shape;934;p17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24</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180"/>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Drawbacks....</a:t>
            </a:r>
            <a:endParaRPr sz="2700" b="0" strike="noStrike">
              <a:solidFill>
                <a:srgbClr val="FFFFFF"/>
              </a:solidFill>
              <a:latin typeface="Crimson Text"/>
              <a:ea typeface="Crimson Text"/>
              <a:cs typeface="Crimson Text"/>
              <a:sym typeface="Crimson Text"/>
            </a:endParaRPr>
          </a:p>
        </p:txBody>
      </p:sp>
      <p:sp>
        <p:nvSpPr>
          <p:cNvPr id="940" name="Google Shape;940;p180"/>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b="1">
                <a:solidFill>
                  <a:srgbClr val="FFFFFF"/>
                </a:solidFill>
              </a:rPr>
              <a:t>Following are the drawbacks of the current implementation.</a:t>
            </a:r>
            <a:endParaRPr>
              <a:solidFill>
                <a:schemeClr val="dk1"/>
              </a:solidFill>
            </a:endParaRPr>
          </a:p>
        </p:txBody>
      </p:sp>
      <p:sp>
        <p:nvSpPr>
          <p:cNvPr id="941" name="Google Shape;941;p180"/>
          <p:cNvSpPr txBox="1"/>
          <p:nvPr/>
        </p:nvSpPr>
        <p:spPr>
          <a:xfrm>
            <a:off x="317500" y="869325"/>
            <a:ext cx="8458200" cy="3948900"/>
          </a:xfrm>
          <a:prstGeom prst="rect">
            <a:avLst/>
          </a:prstGeom>
          <a:noFill/>
          <a:ln>
            <a:noFill/>
          </a:ln>
        </p:spPr>
        <p:txBody>
          <a:bodyPr spcFirstLastPara="1" wrap="square" lIns="81725" tIns="40850" rIns="81725" bIns="40850" anchor="ctr" anchorCtr="0">
            <a:noAutofit/>
          </a:bodyPr>
          <a:lstStyle/>
          <a:p>
            <a:pPr marL="457200" marR="0" lvl="0" indent="-342900" algn="l" rtl="0">
              <a:lnSpc>
                <a:spcPct val="121392"/>
              </a:lnSpc>
              <a:spcBef>
                <a:spcPts val="600"/>
              </a:spcBef>
              <a:spcAft>
                <a:spcPts val="0"/>
              </a:spcAft>
              <a:buClr>
                <a:srgbClr val="FFFFFF"/>
              </a:buClr>
              <a:buSzPts val="1800"/>
              <a:buAutoNum type="arabicPeriod"/>
            </a:pPr>
            <a:r>
              <a:rPr lang="en" sz="1800">
                <a:solidFill>
                  <a:srgbClr val="FFFFFF"/>
                </a:solidFill>
              </a:rPr>
              <a:t>The current Image enhancement methods have some noise still left while enhancing the image. Better enhancement methods can be used</a:t>
            </a:r>
            <a:endParaRPr sz="1800">
              <a:solidFill>
                <a:srgbClr val="FFFFFF"/>
              </a:solidFill>
            </a:endParaRPr>
          </a:p>
          <a:p>
            <a:pPr marL="457200" marR="0" lvl="0" indent="-342900" algn="l" rtl="0">
              <a:lnSpc>
                <a:spcPct val="121392"/>
              </a:lnSpc>
              <a:spcBef>
                <a:spcPts val="0"/>
              </a:spcBef>
              <a:spcAft>
                <a:spcPts val="0"/>
              </a:spcAft>
              <a:buClr>
                <a:srgbClr val="FFFFFF"/>
              </a:buClr>
              <a:buSzPts val="1800"/>
              <a:buAutoNum type="arabicPeriod"/>
            </a:pPr>
            <a:r>
              <a:rPr lang="en" sz="1800">
                <a:solidFill>
                  <a:srgbClr val="FFFFFF"/>
                </a:solidFill>
              </a:rPr>
              <a:t>The current segmentation methods do not yield accuracy as equivalent to the active contour model. </a:t>
            </a:r>
            <a:endParaRPr sz="1800">
              <a:solidFill>
                <a:srgbClr val="FFFFFF"/>
              </a:solidFill>
            </a:endParaRPr>
          </a:p>
          <a:p>
            <a:pPr marL="457200" marR="0" lvl="0" indent="-342900" algn="l" rtl="0">
              <a:lnSpc>
                <a:spcPct val="121392"/>
              </a:lnSpc>
              <a:spcBef>
                <a:spcPts val="0"/>
              </a:spcBef>
              <a:spcAft>
                <a:spcPts val="0"/>
              </a:spcAft>
              <a:buClr>
                <a:srgbClr val="FFFFFF"/>
              </a:buClr>
              <a:buSzPts val="1800"/>
              <a:buAutoNum type="arabicPeriod"/>
            </a:pPr>
            <a:r>
              <a:rPr lang="en" sz="1800">
                <a:solidFill>
                  <a:srgbClr val="FFFFFF"/>
                </a:solidFill>
              </a:rPr>
              <a:t>The dataset source is not very reliable. Better open datasets can be obtained for better training and feature extraction in future.</a:t>
            </a:r>
            <a:endParaRPr sz="1800">
              <a:solidFill>
                <a:srgbClr val="FFFFFF"/>
              </a:solidFill>
            </a:endParaRPr>
          </a:p>
          <a:p>
            <a:pPr marL="457200" marR="0" lvl="0" indent="-342900" algn="l" rtl="0">
              <a:lnSpc>
                <a:spcPct val="121392"/>
              </a:lnSpc>
              <a:spcBef>
                <a:spcPts val="0"/>
              </a:spcBef>
              <a:spcAft>
                <a:spcPts val="0"/>
              </a:spcAft>
              <a:buClr>
                <a:srgbClr val="FFFFFF"/>
              </a:buClr>
              <a:buSzPts val="1800"/>
              <a:buAutoNum type="arabicPeriod"/>
            </a:pPr>
            <a:r>
              <a:rPr lang="en" sz="1800">
                <a:solidFill>
                  <a:srgbClr val="FFFFFF"/>
                </a:solidFill>
              </a:rPr>
              <a:t>No segmentation enhancing methods are used in the current implementation of the paper.</a:t>
            </a:r>
            <a:endParaRPr sz="1800">
              <a:solidFill>
                <a:srgbClr val="FFFFFF"/>
              </a:solidFill>
            </a:endParaRPr>
          </a:p>
        </p:txBody>
      </p:sp>
      <p:sp>
        <p:nvSpPr>
          <p:cNvPr id="942" name="Google Shape;942;p180"/>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43" name="Google Shape;943;p180"/>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25</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81"/>
          <p:cNvSpPr txBox="1"/>
          <p:nvPr/>
        </p:nvSpPr>
        <p:spPr>
          <a:xfrm>
            <a:off x="546100" y="2040750"/>
            <a:ext cx="7886700" cy="10620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Future Enhancements</a:t>
            </a:r>
            <a:endParaRPr sz="6000" b="0" strike="noStrike">
              <a:solidFill>
                <a:srgbClr val="FFFFFF"/>
              </a:solidFill>
              <a:latin typeface="Crimson Text"/>
              <a:ea typeface="Crimson Text"/>
              <a:cs typeface="Crimson Text"/>
              <a:sym typeface="Crimson Text"/>
            </a:endParaRPr>
          </a:p>
        </p:txBody>
      </p:sp>
      <p:sp>
        <p:nvSpPr>
          <p:cNvPr id="949" name="Google Shape;949;p181"/>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50" name="Google Shape;950;p181"/>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26</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182"/>
          <p:cNvSpPr txBox="1"/>
          <p:nvPr/>
        </p:nvSpPr>
        <p:spPr>
          <a:xfrm>
            <a:off x="539147" y="555480"/>
            <a:ext cx="3096600" cy="1008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endParaRPr sz="3600" b="0" strike="noStrike">
              <a:solidFill>
                <a:srgbClr val="FFFFFF"/>
              </a:solidFill>
              <a:latin typeface="Crimson Text"/>
              <a:ea typeface="Crimson Text"/>
              <a:cs typeface="Crimson Text"/>
              <a:sym typeface="Crimson Text"/>
            </a:endParaRPr>
          </a:p>
        </p:txBody>
      </p:sp>
      <p:sp>
        <p:nvSpPr>
          <p:cNvPr id="956" name="Google Shape;956;p182"/>
          <p:cNvSpPr txBox="1"/>
          <p:nvPr/>
        </p:nvSpPr>
        <p:spPr>
          <a:xfrm>
            <a:off x="4752050" y="411475"/>
            <a:ext cx="4392000" cy="6477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a:solidFill>
                  <a:srgbClr val="FFFFFF"/>
                </a:solidFill>
                <a:latin typeface="Crimson Text"/>
                <a:ea typeface="Crimson Text"/>
                <a:cs typeface="Crimson Text"/>
                <a:sym typeface="Crimson Text"/>
              </a:rPr>
              <a:t>Morphological Erosion</a:t>
            </a:r>
            <a:endParaRPr sz="3600" b="0" strike="noStrike">
              <a:solidFill>
                <a:srgbClr val="FFFFFF"/>
              </a:solidFill>
              <a:latin typeface="Crimson Text"/>
              <a:ea typeface="Crimson Text"/>
              <a:cs typeface="Crimson Text"/>
              <a:sym typeface="Crimson Text"/>
            </a:endParaRPr>
          </a:p>
        </p:txBody>
      </p:sp>
      <p:sp>
        <p:nvSpPr>
          <p:cNvPr id="957" name="Google Shape;957;p182"/>
          <p:cNvSpPr txBox="1"/>
          <p:nvPr/>
        </p:nvSpPr>
        <p:spPr>
          <a:xfrm>
            <a:off x="4752056" y="951660"/>
            <a:ext cx="4140600" cy="8280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150">
                <a:solidFill>
                  <a:srgbClr val="FFFFFF"/>
                </a:solidFill>
              </a:rPr>
              <a:t>Image erosion in this step is required to remove noisy undesirable parts appearing in the segmented image. Image erosion is applied on the image based on a structuring element object or an array of structuring element objects. </a:t>
            </a:r>
            <a:endParaRPr sz="1400" b="0" strike="noStrike">
              <a:solidFill>
                <a:srgbClr val="FFFFFF"/>
              </a:solidFill>
              <a:latin typeface="Crimson Text"/>
              <a:ea typeface="Crimson Text"/>
              <a:cs typeface="Crimson Text"/>
              <a:sym typeface="Crimson Text"/>
            </a:endParaRPr>
          </a:p>
        </p:txBody>
      </p:sp>
      <p:sp>
        <p:nvSpPr>
          <p:cNvPr id="958" name="Google Shape;958;p182"/>
          <p:cNvSpPr txBox="1"/>
          <p:nvPr/>
        </p:nvSpPr>
        <p:spPr>
          <a:xfrm>
            <a:off x="242325" y="1959650"/>
            <a:ext cx="4140600" cy="6477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a:solidFill>
                  <a:srgbClr val="FFFFFF"/>
                </a:solidFill>
                <a:latin typeface="Crimson Text"/>
                <a:ea typeface="Crimson Text"/>
                <a:cs typeface="Crimson Text"/>
                <a:sym typeface="Crimson Text"/>
              </a:rPr>
              <a:t>Internal liver tissues</a:t>
            </a:r>
            <a:endParaRPr sz="3600" b="0" strike="noStrike">
              <a:solidFill>
                <a:srgbClr val="FFFFFF"/>
              </a:solidFill>
              <a:latin typeface="Crimson Text"/>
              <a:ea typeface="Crimson Text"/>
              <a:cs typeface="Crimson Text"/>
              <a:sym typeface="Crimson Text"/>
            </a:endParaRPr>
          </a:p>
        </p:txBody>
      </p:sp>
      <p:sp>
        <p:nvSpPr>
          <p:cNvPr id="959" name="Google Shape;959;p182"/>
          <p:cNvSpPr txBox="1"/>
          <p:nvPr/>
        </p:nvSpPr>
        <p:spPr>
          <a:xfrm>
            <a:off x="251122" y="2499660"/>
            <a:ext cx="4140600" cy="8280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150">
                <a:solidFill>
                  <a:srgbClr val="FFFFFF"/>
                </a:solidFill>
              </a:rPr>
              <a:t>In the future this work can be developed to solve leak problem in some cases where liver contour is not clear due to hepatomegaly, also the work can be extended in order to differentiate between internal liver tissues, the hepatic tumor lesions, and vessels</a:t>
            </a:r>
            <a:endParaRPr sz="1400" b="0" strike="noStrike">
              <a:solidFill>
                <a:srgbClr val="FFFFFF"/>
              </a:solidFill>
              <a:latin typeface="Crimson Text"/>
              <a:ea typeface="Crimson Text"/>
              <a:cs typeface="Crimson Text"/>
              <a:sym typeface="Crimson Text"/>
            </a:endParaRPr>
          </a:p>
        </p:txBody>
      </p:sp>
      <p:sp>
        <p:nvSpPr>
          <p:cNvPr id="960" name="Google Shape;960;p182"/>
          <p:cNvSpPr txBox="1"/>
          <p:nvPr/>
        </p:nvSpPr>
        <p:spPr>
          <a:xfrm>
            <a:off x="4752045" y="3471850"/>
            <a:ext cx="4140600" cy="6477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a:solidFill>
                  <a:srgbClr val="FFFFFF"/>
                </a:solidFill>
                <a:latin typeface="Crimson Text"/>
                <a:ea typeface="Crimson Text"/>
                <a:cs typeface="Crimson Text"/>
                <a:sym typeface="Crimson Text"/>
              </a:rPr>
              <a:t>Gui based Application</a:t>
            </a:r>
            <a:endParaRPr sz="3600" b="0" strike="noStrike">
              <a:solidFill>
                <a:srgbClr val="FFFFFF"/>
              </a:solidFill>
              <a:latin typeface="Crimson Text"/>
              <a:ea typeface="Crimson Text"/>
              <a:cs typeface="Crimson Text"/>
              <a:sym typeface="Crimson Text"/>
            </a:endParaRPr>
          </a:p>
        </p:txBody>
      </p:sp>
      <p:sp>
        <p:nvSpPr>
          <p:cNvPr id="961" name="Google Shape;961;p182"/>
          <p:cNvSpPr txBox="1"/>
          <p:nvPr/>
        </p:nvSpPr>
        <p:spPr>
          <a:xfrm>
            <a:off x="4752050" y="4011851"/>
            <a:ext cx="4140600" cy="9348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a:solidFill>
                  <a:srgbClr val="FFFFFF"/>
                </a:solidFill>
                <a:latin typeface="Crimson Text"/>
                <a:ea typeface="Crimson Text"/>
                <a:cs typeface="Crimson Text"/>
                <a:sym typeface="Crimson Text"/>
              </a:rPr>
              <a:t>The current project can be converted into a  proper GUI based application. It can be either an android or a web application, so that it is handy for any normal user to detect liver cancers. </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83"/>
          <p:cNvSpPr txBox="1"/>
          <p:nvPr/>
        </p:nvSpPr>
        <p:spPr>
          <a:xfrm>
            <a:off x="546100" y="2040750"/>
            <a:ext cx="7886700" cy="10620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References/Bibliography</a:t>
            </a:r>
            <a:endParaRPr sz="6000" b="0" strike="noStrike">
              <a:solidFill>
                <a:srgbClr val="FFFFFF"/>
              </a:solidFill>
              <a:latin typeface="Crimson Text"/>
              <a:ea typeface="Crimson Text"/>
              <a:cs typeface="Crimson Text"/>
              <a:sym typeface="Crimson Text"/>
            </a:endParaRPr>
          </a:p>
        </p:txBody>
      </p:sp>
      <p:sp>
        <p:nvSpPr>
          <p:cNvPr id="967" name="Google Shape;967;p183"/>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68" name="Google Shape;968;p183"/>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28</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84"/>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References / Bibliography</a:t>
            </a:r>
            <a:endParaRPr sz="2700" b="0" strike="noStrike">
              <a:solidFill>
                <a:srgbClr val="FFFFFF"/>
              </a:solidFill>
              <a:latin typeface="Crimson Text"/>
              <a:ea typeface="Crimson Text"/>
              <a:cs typeface="Crimson Text"/>
              <a:sym typeface="Crimson Text"/>
            </a:endParaRPr>
          </a:p>
        </p:txBody>
      </p:sp>
      <p:sp>
        <p:nvSpPr>
          <p:cNvPr id="974" name="Google Shape;974;p184"/>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b="1">
                <a:solidFill>
                  <a:srgbClr val="FFFFFF"/>
                </a:solidFill>
              </a:rPr>
              <a:t>All the references used are shown below.</a:t>
            </a:r>
            <a:endParaRPr>
              <a:solidFill>
                <a:schemeClr val="dk1"/>
              </a:solidFill>
            </a:endParaRPr>
          </a:p>
        </p:txBody>
      </p:sp>
      <p:sp>
        <p:nvSpPr>
          <p:cNvPr id="975" name="Google Shape;975;p184"/>
          <p:cNvSpPr txBox="1"/>
          <p:nvPr/>
        </p:nvSpPr>
        <p:spPr>
          <a:xfrm>
            <a:off x="317500" y="869325"/>
            <a:ext cx="8458200" cy="3948900"/>
          </a:xfrm>
          <a:prstGeom prst="rect">
            <a:avLst/>
          </a:prstGeom>
          <a:noFill/>
          <a:ln>
            <a:noFill/>
          </a:ln>
        </p:spPr>
        <p:txBody>
          <a:bodyPr spcFirstLastPara="1" wrap="square" lIns="81725" tIns="40850" rIns="81725" bIns="40850" anchor="ctr" anchorCtr="0">
            <a:noAutofit/>
          </a:bodyPr>
          <a:lstStyle/>
          <a:p>
            <a:pPr marL="0" marR="0" lvl="0" indent="0" algn="l" rtl="0">
              <a:lnSpc>
                <a:spcPct val="121392"/>
              </a:lnSpc>
              <a:spcBef>
                <a:spcPts val="600"/>
              </a:spcBef>
              <a:spcAft>
                <a:spcPts val="0"/>
              </a:spcAft>
              <a:buClr>
                <a:schemeClr val="dk1"/>
              </a:buClr>
              <a:buSzPts val="1100"/>
              <a:buFont typeface="Arial"/>
              <a:buNone/>
            </a:pPr>
            <a:r>
              <a:rPr lang="en" sz="1200">
                <a:solidFill>
                  <a:srgbClr val="FFFFFF"/>
                </a:solidFill>
              </a:rPr>
              <a:t>	 	 	 	</a:t>
            </a:r>
            <a:endParaRPr sz="1200">
              <a:solidFill>
                <a:srgbClr val="FFFFFF"/>
              </a:solidFill>
            </a:endParaRPr>
          </a:p>
          <a:p>
            <a:pPr marL="457200" lvl="0" indent="-304800" algn="l" rtl="0">
              <a:lnSpc>
                <a:spcPct val="115000"/>
              </a:lnSpc>
              <a:spcBef>
                <a:spcPts val="1200"/>
              </a:spcBef>
              <a:spcAft>
                <a:spcPts val="0"/>
              </a:spcAft>
              <a:buClr>
                <a:srgbClr val="FFFFFF"/>
              </a:buClr>
              <a:buSzPts val="1200"/>
              <a:buAutoNum type="arabicPeriod"/>
            </a:pPr>
            <a:r>
              <a:rPr lang="en" sz="1200">
                <a:solidFill>
                  <a:srgbClr val="FFFFFF"/>
                </a:solidFill>
              </a:rPr>
              <a:t>Nelofar Kureshi, Syed Sibte Raza Abidi, </a:t>
            </a:r>
            <a:r>
              <a:rPr lang="en" sz="1200" i="1">
                <a:solidFill>
                  <a:srgbClr val="FFFFFF"/>
                </a:solidFill>
              </a:rPr>
              <a:t>“A Predictive Model for Personalized Therapeutic Interventions in Non-small Cell Lung Cancer”</a:t>
            </a:r>
            <a:r>
              <a:rPr lang="en" sz="1200">
                <a:solidFill>
                  <a:srgbClr val="FFFFFF"/>
                </a:solidFill>
              </a:rPr>
              <a:t>,  IEEE Journal of Health Informatics Vol. 20, No.1, pp 2016.</a:t>
            </a:r>
            <a:br>
              <a:rPr lang="en" sz="1200">
                <a:solidFill>
                  <a:srgbClr val="FFFFFF"/>
                </a:solidFill>
              </a:rPr>
            </a:br>
            <a:r>
              <a:rPr lang="en" sz="1200">
                <a:solidFill>
                  <a:srgbClr val="FFFFFF"/>
                </a:solidFill>
              </a:rPr>
              <a:t> 	</a:t>
            </a:r>
            <a:endParaRPr sz="1200">
              <a:solidFill>
                <a:srgbClr val="FFFFFF"/>
              </a:solidFill>
            </a:endParaRPr>
          </a:p>
          <a:p>
            <a:pPr marL="457200" lvl="0" indent="-304800" algn="l" rtl="0">
              <a:lnSpc>
                <a:spcPct val="115000"/>
              </a:lnSpc>
              <a:spcBef>
                <a:spcPts val="0"/>
              </a:spcBef>
              <a:spcAft>
                <a:spcPts val="0"/>
              </a:spcAft>
              <a:buClr>
                <a:srgbClr val="FFFFFF"/>
              </a:buClr>
              <a:buSzPts val="1200"/>
              <a:buAutoNum type="arabicPeriod"/>
            </a:pPr>
            <a:r>
              <a:rPr lang="en" sz="1200">
                <a:solidFill>
                  <a:srgbClr val="FFFFFF"/>
                </a:solidFill>
              </a:rPr>
              <a:t>PR  Anisha, CKK Reddy, LVN Prasad, </a:t>
            </a:r>
            <a:r>
              <a:rPr lang="en" sz="1200" i="1">
                <a:solidFill>
                  <a:srgbClr val="FFFFFF"/>
                </a:solidFill>
              </a:rPr>
              <a:t>"A pragmatic approach for detecting liver cancer using image processing 	and data mining techniques"</a:t>
            </a:r>
            <a:r>
              <a:rPr lang="en" sz="1200">
                <a:solidFill>
                  <a:srgbClr val="FFFFFF"/>
                </a:solidFill>
              </a:rPr>
              <a:t>, International Conference on Signal Processing And Communication Engineering Systems (SPACES), India, pp.1-6, 2015.</a:t>
            </a:r>
            <a:br>
              <a:rPr lang="en" sz="1200">
                <a:solidFill>
                  <a:srgbClr val="FFFFFF"/>
                </a:solidFill>
              </a:rPr>
            </a:br>
            <a:r>
              <a:rPr lang="en" sz="1200">
                <a:solidFill>
                  <a:srgbClr val="FFFFFF"/>
                </a:solidFill>
              </a:rPr>
              <a:t> 	</a:t>
            </a:r>
            <a:endParaRPr sz="1200">
              <a:solidFill>
                <a:srgbClr val="FFFFFF"/>
              </a:solidFill>
            </a:endParaRPr>
          </a:p>
          <a:p>
            <a:pPr marL="457200" lvl="0" indent="-304800" algn="l" rtl="0">
              <a:lnSpc>
                <a:spcPct val="115000"/>
              </a:lnSpc>
              <a:spcBef>
                <a:spcPts val="0"/>
              </a:spcBef>
              <a:spcAft>
                <a:spcPts val="0"/>
              </a:spcAft>
              <a:buClr>
                <a:srgbClr val="FFFFFF"/>
              </a:buClr>
              <a:buSzPts val="1200"/>
              <a:buAutoNum type="arabicPeriod"/>
            </a:pPr>
            <a:r>
              <a:rPr lang="en" sz="1200">
                <a:solidFill>
                  <a:srgbClr val="FFFFFF"/>
                </a:solidFill>
              </a:rPr>
              <a:t> F. J. Kaye, N. Lindeman, T. J. Boggon, K. Naoki, H. Sasaki, Y. Fujii, M. J., W. R. Sellers, B. E. Johnson, M. Meyerson, </a:t>
            </a:r>
            <a:r>
              <a:rPr lang="en" sz="1200" i="1">
                <a:solidFill>
                  <a:srgbClr val="FFFFFF"/>
                </a:solidFill>
              </a:rPr>
              <a:t>“EGFR 	mutations in lung cancer: Correlation with clinical response to gefitinib therapy”,</a:t>
            </a:r>
            <a:r>
              <a:rPr lang="en" sz="1200">
                <a:solidFill>
                  <a:srgbClr val="FFFFFF"/>
                </a:solidFill>
              </a:rPr>
              <a:t> 	Science, vol. 304, no. 5676, pp. 1497-1500, Jun. 2004. 	</a:t>
            </a:r>
            <a:br>
              <a:rPr lang="en" sz="1200">
                <a:solidFill>
                  <a:srgbClr val="FFFFFF"/>
                </a:solidFill>
              </a:rPr>
            </a:br>
            <a:r>
              <a:rPr lang="en" sz="1200">
                <a:solidFill>
                  <a:srgbClr val="FFFFFF"/>
                </a:solidFill>
              </a:rPr>
              <a:t> 	</a:t>
            </a:r>
            <a:endParaRPr sz="1200">
              <a:solidFill>
                <a:srgbClr val="FFFFFF"/>
              </a:solidFill>
            </a:endParaRPr>
          </a:p>
          <a:p>
            <a:pPr marL="457200" lvl="0" indent="-304800" algn="l" rtl="0">
              <a:lnSpc>
                <a:spcPct val="115000"/>
              </a:lnSpc>
              <a:spcBef>
                <a:spcPts val="0"/>
              </a:spcBef>
              <a:spcAft>
                <a:spcPts val="0"/>
              </a:spcAft>
              <a:buClr>
                <a:srgbClr val="FFFFFF"/>
              </a:buClr>
              <a:buSzPts val="1200"/>
              <a:buAutoNum type="arabicPeriod"/>
            </a:pPr>
            <a:r>
              <a:rPr lang="en" sz="1200">
                <a:solidFill>
                  <a:srgbClr val="FFFFFF"/>
                </a:solidFill>
              </a:rPr>
              <a:t>F. G. Haluska, D. N. Louis, D. C. Christiani, J. Settleman, D. A. 	Haber, </a:t>
            </a:r>
            <a:r>
              <a:rPr lang="en" sz="1200" i="1">
                <a:solidFill>
                  <a:srgbClr val="FFFFFF"/>
                </a:solidFill>
              </a:rPr>
              <a:t>“Activating 	mutations in the epidermal growth factor receptor underlying 	responsiveness of non-small-cell lung cancer to gefitinib”,</a:t>
            </a:r>
            <a:r>
              <a:rPr lang="en" sz="1200">
                <a:solidFill>
                  <a:srgbClr val="FFFFFF"/>
                </a:solidFill>
              </a:rPr>
              <a:t> New England J. Med., vol. 350, no. 21, pp. 2129-2139, 2004. 	</a:t>
            </a:r>
            <a:br>
              <a:rPr lang="en" sz="1200">
                <a:solidFill>
                  <a:srgbClr val="FFFFFF"/>
                </a:solidFill>
              </a:rPr>
            </a:br>
            <a:r>
              <a:rPr lang="en" sz="1200">
                <a:solidFill>
                  <a:srgbClr val="FFFFFF"/>
                </a:solidFill>
              </a:rPr>
              <a:t> 	</a:t>
            </a:r>
            <a:endParaRPr sz="1200">
              <a:solidFill>
                <a:srgbClr val="FFFFFF"/>
              </a:solidFill>
            </a:endParaRPr>
          </a:p>
          <a:p>
            <a:pPr marL="457200" lvl="0" indent="-304800" algn="l" rtl="0">
              <a:lnSpc>
                <a:spcPct val="115000"/>
              </a:lnSpc>
              <a:spcBef>
                <a:spcPts val="0"/>
              </a:spcBef>
              <a:spcAft>
                <a:spcPts val="0"/>
              </a:spcAft>
              <a:buClr>
                <a:srgbClr val="FFFFFF"/>
              </a:buClr>
              <a:buSzPts val="1200"/>
              <a:buAutoNum type="arabicPeriod"/>
            </a:pPr>
            <a:r>
              <a:rPr lang="en" sz="1200">
                <a:solidFill>
                  <a:srgbClr val="FFFFFF"/>
                </a:solidFill>
              </a:rPr>
              <a:t>H. B. Kekre, A. Bild, E. S. Iversen, A. T. Huang, J. R. Nevins, M.West, </a:t>
            </a:r>
            <a:r>
              <a:rPr lang="en" sz="1200" i="1">
                <a:solidFill>
                  <a:srgbClr val="FFFFFF"/>
                </a:solidFill>
              </a:rPr>
              <a:t>“Integrated modeling of clinical and gene expression information for 	personalized prediction of disease outcomes”,</a:t>
            </a:r>
            <a:r>
              <a:rPr lang="en" sz="1200">
                <a:solidFill>
                  <a:srgbClr val="FFFFFF"/>
                </a:solidFill>
              </a:rPr>
              <a:t> 	Proc. Nat. Acad. Sci. vol. 101, no. 22, pp. 8431-8436, 2004</a:t>
            </a:r>
            <a:br>
              <a:rPr lang="en" sz="1200">
                <a:solidFill>
                  <a:srgbClr val="FFFFFF"/>
                </a:solidFill>
              </a:rPr>
            </a:br>
            <a:endParaRPr sz="1200">
              <a:solidFill>
                <a:srgbClr val="FFFFFF"/>
              </a:solidFill>
            </a:endParaRPr>
          </a:p>
          <a:p>
            <a:pPr marL="0" marR="0" lvl="0" indent="0" algn="l" rtl="0">
              <a:lnSpc>
                <a:spcPct val="121392"/>
              </a:lnSpc>
              <a:spcBef>
                <a:spcPts val="1200"/>
              </a:spcBef>
              <a:spcAft>
                <a:spcPts val="0"/>
              </a:spcAft>
              <a:buNone/>
            </a:pPr>
            <a:endParaRPr sz="1200">
              <a:solidFill>
                <a:srgbClr val="FFFFFF"/>
              </a:solidFill>
            </a:endParaRPr>
          </a:p>
        </p:txBody>
      </p:sp>
      <p:sp>
        <p:nvSpPr>
          <p:cNvPr id="976" name="Google Shape;976;p184"/>
          <p:cNvSpPr txBox="1"/>
          <p:nvPr/>
        </p:nvSpPr>
        <p:spPr>
          <a:xfrm>
            <a:off x="3275747" y="48182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977" name="Google Shape;977;p184"/>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29</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58"/>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b="0" i="0" u="none" strike="noStrike" cap="none">
                <a:solidFill>
                  <a:srgbClr val="FFFFFF"/>
                </a:solidFill>
                <a:latin typeface="Crimson Text"/>
                <a:ea typeface="Crimson Text"/>
                <a:cs typeface="Crimson Text"/>
                <a:sym typeface="Crimson Text"/>
              </a:rPr>
              <a:t>Problem Statement</a:t>
            </a:r>
            <a:endParaRPr sz="2700" b="0" i="0" u="none" strike="noStrike" cap="none">
              <a:solidFill>
                <a:srgbClr val="FFFFFF"/>
              </a:solidFill>
              <a:latin typeface="Crimson Text"/>
              <a:ea typeface="Crimson Text"/>
              <a:cs typeface="Crimson Text"/>
              <a:sym typeface="Crimson Text"/>
            </a:endParaRPr>
          </a:p>
        </p:txBody>
      </p:sp>
      <p:sp>
        <p:nvSpPr>
          <p:cNvPr id="748" name="Google Shape;748;p158"/>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 dirty="0">
                <a:solidFill>
                  <a:srgbClr val="FFFFFF"/>
                </a:solidFill>
                <a:latin typeface="Crimson Text"/>
                <a:ea typeface="Crimson Text"/>
                <a:cs typeface="Crimson Text"/>
                <a:sym typeface="Crimson Text"/>
              </a:rPr>
              <a:t>Team Learners - Guide:Abhay kumar</a:t>
            </a:r>
            <a:endParaRPr b="0" i="0" u="none" strike="noStrike" cap="none" dirty="0">
              <a:latin typeface="Times New Roman"/>
              <a:ea typeface="Times New Roman"/>
              <a:cs typeface="Times New Roman"/>
              <a:sym typeface="Times New Roman"/>
            </a:endParaRPr>
          </a:p>
        </p:txBody>
      </p:sp>
      <p:sp>
        <p:nvSpPr>
          <p:cNvPr id="749" name="Google Shape;749;p158"/>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a:t>
            </a:fld>
            <a:endParaRPr sz="1800" b="0" i="0" u="none" strike="noStrike" cap="none">
              <a:latin typeface="Times New Roman"/>
              <a:ea typeface="Times New Roman"/>
              <a:cs typeface="Times New Roman"/>
              <a:sym typeface="Times New Roman"/>
            </a:endParaRPr>
          </a:p>
        </p:txBody>
      </p:sp>
      <p:sp>
        <p:nvSpPr>
          <p:cNvPr id="750" name="Google Shape;750;p158"/>
          <p:cNvSpPr txBox="1"/>
          <p:nvPr/>
        </p:nvSpPr>
        <p:spPr>
          <a:xfrm>
            <a:off x="395125" y="591473"/>
            <a:ext cx="8137200" cy="2736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200" b="0" i="0" u="none" strike="noStrike" cap="none" dirty="0">
                <a:solidFill>
                  <a:srgbClr val="FFFFFF"/>
                </a:solidFill>
                <a:latin typeface="Crimson Text"/>
                <a:ea typeface="Crimson Text"/>
                <a:cs typeface="Crimson Text"/>
                <a:sym typeface="Crimson Text"/>
              </a:rPr>
              <a:t>Detection of liver cancer using Image processing techniques.</a:t>
            </a:r>
            <a:endParaRPr sz="1200" b="0" i="0" u="none" strike="noStrike" cap="none" dirty="0">
              <a:solidFill>
                <a:srgbClr val="FFFFFF"/>
              </a:solidFill>
              <a:latin typeface="Crimson Text"/>
              <a:ea typeface="Crimson Text"/>
              <a:cs typeface="Crimson Text"/>
              <a:sym typeface="Crimson Text"/>
            </a:endParaRPr>
          </a:p>
        </p:txBody>
      </p:sp>
      <p:sp>
        <p:nvSpPr>
          <p:cNvPr id="751" name="Google Shape;751;p158"/>
          <p:cNvSpPr txBox="1"/>
          <p:nvPr/>
        </p:nvSpPr>
        <p:spPr>
          <a:xfrm>
            <a:off x="593150" y="980513"/>
            <a:ext cx="7957500" cy="3707100"/>
          </a:xfrm>
          <a:prstGeom prst="rect">
            <a:avLst/>
          </a:prstGeom>
          <a:noFill/>
          <a:ln>
            <a:noFill/>
          </a:ln>
        </p:spPr>
        <p:txBody>
          <a:bodyPr spcFirstLastPara="1" wrap="square" lIns="81725" tIns="40850" rIns="81725" bIns="40850" anchor="t" anchorCtr="0">
            <a:noAutofit/>
          </a:bodyPr>
          <a:lstStyle/>
          <a:p>
            <a:pPr marL="457200" marR="0" lvl="0" indent="-342900" algn="l" rtl="0">
              <a:lnSpc>
                <a:spcPct val="100000"/>
              </a:lnSpc>
              <a:spcBef>
                <a:spcPts val="0"/>
              </a:spcBef>
              <a:spcAft>
                <a:spcPts val="0"/>
              </a:spcAft>
              <a:buClr>
                <a:srgbClr val="FFFFFF"/>
              </a:buClr>
              <a:buSzPts val="1800"/>
              <a:buFont typeface="Crimson Text"/>
              <a:buChar char="●"/>
            </a:pPr>
            <a:r>
              <a:rPr lang="en" sz="1800" b="0" i="0" u="none" strike="noStrike" cap="none">
                <a:solidFill>
                  <a:srgbClr val="FFFFFF"/>
                </a:solidFill>
                <a:latin typeface="Crimson Text"/>
                <a:ea typeface="Crimson Text"/>
                <a:cs typeface="Crimson Text"/>
                <a:sym typeface="Crimson Text"/>
              </a:rPr>
              <a:t>Worldwide  cancer  is  the  fifth  reason  for death  therefore  detection  and  treatment  of cancer  having  great significance   because   of   widespread   episodes   of   diseases, </a:t>
            </a:r>
            <a:r>
              <a:rPr lang="en" sz="1800">
                <a:solidFill>
                  <a:srgbClr val="FFFFFF"/>
                </a:solidFill>
                <a:latin typeface="Crimson Text"/>
                <a:ea typeface="Crimson Text"/>
                <a:cs typeface="Crimson Text"/>
                <a:sym typeface="Crimson Text"/>
              </a:rPr>
              <a:t>recurrence</a:t>
            </a:r>
            <a:r>
              <a:rPr lang="en" sz="1800" b="0" i="0" u="none" strike="noStrike" cap="none">
                <a:solidFill>
                  <a:srgbClr val="FFFFFF"/>
                </a:solidFill>
                <a:latin typeface="Crimson Text"/>
                <a:ea typeface="Crimson Text"/>
                <a:cs typeface="Crimson Text"/>
                <a:sym typeface="Crimson Text"/>
              </a:rPr>
              <a:t>   after   treatment   and   high   death   rate.  </a:t>
            </a:r>
            <a:endParaRPr sz="1800" b="0" i="0" u="none" strike="noStrike" cap="none">
              <a:solidFill>
                <a:srgbClr val="FFFFFF"/>
              </a:solidFill>
              <a:latin typeface="Crimson Text"/>
              <a:ea typeface="Crimson Text"/>
              <a:cs typeface="Crimson Text"/>
              <a:sym typeface="Crimson Text"/>
            </a:endParaRPr>
          </a:p>
          <a:p>
            <a:pPr marL="457200" marR="0" lvl="0" indent="0" algn="l" rtl="0">
              <a:lnSpc>
                <a:spcPct val="100000"/>
              </a:lnSpc>
              <a:spcBef>
                <a:spcPts val="0"/>
              </a:spcBef>
              <a:spcAft>
                <a:spcPts val="0"/>
              </a:spcAft>
              <a:buNone/>
            </a:pPr>
            <a:endParaRPr sz="1800">
              <a:solidFill>
                <a:srgbClr val="FFFFFF"/>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rgbClr val="FFFFFF"/>
              </a:buClr>
              <a:buSzPts val="1800"/>
              <a:buFont typeface="Crimson Text"/>
              <a:buChar char="●"/>
            </a:pPr>
            <a:r>
              <a:rPr lang="en" sz="1800" b="0" i="0" u="none" strike="noStrike" cap="none">
                <a:solidFill>
                  <a:srgbClr val="FFFFFF"/>
                </a:solidFill>
                <a:latin typeface="Crimson Text"/>
                <a:ea typeface="Crimson Text"/>
                <a:cs typeface="Crimson Text"/>
                <a:sym typeface="Crimson Text"/>
              </a:rPr>
              <a:t> There   are different  types  of  cancer  in  which  liver  cancer  is  at  third  position for death factor. This cancer is also known as hepatic cancer. This type of cancer is starting from the liver and then growing further if the  not  diagnosed  early. </a:t>
            </a:r>
            <a:endParaRPr sz="1800" b="0" i="0" u="none" strike="noStrike" cap="none">
              <a:solidFill>
                <a:srgbClr val="FFFFFF"/>
              </a:solidFill>
              <a:latin typeface="Crimson Text"/>
              <a:ea typeface="Crimson Text"/>
              <a:cs typeface="Crimson Text"/>
              <a:sym typeface="Crimson Text"/>
            </a:endParaRPr>
          </a:p>
          <a:p>
            <a:pPr marL="457200" marR="0" lvl="0" indent="0" algn="l" rtl="0">
              <a:lnSpc>
                <a:spcPct val="100000"/>
              </a:lnSpc>
              <a:spcBef>
                <a:spcPts val="0"/>
              </a:spcBef>
              <a:spcAft>
                <a:spcPts val="0"/>
              </a:spcAft>
              <a:buNone/>
            </a:pPr>
            <a:endParaRPr sz="1800">
              <a:solidFill>
                <a:srgbClr val="FFFFFF"/>
              </a:solidFill>
              <a:latin typeface="Crimson Text"/>
              <a:ea typeface="Crimson Text"/>
              <a:cs typeface="Crimson Text"/>
              <a:sym typeface="Crimson Text"/>
            </a:endParaRPr>
          </a:p>
          <a:p>
            <a:pPr marL="457200" lvl="0" indent="-342900" algn="l" rtl="0">
              <a:spcBef>
                <a:spcPts val="0"/>
              </a:spcBef>
              <a:spcAft>
                <a:spcPts val="0"/>
              </a:spcAft>
              <a:buClr>
                <a:srgbClr val="FFFFFF"/>
              </a:buClr>
              <a:buSzPts val="1800"/>
              <a:buFont typeface="Crimson Text"/>
              <a:buChar char="●"/>
            </a:pPr>
            <a:r>
              <a:rPr lang="en" sz="1800">
                <a:solidFill>
                  <a:schemeClr val="lt1"/>
                </a:solidFill>
                <a:latin typeface="Crimson Text"/>
                <a:ea typeface="Crimson Text"/>
                <a:cs typeface="Crimson Text"/>
                <a:sym typeface="Crimson Text"/>
              </a:rPr>
              <a:t>The  cancer  which  is  started  from  some other organ and travels to liver is not treated as liver cancer. Liver cancer   is   consisting   of   the   malignant   hepatic   growths   called tumours over  liver  or  inside  liver. </a:t>
            </a:r>
            <a:endParaRPr sz="1800">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85"/>
          <p:cNvSpPr txBox="1"/>
          <p:nvPr/>
        </p:nvSpPr>
        <p:spPr>
          <a:xfrm>
            <a:off x="45724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4000" b="0" strike="noStrike">
                <a:solidFill>
                  <a:srgbClr val="FFFFFF"/>
                </a:solidFill>
                <a:latin typeface="Crimson Text"/>
                <a:ea typeface="Crimson Text"/>
                <a:cs typeface="Crimson Text"/>
                <a:sym typeface="Crimson Text"/>
              </a:rPr>
              <a:t>THANK </a:t>
            </a:r>
            <a:r>
              <a:rPr lang="en" sz="4000" b="0" strike="noStrike">
                <a:solidFill>
                  <a:srgbClr val="7BCFF5"/>
                </a:solidFill>
                <a:latin typeface="Crimson Text"/>
                <a:ea typeface="Crimson Text"/>
                <a:cs typeface="Crimson Text"/>
                <a:sym typeface="Crimson Text"/>
              </a:rPr>
              <a:t>Y</a:t>
            </a:r>
            <a:r>
              <a:rPr lang="en" sz="4000" b="0" strike="noStrike">
                <a:solidFill>
                  <a:srgbClr val="FFFFFF"/>
                </a:solidFill>
                <a:latin typeface="Crimson Text"/>
                <a:ea typeface="Crimson Text"/>
                <a:cs typeface="Crimson Text"/>
                <a:sym typeface="Crimson Text"/>
              </a:rPr>
              <a:t>OU!</a:t>
            </a:r>
            <a:endParaRPr sz="4000" b="0" strike="noStrike">
              <a:solidFill>
                <a:srgbClr val="FFFFFF"/>
              </a:solidFill>
              <a:latin typeface="Crimson Text"/>
              <a:ea typeface="Crimson Text"/>
              <a:cs typeface="Crimson Text"/>
              <a:sym typeface="Crimson Text"/>
            </a:endParaRPr>
          </a:p>
        </p:txBody>
      </p:sp>
      <p:sp>
        <p:nvSpPr>
          <p:cNvPr id="983" name="Google Shape;983;p185"/>
          <p:cNvSpPr txBo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 sz="1400" b="0" strike="noStrike">
                <a:solidFill>
                  <a:srgbClr val="FFFFFF"/>
                </a:solidFill>
                <a:latin typeface="Crimson Text"/>
                <a:ea typeface="Crimson Text"/>
                <a:cs typeface="Crimson Text"/>
                <a:sym typeface="Crimson Text"/>
              </a:rPr>
              <a:t>Any Questions?</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b="0" i="0" u="none" strike="noStrike" cap="none">
                <a:solidFill>
                  <a:srgbClr val="FFFFFF"/>
                </a:solidFill>
                <a:latin typeface="Crimson Text"/>
                <a:ea typeface="Crimson Text"/>
                <a:cs typeface="Crimson Text"/>
                <a:sym typeface="Crimson Text"/>
              </a:rPr>
              <a:t>Problem Statement</a:t>
            </a:r>
            <a:endParaRPr sz="2700" b="0" i="0" u="none" strike="noStrike" cap="none">
              <a:solidFill>
                <a:srgbClr val="FFFFFF"/>
              </a:solidFill>
              <a:latin typeface="Crimson Text"/>
              <a:ea typeface="Crimson Text"/>
              <a:cs typeface="Crimson Text"/>
              <a:sym typeface="Crimson Text"/>
            </a:endParaRP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200" b="0" i="0" u="none" strike="noStrike" cap="none">
                <a:solidFill>
                  <a:srgbClr val="FFFFFF"/>
                </a:solidFill>
                <a:latin typeface="Crimson Text"/>
                <a:ea typeface="Crimson Text"/>
                <a:cs typeface="Crimson Text"/>
                <a:sym typeface="Crimson Text"/>
              </a:rPr>
              <a:t>Detection of liver cancer using Image processing techniques.</a:t>
            </a:r>
            <a:endParaRPr sz="1200" b="0" i="0" u="none" strike="noStrike" cap="none">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0" lvl="0" indent="0" algn="l" rtl="0">
              <a:spcBef>
                <a:spcPts val="0"/>
              </a:spcBef>
              <a:spcAft>
                <a:spcPts val="0"/>
              </a:spcAft>
              <a:buNone/>
            </a:pPr>
            <a:endParaRPr sz="1800" dirty="0">
              <a:solidFill>
                <a:schemeClr val="lt1"/>
              </a:solidFill>
              <a:latin typeface="Crimson Text"/>
              <a:ea typeface="Crimson Text"/>
              <a:cs typeface="Crimson Text"/>
              <a:sym typeface="Crimson Text"/>
            </a:endParaRPr>
          </a:p>
          <a:p>
            <a:pPr marL="457200" lvl="0" indent="-342900" algn="l" rtl="0">
              <a:spcBef>
                <a:spcPts val="0"/>
              </a:spcBef>
              <a:spcAft>
                <a:spcPts val="0"/>
              </a:spcAft>
              <a:buClr>
                <a:schemeClr val="lt1"/>
              </a:buClr>
              <a:buSzPts val="1800"/>
              <a:buFont typeface="Crimson Text"/>
              <a:buChar char="●"/>
            </a:pPr>
            <a:r>
              <a:rPr lang="en" sz="1800" dirty="0">
                <a:solidFill>
                  <a:schemeClr val="lt1"/>
                </a:solidFill>
                <a:latin typeface="Crimson Text"/>
                <a:ea typeface="Crimson Text"/>
                <a:cs typeface="Crimson Text"/>
                <a:sym typeface="Crimson Text"/>
              </a:rPr>
              <a:t>Therefore,early  detection  of liver  cancer  is  challenging  task  in  practical  radiology.  There  are number   of   computer   aided   diagnostic methods   designed   using image  processing  terminologies  for  early  detection  accurately. </a:t>
            </a:r>
            <a:endParaRPr sz="1800" dirty="0">
              <a:solidFill>
                <a:schemeClr val="lt1"/>
              </a:solidFill>
              <a:latin typeface="Crimson Text"/>
              <a:ea typeface="Crimson Text"/>
              <a:cs typeface="Crimson Text"/>
              <a:sym typeface="Crimson Text"/>
            </a:endParaRPr>
          </a:p>
          <a:p>
            <a:pPr marL="457200" lvl="0" indent="0" algn="l" rtl="0">
              <a:spcBef>
                <a:spcPts val="0"/>
              </a:spcBef>
              <a:spcAft>
                <a:spcPts val="0"/>
              </a:spcAft>
              <a:buNone/>
            </a:pPr>
            <a:endParaRPr sz="1800" dirty="0">
              <a:solidFill>
                <a:schemeClr val="lt1"/>
              </a:solidFill>
              <a:latin typeface="Crimson Text"/>
              <a:ea typeface="Crimson Text"/>
              <a:cs typeface="Crimson Text"/>
              <a:sym typeface="Crimson Text"/>
            </a:endParaRPr>
          </a:p>
          <a:p>
            <a:pPr marL="457200" lvl="0" indent="-342900" algn="l" rtl="0">
              <a:spcBef>
                <a:spcPts val="0"/>
              </a:spcBef>
              <a:spcAft>
                <a:spcPts val="0"/>
              </a:spcAft>
              <a:buClr>
                <a:schemeClr val="lt1"/>
              </a:buClr>
              <a:buSzPts val="1800"/>
              <a:buFont typeface="Crimson Text"/>
              <a:buChar char="●"/>
            </a:pPr>
            <a:r>
              <a:rPr lang="en" sz="1800" dirty="0">
                <a:solidFill>
                  <a:schemeClr val="lt1"/>
                </a:solidFill>
                <a:latin typeface="Crimson Text"/>
                <a:ea typeface="Crimson Text"/>
                <a:cs typeface="Crimson Text"/>
                <a:sym typeface="Crimson Text"/>
              </a:rPr>
              <a:t>Early stage detection of liver cancer helps to prevent it completely through   the   proper   treatment.   The   major   issues   with   image processing  based  techniques  are  efficiency,  processing  time  and accuracy of detection. Designing time efficient, highly accurate and simple method for detection is main research problem. </a:t>
            </a:r>
            <a:endParaRPr sz="1800" dirty="0">
              <a:solidFill>
                <a:schemeClr val="lt1"/>
              </a:solidFill>
              <a:latin typeface="Crimson Text"/>
              <a:ea typeface="Crimson Text"/>
              <a:cs typeface="Crimson Text"/>
              <a:sym typeface="Crimson Text"/>
            </a:endParaRPr>
          </a:p>
          <a:p>
            <a:pPr marL="457200" lvl="0" indent="0" algn="l" rtl="0">
              <a:spcBef>
                <a:spcPts val="0"/>
              </a:spcBef>
              <a:spcAft>
                <a:spcPts val="0"/>
              </a:spcAft>
              <a:buNone/>
            </a:pPr>
            <a:endParaRPr sz="1800" dirty="0">
              <a:solidFill>
                <a:schemeClr val="lt1"/>
              </a:solidFill>
              <a:latin typeface="Crimson Text"/>
              <a:ea typeface="Crimson Text"/>
              <a:cs typeface="Crimson Text"/>
              <a:sym typeface="Crimson Text"/>
            </a:endParaRPr>
          </a:p>
          <a:p>
            <a:pPr marL="457200" lvl="0" indent="-342900" algn="l" rtl="0">
              <a:spcBef>
                <a:spcPts val="0"/>
              </a:spcBef>
              <a:spcAft>
                <a:spcPts val="0"/>
              </a:spcAft>
              <a:buClr>
                <a:schemeClr val="lt1"/>
              </a:buClr>
              <a:buSzPts val="1800"/>
              <a:buFont typeface="Crimson Text"/>
              <a:buChar char="●"/>
            </a:pPr>
            <a:r>
              <a:rPr lang="en" sz="1800" dirty="0">
                <a:solidFill>
                  <a:schemeClr val="lt1"/>
                </a:solidFill>
                <a:latin typeface="Crimson Text"/>
                <a:ea typeface="Crimson Text"/>
                <a:cs typeface="Crimson Text"/>
                <a:sym typeface="Crimson Text"/>
              </a:rPr>
              <a:t>We even aim to develop a Web based or an App based GUI to simplify the same.</a:t>
            </a:r>
            <a:endParaRPr sz="1800" dirty="0">
              <a:solidFill>
                <a:schemeClr val="lt1"/>
              </a:solidFill>
              <a:latin typeface="Crimson Text"/>
              <a:ea typeface="Crimson Text"/>
              <a:cs typeface="Crimson Text"/>
              <a:sym typeface="Crimson Text"/>
            </a:endParaRPr>
          </a:p>
          <a:p>
            <a:pPr marL="457200" lvl="0" indent="0" algn="l" rtl="0">
              <a:spcBef>
                <a:spcPts val="0"/>
              </a:spcBef>
              <a:spcAft>
                <a:spcPts val="0"/>
              </a:spcAft>
              <a:buNone/>
            </a:pPr>
            <a:endParaRPr sz="1800" dirty="0">
              <a:solidFill>
                <a:schemeClr val="lt1"/>
              </a:solidFill>
              <a:latin typeface="Crimson Text"/>
              <a:ea typeface="Crimson Text"/>
              <a:cs typeface="Crimson Text"/>
              <a:sym typeface="Crimson Text"/>
            </a:endParaRPr>
          </a:p>
          <a:p>
            <a:pPr marL="0" marR="0" lvl="0" indent="0" algn="ctr" rtl="0">
              <a:lnSpc>
                <a:spcPct val="100000"/>
              </a:lnSpc>
              <a:spcBef>
                <a:spcPts val="0"/>
              </a:spcBef>
              <a:spcAft>
                <a:spcPts val="0"/>
              </a:spcAft>
              <a:buNone/>
            </a:pPr>
            <a:endParaRPr sz="1800" dirty="0">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60"/>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Objectives</a:t>
            </a:r>
            <a:endParaRPr sz="2700" b="0" i="0" u="none" strike="noStrike" cap="none">
              <a:solidFill>
                <a:srgbClr val="FFFFFF"/>
              </a:solidFill>
              <a:latin typeface="Crimson Text"/>
              <a:ea typeface="Crimson Text"/>
              <a:cs typeface="Crimson Text"/>
              <a:sym typeface="Crimson Text"/>
            </a:endParaRPr>
          </a:p>
        </p:txBody>
      </p:sp>
      <p:sp>
        <p:nvSpPr>
          <p:cNvPr id="765" name="Google Shape;765;p160"/>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5</a:t>
            </a:fld>
            <a:endParaRPr sz="1800" b="0" i="0" u="none" strike="noStrike" cap="none">
              <a:latin typeface="Times New Roman"/>
              <a:ea typeface="Times New Roman"/>
              <a:cs typeface="Times New Roman"/>
              <a:sym typeface="Times New Roman"/>
            </a:endParaRPr>
          </a:p>
        </p:txBody>
      </p:sp>
      <p:sp>
        <p:nvSpPr>
          <p:cNvPr id="766" name="Google Shape;766;p160"/>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200" b="0" i="0" u="none" strike="noStrike" cap="none">
                <a:solidFill>
                  <a:srgbClr val="FFFFFF"/>
                </a:solidFill>
                <a:latin typeface="Crimson Text"/>
                <a:ea typeface="Crimson Text"/>
                <a:cs typeface="Crimson Text"/>
                <a:sym typeface="Crimson Text"/>
              </a:rPr>
              <a:t>Detection of liver cancer using Image processing techniques.</a:t>
            </a:r>
            <a:endParaRPr sz="1200" b="0" i="0" u="none" strike="noStrike" cap="none">
              <a:solidFill>
                <a:srgbClr val="FFFFFF"/>
              </a:solidFill>
              <a:latin typeface="Crimson Text"/>
              <a:ea typeface="Crimson Text"/>
              <a:cs typeface="Crimson Text"/>
              <a:sym typeface="Crimson Text"/>
            </a:endParaRPr>
          </a:p>
        </p:txBody>
      </p:sp>
      <p:sp>
        <p:nvSpPr>
          <p:cNvPr id="767" name="Google Shape;767;p16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marR="0" lvl="0" indent="-342900" algn="l" rtl="0">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Considering the problem formulated and the objectives of the paper is de-noise the image and find ROI. For checking the data sets of the patient, in case of cancer in liver, its size, volume, and shape; structure of its vessels; and location(s) are important.</a:t>
            </a:r>
            <a:endParaRPr sz="1800">
              <a:solidFill>
                <a:schemeClr val="lt1"/>
              </a:solidFill>
              <a:latin typeface="Crimson Text"/>
              <a:ea typeface="Crimson Text"/>
              <a:cs typeface="Crimson Text"/>
              <a:sym typeface="Crimson Text"/>
            </a:endParaRPr>
          </a:p>
          <a:p>
            <a:pPr marL="457200" marR="0" lvl="0" indent="0" algn="l" rtl="0">
              <a:lnSpc>
                <a:spcPct val="100000"/>
              </a:lnSpc>
              <a:spcBef>
                <a:spcPts val="0"/>
              </a:spcBef>
              <a:spcAft>
                <a:spcPts val="0"/>
              </a:spcAft>
              <a:buNone/>
            </a:pPr>
            <a:endParaRPr sz="1800">
              <a:solidFill>
                <a:schemeClr val="lt1"/>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 Hence the objective of this dissertation presents a technique that can be used to de-noise the image and to calculate the region of interest. To achieve this objective it is required to develop a technique that can analyze the data set of the patient before its treatment. </a:t>
            </a:r>
            <a:endParaRPr sz="1800">
              <a:solidFill>
                <a:schemeClr val="lt1"/>
              </a:solidFill>
              <a:latin typeface="Crimson Text"/>
              <a:ea typeface="Crimson Text"/>
              <a:cs typeface="Crimson Text"/>
              <a:sym typeface="Crimson Text"/>
            </a:endParaRPr>
          </a:p>
          <a:p>
            <a:pPr marL="457200" marR="0" lvl="0" indent="0" algn="l" rtl="0">
              <a:lnSpc>
                <a:spcPct val="100000"/>
              </a:lnSpc>
              <a:spcBef>
                <a:spcPts val="0"/>
              </a:spcBef>
              <a:spcAft>
                <a:spcPts val="0"/>
              </a:spcAft>
              <a:buNone/>
            </a:pPr>
            <a:endParaRPr sz="1800">
              <a:solidFill>
                <a:schemeClr val="lt1"/>
              </a:solidFill>
              <a:latin typeface="Crimson Text"/>
              <a:ea typeface="Crimson Text"/>
              <a:cs typeface="Crimson Text"/>
              <a:sym typeface="Crimson Text"/>
            </a:endParaRPr>
          </a:p>
          <a:p>
            <a:pPr marL="457200" marR="0" lvl="0" indent="-317500" algn="l" rtl="0">
              <a:lnSpc>
                <a:spcPct val="100000"/>
              </a:lnSpc>
              <a:spcBef>
                <a:spcPts val="0"/>
              </a:spcBef>
              <a:spcAft>
                <a:spcPts val="0"/>
              </a:spcAft>
              <a:buClr>
                <a:schemeClr val="lt1"/>
              </a:buClr>
              <a:buSzPts val="1400"/>
              <a:buFont typeface="Crimson Text"/>
              <a:buChar char="●"/>
            </a:pPr>
            <a:r>
              <a:rPr lang="en" sz="1800">
                <a:solidFill>
                  <a:schemeClr val="lt1"/>
                </a:solidFill>
                <a:latin typeface="Crimson Text"/>
                <a:ea typeface="Crimson Text"/>
                <a:cs typeface="Crimson Text"/>
                <a:sym typeface="Crimson Text"/>
              </a:rPr>
              <a:t>The analysis and comparison is done on the basis of area of tumor, time taken for analysis, no of iterations of genetic algorithm which are fixed in both techniques, pixel difference. The objective thus defines to implement a technique that can analyze the data set and provide results on basis of area of tumor, taking lesser time as compared to the existing technique.</a:t>
            </a:r>
            <a:r>
              <a:rPr lang="en">
                <a:solidFill>
                  <a:schemeClr val="lt1"/>
                </a:solidFill>
                <a:latin typeface="Crimson Text"/>
                <a:ea typeface="Crimson Text"/>
                <a:cs typeface="Crimson Text"/>
                <a:sym typeface="Crimson Text"/>
              </a:rPr>
              <a:t> The main objective includes:</a:t>
            </a:r>
            <a:endParaRPr>
              <a:solidFill>
                <a:schemeClr val="lt1"/>
              </a:solidFill>
              <a:latin typeface="Crimson Text"/>
              <a:ea typeface="Crimson Text"/>
              <a:cs typeface="Crimson Text"/>
              <a:sym typeface="Crimson Text"/>
            </a:endParaRPr>
          </a:p>
          <a:p>
            <a:pPr marL="457200" marR="0" lvl="0" indent="0" algn="l" rtl="0">
              <a:lnSpc>
                <a:spcPct val="100000"/>
              </a:lnSpc>
              <a:spcBef>
                <a:spcPts val="0"/>
              </a:spcBef>
              <a:spcAft>
                <a:spcPts val="0"/>
              </a:spcAft>
              <a:buNone/>
            </a:pPr>
            <a:endParaRPr>
              <a:solidFill>
                <a:schemeClr val="lt1"/>
              </a:solidFill>
              <a:latin typeface="Crimson Text"/>
              <a:ea typeface="Crimson Text"/>
              <a:cs typeface="Crimson Text"/>
              <a:sym typeface="Crimson Text"/>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61"/>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Objectives</a:t>
            </a:r>
            <a:endParaRPr sz="2700" b="0" i="0" u="none" strike="noStrike" cap="none">
              <a:solidFill>
                <a:srgbClr val="FFFFFF"/>
              </a:solidFill>
              <a:latin typeface="Crimson Text"/>
              <a:ea typeface="Crimson Text"/>
              <a:cs typeface="Crimson Text"/>
              <a:sym typeface="Crimson Text"/>
            </a:endParaRPr>
          </a:p>
        </p:txBody>
      </p:sp>
      <p:sp>
        <p:nvSpPr>
          <p:cNvPr id="773" name="Google Shape;773;p161"/>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6</a:t>
            </a:fld>
            <a:endParaRPr sz="1800" b="0" i="0" u="none" strike="noStrike" cap="none">
              <a:latin typeface="Times New Roman"/>
              <a:ea typeface="Times New Roman"/>
              <a:cs typeface="Times New Roman"/>
              <a:sym typeface="Times New Roman"/>
            </a:endParaRPr>
          </a:p>
        </p:txBody>
      </p:sp>
      <p:sp>
        <p:nvSpPr>
          <p:cNvPr id="774" name="Google Shape;774;p161"/>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200" b="0" i="0" u="none" strike="noStrike" cap="none">
                <a:solidFill>
                  <a:srgbClr val="FFFFFF"/>
                </a:solidFill>
                <a:latin typeface="Crimson Text"/>
                <a:ea typeface="Crimson Text"/>
                <a:cs typeface="Crimson Text"/>
                <a:sym typeface="Crimson Text"/>
              </a:rPr>
              <a:t>Detection of liver cancer using Image processing techniques.</a:t>
            </a:r>
            <a:endParaRPr sz="1200" b="0" i="0" u="none" strike="noStrike" cap="none">
              <a:solidFill>
                <a:srgbClr val="FFFFFF"/>
              </a:solidFill>
              <a:latin typeface="Crimson Text"/>
              <a:ea typeface="Crimson Text"/>
              <a:cs typeface="Crimson Text"/>
              <a:sym typeface="Crimson Text"/>
            </a:endParaRPr>
          </a:p>
        </p:txBody>
      </p:sp>
      <p:sp>
        <p:nvSpPr>
          <p:cNvPr id="775" name="Google Shape;775;p161"/>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marR="0" lvl="0" indent="0" algn="l" rtl="0">
              <a:lnSpc>
                <a:spcPct val="100000"/>
              </a:lnSpc>
              <a:spcBef>
                <a:spcPts val="0"/>
              </a:spcBef>
              <a:spcAft>
                <a:spcPts val="0"/>
              </a:spcAft>
              <a:buNone/>
            </a:pPr>
            <a:r>
              <a:rPr lang="en" sz="1800">
                <a:solidFill>
                  <a:schemeClr val="lt1"/>
                </a:solidFill>
                <a:latin typeface="Crimson Text"/>
                <a:ea typeface="Crimson Text"/>
                <a:cs typeface="Crimson Text"/>
                <a:sym typeface="Crimson Text"/>
              </a:rPr>
              <a:t>Thus the objectives of the paper include:</a:t>
            </a:r>
            <a:endParaRPr sz="1800">
              <a:solidFill>
                <a:schemeClr val="lt1"/>
              </a:solidFill>
              <a:latin typeface="Crimson Text"/>
              <a:ea typeface="Crimson Text"/>
              <a:cs typeface="Crimson Text"/>
              <a:sym typeface="Crimson Text"/>
            </a:endParaRPr>
          </a:p>
          <a:p>
            <a:pPr marL="914400" marR="0" lvl="0" indent="0" algn="l" rtl="0">
              <a:lnSpc>
                <a:spcPct val="100000"/>
              </a:lnSpc>
              <a:spcBef>
                <a:spcPts val="0"/>
              </a:spcBef>
              <a:spcAft>
                <a:spcPts val="0"/>
              </a:spcAft>
              <a:buNone/>
            </a:pPr>
            <a:endParaRPr sz="1800">
              <a:solidFill>
                <a:schemeClr val="lt1"/>
              </a:solidFill>
              <a:latin typeface="Crimson Text"/>
              <a:ea typeface="Crimson Text"/>
              <a:cs typeface="Crimson Text"/>
              <a:sym typeface="Crimson Text"/>
            </a:endParaRPr>
          </a:p>
          <a:p>
            <a:pPr marL="914400" marR="0" lvl="0" indent="0" algn="l" rtl="0">
              <a:lnSpc>
                <a:spcPct val="100000"/>
              </a:lnSpc>
              <a:spcBef>
                <a:spcPts val="0"/>
              </a:spcBef>
              <a:spcAft>
                <a:spcPts val="0"/>
              </a:spcAft>
              <a:buNone/>
            </a:pPr>
            <a:endParaRPr sz="1800">
              <a:solidFill>
                <a:schemeClr val="lt1"/>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Acquire an image and perform pre-processing, that includes de-noising</a:t>
            </a:r>
            <a:endParaRPr sz="1800">
              <a:solidFill>
                <a:schemeClr val="lt1"/>
              </a:solidFill>
              <a:latin typeface="Crimson Text"/>
              <a:ea typeface="Crimson Text"/>
              <a:cs typeface="Crimson Text"/>
              <a:sym typeface="Crimson Text"/>
            </a:endParaRPr>
          </a:p>
          <a:p>
            <a:pPr marL="914400" marR="0" lvl="0" indent="0" algn="l" rtl="0">
              <a:lnSpc>
                <a:spcPct val="100000"/>
              </a:lnSpc>
              <a:spcBef>
                <a:spcPts val="0"/>
              </a:spcBef>
              <a:spcAft>
                <a:spcPts val="0"/>
              </a:spcAft>
              <a:buNone/>
            </a:pPr>
            <a:endParaRPr sz="1800">
              <a:solidFill>
                <a:schemeClr val="lt1"/>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Find Region of Interest (ROI) and perform segmentation with algorithm to be proposed.</a:t>
            </a:r>
            <a:endParaRPr sz="1800">
              <a:solidFill>
                <a:schemeClr val="lt1"/>
              </a:solidFill>
              <a:latin typeface="Crimson Text"/>
              <a:ea typeface="Crimson Text"/>
              <a:cs typeface="Crimson Text"/>
              <a:sym typeface="Crimson Text"/>
            </a:endParaRPr>
          </a:p>
          <a:p>
            <a:pPr marL="914400" marR="0" lvl="0" indent="0" algn="l" rtl="0">
              <a:lnSpc>
                <a:spcPct val="100000"/>
              </a:lnSpc>
              <a:spcBef>
                <a:spcPts val="0"/>
              </a:spcBef>
              <a:spcAft>
                <a:spcPts val="0"/>
              </a:spcAft>
              <a:buNone/>
            </a:pPr>
            <a:endParaRPr sz="1800">
              <a:solidFill>
                <a:schemeClr val="lt1"/>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Compare performance of proposed algorithm with existing technique, on the bases of area of tumor, time taken for analysis and no of iterations of genetic algorithm.</a:t>
            </a:r>
            <a:endParaRPr sz="1800">
              <a:solidFill>
                <a:schemeClr val="lt1"/>
              </a:solidFill>
              <a:latin typeface="Crimson Text"/>
              <a:ea typeface="Crimson Text"/>
              <a:cs typeface="Crimson Text"/>
              <a:sym typeface="Crimson Text"/>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47" y="2211890"/>
            <a:ext cx="6779100" cy="71970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 sz="6000">
                <a:solidFill>
                  <a:srgbClr val="FFFFFF"/>
                </a:solidFill>
                <a:latin typeface="Crimson Text"/>
                <a:ea typeface="Crimson Text"/>
                <a:cs typeface="Crimson Text"/>
                <a:sym typeface="Crimson Text"/>
              </a:rPr>
              <a:t>Literature Survey</a:t>
            </a:r>
            <a:endParaRPr sz="6000" b="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63"/>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1</a:t>
            </a:r>
            <a:endParaRPr sz="2700" b="0" strike="noStrike">
              <a:solidFill>
                <a:srgbClr val="FFFFFF"/>
              </a:solidFill>
              <a:latin typeface="Crimson Text"/>
              <a:ea typeface="Crimson Text"/>
              <a:cs typeface="Crimson Text"/>
              <a:sym typeface="Crimson Text"/>
            </a:endParaRPr>
          </a:p>
        </p:txBody>
      </p:sp>
      <p:sp>
        <p:nvSpPr>
          <p:cNvPr id="786" name="Google Shape;786;p163"/>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800">
                <a:solidFill>
                  <a:srgbClr val="FFFFFF"/>
                </a:solidFill>
                <a:latin typeface="Crimson Text"/>
                <a:ea typeface="Crimson Text"/>
                <a:cs typeface="Crimson Text"/>
                <a:sym typeface="Crimson Text"/>
              </a:rPr>
              <a:t>Efficient Image processing based Liver Cancer Detection Method</a:t>
            </a:r>
            <a:endParaRPr sz="1800" b="0" strike="noStrike">
              <a:solidFill>
                <a:srgbClr val="FFFFFF"/>
              </a:solidFill>
              <a:latin typeface="Crimson Text"/>
              <a:ea typeface="Crimson Text"/>
              <a:cs typeface="Crimson Text"/>
              <a:sym typeface="Crimson Text"/>
            </a:endParaRPr>
          </a:p>
        </p:txBody>
      </p:sp>
      <p:sp>
        <p:nvSpPr>
          <p:cNvPr id="787" name="Google Shape;787;p163"/>
          <p:cNvSpPr txBox="1"/>
          <p:nvPr/>
        </p:nvSpPr>
        <p:spPr>
          <a:xfrm>
            <a:off x="593250" y="992100"/>
            <a:ext cx="7957500" cy="3826200"/>
          </a:xfrm>
          <a:prstGeom prst="rect">
            <a:avLst/>
          </a:prstGeom>
          <a:noFill/>
          <a:ln>
            <a:noFill/>
          </a:ln>
        </p:spPr>
        <p:txBody>
          <a:bodyPr spcFirstLastPara="1" wrap="square" lIns="81725" tIns="40850" rIns="81725" bIns="40850" anchor="ctr" anchorCtr="0">
            <a:noAutofit/>
          </a:bodyPr>
          <a:lstStyle/>
          <a:p>
            <a:pPr marL="0" lvl="0" indent="0" algn="just" rtl="0">
              <a:lnSpc>
                <a:spcPct val="115000"/>
              </a:lnSpc>
              <a:spcBef>
                <a:spcPts val="1800"/>
              </a:spcBef>
              <a:spcAft>
                <a:spcPts val="0"/>
              </a:spcAft>
              <a:buNone/>
            </a:pPr>
            <a:r>
              <a:rPr lang="en" sz="1200" b="1">
                <a:solidFill>
                  <a:srgbClr val="FFFFFF"/>
                </a:solidFill>
              </a:rPr>
              <a:t>To examine the neighboring pixels of initial seed points and determine whether the pixel neighbors should be added to the region or not they used the region growing technique.</a:t>
            </a:r>
            <a:endParaRPr sz="1200" b="1">
              <a:solidFill>
                <a:srgbClr val="FFFFFF"/>
              </a:solidFill>
            </a:endParaRPr>
          </a:p>
          <a:p>
            <a:pPr marL="0" lvl="0" indent="0" algn="just" rtl="0">
              <a:lnSpc>
                <a:spcPct val="115000"/>
              </a:lnSpc>
              <a:spcBef>
                <a:spcPts val="1800"/>
              </a:spcBef>
              <a:spcAft>
                <a:spcPts val="0"/>
              </a:spcAft>
              <a:buNone/>
            </a:pPr>
            <a:r>
              <a:rPr lang="en" sz="1200" b="1">
                <a:solidFill>
                  <a:srgbClr val="FFFFFF"/>
                </a:solidFill>
              </a:rPr>
              <a:t>H.M V Sudhamani, G T Raju proposed that segmentation of CT liver images helps to analyze the occurrence of hepatic tumor and classify the tumor from images.</a:t>
            </a:r>
            <a:endParaRPr sz="1200" b="1">
              <a:solidFill>
                <a:srgbClr val="FFFFFF"/>
              </a:solidFill>
            </a:endParaRPr>
          </a:p>
          <a:p>
            <a:pPr marL="0" lvl="0" indent="0" algn="just" rtl="0">
              <a:lnSpc>
                <a:spcPct val="115000"/>
              </a:lnSpc>
              <a:spcBef>
                <a:spcPts val="1800"/>
              </a:spcBef>
              <a:spcAft>
                <a:spcPts val="0"/>
              </a:spcAft>
              <a:buNone/>
            </a:pPr>
            <a:r>
              <a:rPr lang="en" sz="1200" b="1">
                <a:solidFill>
                  <a:srgbClr val="FFFFFF"/>
                </a:solidFill>
              </a:rPr>
              <a:t>The procedure is iterative and seed point is selected interactively in the suspected region. The watershed segmentation method is used to segment the contour, which is generated by the region growing.</a:t>
            </a:r>
            <a:endParaRPr sz="1200" b="1">
              <a:solidFill>
                <a:srgbClr val="FFFFFF"/>
              </a:solidFill>
            </a:endParaRPr>
          </a:p>
          <a:p>
            <a:pPr marL="0" lvl="0" indent="0" algn="just" rtl="0">
              <a:lnSpc>
                <a:spcPct val="115000"/>
              </a:lnSpc>
              <a:spcBef>
                <a:spcPts val="1800"/>
              </a:spcBef>
              <a:spcAft>
                <a:spcPts val="0"/>
              </a:spcAft>
              <a:buNone/>
            </a:pPr>
            <a:r>
              <a:rPr lang="en" sz="1200" b="1">
                <a:solidFill>
                  <a:srgbClr val="FFFFFF"/>
                </a:solidFill>
              </a:rPr>
              <a:t>The texture features for the segmented region are extracted through Gray Level Co-occurrence Matrix (GLCM). These features are used to classify the tumor as benign or malignant using Support Vector Machine (SVM) approach. </a:t>
            </a:r>
            <a:endParaRPr sz="1200" b="1">
              <a:solidFill>
                <a:srgbClr val="FFFFFF"/>
              </a:solidFill>
            </a:endParaRPr>
          </a:p>
          <a:p>
            <a:pPr marL="0" lvl="0" indent="0" algn="just" rtl="0">
              <a:lnSpc>
                <a:spcPct val="115000"/>
              </a:lnSpc>
              <a:spcBef>
                <a:spcPts val="1800"/>
              </a:spcBef>
              <a:spcAft>
                <a:spcPts val="400"/>
              </a:spcAft>
              <a:buNone/>
            </a:pPr>
            <a:r>
              <a:rPr lang="en" sz="1200" b="1">
                <a:solidFill>
                  <a:srgbClr val="FFFFFF"/>
                </a:solidFill>
              </a:rPr>
              <a:t>In this paper, a semi-Automated system has been presented which is robust, allows radiologist and surgeons to have easy and convenient access to organ measurements and visualization. Experimental results shows that liver segmentation errors are reduced significantly and all tumors are segmented from liver and are classified as benign or malignant.</a:t>
            </a:r>
            <a:endParaRPr sz="1200" b="1">
              <a:solidFill>
                <a:srgbClr val="FFFFFF"/>
              </a:solidFill>
            </a:endParaRPr>
          </a:p>
        </p:txBody>
      </p:sp>
      <p:sp>
        <p:nvSpPr>
          <p:cNvPr id="788" name="Google Shape;788;p163"/>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 sz="1100">
                <a:solidFill>
                  <a:srgbClr val="FFFFFF"/>
                </a:solidFill>
                <a:latin typeface="Crimson Text"/>
                <a:ea typeface="Crimson Text"/>
                <a:cs typeface="Crimson Text"/>
                <a:sym typeface="Crimson Text"/>
              </a:rPr>
              <a:t>Team Learners..</a:t>
            </a:r>
            <a:endParaRPr sz="1100" b="0" strike="noStrike">
              <a:latin typeface="Times New Roman"/>
              <a:ea typeface="Times New Roman"/>
              <a:cs typeface="Times New Roman"/>
              <a:sym typeface="Times New Roman"/>
            </a:endParaRPr>
          </a:p>
        </p:txBody>
      </p:sp>
      <p:sp>
        <p:nvSpPr>
          <p:cNvPr id="789" name="Google Shape;789;p163"/>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8</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64"/>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2</a:t>
            </a:r>
            <a:endParaRPr sz="2700" b="0" strike="noStrike">
              <a:solidFill>
                <a:srgbClr val="FFFFFF"/>
              </a:solidFill>
              <a:latin typeface="Crimson Text"/>
              <a:ea typeface="Crimson Text"/>
              <a:cs typeface="Crimson Text"/>
              <a:sym typeface="Crimson Text"/>
            </a:endParaRPr>
          </a:p>
        </p:txBody>
      </p:sp>
      <p:sp>
        <p:nvSpPr>
          <p:cNvPr id="795" name="Google Shape;795;p164"/>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 sz="1800">
                <a:solidFill>
                  <a:srgbClr val="FFFFFF"/>
                </a:solidFill>
                <a:latin typeface="Crimson Text"/>
                <a:ea typeface="Crimson Text"/>
                <a:cs typeface="Crimson Text"/>
                <a:sym typeface="Crimson Text"/>
              </a:rPr>
              <a:t>Liver Tumour detection for CT images using Image Processing Techniques.</a:t>
            </a:r>
            <a:endParaRPr sz="1800" b="0" strike="noStrike">
              <a:solidFill>
                <a:srgbClr val="FFFFFF"/>
              </a:solidFill>
              <a:latin typeface="Crimson Text"/>
              <a:ea typeface="Crimson Text"/>
              <a:cs typeface="Crimson Text"/>
              <a:sym typeface="Crimson Text"/>
            </a:endParaRPr>
          </a:p>
        </p:txBody>
      </p:sp>
      <p:sp>
        <p:nvSpPr>
          <p:cNvPr id="796" name="Google Shape;796;p164"/>
          <p:cNvSpPr txBox="1"/>
          <p:nvPr/>
        </p:nvSpPr>
        <p:spPr>
          <a:xfrm>
            <a:off x="593250" y="1184098"/>
            <a:ext cx="7957500" cy="3279300"/>
          </a:xfrm>
          <a:prstGeom prst="rect">
            <a:avLst/>
          </a:prstGeom>
          <a:noFill/>
          <a:ln>
            <a:noFill/>
          </a:ln>
        </p:spPr>
        <p:txBody>
          <a:bodyPr spcFirstLastPara="1" wrap="square" lIns="81725" tIns="40850" rIns="81725" bIns="40850" anchor="ctr" anchorCtr="0">
            <a:noAutofit/>
          </a:bodyPr>
          <a:lstStyle/>
          <a:p>
            <a:pPr marL="0" marR="0" lvl="0" indent="0" algn="l" rtl="0">
              <a:lnSpc>
                <a:spcPct val="121392"/>
              </a:lnSpc>
              <a:spcBef>
                <a:spcPts val="600"/>
              </a:spcBef>
              <a:spcAft>
                <a:spcPts val="0"/>
              </a:spcAft>
              <a:buClr>
                <a:schemeClr val="dk1"/>
              </a:buClr>
              <a:buSzPts val="1100"/>
              <a:buFont typeface="Arial"/>
              <a:buNone/>
            </a:pPr>
            <a:r>
              <a:rPr lang="en" sz="1100">
                <a:solidFill>
                  <a:srgbClr val="FFFFFF"/>
                </a:solidFill>
              </a:rPr>
              <a:t>	 	 	 	</a:t>
            </a:r>
            <a:endParaRPr sz="1100">
              <a:solidFill>
                <a:srgbClr val="FFFFFF"/>
              </a:solidFill>
            </a:endParaRPr>
          </a:p>
          <a:p>
            <a:pPr marL="0" lvl="0" indent="0" algn="just" rtl="0">
              <a:lnSpc>
                <a:spcPct val="115000"/>
              </a:lnSpc>
              <a:spcBef>
                <a:spcPts val="1800"/>
              </a:spcBef>
              <a:spcAft>
                <a:spcPts val="0"/>
              </a:spcAft>
              <a:buSzPts val="1100"/>
              <a:buNone/>
            </a:pPr>
            <a:r>
              <a:rPr lang="en" sz="1700" b="1">
                <a:solidFill>
                  <a:srgbClr val="FFFFFF"/>
                </a:solidFill>
              </a:rPr>
              <a:t>Yasser M. Kadah, et al. represented Gray level parameters like mean and first percentile.</a:t>
            </a:r>
            <a:endParaRPr sz="1700" b="1">
              <a:solidFill>
                <a:srgbClr val="FFFFFF"/>
              </a:solidFill>
            </a:endParaRPr>
          </a:p>
          <a:p>
            <a:pPr marL="0" lvl="0" indent="0" algn="just" rtl="0">
              <a:lnSpc>
                <a:spcPct val="115000"/>
              </a:lnSpc>
              <a:spcBef>
                <a:spcPts val="1800"/>
              </a:spcBef>
              <a:spcAft>
                <a:spcPts val="0"/>
              </a:spcAft>
              <a:buSzPts val="1100"/>
              <a:buNone/>
            </a:pPr>
            <a:r>
              <a:rPr lang="en" sz="1700" b="1">
                <a:solidFill>
                  <a:srgbClr val="FFFFFF"/>
                </a:solidFill>
              </a:rPr>
              <a:t>second order Gray level parameters like Contrast, Angular Second Moment, Entropy and Correlation, and trained the Functional Link Neural Network for diagnosis of diffuse liver diseases like fatty and cirrhosis using ultrasonic images.</a:t>
            </a:r>
            <a:endParaRPr sz="1700" b="1">
              <a:solidFill>
                <a:srgbClr val="FFFFFF"/>
              </a:solidFill>
            </a:endParaRPr>
          </a:p>
          <a:p>
            <a:pPr marL="0" lvl="0" indent="0" algn="just" rtl="0">
              <a:lnSpc>
                <a:spcPct val="115000"/>
              </a:lnSpc>
              <a:spcBef>
                <a:spcPts val="1800"/>
              </a:spcBef>
              <a:spcAft>
                <a:spcPts val="400"/>
              </a:spcAft>
              <a:buClr>
                <a:schemeClr val="dk1"/>
              </a:buClr>
              <a:buSzPts val="1100"/>
              <a:buFont typeface="Arial"/>
              <a:buNone/>
            </a:pPr>
            <a:r>
              <a:rPr lang="en" sz="1700" b="1">
                <a:solidFill>
                  <a:srgbClr val="FFFFFF"/>
                </a:solidFill>
              </a:rPr>
              <a:t>It showed that very good diagnostic rates can be obtained using unconventional classifiers trained on actual patient data.</a:t>
            </a:r>
            <a:endParaRPr sz="1700" b="1">
              <a:solidFill>
                <a:srgbClr val="FFFFFF"/>
              </a:solidFill>
            </a:endParaRPr>
          </a:p>
        </p:txBody>
      </p:sp>
      <p:sp>
        <p:nvSpPr>
          <p:cNvPr id="797" name="Google Shape;797;p164"/>
          <p:cNvSpPr txBox="1"/>
          <p:nvPr/>
        </p:nvSpPr>
        <p:spPr>
          <a:xfrm>
            <a:off x="773847" y="4742040"/>
            <a:ext cx="5364900"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endParaRPr sz="1100" b="0" strike="noStrike">
              <a:latin typeface="Times New Roman"/>
              <a:ea typeface="Times New Roman"/>
              <a:cs typeface="Times New Roman"/>
              <a:sym typeface="Times New Roman"/>
            </a:endParaRPr>
          </a:p>
        </p:txBody>
      </p:sp>
      <p:sp>
        <p:nvSpPr>
          <p:cNvPr id="798" name="Google Shape;798;p164"/>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9</a:t>
            </a:fld>
            <a:endParaRPr sz="1800" b="0" strike="noStrike">
              <a:latin typeface="Times New Roman"/>
              <a:ea typeface="Times New Roman"/>
              <a:cs typeface="Times New Roman"/>
              <a:sym typeface="Times New Roman"/>
            </a:endParaRPr>
          </a:p>
        </p:txBody>
      </p:sp>
    </p:spTree>
  </p:cSld>
  <p:clrMapOvr>
    <a:masterClrMapping/>
  </p:clrMapOvr>
  <p:transition spd="slow">
    <p:push/>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2485</Words>
  <Application>Microsoft Office PowerPoint</Application>
  <PresentationFormat>On-screen Show (16:9)</PresentationFormat>
  <Paragraphs>174</Paragraphs>
  <Slides>30</Slides>
  <Notes>30</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30</vt:i4>
      </vt:variant>
    </vt:vector>
  </HeadingPairs>
  <TitlesOfParts>
    <vt:vector size="45" baseType="lpstr">
      <vt:lpstr>Times New Roman</vt:lpstr>
      <vt:lpstr>Arial</vt:lpstr>
      <vt:lpstr>Crimson Text</vt:lpstr>
      <vt:lpstr>Simple Light</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Abhay kumar</cp:lastModifiedBy>
  <cp:revision>4</cp:revision>
  <dcterms:modified xsi:type="dcterms:W3CDTF">2023-05-12T07:55:11Z</dcterms:modified>
</cp:coreProperties>
</file>