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522EEDD-452D-49A7-9AA7-E8B4FCC21F4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F5E9E6-C2F2-4386-A5CF-D9424644353F}" type="datetimeFigureOut">
              <a:rPr lang="en-IN" smtClean="0"/>
              <a:t>10-01-2022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7620000" cy="6284168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SLE components</a:t>
            </a:r>
          </a:p>
          <a:p>
            <a:r>
              <a:rPr lang="en-IN" dirty="0" smtClean="0"/>
              <a:t>Unit 1: </a:t>
            </a:r>
            <a:r>
              <a:rPr lang="en-IN" dirty="0"/>
              <a:t>Elements of The WIMP Interface.</a:t>
            </a:r>
          </a:p>
          <a:p>
            <a:r>
              <a:rPr lang="en-IN" dirty="0" smtClean="0"/>
              <a:t>Unit 2: </a:t>
            </a:r>
            <a:r>
              <a:rPr lang="en-IN" dirty="0"/>
              <a:t>psychological </a:t>
            </a:r>
            <a:r>
              <a:rPr lang="en-IN" dirty="0" smtClean="0"/>
              <a:t>Design Rationale</a:t>
            </a:r>
          </a:p>
          <a:p>
            <a:r>
              <a:rPr lang="en-IN" dirty="0" smtClean="0"/>
              <a:t>Unit 3: </a:t>
            </a:r>
            <a:r>
              <a:rPr lang="en-IN" dirty="0"/>
              <a:t>HCI </a:t>
            </a:r>
            <a:r>
              <a:rPr lang="en-IN" dirty="0" smtClean="0"/>
              <a:t>Patterns</a:t>
            </a:r>
          </a:p>
          <a:p>
            <a:r>
              <a:rPr lang="en-IN" dirty="0" smtClean="0"/>
              <a:t>Unit 5: </a:t>
            </a:r>
            <a:r>
              <a:rPr lang="en-IN" dirty="0"/>
              <a:t>Designing for Different Screen </a:t>
            </a:r>
            <a:r>
              <a:rPr lang="en-IN" dirty="0" smtClean="0"/>
              <a:t>Sizes</a:t>
            </a:r>
          </a:p>
          <a:p>
            <a:r>
              <a:rPr lang="en-IN" dirty="0" smtClean="0"/>
              <a:t>Unit 6: </a:t>
            </a:r>
            <a:r>
              <a:rPr lang="en-IN" dirty="0"/>
              <a:t>Secondary Menu of Contextual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48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</TotalTime>
  <Words>39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 components</dc:title>
  <dc:creator>suhas bharadwaj</dc:creator>
  <cp:lastModifiedBy>suhas bharadwaj</cp:lastModifiedBy>
  <cp:revision>2</cp:revision>
  <dcterms:created xsi:type="dcterms:W3CDTF">2022-01-10T14:42:24Z</dcterms:created>
  <dcterms:modified xsi:type="dcterms:W3CDTF">2022-01-10T14:44:35Z</dcterms:modified>
</cp:coreProperties>
</file>