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5"/>
  </p:notesMasterIdLst>
  <p:sldIdLst>
    <p:sldId id="278" r:id="rId2"/>
    <p:sldId id="294" r:id="rId3"/>
    <p:sldId id="293" r:id="rId4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pos="2136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8" orient="horz" pos="1152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0" orient="horz" pos="1512" userDrawn="1">
          <p15:clr>
            <a:srgbClr val="A4A3A4"/>
          </p15:clr>
        </p15:guide>
        <p15:guide id="11" pos="7680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3" pos="1008" userDrawn="1">
          <p15:clr>
            <a:srgbClr val="A4A3A4"/>
          </p15:clr>
        </p15:guide>
        <p15:guide id="14" pos="1584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4" orient="horz" pos="960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4D593"/>
    <a:srgbClr val="B81508"/>
    <a:srgbClr val="18A83A"/>
    <a:srgbClr val="202C8F"/>
    <a:srgbClr val="FDFBF6"/>
    <a:srgbClr val="AAC4E9"/>
    <a:srgbClr val="F5CDCE"/>
    <a:srgbClr val="DF8C8C"/>
    <a:srgbClr val="E6F0FE"/>
    <a:srgbClr val="CDBE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2" autoAdjust="0"/>
    <p:restoredTop sz="94609" autoAdjust="0"/>
  </p:normalViewPr>
  <p:slideViewPr>
    <p:cSldViewPr snapToGrid="0" snapToObjects="1">
      <p:cViewPr varScale="1">
        <p:scale>
          <a:sx n="70" d="100"/>
          <a:sy n="70" d="100"/>
        </p:scale>
        <p:origin x="816" y="60"/>
      </p:cViewPr>
      <p:guideLst>
        <p:guide/>
        <p:guide pos="456"/>
        <p:guide orient="horz" pos="2616"/>
        <p:guide orient="horz" pos="3264"/>
        <p:guide pos="6912"/>
        <p:guide orient="horz" pos="2136"/>
        <p:guide orient="horz" pos="4008"/>
        <p:guide orient="horz" pos="1152"/>
        <p:guide orient="horz" pos="2352"/>
        <p:guide orient="horz" pos="1512"/>
        <p:guide pos="7680"/>
        <p:guide pos="6696"/>
        <p:guide pos="1008"/>
        <p:guide pos="1584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orient="horz" pos="960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 descr="preencoded.png">
            <a:extLst>
              <a:ext uri="{FF2B5EF4-FFF2-40B4-BE49-F238E27FC236}">
                <a16:creationId xmlns:a16="http://schemas.microsoft.com/office/drawing/2014/main" id="{BA5D5A72-CB6F-F8DE-E2C9-90459C8C3DC1}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</a:extLst>
          </p:cNvPr>
          <p:cNvSpPr/>
          <p:nvPr userDrawn="1"/>
        </p:nvSpPr>
        <p:spPr>
          <a:xfrm>
            <a:off x="1600201" y="1153228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</a:extLst>
          </p:cNvPr>
          <p:cNvSpPr/>
          <p:nvPr userDrawn="1"/>
        </p:nvSpPr>
        <p:spPr>
          <a:xfrm>
            <a:off x="2795588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03092" y="1984248"/>
            <a:ext cx="5385816" cy="1225296"/>
          </a:xfrm>
        </p:spPr>
        <p:txBody>
          <a:bodyPr tIns="0" anchor="t">
            <a:noAutofit/>
          </a:bodyPr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49496" y="3483864"/>
            <a:ext cx="3493008" cy="878908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950ED98-B5D1-206C-403F-FA954F9D2CFF}"/>
              </a:ext>
            </a:extLst>
          </p:cNvPr>
          <p:cNvSpPr/>
          <p:nvPr userDrawn="1"/>
        </p:nvSpPr>
        <p:spPr>
          <a:xfrm>
            <a:off x="685338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E8643CE-01D9-3E5E-15F6-20689F775F15}"/>
              </a:ext>
            </a:extLst>
          </p:cNvPr>
          <p:cNvSpPr/>
          <p:nvPr userDrawn="1"/>
        </p:nvSpPr>
        <p:spPr>
          <a:xfrm>
            <a:off x="2900911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AF82DDD-EDEC-7D87-F43A-113C5E4A4FE7}"/>
              </a:ext>
            </a:extLst>
          </p:cNvPr>
          <p:cNvSpPr/>
          <p:nvPr userDrawn="1"/>
        </p:nvSpPr>
        <p:spPr>
          <a:xfrm>
            <a:off x="5116484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7E492E-967F-54B7-55B1-08A5E1C3615B}"/>
              </a:ext>
            </a:extLst>
          </p:cNvPr>
          <p:cNvSpPr/>
          <p:nvPr userDrawn="1"/>
        </p:nvSpPr>
        <p:spPr>
          <a:xfrm>
            <a:off x="9547629" y="3796480"/>
            <a:ext cx="2011680" cy="151790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C0053FE-E44A-CA97-F782-67FC633E722E}"/>
              </a:ext>
            </a:extLst>
          </p:cNvPr>
          <p:cNvSpPr/>
          <p:nvPr userDrawn="1"/>
        </p:nvSpPr>
        <p:spPr>
          <a:xfrm>
            <a:off x="7332057" y="3796480"/>
            <a:ext cx="2011680" cy="151790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841248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5338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339134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31058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4">
            <a:extLst>
              <a:ext uri="{FF2B5EF4-FFF2-40B4-BE49-F238E27FC236}">
                <a16:creationId xmlns:a16="http://schemas.microsoft.com/office/drawing/2014/main" id="{79F9AD31-B0C5-3563-C73A-8B6297FCFD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900910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Picture Placeholder 62">
            <a:extLst>
              <a:ext uri="{FF2B5EF4-FFF2-40B4-BE49-F238E27FC236}">
                <a16:creationId xmlns:a16="http://schemas.microsoft.com/office/drawing/2014/main" id="{05E8E8EF-4954-870B-04E5-82BC660A673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3554707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Text Placeholder 51">
            <a:extLst>
              <a:ext uri="{FF2B5EF4-FFF2-40B4-BE49-F238E27FC236}">
                <a16:creationId xmlns:a16="http://schemas.microsoft.com/office/drawing/2014/main" id="{75981CD1-EA26-D1CF-F19E-B58C16BA8A6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46630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4">
            <a:extLst>
              <a:ext uri="{FF2B5EF4-FFF2-40B4-BE49-F238E27FC236}">
                <a16:creationId xmlns:a16="http://schemas.microsoft.com/office/drawing/2014/main" id="{3A09BBD1-5CBC-B0EF-71C0-054FCB989B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6484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Picture Placeholder 62">
            <a:extLst>
              <a:ext uri="{FF2B5EF4-FFF2-40B4-BE49-F238E27FC236}">
                <a16:creationId xmlns:a16="http://schemas.microsoft.com/office/drawing/2014/main" id="{4AD0C8C9-DB5A-6DC8-2729-A21F1A5CF174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5770280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9" name="Text Placeholder 51">
            <a:extLst>
              <a:ext uri="{FF2B5EF4-FFF2-40B4-BE49-F238E27FC236}">
                <a16:creationId xmlns:a16="http://schemas.microsoft.com/office/drawing/2014/main" id="{F02DE2DC-F65C-32A5-5821-89FB2F53C3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62204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332057" y="2491684"/>
            <a:ext cx="2011680" cy="2825173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7985853" y="2111058"/>
            <a:ext cx="704088" cy="7040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77777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9547629" y="2491684"/>
            <a:ext cx="2011680" cy="2825173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10201425" y="2111058"/>
            <a:ext cx="704088" cy="7040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93349" y="3888404"/>
            <a:ext cx="1920240" cy="1371600"/>
          </a:xfrm>
          <a:noFill/>
          <a:ln>
            <a:noFill/>
          </a:ln>
        </p:spPr>
        <p:txBody>
          <a:bodyPr lIns="91440" rIns="91440" anchor="ctr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725162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2DECB02-D9CE-E57A-0604-BFF41EC38AFA}"/>
              </a:ext>
            </a:extLst>
          </p:cNvPr>
          <p:cNvSpPr/>
          <p:nvPr userDrawn="1"/>
        </p:nvSpPr>
        <p:spPr>
          <a:xfrm>
            <a:off x="0" y="0"/>
            <a:ext cx="2838450" cy="2857958"/>
          </a:xfrm>
          <a:custGeom>
            <a:avLst/>
            <a:gdLst>
              <a:gd name="connsiteX0" fmla="*/ 1971005 w 2838450"/>
              <a:gd name="connsiteY0" fmla="*/ 0 h 2857958"/>
              <a:gd name="connsiteX1" fmla="*/ 2838450 w 2838450"/>
              <a:gd name="connsiteY1" fmla="*/ 0 h 2857958"/>
              <a:gd name="connsiteX2" fmla="*/ 2838450 w 2838450"/>
              <a:gd name="connsiteY2" fmla="*/ 7240 h 2857958"/>
              <a:gd name="connsiteX3" fmla="*/ 278890 w 2838450"/>
              <a:gd name="connsiteY3" fmla="*/ 2843883 h 2857958"/>
              <a:gd name="connsiteX4" fmla="*/ 0 w 2838450"/>
              <a:gd name="connsiteY4" fmla="*/ 2857958 h 2857958"/>
              <a:gd name="connsiteX5" fmla="*/ 0 w 2838450"/>
              <a:gd name="connsiteY5" fmla="*/ 1990580 h 2857958"/>
              <a:gd name="connsiteX6" fmla="*/ 190293 w 2838450"/>
              <a:gd name="connsiteY6" fmla="*/ 1980883 h 2857958"/>
              <a:gd name="connsiteX7" fmla="*/ 1960910 w 2838450"/>
              <a:gd name="connsiteY7" fmla="*/ 200390 h 2857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838450" h="2857958">
                <a:moveTo>
                  <a:pt x="1971005" y="0"/>
                </a:moveTo>
                <a:lnTo>
                  <a:pt x="2838450" y="0"/>
                </a:lnTo>
                <a:lnTo>
                  <a:pt x="2838450" y="7240"/>
                </a:lnTo>
                <a:cubicBezTo>
                  <a:pt x="2838450" y="1484015"/>
                  <a:pt x="1716931" y="2697914"/>
                  <a:pt x="278890" y="2843883"/>
                </a:cubicBezTo>
                <a:lnTo>
                  <a:pt x="0" y="2857958"/>
                </a:lnTo>
                <a:lnTo>
                  <a:pt x="0" y="1990580"/>
                </a:lnTo>
                <a:lnTo>
                  <a:pt x="190293" y="1980883"/>
                </a:lnTo>
                <a:cubicBezTo>
                  <a:pt x="1124600" y="1885128"/>
                  <a:pt x="1866185" y="1135788"/>
                  <a:pt x="1960910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68E760EA-7D83-1DF2-A8EE-4F218084E74F}"/>
              </a:ext>
            </a:extLst>
          </p:cNvPr>
          <p:cNvSpPr/>
          <p:nvPr userDrawn="1"/>
        </p:nvSpPr>
        <p:spPr>
          <a:xfrm>
            <a:off x="1" y="-1"/>
            <a:ext cx="1970627" cy="1990267"/>
          </a:xfrm>
          <a:custGeom>
            <a:avLst/>
            <a:gdLst>
              <a:gd name="connsiteX0" fmla="*/ 0 w 1970627"/>
              <a:gd name="connsiteY0" fmla="*/ 0 h 1990267"/>
              <a:gd name="connsiteX1" fmla="*/ 1970627 w 1970627"/>
              <a:gd name="connsiteY1" fmla="*/ 0 h 1990267"/>
              <a:gd name="connsiteX2" fmla="*/ 1960534 w 1970627"/>
              <a:gd name="connsiteY2" fmla="*/ 200357 h 1990267"/>
              <a:gd name="connsiteX3" fmla="*/ 190254 w 1970627"/>
              <a:gd name="connsiteY3" fmla="*/ 1980571 h 1990267"/>
              <a:gd name="connsiteX4" fmla="*/ 0 w 1970627"/>
              <a:gd name="connsiteY4" fmla="*/ 1990267 h 19902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70627" h="1990267">
                <a:moveTo>
                  <a:pt x="0" y="0"/>
                </a:moveTo>
                <a:lnTo>
                  <a:pt x="1970627" y="0"/>
                </a:lnTo>
                <a:lnTo>
                  <a:pt x="1960534" y="200357"/>
                </a:lnTo>
                <a:cubicBezTo>
                  <a:pt x="1865827" y="1135608"/>
                  <a:pt x="1124383" y="1884831"/>
                  <a:pt x="190254" y="1980571"/>
                </a:cubicBezTo>
                <a:lnTo>
                  <a:pt x="0" y="1990267"/>
                </a:lnTo>
                <a:close/>
              </a:path>
            </a:pathLst>
          </a:custGeom>
          <a:solidFill>
            <a:srgbClr val="F5CDC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FF3F3353-78A1-F584-81A6-9513382DF18F}"/>
              </a:ext>
            </a:extLst>
          </p:cNvPr>
          <p:cNvSpPr/>
          <p:nvPr userDrawn="1"/>
        </p:nvSpPr>
        <p:spPr>
          <a:xfrm>
            <a:off x="1" y="1"/>
            <a:ext cx="1003449" cy="1013015"/>
          </a:xfrm>
          <a:custGeom>
            <a:avLst/>
            <a:gdLst>
              <a:gd name="connsiteX0" fmla="*/ 0 w 1003449"/>
              <a:gd name="connsiteY0" fmla="*/ 0 h 1013015"/>
              <a:gd name="connsiteX1" fmla="*/ 1003449 w 1003449"/>
              <a:gd name="connsiteY1" fmla="*/ 0 h 1013015"/>
              <a:gd name="connsiteX2" fmla="*/ 998306 w 1003449"/>
              <a:gd name="connsiteY2" fmla="*/ 100639 h 1013015"/>
              <a:gd name="connsiteX3" fmla="*/ 90663 w 1003449"/>
              <a:gd name="connsiteY3" fmla="*/ 1008380 h 1013015"/>
              <a:gd name="connsiteX4" fmla="*/ 0 w 1003449"/>
              <a:gd name="connsiteY4" fmla="*/ 1013015 h 10130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3449" h="1013015">
                <a:moveTo>
                  <a:pt x="0" y="0"/>
                </a:moveTo>
                <a:lnTo>
                  <a:pt x="1003449" y="0"/>
                </a:lnTo>
                <a:lnTo>
                  <a:pt x="998306" y="100639"/>
                </a:lnTo>
                <a:cubicBezTo>
                  <a:pt x="949402" y="576784"/>
                  <a:pt x="566756" y="959471"/>
                  <a:pt x="90663" y="1008380"/>
                </a:cubicBezTo>
                <a:lnTo>
                  <a:pt x="0" y="101301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100000"/>
              </a:lnSpc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71A846E-CBB1-9805-456D-0C0B89091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0" name="Image 2" descr="preencoded.png">
            <a:extLst>
              <a:ext uri="{FF2B5EF4-FFF2-40B4-BE49-F238E27FC236}">
                <a16:creationId xmlns:a16="http://schemas.microsoft.com/office/drawing/2014/main" id="{790E862E-398F-571C-EC2C-3D17164DE059}"/>
              </a:ext>
            </a:extLst>
          </p:cNvPr>
          <p:cNvSpPr/>
          <p:nvPr/>
        </p:nvSpPr>
        <p:spPr>
          <a:xfrm>
            <a:off x="1458332" y="590133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AB1DF8DE-0EED-2627-4B5E-266C0BC276B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685338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5AE99EEE-38C4-CB2D-EEA0-8A2EB6F129E4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2900911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AA90F0AE-69F4-EBD3-AED1-81E98D34811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116484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F9E49243-B04A-D7AF-B4C7-8E1AE776F81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32057" y="3017520"/>
            <a:ext cx="1993392" cy="557784"/>
          </a:xfrm>
          <a:solidFill>
            <a:schemeClr val="accent1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4780DCD4-46DE-8C31-9F39-FC6E45FC1E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547629" y="3017520"/>
            <a:ext cx="1993392" cy="557784"/>
          </a:xfrm>
          <a:solidFill>
            <a:schemeClr val="accent3"/>
          </a:solidFill>
          <a:ln>
            <a:noFill/>
          </a:ln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MMM YYYY</a:t>
            </a:r>
          </a:p>
        </p:txBody>
      </p:sp>
      <p:sp>
        <p:nvSpPr>
          <p:cNvPr id="36" name="Text Placeholder 51">
            <a:extLst>
              <a:ext uri="{FF2B5EF4-FFF2-40B4-BE49-F238E27FC236}">
                <a16:creationId xmlns:a16="http://schemas.microsoft.com/office/drawing/2014/main" id="{9FBDF935-4925-03EC-CBC9-1EBA90DF849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85338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51">
            <a:extLst>
              <a:ext uri="{FF2B5EF4-FFF2-40B4-BE49-F238E27FC236}">
                <a16:creationId xmlns:a16="http://schemas.microsoft.com/office/drawing/2014/main" id="{9BB76AA7-442D-54A7-D075-C67F4743896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900911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1">
            <a:extLst>
              <a:ext uri="{FF2B5EF4-FFF2-40B4-BE49-F238E27FC236}">
                <a16:creationId xmlns:a16="http://schemas.microsoft.com/office/drawing/2014/main" id="{9E419856-1586-F2D8-A1B4-F67FEE9839D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116484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51">
            <a:extLst>
              <a:ext uri="{FF2B5EF4-FFF2-40B4-BE49-F238E27FC236}">
                <a16:creationId xmlns:a16="http://schemas.microsoft.com/office/drawing/2014/main" id="{AED74DD2-EAE3-76BF-56B9-C04FCED1F2D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7332057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51">
            <a:extLst>
              <a:ext uri="{FF2B5EF4-FFF2-40B4-BE49-F238E27FC236}">
                <a16:creationId xmlns:a16="http://schemas.microsoft.com/office/drawing/2014/main" id="{0A39AD48-2F98-C0C9-DE08-CED7EBF816B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9547629" y="4745736"/>
            <a:ext cx="1993392" cy="795528"/>
          </a:xfrm>
          <a:noFill/>
        </p:spPr>
        <p:txBody>
          <a:bodyPr lIns="0" rIns="0" anchor="t" anchorCtr="0">
            <a:noAutofit/>
          </a:bodyPr>
          <a:lstStyle>
            <a:lvl1pPr marL="0" indent="0" algn="ctr">
              <a:spcBef>
                <a:spcPts val="0"/>
              </a:spcBef>
              <a:buNone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6BE61D7-B0A3-902B-4F58-727982880EF5}"/>
              </a:ext>
            </a:extLst>
          </p:cNvPr>
          <p:cNvCxnSpPr>
            <a:cxnSpLocks/>
          </p:cNvCxnSpPr>
          <p:nvPr userDrawn="1"/>
        </p:nvCxnSpPr>
        <p:spPr>
          <a:xfrm>
            <a:off x="739398" y="4187681"/>
            <a:ext cx="10812360" cy="0"/>
          </a:xfrm>
          <a:prstGeom prst="line">
            <a:avLst/>
          </a:prstGeom>
          <a:ln w="12700"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5033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Image 0" descr="preencoded.png">
            <a:extLst>
              <a:ext uri="{FF2B5EF4-FFF2-40B4-BE49-F238E27FC236}">
                <a16:creationId xmlns:a16="http://schemas.microsoft.com/office/drawing/2014/main" id="{CD2D664E-6702-6607-A37E-2E996144917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 descr="preencoded.png">
            <a:extLst>
              <a:ext uri="{FF2B5EF4-FFF2-40B4-BE49-F238E27FC236}">
                <a16:creationId xmlns:a16="http://schemas.microsoft.com/office/drawing/2014/main" id="{951C5737-DF7E-D671-AC74-9E488335BCA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 descr="preencoded.png">
            <a:extLst>
              <a:ext uri="{FF2B5EF4-FFF2-40B4-BE49-F238E27FC236}">
                <a16:creationId xmlns:a16="http://schemas.microsoft.com/office/drawing/2014/main" id="{B9036D42-A06F-E6EE-BB91-8BAF045198BE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 descr="preencoded.png">
            <a:extLst>
              <a:ext uri="{FF2B5EF4-FFF2-40B4-BE49-F238E27FC236}">
                <a16:creationId xmlns:a16="http://schemas.microsoft.com/office/drawing/2014/main" id="{86E0540C-3355-A50D-AC61-047B54B70C6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7764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503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46720" y="2330704"/>
            <a:ext cx="3822192" cy="411480"/>
          </a:xfrm>
        </p:spPr>
        <p:txBody>
          <a:bodyPr anchor="t">
            <a:noAutofit/>
          </a:bodyPr>
          <a:lstStyle>
            <a:lvl1pPr marL="0" indent="0">
              <a:spcBef>
                <a:spcPts val="0"/>
              </a:spcBef>
              <a:buNone/>
              <a:defRPr sz="1800" b="1" cap="all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754112" y="2877312"/>
            <a:ext cx="3741928" cy="3684588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0313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45A0A-815D-3414-088B-C041E6742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234440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7B5E29-6335-83BC-FA01-FAE422D26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476D1-B61A-E9FD-E266-768B405CC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C025625F-8274-840F-6DD8-D36687CB8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3232" y="2743200"/>
            <a:ext cx="3328416" cy="3557016"/>
          </a:xfrm>
          <a:noFill/>
          <a:ln w="12700">
            <a:solidFill>
              <a:schemeClr val="accent3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Picture Placeholder 62">
            <a:extLst>
              <a:ext uri="{FF2B5EF4-FFF2-40B4-BE49-F238E27FC236}">
                <a16:creationId xmlns:a16="http://schemas.microsoft.com/office/drawing/2014/main" id="{2F18FBB7-2D21-7954-1324-C7D3BFE5C85D}"/>
              </a:ext>
            </a:extLst>
          </p:cNvPr>
          <p:cNvSpPr>
            <a:spLocks noGrp="1" noChangeAspect="1"/>
          </p:cNvSpPr>
          <p:nvPr>
            <p:ph type="pic" sz="quarter" idx="23"/>
          </p:nvPr>
        </p:nvSpPr>
        <p:spPr>
          <a:xfrm>
            <a:off x="1911096" y="2258568"/>
            <a:ext cx="932688" cy="932688"/>
          </a:xfrm>
          <a:prstGeom prst="ellipse">
            <a:avLst/>
          </a:prstGeom>
          <a:solidFill>
            <a:schemeClr val="accent3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2EF54C35-5F8E-4E0A-AB4D-97E38121910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992124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4">
            <a:extLst>
              <a:ext uri="{FF2B5EF4-FFF2-40B4-BE49-F238E27FC236}">
                <a16:creationId xmlns:a16="http://schemas.microsoft.com/office/drawing/2014/main" id="{084A0326-A0B8-1723-B8BA-B015344F2DC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443984" y="2743200"/>
            <a:ext cx="3328416" cy="3557016"/>
          </a:xfrm>
          <a:noFill/>
          <a:ln w="12700">
            <a:solidFill>
              <a:schemeClr val="accent1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Picture Placeholder 62">
            <a:extLst>
              <a:ext uri="{FF2B5EF4-FFF2-40B4-BE49-F238E27FC236}">
                <a16:creationId xmlns:a16="http://schemas.microsoft.com/office/drawing/2014/main" id="{139354A0-F5DF-3AC5-5E8B-A41146C26F3C}"/>
              </a:ext>
            </a:extLst>
          </p:cNvPr>
          <p:cNvSpPr>
            <a:spLocks noGrp="1" noChangeAspect="1"/>
          </p:cNvSpPr>
          <p:nvPr>
            <p:ph type="pic" sz="quarter" idx="25"/>
          </p:nvPr>
        </p:nvSpPr>
        <p:spPr>
          <a:xfrm>
            <a:off x="5641848" y="2258568"/>
            <a:ext cx="932688" cy="932688"/>
          </a:xfrm>
          <a:prstGeom prst="ellipse">
            <a:avLst/>
          </a:prstGeom>
          <a:solidFill>
            <a:schemeClr val="accent1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0" name="Text Placeholder 51">
            <a:extLst>
              <a:ext uri="{FF2B5EF4-FFF2-40B4-BE49-F238E27FC236}">
                <a16:creationId xmlns:a16="http://schemas.microsoft.com/office/drawing/2014/main" id="{E9730E82-F317-686A-8777-D81705BCC70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722876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0E3B57F3-1903-446F-D989-D6CA342D086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092440" y="2743200"/>
            <a:ext cx="3328416" cy="3557016"/>
          </a:xfrm>
          <a:noFill/>
          <a:ln w="12700">
            <a:solidFill>
              <a:schemeClr val="accent4"/>
            </a:solidFill>
          </a:ln>
        </p:spPr>
        <p:txBody>
          <a:bodyPr tIns="68580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1" cap="all" spc="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Picture Placeholder 62">
            <a:extLst>
              <a:ext uri="{FF2B5EF4-FFF2-40B4-BE49-F238E27FC236}">
                <a16:creationId xmlns:a16="http://schemas.microsoft.com/office/drawing/2014/main" id="{D5BF3A8A-72F1-392E-855B-5B36E244A7FD}"/>
              </a:ext>
            </a:extLst>
          </p:cNvPr>
          <p:cNvSpPr>
            <a:spLocks noGrp="1" noChangeAspect="1"/>
          </p:cNvSpPr>
          <p:nvPr>
            <p:ph type="pic" sz="quarter" idx="24"/>
          </p:nvPr>
        </p:nvSpPr>
        <p:spPr>
          <a:xfrm>
            <a:off x="9290304" y="2258568"/>
            <a:ext cx="932688" cy="932688"/>
          </a:xfrm>
          <a:prstGeom prst="ellipse">
            <a:avLst/>
          </a:prstGeom>
          <a:solidFill>
            <a:schemeClr val="accent4"/>
          </a:solidFill>
        </p:spPr>
        <p:txBody>
          <a:bodyPr lIns="0" tIns="0" rIns="0" bIns="0" anchor="ctr">
            <a:noAutofit/>
          </a:bodyPr>
          <a:lstStyle>
            <a:lvl1pPr marL="0" indent="0" algn="ctr">
              <a:buNone/>
              <a:defRPr sz="9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1" name="Text Placeholder 51">
            <a:extLst>
              <a:ext uri="{FF2B5EF4-FFF2-40B4-BE49-F238E27FC236}">
                <a16:creationId xmlns:a16="http://schemas.microsoft.com/office/drawing/2014/main" id="{2AED5DDC-3165-FA12-0310-E3545223E29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371332" y="3950208"/>
            <a:ext cx="2770632" cy="2206752"/>
          </a:xfrm>
          <a:noFill/>
        </p:spPr>
        <p:txBody>
          <a:bodyPr lIns="91440" rIns="91440" anchor="t">
            <a:noAutofit/>
          </a:bodyPr>
          <a:lstStyle>
            <a:lvl1pPr marL="347472" indent="-347472" algn="l">
              <a:spcBef>
                <a:spcPts val="360"/>
              </a:spcBef>
              <a:buFont typeface="Arial" panose="020B0604020202020204" pitchFamily="34" charset="0"/>
              <a:buChar char="•"/>
              <a:defRPr sz="15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89541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mage 2" descr="preencoded.png">
            <a:extLst>
              <a:ext uri="{FF2B5EF4-FFF2-40B4-BE49-F238E27FC236}">
                <a16:creationId xmlns:a16="http://schemas.microsoft.com/office/drawing/2014/main" id="{ABC388A2-FFC7-1A87-02FB-C97B50161FD3}"/>
              </a:ext>
            </a:extLst>
          </p:cNvPr>
          <p:cNvSpPr/>
          <p:nvPr/>
        </p:nvSpPr>
        <p:spPr>
          <a:xfrm>
            <a:off x="8758238" y="-14287"/>
            <a:ext cx="3433763" cy="3452812"/>
          </a:xfrm>
          <a:custGeom>
            <a:avLst/>
            <a:gdLst>
              <a:gd name="connsiteX0" fmla="*/ 3433763 w 3433763"/>
              <a:gd name="connsiteY0" fmla="*/ 0 h 3452812"/>
              <a:gd name="connsiteX1" fmla="*/ 3433763 w 3433763"/>
              <a:gd name="connsiteY1" fmla="*/ 3452813 h 3452812"/>
              <a:gd name="connsiteX2" fmla="*/ 0 w 3433763"/>
              <a:gd name="connsiteY2" fmla="*/ 3452813 h 3452812"/>
              <a:gd name="connsiteX3" fmla="*/ 3433763 w 3433763"/>
              <a:gd name="connsiteY3" fmla="*/ 0 h 34528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52812">
                <a:moveTo>
                  <a:pt x="3433763" y="0"/>
                </a:moveTo>
                <a:lnTo>
                  <a:pt x="3433763" y="3452813"/>
                </a:lnTo>
                <a:lnTo>
                  <a:pt x="0" y="3452813"/>
                </a:lnTo>
                <a:cubicBezTo>
                  <a:pt x="0" y="1545912"/>
                  <a:pt x="1537383" y="0"/>
                  <a:pt x="3433763" y="0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5" name="Image 3" descr="preencoded.png">
            <a:extLst>
              <a:ext uri="{FF2B5EF4-FFF2-40B4-BE49-F238E27FC236}">
                <a16:creationId xmlns:a16="http://schemas.microsoft.com/office/drawing/2014/main" id="{D64C4994-B525-F4C0-B74F-D5E8296DFC43}"/>
              </a:ext>
            </a:extLst>
          </p:cNvPr>
          <p:cNvSpPr/>
          <p:nvPr/>
        </p:nvSpPr>
        <p:spPr>
          <a:xfrm>
            <a:off x="8758238" y="3438525"/>
            <a:ext cx="3433763" cy="3433762"/>
          </a:xfrm>
          <a:custGeom>
            <a:avLst/>
            <a:gdLst>
              <a:gd name="connsiteX0" fmla="*/ 0 w 3433763"/>
              <a:gd name="connsiteY0" fmla="*/ 0 h 3433762"/>
              <a:gd name="connsiteX1" fmla="*/ 3433763 w 3433763"/>
              <a:gd name="connsiteY1" fmla="*/ 0 h 3433762"/>
              <a:gd name="connsiteX2" fmla="*/ 3433763 w 3433763"/>
              <a:gd name="connsiteY2" fmla="*/ 3433763 h 3433762"/>
              <a:gd name="connsiteX3" fmla="*/ 0 w 3433763"/>
              <a:gd name="connsiteY3" fmla="*/ 0 h 3433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3763" h="3433762">
                <a:moveTo>
                  <a:pt x="0" y="0"/>
                </a:moveTo>
                <a:lnTo>
                  <a:pt x="3433763" y="0"/>
                </a:lnTo>
                <a:lnTo>
                  <a:pt x="3433763" y="3433763"/>
                </a:lnTo>
                <a:cubicBezTo>
                  <a:pt x="1537383" y="3433763"/>
                  <a:pt x="0" y="18963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756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Image 4" descr="preencoded.png">
            <a:extLst>
              <a:ext uri="{FF2B5EF4-FFF2-40B4-BE49-F238E27FC236}">
                <a16:creationId xmlns:a16="http://schemas.microsoft.com/office/drawing/2014/main" id="{9019DA73-2516-F3D2-ECDB-620C90483DB3}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3" name="Image 7" descr="preencoded.png">
            <a:extLst>
              <a:ext uri="{FF2B5EF4-FFF2-40B4-BE49-F238E27FC236}">
                <a16:creationId xmlns:a16="http://schemas.microsoft.com/office/drawing/2014/main" id="{FEA70E9F-C506-413C-11EF-5915A2296643}"/>
              </a:ext>
            </a:extLst>
          </p:cNvPr>
          <p:cNvSpPr/>
          <p:nvPr/>
        </p:nvSpPr>
        <p:spPr>
          <a:xfrm flipV="1">
            <a:off x="-20086" y="4580051"/>
            <a:ext cx="2277948" cy="2277948"/>
          </a:xfrm>
          <a:custGeom>
            <a:avLst/>
            <a:gdLst>
              <a:gd name="connsiteX0" fmla="*/ 0 w 2277948"/>
              <a:gd name="connsiteY0" fmla="*/ 2277948 h 2277948"/>
              <a:gd name="connsiteX1" fmla="*/ 2277948 w 2277948"/>
              <a:gd name="connsiteY1" fmla="*/ 0 h 2277948"/>
              <a:gd name="connsiteX2" fmla="*/ 0 w 2277948"/>
              <a:gd name="connsiteY2" fmla="*/ 0 h 2277948"/>
              <a:gd name="connsiteX3" fmla="*/ 0 w 2277948"/>
              <a:gd name="connsiteY3" fmla="*/ 2277948 h 227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77948" h="2277948">
                <a:moveTo>
                  <a:pt x="0" y="2277948"/>
                </a:moveTo>
                <a:cubicBezTo>
                  <a:pt x="1258034" y="2277948"/>
                  <a:pt x="2277948" y="1258034"/>
                  <a:pt x="2277948" y="0"/>
                </a:cubicBezTo>
                <a:lnTo>
                  <a:pt x="0" y="0"/>
                </a:lnTo>
                <a:lnTo>
                  <a:pt x="0" y="2277948"/>
                </a:lnTo>
                <a:close/>
              </a:path>
            </a:pathLst>
          </a:custGeom>
          <a:solidFill>
            <a:schemeClr val="accent4"/>
          </a:solidFill>
          <a:ln w="508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21" name="Image 2" descr="preencoded.png">
            <a:extLst>
              <a:ext uri="{FF2B5EF4-FFF2-40B4-BE49-F238E27FC236}">
                <a16:creationId xmlns:a16="http://schemas.microsoft.com/office/drawing/2014/main" id="{A8B7F1F1-806C-8D65-7340-220A0C4653C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1886" y="3441269"/>
            <a:ext cx="2200114" cy="2200114"/>
          </a:xfrm>
          <a:prstGeom prst="rect">
            <a:avLst/>
          </a:prstGeom>
        </p:spPr>
      </p:pic>
      <p:sp>
        <p:nvSpPr>
          <p:cNvPr id="54" name="Image 2" descr="preencoded.png">
            <a:extLst>
              <a:ext uri="{FF2B5EF4-FFF2-40B4-BE49-F238E27FC236}">
                <a16:creationId xmlns:a16="http://schemas.microsoft.com/office/drawing/2014/main" id="{F19C81EC-0322-58A2-C455-6E2C84D1E6E8}"/>
              </a:ext>
            </a:extLst>
          </p:cNvPr>
          <p:cNvSpPr/>
          <p:nvPr/>
        </p:nvSpPr>
        <p:spPr>
          <a:xfrm>
            <a:off x="1707959" y="5667616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08760" y="1883664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760" y="2837688"/>
            <a:ext cx="5879592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1F9FD95-086F-282B-820C-8CDAD4A6EEB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484857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 descr="preencoded.png">
            <a:extLst>
              <a:ext uri="{FF2B5EF4-FFF2-40B4-BE49-F238E27FC236}">
                <a16:creationId xmlns:a16="http://schemas.microsoft.com/office/drawing/2014/main" id="{FEB515B5-2D9F-58E1-6E3C-CCBF105D891E}"/>
              </a:ext>
            </a:extLst>
          </p:cNvPr>
          <p:cNvSpPr/>
          <p:nvPr userDrawn="1"/>
        </p:nvSpPr>
        <p:spPr>
          <a:xfrm>
            <a:off x="7538626" y="13142"/>
            <a:ext cx="4653374" cy="6831717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 descr="preencoded.png">
            <a:extLst>
              <a:ext uri="{FF2B5EF4-FFF2-40B4-BE49-F238E27FC236}">
                <a16:creationId xmlns:a16="http://schemas.microsoft.com/office/drawing/2014/main" id="{5CCFEDF9-5B69-87BA-8A33-35033DA4013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37234" y="-25041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7048" y="1975104"/>
            <a:ext cx="4169664" cy="667512"/>
          </a:xfrm>
        </p:spPr>
        <p:txBody>
          <a:bodyPr tIns="0" anchor="ctr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5336" y="2846832"/>
            <a:ext cx="4169664" cy="2176272"/>
          </a:xfrm>
        </p:spPr>
        <p:txBody>
          <a:bodyPr lIns="91440" tIns="0" rIns="91440" bIns="0">
            <a:no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Image 0" descr="preencoded.png">
            <a:extLst>
              <a:ext uri="{FF2B5EF4-FFF2-40B4-BE49-F238E27FC236}">
                <a16:creationId xmlns:a16="http://schemas.microsoft.com/office/drawing/2014/main" id="{8D5D10FF-3DE5-39CA-FA9A-29A09DC47BFC}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BFA89E6A-8342-AE30-45E0-BC1DFE3276C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08309FA-889A-E2F2-1EDA-F872245F5FDF}"/>
              </a:ext>
            </a:extLst>
          </p:cNvPr>
          <p:cNvSpPr/>
          <p:nvPr userDrawn="1"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5" name="Image 5" descr="preencoded.png">
            <a:extLst>
              <a:ext uri="{FF2B5EF4-FFF2-40B4-BE49-F238E27FC236}">
                <a16:creationId xmlns:a16="http://schemas.microsoft.com/office/drawing/2014/main" id="{D9D7EB49-4BC9-040F-C4CC-5771C5FB312B}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7" name="Image 6" descr="preencoded.png">
            <a:extLst>
              <a:ext uri="{FF2B5EF4-FFF2-40B4-BE49-F238E27FC236}">
                <a16:creationId xmlns:a16="http://schemas.microsoft.com/office/drawing/2014/main" id="{3CE04498-C285-EFB8-340C-1A06407815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8" name="Title 19">
            <a:extLst>
              <a:ext uri="{FF2B5EF4-FFF2-40B4-BE49-F238E27FC236}">
                <a16:creationId xmlns:a16="http://schemas.microsoft.com/office/drawing/2014/main" id="{9CBE0ADC-7FA0-F7E3-96EF-BBACB6A90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86784" y="1243584"/>
            <a:ext cx="8165592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0F9C0517-D83A-CC55-35B8-B2F990C96D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503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CF8BFBBE-0EAE-B647-2648-A5FB0094BF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754112" y="2255520"/>
            <a:ext cx="3741928" cy="4306380"/>
          </a:xfrm>
        </p:spPr>
        <p:txBody>
          <a:bodyPr lIns="45720" rIns="45720" bIns="45720">
            <a:noAutofit/>
          </a:bodyPr>
          <a:lstStyle>
            <a:lvl1pPr>
              <a:defRPr sz="1500"/>
            </a:lvl1pPr>
            <a:lvl2pPr>
              <a:defRPr sz="13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8321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 descr="preencoded.png">
            <a:extLst>
              <a:ext uri="{FF2B5EF4-FFF2-40B4-BE49-F238E27FC236}">
                <a16:creationId xmlns:a16="http://schemas.microsoft.com/office/drawing/2014/main" id="{EFFAEAD9-58A9-096B-C6D0-58F7AD08EB20}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616" y="1901952"/>
            <a:ext cx="5693664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99616" y="2770632"/>
            <a:ext cx="5693664" cy="3122168"/>
          </a:xfrm>
        </p:spPr>
        <p:txBody>
          <a:bodyPr>
            <a:no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C35EFB42-020B-1DF4-3D42-26092CE45F08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0 w 3430200"/>
              <a:gd name="connsiteY0" fmla="*/ 0 h 3430665"/>
              <a:gd name="connsiteX1" fmla="*/ 3430200 w 3430200"/>
              <a:gd name="connsiteY1" fmla="*/ 0 h 3430665"/>
              <a:gd name="connsiteX2" fmla="*/ 3430200 w 3430200"/>
              <a:gd name="connsiteY2" fmla="*/ 3430665 h 3430665"/>
              <a:gd name="connsiteX3" fmla="*/ 0 w 3430200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0" y="0"/>
                </a:moveTo>
                <a:lnTo>
                  <a:pt x="3430200" y="0"/>
                </a:lnTo>
                <a:lnTo>
                  <a:pt x="3430200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AB4DD322-D1E0-74CB-BBFF-057426E58EBC}"/>
              </a:ext>
            </a:extLst>
          </p:cNvPr>
          <p:cNvSpPr/>
          <p:nvPr userDrawn="1"/>
        </p:nvSpPr>
        <p:spPr>
          <a:xfrm>
            <a:off x="0" y="3427336"/>
            <a:ext cx="3430200" cy="3430665"/>
          </a:xfrm>
          <a:custGeom>
            <a:avLst/>
            <a:gdLst>
              <a:gd name="connsiteX0" fmla="*/ 3430200 w 3430200"/>
              <a:gd name="connsiteY0" fmla="*/ 0 h 3430665"/>
              <a:gd name="connsiteX1" fmla="*/ 3430200 w 3430200"/>
              <a:gd name="connsiteY1" fmla="*/ 3430665 h 3430665"/>
              <a:gd name="connsiteX2" fmla="*/ 0 w 3430200"/>
              <a:gd name="connsiteY2" fmla="*/ 3430665 h 3430665"/>
              <a:gd name="connsiteX3" fmla="*/ 0 w 3430200"/>
              <a:gd name="connsiteY3" fmla="*/ 3417531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30200" h="3430665">
                <a:moveTo>
                  <a:pt x="3430200" y="0"/>
                </a:moveTo>
                <a:lnTo>
                  <a:pt x="3430200" y="3430665"/>
                </a:lnTo>
                <a:lnTo>
                  <a:pt x="0" y="3430665"/>
                </a:lnTo>
                <a:lnTo>
                  <a:pt x="0" y="341753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C11D3FCE-EC92-8558-A3E5-04DB12477A3B}"/>
              </a:ext>
            </a:extLst>
          </p:cNvPr>
          <p:cNvSpPr/>
          <p:nvPr userDrawn="1"/>
        </p:nvSpPr>
        <p:spPr>
          <a:xfrm>
            <a:off x="1" y="1"/>
            <a:ext cx="3423785" cy="3437345"/>
          </a:xfrm>
          <a:custGeom>
            <a:avLst/>
            <a:gdLst>
              <a:gd name="connsiteX0" fmla="*/ 0 w 3423785"/>
              <a:gd name="connsiteY0" fmla="*/ 0 h 3437345"/>
              <a:gd name="connsiteX1" fmla="*/ 3423785 w 3423785"/>
              <a:gd name="connsiteY1" fmla="*/ 0 h 3437345"/>
              <a:gd name="connsiteX2" fmla="*/ 3423785 w 3423785"/>
              <a:gd name="connsiteY2" fmla="*/ 3437345 h 3437345"/>
              <a:gd name="connsiteX3" fmla="*/ 0 w 342378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23785" h="3437345">
                <a:moveTo>
                  <a:pt x="0" y="0"/>
                </a:moveTo>
                <a:lnTo>
                  <a:pt x="3423785" y="0"/>
                </a:lnTo>
                <a:lnTo>
                  <a:pt x="342378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title"/>
          </p:nvPr>
        </p:nvSpPr>
        <p:spPr>
          <a:xfrm>
            <a:off x="4224528" y="2276856"/>
            <a:ext cx="6766560" cy="768096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idx="1"/>
          </p:nvPr>
        </p:nvSpPr>
        <p:spPr>
          <a:xfrm>
            <a:off x="4224528" y="3222752"/>
            <a:ext cx="6766560" cy="2700528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  <a:lvl2pPr>
              <a:defRPr sz="1500"/>
            </a:lvl2pPr>
            <a:lvl3pPr>
              <a:defRPr sz="1500"/>
            </a:lvl3pPr>
            <a:lvl4pPr>
              <a:defRPr sz="1500"/>
            </a:lvl4pPr>
            <a:lvl5pPr>
              <a:defRPr sz="15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 userDrawn="1">
            <p:ph type="ftr" sz="quarter" idx="11"/>
          </p:nvPr>
        </p:nvSpPr>
        <p:spPr>
          <a:xfrm>
            <a:off x="4224528" y="457200"/>
            <a:ext cx="3200400" cy="274320"/>
          </a:xfrm>
        </p:spPr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 userDrawn="1"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217CBC9E-B934-828F-2AE5-211CEF5B1D25}"/>
              </a:ext>
            </a:extLst>
          </p:cNvPr>
          <p:cNvSpPr/>
          <p:nvPr userDrawn="1"/>
        </p:nvSpPr>
        <p:spPr>
          <a:xfrm>
            <a:off x="1" y="869"/>
            <a:ext cx="3423785" cy="3436477"/>
          </a:xfrm>
          <a:custGeom>
            <a:avLst/>
            <a:gdLst>
              <a:gd name="connsiteX0" fmla="*/ 0 w 3423785"/>
              <a:gd name="connsiteY0" fmla="*/ 0 h 3436477"/>
              <a:gd name="connsiteX1" fmla="*/ 3423785 w 3423785"/>
              <a:gd name="connsiteY1" fmla="*/ 3436477 h 3436477"/>
              <a:gd name="connsiteX2" fmla="*/ 0 w 3423785"/>
              <a:gd name="connsiteY2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23785" h="3436477">
                <a:moveTo>
                  <a:pt x="0" y="0"/>
                </a:moveTo>
                <a:lnTo>
                  <a:pt x="3423785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2183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3D352B04-96E6-839B-9D92-EE98385C4D49}"/>
              </a:ext>
            </a:extLst>
          </p:cNvPr>
          <p:cNvSpPr/>
          <p:nvPr userDrawn="1"/>
        </p:nvSpPr>
        <p:spPr>
          <a:xfrm>
            <a:off x="2062836" y="686475"/>
            <a:ext cx="7774629" cy="6193018"/>
          </a:xfrm>
          <a:custGeom>
            <a:avLst/>
            <a:gdLst>
              <a:gd name="connsiteX0" fmla="*/ 3887320 w 7774629"/>
              <a:gd name="connsiteY0" fmla="*/ 0 h 6193018"/>
              <a:gd name="connsiteX1" fmla="*/ 7774629 w 7774629"/>
              <a:gd name="connsiteY1" fmla="*/ 3884811 h 6193018"/>
              <a:gd name="connsiteX2" fmla="*/ 7774629 w 7774629"/>
              <a:gd name="connsiteY2" fmla="*/ 6193018 h 6193018"/>
              <a:gd name="connsiteX3" fmla="*/ 0 w 7774629"/>
              <a:gd name="connsiteY3" fmla="*/ 6193018 h 6193018"/>
              <a:gd name="connsiteX4" fmla="*/ 0 w 7774629"/>
              <a:gd name="connsiteY4" fmla="*/ 3884811 h 6193018"/>
              <a:gd name="connsiteX5" fmla="*/ 3887320 w 7774629"/>
              <a:gd name="connsiteY5" fmla="*/ 0 h 61930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74629" h="6193018">
                <a:moveTo>
                  <a:pt x="3887320" y="0"/>
                </a:moveTo>
                <a:cubicBezTo>
                  <a:pt x="6034243" y="0"/>
                  <a:pt x="7774629" y="1739299"/>
                  <a:pt x="7774629" y="3884811"/>
                </a:cubicBezTo>
                <a:lnTo>
                  <a:pt x="7774629" y="6193018"/>
                </a:lnTo>
                <a:lnTo>
                  <a:pt x="0" y="6193018"/>
                </a:lnTo>
                <a:lnTo>
                  <a:pt x="0" y="3884811"/>
                </a:lnTo>
                <a:cubicBezTo>
                  <a:pt x="0" y="1739299"/>
                  <a:pt x="1740414" y="0"/>
                  <a:pt x="3887320" y="0"/>
                </a:cubicBezTo>
                <a:close/>
              </a:path>
            </a:pathLst>
          </a:custGeom>
          <a:solidFill>
            <a:schemeClr val="accent2">
              <a:lumMod val="20000"/>
              <a:lumOff val="80000"/>
              <a:alpha val="99000"/>
            </a:schemeClr>
          </a:solidFill>
          <a:ln w="543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723D98FB-5EB7-A8DF-8470-B23A80D669E4}"/>
              </a:ext>
            </a:extLst>
          </p:cNvPr>
          <p:cNvSpPr/>
          <p:nvPr userDrawn="1"/>
        </p:nvSpPr>
        <p:spPr>
          <a:xfrm>
            <a:off x="7610252" y="1"/>
            <a:ext cx="2273668" cy="3147998"/>
          </a:xfrm>
          <a:custGeom>
            <a:avLst/>
            <a:gdLst>
              <a:gd name="connsiteX0" fmla="*/ 183295 w 2273668"/>
              <a:gd name="connsiteY0" fmla="*/ 0 h 3147998"/>
              <a:gd name="connsiteX1" fmla="*/ 2273668 w 2273668"/>
              <a:gd name="connsiteY1" fmla="*/ 0 h 3147998"/>
              <a:gd name="connsiteX2" fmla="*/ 2273668 w 2273668"/>
              <a:gd name="connsiteY2" fmla="*/ 3147998 h 3147998"/>
              <a:gd name="connsiteX3" fmla="*/ 2096300 w 2273668"/>
              <a:gd name="connsiteY3" fmla="*/ 3147998 h 3147998"/>
              <a:gd name="connsiteX4" fmla="*/ 2033714 w 2273668"/>
              <a:gd name="connsiteY4" fmla="*/ 3144814 h 3147998"/>
              <a:gd name="connsiteX5" fmla="*/ 0 w 2273668"/>
              <a:gd name="connsiteY5" fmla="*/ 886966 h 3147998"/>
              <a:gd name="connsiteX6" fmla="*/ 178732 w 2273668"/>
              <a:gd name="connsiteY6" fmla="*/ 9417 h 31479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73668" h="3147998">
                <a:moveTo>
                  <a:pt x="183295" y="0"/>
                </a:moveTo>
                <a:lnTo>
                  <a:pt x="2273668" y="0"/>
                </a:lnTo>
                <a:lnTo>
                  <a:pt x="2273668" y="3147998"/>
                </a:lnTo>
                <a:lnTo>
                  <a:pt x="2096300" y="3147998"/>
                </a:lnTo>
                <a:lnTo>
                  <a:pt x="2033714" y="3144814"/>
                </a:lnTo>
                <a:cubicBezTo>
                  <a:pt x="895944" y="3028420"/>
                  <a:pt x="0" y="2060597"/>
                  <a:pt x="0" y="886966"/>
                </a:cubicBezTo>
                <a:cubicBezTo>
                  <a:pt x="0" y="576250"/>
                  <a:pt x="63712" y="279606"/>
                  <a:pt x="178732" y="941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550F3CE-BAE9-3916-42CA-F4D906FA5173}"/>
              </a:ext>
            </a:extLst>
          </p:cNvPr>
          <p:cNvSpPr/>
          <p:nvPr userDrawn="1"/>
        </p:nvSpPr>
        <p:spPr>
          <a:xfrm>
            <a:off x="9883919" y="2"/>
            <a:ext cx="2254928" cy="3141557"/>
          </a:xfrm>
          <a:custGeom>
            <a:avLst/>
            <a:gdLst>
              <a:gd name="connsiteX0" fmla="*/ 0 w 2254928"/>
              <a:gd name="connsiteY0" fmla="*/ 0 h 3141557"/>
              <a:gd name="connsiteX1" fmla="*/ 2080472 w 2254928"/>
              <a:gd name="connsiteY1" fmla="*/ 0 h 3141557"/>
              <a:gd name="connsiteX2" fmla="*/ 2154269 w 2254928"/>
              <a:gd name="connsiteY2" fmla="*/ 202607 h 3141557"/>
              <a:gd name="connsiteX3" fmla="*/ 2254928 w 2254928"/>
              <a:gd name="connsiteY3" fmla="*/ 871976 h 3141557"/>
              <a:gd name="connsiteX4" fmla="*/ 231934 w 2254928"/>
              <a:gd name="connsiteY4" fmla="*/ 3128339 h 3141557"/>
              <a:gd name="connsiteX5" fmla="*/ 19 w 2254928"/>
              <a:gd name="connsiteY5" fmla="*/ 3141557 h 3141557"/>
              <a:gd name="connsiteX6" fmla="*/ 0 w 2254928"/>
              <a:gd name="connsiteY6" fmla="*/ 3141557 h 3141557"/>
              <a:gd name="connsiteX7" fmla="*/ 0 w 2254928"/>
              <a:gd name="connsiteY7" fmla="*/ 2729990 h 3141557"/>
              <a:gd name="connsiteX8" fmla="*/ 0 w 2254928"/>
              <a:gd name="connsiteY8" fmla="*/ 2344136 h 3141557"/>
              <a:gd name="connsiteX9" fmla="*/ 0 w 2254928"/>
              <a:gd name="connsiteY9" fmla="*/ 1983167 h 3141557"/>
              <a:gd name="connsiteX10" fmla="*/ 0 w 2254928"/>
              <a:gd name="connsiteY10" fmla="*/ 1646252 h 3141557"/>
              <a:gd name="connsiteX11" fmla="*/ 0 w 2254928"/>
              <a:gd name="connsiteY11" fmla="*/ 1332565 h 3141557"/>
              <a:gd name="connsiteX12" fmla="*/ 0 w 2254928"/>
              <a:gd name="connsiteY12" fmla="*/ 1041273 h 3141557"/>
              <a:gd name="connsiteX13" fmla="*/ 0 w 2254928"/>
              <a:gd name="connsiteY13" fmla="*/ 771549 h 3141557"/>
              <a:gd name="connsiteX14" fmla="*/ 0 w 2254928"/>
              <a:gd name="connsiteY14" fmla="*/ 522561 h 3141557"/>
              <a:gd name="connsiteX15" fmla="*/ 0 w 2254928"/>
              <a:gd name="connsiteY15" fmla="*/ 293482 h 3141557"/>
              <a:gd name="connsiteX16" fmla="*/ 0 w 2254928"/>
              <a:gd name="connsiteY16" fmla="*/ 83481 h 31415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254928" h="3141557">
                <a:moveTo>
                  <a:pt x="0" y="0"/>
                </a:moveTo>
                <a:lnTo>
                  <a:pt x="2080472" y="0"/>
                </a:lnTo>
                <a:lnTo>
                  <a:pt x="2154269" y="202607"/>
                </a:lnTo>
                <a:cubicBezTo>
                  <a:pt x="2219730" y="414134"/>
                  <a:pt x="2254928" y="638939"/>
                  <a:pt x="2254928" y="871976"/>
                </a:cubicBezTo>
                <a:cubicBezTo>
                  <a:pt x="2254928" y="2045607"/>
                  <a:pt x="1374977" y="3005515"/>
                  <a:pt x="231934" y="3128339"/>
                </a:cubicBezTo>
                <a:lnTo>
                  <a:pt x="19" y="3141557"/>
                </a:lnTo>
                <a:lnTo>
                  <a:pt x="0" y="3141557"/>
                </a:lnTo>
                <a:lnTo>
                  <a:pt x="0" y="2729990"/>
                </a:lnTo>
                <a:lnTo>
                  <a:pt x="0" y="2344136"/>
                </a:lnTo>
                <a:lnTo>
                  <a:pt x="0" y="1983167"/>
                </a:lnTo>
                <a:lnTo>
                  <a:pt x="0" y="1646252"/>
                </a:lnTo>
                <a:lnTo>
                  <a:pt x="0" y="1332565"/>
                </a:lnTo>
                <a:lnTo>
                  <a:pt x="0" y="1041273"/>
                </a:lnTo>
                <a:lnTo>
                  <a:pt x="0" y="771549"/>
                </a:lnTo>
                <a:lnTo>
                  <a:pt x="0" y="522561"/>
                </a:lnTo>
                <a:lnTo>
                  <a:pt x="0" y="293482"/>
                </a:lnTo>
                <a:lnTo>
                  <a:pt x="0" y="83481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D83F65A0-0C52-48AD-DC5D-B5D3BF3CC188}"/>
              </a:ext>
            </a:extLst>
          </p:cNvPr>
          <p:cNvSpPr/>
          <p:nvPr userDrawn="1"/>
        </p:nvSpPr>
        <p:spPr>
          <a:xfrm>
            <a:off x="8395730" y="2"/>
            <a:ext cx="2959203" cy="2352793"/>
          </a:xfrm>
          <a:custGeom>
            <a:avLst/>
            <a:gdLst>
              <a:gd name="connsiteX0" fmla="*/ 289830 w 2959203"/>
              <a:gd name="connsiteY0" fmla="*/ 0 h 2352793"/>
              <a:gd name="connsiteX1" fmla="*/ 2669374 w 2959203"/>
              <a:gd name="connsiteY1" fmla="*/ 0 h 2352793"/>
              <a:gd name="connsiteX2" fmla="*/ 2706511 w 2959203"/>
              <a:gd name="connsiteY2" fmla="*/ 49584 h 2352793"/>
              <a:gd name="connsiteX3" fmla="*/ 2951565 w 2959203"/>
              <a:gd name="connsiteY3" fmla="*/ 724493 h 2352793"/>
              <a:gd name="connsiteX4" fmla="*/ 2959203 w 2959203"/>
              <a:gd name="connsiteY4" fmla="*/ 875514 h 2352793"/>
              <a:gd name="connsiteX5" fmla="*/ 2959203 w 2959203"/>
              <a:gd name="connsiteY5" fmla="*/ 875554 h 2352793"/>
              <a:gd name="connsiteX6" fmla="*/ 2951565 w 2959203"/>
              <a:gd name="connsiteY6" fmla="*/ 1026575 h 2352793"/>
              <a:gd name="connsiteX7" fmla="*/ 1479602 w 2959203"/>
              <a:gd name="connsiteY7" fmla="*/ 2352793 h 2352793"/>
              <a:gd name="connsiteX8" fmla="*/ 0 w 2959203"/>
              <a:gd name="connsiteY8" fmla="*/ 875534 h 2352793"/>
              <a:gd name="connsiteX9" fmla="*/ 252694 w 2959203"/>
              <a:gd name="connsiteY9" fmla="*/ 49584 h 23527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959203" h="2352793">
                <a:moveTo>
                  <a:pt x="289830" y="0"/>
                </a:moveTo>
                <a:lnTo>
                  <a:pt x="2669374" y="0"/>
                </a:lnTo>
                <a:lnTo>
                  <a:pt x="2706511" y="49584"/>
                </a:lnTo>
                <a:cubicBezTo>
                  <a:pt x="2839459" y="246061"/>
                  <a:pt x="2926309" y="476187"/>
                  <a:pt x="2951565" y="724493"/>
                </a:cubicBezTo>
                <a:lnTo>
                  <a:pt x="2959203" y="875514"/>
                </a:lnTo>
                <a:lnTo>
                  <a:pt x="2959203" y="875554"/>
                </a:lnTo>
                <a:lnTo>
                  <a:pt x="2951565" y="1026575"/>
                </a:lnTo>
                <a:cubicBezTo>
                  <a:pt x="2875795" y="1771492"/>
                  <a:pt x="2245691" y="2352793"/>
                  <a:pt x="1479602" y="2352793"/>
                </a:cubicBezTo>
                <a:cubicBezTo>
                  <a:pt x="662440" y="2352793"/>
                  <a:pt x="0" y="1691401"/>
                  <a:pt x="0" y="875534"/>
                </a:cubicBezTo>
                <a:cubicBezTo>
                  <a:pt x="0" y="569583"/>
                  <a:pt x="93156" y="285356"/>
                  <a:pt x="252694" y="49584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FA7F58-C470-6376-9DB1-DE7034C491E8}"/>
              </a:ext>
            </a:extLst>
          </p:cNvPr>
          <p:cNvSpPr/>
          <p:nvPr userDrawn="1"/>
        </p:nvSpPr>
        <p:spPr>
          <a:xfrm>
            <a:off x="1390854" y="3130662"/>
            <a:ext cx="3106248" cy="3748831"/>
          </a:xfrm>
          <a:custGeom>
            <a:avLst/>
            <a:gdLst>
              <a:gd name="connsiteX0" fmla="*/ 0 w 3106248"/>
              <a:gd name="connsiteY0" fmla="*/ 0 h 3748831"/>
              <a:gd name="connsiteX1" fmla="*/ 3106248 w 3106248"/>
              <a:gd name="connsiteY1" fmla="*/ 3748831 h 3748831"/>
              <a:gd name="connsiteX2" fmla="*/ 0 w 3106248"/>
              <a:gd name="connsiteY2" fmla="*/ 3748831 h 3748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06248" h="3748831">
                <a:moveTo>
                  <a:pt x="0" y="0"/>
                </a:moveTo>
                <a:lnTo>
                  <a:pt x="3106248" y="3748831"/>
                </a:lnTo>
                <a:lnTo>
                  <a:pt x="0" y="3748831"/>
                </a:lnTo>
                <a:close/>
              </a:path>
            </a:pathLst>
          </a:custGeom>
          <a:solidFill>
            <a:schemeClr val="accent2">
              <a:alpha val="99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B27C9E57-563E-7980-7B3C-45FAD9C386F4}"/>
              </a:ext>
            </a:extLst>
          </p:cNvPr>
          <p:cNvSpPr/>
          <p:nvPr userDrawn="1"/>
        </p:nvSpPr>
        <p:spPr>
          <a:xfrm>
            <a:off x="0" y="3130661"/>
            <a:ext cx="1400640" cy="3748832"/>
          </a:xfrm>
          <a:custGeom>
            <a:avLst/>
            <a:gdLst>
              <a:gd name="connsiteX0" fmla="*/ 1400640 w 1400640"/>
              <a:gd name="connsiteY0" fmla="*/ 0 h 3748832"/>
              <a:gd name="connsiteX1" fmla="*/ 1400640 w 1400640"/>
              <a:gd name="connsiteY1" fmla="*/ 3748832 h 3748832"/>
              <a:gd name="connsiteX2" fmla="*/ 0 w 1400640"/>
              <a:gd name="connsiteY2" fmla="*/ 3748832 h 3748832"/>
              <a:gd name="connsiteX3" fmla="*/ 0 w 1400640"/>
              <a:gd name="connsiteY3" fmla="*/ 1684743 h 3748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640" h="3748832">
                <a:moveTo>
                  <a:pt x="1400640" y="0"/>
                </a:moveTo>
                <a:lnTo>
                  <a:pt x="1400640" y="3748832"/>
                </a:lnTo>
                <a:lnTo>
                  <a:pt x="0" y="3748832"/>
                </a:lnTo>
                <a:lnTo>
                  <a:pt x="0" y="1684743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3776472"/>
            <a:ext cx="6400800" cy="768096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95600" y="4718304"/>
            <a:ext cx="6400800" cy="512064"/>
          </a:xfr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2400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459EA3C-8B88-5F1F-531E-7DA7DE55710B}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496" y="2103120"/>
            <a:ext cx="11119104" cy="44348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0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B0C0F070-237F-C60F-3458-4D4D9BA0A222}"/>
              </a:ext>
            </a:extLst>
          </p:cNvPr>
          <p:cNvSpPr/>
          <p:nvPr userDrawn="1"/>
        </p:nvSpPr>
        <p:spPr>
          <a:xfrm>
            <a:off x="9866106" y="0"/>
            <a:ext cx="2325894" cy="2180854"/>
          </a:xfrm>
          <a:custGeom>
            <a:avLst/>
            <a:gdLst>
              <a:gd name="connsiteX0" fmla="*/ 2066927 w 2325894"/>
              <a:gd name="connsiteY0" fmla="*/ 0 h 2180854"/>
              <a:gd name="connsiteX1" fmla="*/ 2098882 w 2325894"/>
              <a:gd name="connsiteY1" fmla="*/ 0 h 2180854"/>
              <a:gd name="connsiteX2" fmla="*/ 2128893 w 2325894"/>
              <a:gd name="connsiteY2" fmla="*/ 44463 h 2180854"/>
              <a:gd name="connsiteX3" fmla="*/ 2269798 w 2325894"/>
              <a:gd name="connsiteY3" fmla="*/ 120493 h 2180854"/>
              <a:gd name="connsiteX4" fmla="*/ 2325894 w 2325894"/>
              <a:gd name="connsiteY4" fmla="*/ 126162 h 2180854"/>
              <a:gd name="connsiteX5" fmla="*/ 2325894 w 2325894"/>
              <a:gd name="connsiteY5" fmla="*/ 149263 h 2180854"/>
              <a:gd name="connsiteX6" fmla="*/ 2265120 w 2325894"/>
              <a:gd name="connsiteY6" fmla="*/ 143117 h 2180854"/>
              <a:gd name="connsiteX7" fmla="*/ 2075647 w 2325894"/>
              <a:gd name="connsiteY7" fmla="*/ 16048 h 2180854"/>
              <a:gd name="connsiteX8" fmla="*/ 1926448 w 2325894"/>
              <a:gd name="connsiteY8" fmla="*/ 0 h 2180854"/>
              <a:gd name="connsiteX9" fmla="*/ 1950522 w 2325894"/>
              <a:gd name="connsiteY9" fmla="*/ 0 h 2180854"/>
              <a:gd name="connsiteX10" fmla="*/ 1952130 w 2325894"/>
              <a:gd name="connsiteY10" fmla="*/ 5167 h 2180854"/>
              <a:gd name="connsiteX11" fmla="*/ 2244242 w 2325894"/>
              <a:gd name="connsiteY11" fmla="*/ 244834 h 2180854"/>
              <a:gd name="connsiteX12" fmla="*/ 2325894 w 2325894"/>
              <a:gd name="connsiteY12" fmla="*/ 253091 h 2180854"/>
              <a:gd name="connsiteX13" fmla="*/ 2325894 w 2325894"/>
              <a:gd name="connsiteY13" fmla="*/ 276192 h 2180854"/>
              <a:gd name="connsiteX14" fmla="*/ 2239598 w 2325894"/>
              <a:gd name="connsiteY14" fmla="*/ 267464 h 2180854"/>
              <a:gd name="connsiteX15" fmla="*/ 1930848 w 2325894"/>
              <a:gd name="connsiteY15" fmla="*/ 14141 h 2180854"/>
              <a:gd name="connsiteX16" fmla="*/ 1794114 w 2325894"/>
              <a:gd name="connsiteY16" fmla="*/ 0 h 2180854"/>
              <a:gd name="connsiteX17" fmla="*/ 1818202 w 2325894"/>
              <a:gd name="connsiteY17" fmla="*/ 0 h 2180854"/>
              <a:gd name="connsiteX18" fmla="*/ 1835170 w 2325894"/>
              <a:gd name="connsiteY18" fmla="*/ 54535 h 2180854"/>
              <a:gd name="connsiteX19" fmla="*/ 2218687 w 2325894"/>
              <a:gd name="connsiteY19" fmla="*/ 369191 h 2180854"/>
              <a:gd name="connsiteX20" fmla="*/ 2325894 w 2325894"/>
              <a:gd name="connsiteY20" fmla="*/ 380032 h 2180854"/>
              <a:gd name="connsiteX21" fmla="*/ 2325894 w 2325894"/>
              <a:gd name="connsiteY21" fmla="*/ 403132 h 2180854"/>
              <a:gd name="connsiteX22" fmla="*/ 2214043 w 2325894"/>
              <a:gd name="connsiteY22" fmla="*/ 391825 h 2180854"/>
              <a:gd name="connsiteX23" fmla="*/ 1813889 w 2325894"/>
              <a:gd name="connsiteY23" fmla="*/ 63559 h 2180854"/>
              <a:gd name="connsiteX24" fmla="*/ 1661683 w 2325894"/>
              <a:gd name="connsiteY24" fmla="*/ 0 h 2180854"/>
              <a:gd name="connsiteX25" fmla="*/ 1685874 w 2325894"/>
              <a:gd name="connsiteY25" fmla="*/ 0 h 2180854"/>
              <a:gd name="connsiteX26" fmla="*/ 1718212 w 2325894"/>
              <a:gd name="connsiteY26" fmla="*/ 103965 h 2180854"/>
              <a:gd name="connsiteX27" fmla="*/ 2193133 w 2325894"/>
              <a:gd name="connsiteY27" fmla="*/ 493659 h 2180854"/>
              <a:gd name="connsiteX28" fmla="*/ 2325894 w 2325894"/>
              <a:gd name="connsiteY28" fmla="*/ 507083 h 2180854"/>
              <a:gd name="connsiteX29" fmla="*/ 2325894 w 2325894"/>
              <a:gd name="connsiteY29" fmla="*/ 530183 h 2180854"/>
              <a:gd name="connsiteX30" fmla="*/ 2188450 w 2325894"/>
              <a:gd name="connsiteY30" fmla="*/ 516288 h 2180854"/>
              <a:gd name="connsiteX31" fmla="*/ 1696817 w 2325894"/>
              <a:gd name="connsiteY31" fmla="*/ 112939 h 2180854"/>
              <a:gd name="connsiteX32" fmla="*/ 1531553 w 2325894"/>
              <a:gd name="connsiteY32" fmla="*/ 0 h 2180854"/>
              <a:gd name="connsiteX33" fmla="*/ 1554659 w 2325894"/>
              <a:gd name="connsiteY33" fmla="*/ 0 h 2180854"/>
              <a:gd name="connsiteX34" fmla="*/ 1555243 w 2325894"/>
              <a:gd name="connsiteY34" fmla="*/ 5776 h 2180854"/>
              <a:gd name="connsiteX35" fmla="*/ 2245588 w 2325894"/>
              <a:gd name="connsiteY35" fmla="*/ 629962 h 2180854"/>
              <a:gd name="connsiteX36" fmla="*/ 2325894 w 2325894"/>
              <a:gd name="connsiteY36" fmla="*/ 634030 h 2180854"/>
              <a:gd name="connsiteX37" fmla="*/ 2325894 w 2325894"/>
              <a:gd name="connsiteY37" fmla="*/ 657131 h 2180854"/>
              <a:gd name="connsiteX38" fmla="*/ 2243214 w 2325894"/>
              <a:gd name="connsiteY38" fmla="*/ 652943 h 2180854"/>
              <a:gd name="connsiteX39" fmla="*/ 1532607 w 2325894"/>
              <a:gd name="connsiteY39" fmla="*/ 10419 h 2180854"/>
              <a:gd name="connsiteX40" fmla="*/ 1404609 w 2325894"/>
              <a:gd name="connsiteY40" fmla="*/ 0 h 2180854"/>
              <a:gd name="connsiteX41" fmla="*/ 1427709 w 2325894"/>
              <a:gd name="connsiteY41" fmla="*/ 0 h 2180854"/>
              <a:gd name="connsiteX42" fmla="*/ 1430873 w 2325894"/>
              <a:gd name="connsiteY42" fmla="*/ 31287 h 2180854"/>
              <a:gd name="connsiteX43" fmla="*/ 2232606 w 2325894"/>
              <a:gd name="connsiteY43" fmla="*/ 756233 h 2180854"/>
              <a:gd name="connsiteX44" fmla="*/ 2325894 w 2325894"/>
              <a:gd name="connsiteY44" fmla="*/ 760959 h 2180854"/>
              <a:gd name="connsiteX45" fmla="*/ 2325894 w 2325894"/>
              <a:gd name="connsiteY45" fmla="*/ 784060 h 2180854"/>
              <a:gd name="connsiteX46" fmla="*/ 2230270 w 2325894"/>
              <a:gd name="connsiteY46" fmla="*/ 779216 h 2180854"/>
              <a:gd name="connsiteX47" fmla="*/ 1408246 w 2325894"/>
              <a:gd name="connsiteY47" fmla="*/ 35964 h 2180854"/>
              <a:gd name="connsiteX48" fmla="*/ 1274343 w 2325894"/>
              <a:gd name="connsiteY48" fmla="*/ 0 h 2180854"/>
              <a:gd name="connsiteX49" fmla="*/ 1300756 w 2325894"/>
              <a:gd name="connsiteY49" fmla="*/ 0 h 2180854"/>
              <a:gd name="connsiteX50" fmla="*/ 1306507 w 2325894"/>
              <a:gd name="connsiteY50" fmla="*/ 56884 h 2180854"/>
              <a:gd name="connsiteX51" fmla="*/ 2219643 w 2325894"/>
              <a:gd name="connsiteY51" fmla="*/ 882640 h 2180854"/>
              <a:gd name="connsiteX52" fmla="*/ 2325894 w 2325894"/>
              <a:gd name="connsiteY52" fmla="*/ 888022 h 2180854"/>
              <a:gd name="connsiteX53" fmla="*/ 2325894 w 2325894"/>
              <a:gd name="connsiteY53" fmla="*/ 911123 h 2180854"/>
              <a:gd name="connsiteX54" fmla="*/ 2217286 w 2325894"/>
              <a:gd name="connsiteY54" fmla="*/ 905621 h 2180854"/>
              <a:gd name="connsiteX55" fmla="*/ 1283761 w 2325894"/>
              <a:gd name="connsiteY55" fmla="*/ 61528 h 2180854"/>
              <a:gd name="connsiteX56" fmla="*/ 1146071 w 2325894"/>
              <a:gd name="connsiteY56" fmla="*/ 0 h 2180854"/>
              <a:gd name="connsiteX57" fmla="*/ 1169414 w 2325894"/>
              <a:gd name="connsiteY57" fmla="*/ 0 h 2180854"/>
              <a:gd name="connsiteX58" fmla="*/ 1182030 w 2325894"/>
              <a:gd name="connsiteY58" fmla="*/ 82429 h 2180854"/>
              <a:gd name="connsiteX59" fmla="*/ 2206679 w 2325894"/>
              <a:gd name="connsiteY59" fmla="*/ 1008912 h 2180854"/>
              <a:gd name="connsiteX60" fmla="*/ 2325894 w 2325894"/>
              <a:gd name="connsiteY60" fmla="*/ 1014951 h 2180854"/>
              <a:gd name="connsiteX61" fmla="*/ 2325894 w 2325894"/>
              <a:gd name="connsiteY61" fmla="*/ 1038052 h 2180854"/>
              <a:gd name="connsiteX62" fmla="*/ 2204323 w 2325894"/>
              <a:gd name="connsiteY62" fmla="*/ 1031893 h 2180854"/>
              <a:gd name="connsiteX63" fmla="*/ 1159398 w 2325894"/>
              <a:gd name="connsiteY63" fmla="*/ 87072 h 2180854"/>
              <a:gd name="connsiteX64" fmla="*/ 1017789 w 2325894"/>
              <a:gd name="connsiteY64" fmla="*/ 0 h 2180854"/>
              <a:gd name="connsiteX65" fmla="*/ 1041132 w 2325894"/>
              <a:gd name="connsiteY65" fmla="*/ 0 h 2180854"/>
              <a:gd name="connsiteX66" fmla="*/ 1057661 w 2325894"/>
              <a:gd name="connsiteY66" fmla="*/ 107992 h 2180854"/>
              <a:gd name="connsiteX67" fmla="*/ 2193716 w 2325894"/>
              <a:gd name="connsiteY67" fmla="*/ 1135208 h 2180854"/>
              <a:gd name="connsiteX68" fmla="*/ 2325894 w 2325894"/>
              <a:gd name="connsiteY68" fmla="*/ 1141903 h 2180854"/>
              <a:gd name="connsiteX69" fmla="*/ 2325894 w 2325894"/>
              <a:gd name="connsiteY69" fmla="*/ 1165004 h 2180854"/>
              <a:gd name="connsiteX70" fmla="*/ 2191361 w 2325894"/>
              <a:gd name="connsiteY70" fmla="*/ 1158189 h 2180854"/>
              <a:gd name="connsiteX71" fmla="*/ 1035029 w 2325894"/>
              <a:gd name="connsiteY71" fmla="*/ 112636 h 2180854"/>
              <a:gd name="connsiteX72" fmla="*/ 889397 w 2325894"/>
              <a:gd name="connsiteY72" fmla="*/ 0 h 2180854"/>
              <a:gd name="connsiteX73" fmla="*/ 912837 w 2325894"/>
              <a:gd name="connsiteY73" fmla="*/ 0 h 2180854"/>
              <a:gd name="connsiteX74" fmla="*/ 933296 w 2325894"/>
              <a:gd name="connsiteY74" fmla="*/ 133667 h 2180854"/>
              <a:gd name="connsiteX75" fmla="*/ 2180754 w 2325894"/>
              <a:gd name="connsiteY75" fmla="*/ 1261608 h 2180854"/>
              <a:gd name="connsiteX76" fmla="*/ 2325894 w 2325894"/>
              <a:gd name="connsiteY76" fmla="*/ 1268960 h 2180854"/>
              <a:gd name="connsiteX77" fmla="*/ 2325894 w 2325894"/>
              <a:gd name="connsiteY77" fmla="*/ 1292061 h 2180854"/>
              <a:gd name="connsiteX78" fmla="*/ 2178378 w 2325894"/>
              <a:gd name="connsiteY78" fmla="*/ 1284588 h 2180854"/>
              <a:gd name="connsiteX79" fmla="*/ 910550 w 2325894"/>
              <a:gd name="connsiteY79" fmla="*/ 138199 h 2180854"/>
              <a:gd name="connsiteX80" fmla="*/ 761929 w 2325894"/>
              <a:gd name="connsiteY80" fmla="*/ 0 h 2180854"/>
              <a:gd name="connsiteX81" fmla="*/ 785032 w 2325894"/>
              <a:gd name="connsiteY81" fmla="*/ 0 h 2180854"/>
              <a:gd name="connsiteX82" fmla="*/ 785312 w 2325894"/>
              <a:gd name="connsiteY82" fmla="*/ 5523 h 2180854"/>
              <a:gd name="connsiteX83" fmla="*/ 2167790 w 2325894"/>
              <a:gd name="connsiteY83" fmla="*/ 1387884 h 2180854"/>
              <a:gd name="connsiteX84" fmla="*/ 2325894 w 2325894"/>
              <a:gd name="connsiteY84" fmla="*/ 1395894 h 2180854"/>
              <a:gd name="connsiteX85" fmla="*/ 2325894 w 2325894"/>
              <a:gd name="connsiteY85" fmla="*/ 1418995 h 2180854"/>
              <a:gd name="connsiteX86" fmla="*/ 2165434 w 2325894"/>
              <a:gd name="connsiteY86" fmla="*/ 1410866 h 2180854"/>
              <a:gd name="connsiteX87" fmla="*/ 762328 w 2325894"/>
              <a:gd name="connsiteY87" fmla="*/ 7877 h 2180854"/>
              <a:gd name="connsiteX88" fmla="*/ 634980 w 2325894"/>
              <a:gd name="connsiteY88" fmla="*/ 0 h 2180854"/>
              <a:gd name="connsiteX89" fmla="*/ 658083 w 2325894"/>
              <a:gd name="connsiteY89" fmla="*/ 0 h 2180854"/>
              <a:gd name="connsiteX90" fmla="*/ 659019 w 2325894"/>
              <a:gd name="connsiteY90" fmla="*/ 18476 h 2180854"/>
              <a:gd name="connsiteX91" fmla="*/ 2154827 w 2325894"/>
              <a:gd name="connsiteY91" fmla="*/ 1514157 h 2180854"/>
              <a:gd name="connsiteX92" fmla="*/ 2325894 w 2325894"/>
              <a:gd name="connsiteY92" fmla="*/ 1522823 h 2180854"/>
              <a:gd name="connsiteX93" fmla="*/ 2325894 w 2325894"/>
              <a:gd name="connsiteY93" fmla="*/ 1545924 h 2180854"/>
              <a:gd name="connsiteX94" fmla="*/ 2152472 w 2325894"/>
              <a:gd name="connsiteY94" fmla="*/ 1537138 h 2180854"/>
              <a:gd name="connsiteX95" fmla="*/ 636036 w 2325894"/>
              <a:gd name="connsiteY95" fmla="*/ 20831 h 2180854"/>
              <a:gd name="connsiteX96" fmla="*/ 507911 w 2325894"/>
              <a:gd name="connsiteY96" fmla="*/ 0 h 2180854"/>
              <a:gd name="connsiteX97" fmla="*/ 531128 w 2325894"/>
              <a:gd name="connsiteY97" fmla="*/ 0 h 2180854"/>
              <a:gd name="connsiteX98" fmla="*/ 532727 w 2325894"/>
              <a:gd name="connsiteY98" fmla="*/ 31559 h 2180854"/>
              <a:gd name="connsiteX99" fmla="*/ 2141864 w 2325894"/>
              <a:gd name="connsiteY99" fmla="*/ 1640562 h 2180854"/>
              <a:gd name="connsiteX100" fmla="*/ 2325894 w 2325894"/>
              <a:gd name="connsiteY100" fmla="*/ 1649885 h 2180854"/>
              <a:gd name="connsiteX101" fmla="*/ 2325894 w 2325894"/>
              <a:gd name="connsiteY101" fmla="*/ 1672981 h 2180854"/>
              <a:gd name="connsiteX102" fmla="*/ 2139488 w 2325894"/>
              <a:gd name="connsiteY102" fmla="*/ 1663539 h 2180854"/>
              <a:gd name="connsiteX103" fmla="*/ 509624 w 2325894"/>
              <a:gd name="connsiteY103" fmla="*/ 33818 h 2180854"/>
              <a:gd name="connsiteX104" fmla="*/ 380961 w 2325894"/>
              <a:gd name="connsiteY104" fmla="*/ 0 h 2180854"/>
              <a:gd name="connsiteX105" fmla="*/ 404065 w 2325894"/>
              <a:gd name="connsiteY105" fmla="*/ 0 h 2180854"/>
              <a:gd name="connsiteX106" fmla="*/ 406316 w 2325894"/>
              <a:gd name="connsiteY106" fmla="*/ 44437 h 2180854"/>
              <a:gd name="connsiteX107" fmla="*/ 2128900 w 2325894"/>
              <a:gd name="connsiteY107" fmla="*/ 1766854 h 2180854"/>
              <a:gd name="connsiteX108" fmla="*/ 2325894 w 2325894"/>
              <a:gd name="connsiteY108" fmla="*/ 1776833 h 2180854"/>
              <a:gd name="connsiteX109" fmla="*/ 2325894 w 2325894"/>
              <a:gd name="connsiteY109" fmla="*/ 1799934 h 2180854"/>
              <a:gd name="connsiteX110" fmla="*/ 2126525 w 2325894"/>
              <a:gd name="connsiteY110" fmla="*/ 1789835 h 2180854"/>
              <a:gd name="connsiteX111" fmla="*/ 383332 w 2325894"/>
              <a:gd name="connsiteY111" fmla="*/ 46792 h 2180854"/>
              <a:gd name="connsiteX112" fmla="*/ 254013 w 2325894"/>
              <a:gd name="connsiteY112" fmla="*/ 0 h 2180854"/>
              <a:gd name="connsiteX113" fmla="*/ 277116 w 2325894"/>
              <a:gd name="connsiteY113" fmla="*/ 0 h 2180854"/>
              <a:gd name="connsiteX114" fmla="*/ 280023 w 2325894"/>
              <a:gd name="connsiteY114" fmla="*/ 57371 h 2180854"/>
              <a:gd name="connsiteX115" fmla="*/ 2115917 w 2325894"/>
              <a:gd name="connsiteY115" fmla="*/ 1893125 h 2180854"/>
              <a:gd name="connsiteX116" fmla="*/ 2325894 w 2325894"/>
              <a:gd name="connsiteY116" fmla="*/ 1903762 h 2180854"/>
              <a:gd name="connsiteX117" fmla="*/ 2325894 w 2325894"/>
              <a:gd name="connsiteY117" fmla="*/ 1926863 h 2180854"/>
              <a:gd name="connsiteX118" fmla="*/ 2113563 w 2325894"/>
              <a:gd name="connsiteY118" fmla="*/ 1916107 h 2180854"/>
              <a:gd name="connsiteX119" fmla="*/ 257040 w 2325894"/>
              <a:gd name="connsiteY119" fmla="*/ 59745 h 2180854"/>
              <a:gd name="connsiteX120" fmla="*/ 126949 w 2325894"/>
              <a:gd name="connsiteY120" fmla="*/ 0 h 2180854"/>
              <a:gd name="connsiteX121" fmla="*/ 150160 w 2325894"/>
              <a:gd name="connsiteY121" fmla="*/ 0 h 2180854"/>
              <a:gd name="connsiteX122" fmla="*/ 153729 w 2325894"/>
              <a:gd name="connsiteY122" fmla="*/ 70454 h 2180854"/>
              <a:gd name="connsiteX123" fmla="*/ 2102955 w 2325894"/>
              <a:gd name="connsiteY123" fmla="*/ 2019530 h 2180854"/>
              <a:gd name="connsiteX124" fmla="*/ 2325894 w 2325894"/>
              <a:gd name="connsiteY124" fmla="*/ 2030824 h 2180854"/>
              <a:gd name="connsiteX125" fmla="*/ 2325894 w 2325894"/>
              <a:gd name="connsiteY125" fmla="*/ 2053925 h 2180854"/>
              <a:gd name="connsiteX126" fmla="*/ 2100598 w 2325894"/>
              <a:gd name="connsiteY126" fmla="*/ 2042512 h 2180854"/>
              <a:gd name="connsiteX127" fmla="*/ 130633 w 2325894"/>
              <a:gd name="connsiteY127" fmla="*/ 72714 h 2180854"/>
              <a:gd name="connsiteX128" fmla="*/ 0 w 2325894"/>
              <a:gd name="connsiteY128" fmla="*/ 0 h 2180854"/>
              <a:gd name="connsiteX129" fmla="*/ 23103 w 2325894"/>
              <a:gd name="connsiteY129" fmla="*/ 0 h 2180854"/>
              <a:gd name="connsiteX130" fmla="*/ 27324 w 2325894"/>
              <a:gd name="connsiteY130" fmla="*/ 83311 h 2180854"/>
              <a:gd name="connsiteX131" fmla="*/ 2089991 w 2325894"/>
              <a:gd name="connsiteY131" fmla="*/ 2145803 h 2180854"/>
              <a:gd name="connsiteX132" fmla="*/ 2325894 w 2325894"/>
              <a:gd name="connsiteY132" fmla="*/ 2157753 h 2180854"/>
              <a:gd name="connsiteX133" fmla="*/ 2325894 w 2325894"/>
              <a:gd name="connsiteY133" fmla="*/ 2180854 h 2180854"/>
              <a:gd name="connsiteX134" fmla="*/ 2087636 w 2325894"/>
              <a:gd name="connsiteY134" fmla="*/ 2168784 h 2180854"/>
              <a:gd name="connsiteX135" fmla="*/ 4341 w 2325894"/>
              <a:gd name="connsiteY135" fmla="*/ 85667 h 2180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</a:cxnLst>
            <a:rect l="l" t="t" r="r" b="b"/>
            <a:pathLst>
              <a:path w="2325894" h="2180854">
                <a:moveTo>
                  <a:pt x="2066927" y="0"/>
                </a:moveTo>
                <a:lnTo>
                  <a:pt x="2098882" y="0"/>
                </a:lnTo>
                <a:lnTo>
                  <a:pt x="2128893" y="44463"/>
                </a:lnTo>
                <a:cubicBezTo>
                  <a:pt x="2166753" y="82308"/>
                  <a:pt x="2215417" y="109341"/>
                  <a:pt x="2269798" y="120493"/>
                </a:cubicBezTo>
                <a:lnTo>
                  <a:pt x="2325894" y="126162"/>
                </a:lnTo>
                <a:lnTo>
                  <a:pt x="2325894" y="149263"/>
                </a:lnTo>
                <a:lnTo>
                  <a:pt x="2265120" y="143117"/>
                </a:lnTo>
                <a:cubicBezTo>
                  <a:pt x="2186576" y="127002"/>
                  <a:pt x="2119077" y="80290"/>
                  <a:pt x="2075647" y="16048"/>
                </a:cubicBezTo>
                <a:close/>
                <a:moveTo>
                  <a:pt x="1926448" y="0"/>
                </a:moveTo>
                <a:lnTo>
                  <a:pt x="1950522" y="0"/>
                </a:lnTo>
                <a:lnTo>
                  <a:pt x="1952130" y="5167"/>
                </a:lnTo>
                <a:cubicBezTo>
                  <a:pt x="2003529" y="126455"/>
                  <a:pt x="2112323" y="217766"/>
                  <a:pt x="2244242" y="244834"/>
                </a:cubicBezTo>
                <a:lnTo>
                  <a:pt x="2325894" y="253091"/>
                </a:lnTo>
                <a:lnTo>
                  <a:pt x="2325894" y="276192"/>
                </a:lnTo>
                <a:lnTo>
                  <a:pt x="2239598" y="267464"/>
                </a:lnTo>
                <a:cubicBezTo>
                  <a:pt x="2100173" y="238852"/>
                  <a:pt x="1985178" y="142334"/>
                  <a:pt x="1930848" y="14141"/>
                </a:cubicBezTo>
                <a:close/>
                <a:moveTo>
                  <a:pt x="1794114" y="0"/>
                </a:moveTo>
                <a:lnTo>
                  <a:pt x="1818202" y="0"/>
                </a:lnTo>
                <a:lnTo>
                  <a:pt x="1835170" y="54535"/>
                </a:lnTo>
                <a:cubicBezTo>
                  <a:pt x="1902650" y="213778"/>
                  <a:pt x="2045483" y="333656"/>
                  <a:pt x="2218687" y="369191"/>
                </a:cubicBezTo>
                <a:lnTo>
                  <a:pt x="2325894" y="380032"/>
                </a:lnTo>
                <a:lnTo>
                  <a:pt x="2325894" y="403132"/>
                </a:lnTo>
                <a:lnTo>
                  <a:pt x="2214043" y="391825"/>
                </a:lnTo>
                <a:cubicBezTo>
                  <a:pt x="2033333" y="354761"/>
                  <a:pt x="1884299" y="229720"/>
                  <a:pt x="1813889" y="63559"/>
                </a:cubicBezTo>
                <a:close/>
                <a:moveTo>
                  <a:pt x="1661683" y="0"/>
                </a:moveTo>
                <a:lnTo>
                  <a:pt x="1685874" y="0"/>
                </a:lnTo>
                <a:lnTo>
                  <a:pt x="1718212" y="103965"/>
                </a:lnTo>
                <a:cubicBezTo>
                  <a:pt x="1801772" y="301203"/>
                  <a:pt x="1978643" y="449654"/>
                  <a:pt x="2193133" y="493659"/>
                </a:cubicBezTo>
                <a:lnTo>
                  <a:pt x="2325894" y="507083"/>
                </a:lnTo>
                <a:lnTo>
                  <a:pt x="2325894" y="530183"/>
                </a:lnTo>
                <a:lnTo>
                  <a:pt x="2188450" y="516288"/>
                </a:lnTo>
                <a:cubicBezTo>
                  <a:pt x="1966399" y="470740"/>
                  <a:pt x="1783312" y="317082"/>
                  <a:pt x="1696817" y="112939"/>
                </a:cubicBezTo>
                <a:close/>
                <a:moveTo>
                  <a:pt x="1531553" y="0"/>
                </a:moveTo>
                <a:lnTo>
                  <a:pt x="1554659" y="0"/>
                </a:lnTo>
                <a:lnTo>
                  <a:pt x="1555243" y="5776"/>
                </a:lnTo>
                <a:cubicBezTo>
                  <a:pt x="1623483" y="338327"/>
                  <a:pt x="1902268" y="594992"/>
                  <a:pt x="2245588" y="629962"/>
                </a:cubicBezTo>
                <a:lnTo>
                  <a:pt x="2325894" y="634030"/>
                </a:lnTo>
                <a:lnTo>
                  <a:pt x="2325894" y="657131"/>
                </a:lnTo>
                <a:lnTo>
                  <a:pt x="2243214" y="652943"/>
                </a:lnTo>
                <a:cubicBezTo>
                  <a:pt x="1889750" y="616944"/>
                  <a:pt x="1602834" y="352727"/>
                  <a:pt x="1532607" y="10419"/>
                </a:cubicBezTo>
                <a:close/>
                <a:moveTo>
                  <a:pt x="1404609" y="0"/>
                </a:moveTo>
                <a:lnTo>
                  <a:pt x="1427709" y="0"/>
                </a:lnTo>
                <a:lnTo>
                  <a:pt x="1430873" y="31287"/>
                </a:lnTo>
                <a:cubicBezTo>
                  <a:pt x="1510102" y="417452"/>
                  <a:pt x="1833798" y="715609"/>
                  <a:pt x="2232606" y="756233"/>
                </a:cubicBezTo>
                <a:lnTo>
                  <a:pt x="2325894" y="760959"/>
                </a:lnTo>
                <a:lnTo>
                  <a:pt x="2325894" y="784060"/>
                </a:lnTo>
                <a:lnTo>
                  <a:pt x="2230270" y="779216"/>
                </a:lnTo>
                <a:cubicBezTo>
                  <a:pt x="1821463" y="737574"/>
                  <a:pt x="1489501" y="431938"/>
                  <a:pt x="1408246" y="35964"/>
                </a:cubicBezTo>
                <a:close/>
                <a:moveTo>
                  <a:pt x="1274343" y="0"/>
                </a:moveTo>
                <a:lnTo>
                  <a:pt x="1300756" y="0"/>
                </a:lnTo>
                <a:lnTo>
                  <a:pt x="1306507" y="56884"/>
                </a:lnTo>
                <a:cubicBezTo>
                  <a:pt x="1396745" y="496788"/>
                  <a:pt x="1765420" y="836372"/>
                  <a:pt x="2219643" y="882640"/>
                </a:cubicBezTo>
                <a:lnTo>
                  <a:pt x="2325894" y="888022"/>
                </a:lnTo>
                <a:lnTo>
                  <a:pt x="2325894" y="911123"/>
                </a:lnTo>
                <a:lnTo>
                  <a:pt x="2217286" y="905621"/>
                </a:lnTo>
                <a:cubicBezTo>
                  <a:pt x="1752979" y="858324"/>
                  <a:pt x="1376027" y="511189"/>
                  <a:pt x="1283761" y="61528"/>
                </a:cubicBezTo>
                <a:close/>
                <a:moveTo>
                  <a:pt x="1146071" y="0"/>
                </a:moveTo>
                <a:lnTo>
                  <a:pt x="1169414" y="0"/>
                </a:lnTo>
                <a:lnTo>
                  <a:pt x="1182030" y="82429"/>
                </a:lnTo>
                <a:cubicBezTo>
                  <a:pt x="1283296" y="576000"/>
                  <a:pt x="1697029" y="957001"/>
                  <a:pt x="2206679" y="1008912"/>
                </a:cubicBezTo>
                <a:lnTo>
                  <a:pt x="2325894" y="1014951"/>
                </a:lnTo>
                <a:lnTo>
                  <a:pt x="2325894" y="1038052"/>
                </a:lnTo>
                <a:lnTo>
                  <a:pt x="2204323" y="1031893"/>
                </a:lnTo>
                <a:cubicBezTo>
                  <a:pt x="1684600" y="978953"/>
                  <a:pt x="1262670" y="590398"/>
                  <a:pt x="1159398" y="87072"/>
                </a:cubicBezTo>
                <a:close/>
                <a:moveTo>
                  <a:pt x="1017789" y="0"/>
                </a:moveTo>
                <a:lnTo>
                  <a:pt x="1041132" y="0"/>
                </a:lnTo>
                <a:lnTo>
                  <a:pt x="1057661" y="107992"/>
                </a:lnTo>
                <a:cubicBezTo>
                  <a:pt x="1169939" y="655229"/>
                  <a:pt x="1628650" y="1077653"/>
                  <a:pt x="2193716" y="1135208"/>
                </a:cubicBezTo>
                <a:lnTo>
                  <a:pt x="2325894" y="1141903"/>
                </a:lnTo>
                <a:lnTo>
                  <a:pt x="2325894" y="1165004"/>
                </a:lnTo>
                <a:lnTo>
                  <a:pt x="2191361" y="1158189"/>
                </a:lnTo>
                <a:cubicBezTo>
                  <a:pt x="1616222" y="1099606"/>
                  <a:pt x="1149313" y="669630"/>
                  <a:pt x="1035029" y="112636"/>
                </a:cubicBezTo>
                <a:close/>
                <a:moveTo>
                  <a:pt x="889397" y="0"/>
                </a:moveTo>
                <a:lnTo>
                  <a:pt x="912837" y="0"/>
                </a:lnTo>
                <a:lnTo>
                  <a:pt x="933296" y="133667"/>
                </a:lnTo>
                <a:cubicBezTo>
                  <a:pt x="1056582" y="734570"/>
                  <a:pt x="1560272" y="1198411"/>
                  <a:pt x="2180754" y="1261608"/>
                </a:cubicBezTo>
                <a:lnTo>
                  <a:pt x="2325894" y="1268960"/>
                </a:lnTo>
                <a:lnTo>
                  <a:pt x="2325894" y="1292061"/>
                </a:lnTo>
                <a:lnTo>
                  <a:pt x="2178378" y="1284588"/>
                </a:lnTo>
                <a:cubicBezTo>
                  <a:pt x="1547742" y="1220351"/>
                  <a:pt x="1035844" y="748879"/>
                  <a:pt x="910550" y="138199"/>
                </a:cubicBezTo>
                <a:close/>
                <a:moveTo>
                  <a:pt x="761929" y="0"/>
                </a:moveTo>
                <a:lnTo>
                  <a:pt x="785032" y="0"/>
                </a:lnTo>
                <a:lnTo>
                  <a:pt x="785312" y="5523"/>
                </a:lnTo>
                <a:cubicBezTo>
                  <a:pt x="859466" y="733364"/>
                  <a:pt x="1439889" y="1313736"/>
                  <a:pt x="2167790" y="1387884"/>
                </a:cubicBezTo>
                <a:lnTo>
                  <a:pt x="2325894" y="1395894"/>
                </a:lnTo>
                <a:lnTo>
                  <a:pt x="2325894" y="1418995"/>
                </a:lnTo>
                <a:lnTo>
                  <a:pt x="2165434" y="1410866"/>
                </a:lnTo>
                <a:cubicBezTo>
                  <a:pt x="1426685" y="1335609"/>
                  <a:pt x="837591" y="746563"/>
                  <a:pt x="762328" y="7877"/>
                </a:cubicBezTo>
                <a:close/>
                <a:moveTo>
                  <a:pt x="634980" y="0"/>
                </a:moveTo>
                <a:lnTo>
                  <a:pt x="658083" y="0"/>
                </a:lnTo>
                <a:lnTo>
                  <a:pt x="659019" y="18476"/>
                </a:lnTo>
                <a:cubicBezTo>
                  <a:pt x="739252" y="805990"/>
                  <a:pt x="1367247" y="1433931"/>
                  <a:pt x="2154827" y="1514157"/>
                </a:cubicBezTo>
                <a:lnTo>
                  <a:pt x="2325894" y="1522823"/>
                </a:lnTo>
                <a:lnTo>
                  <a:pt x="2325894" y="1545924"/>
                </a:lnTo>
                <a:lnTo>
                  <a:pt x="2152472" y="1537138"/>
                </a:lnTo>
                <a:cubicBezTo>
                  <a:pt x="1354048" y="1455804"/>
                  <a:pt x="717377" y="819188"/>
                  <a:pt x="636036" y="20831"/>
                </a:cubicBezTo>
                <a:close/>
                <a:moveTo>
                  <a:pt x="507911" y="0"/>
                </a:moveTo>
                <a:lnTo>
                  <a:pt x="531128" y="0"/>
                </a:lnTo>
                <a:lnTo>
                  <a:pt x="532727" y="31559"/>
                </a:lnTo>
                <a:cubicBezTo>
                  <a:pt x="619037" y="878744"/>
                  <a:pt x="1294606" y="1554259"/>
                  <a:pt x="2141864" y="1640562"/>
                </a:cubicBezTo>
                <a:lnTo>
                  <a:pt x="2325894" y="1649885"/>
                </a:lnTo>
                <a:lnTo>
                  <a:pt x="2325894" y="1672981"/>
                </a:lnTo>
                <a:lnTo>
                  <a:pt x="2139488" y="1663539"/>
                </a:lnTo>
                <a:cubicBezTo>
                  <a:pt x="1281294" y="1576127"/>
                  <a:pt x="597044" y="891939"/>
                  <a:pt x="509624" y="33818"/>
                </a:cubicBezTo>
                <a:close/>
                <a:moveTo>
                  <a:pt x="380961" y="0"/>
                </a:moveTo>
                <a:lnTo>
                  <a:pt x="404065" y="0"/>
                </a:lnTo>
                <a:lnTo>
                  <a:pt x="406316" y="44437"/>
                </a:lnTo>
                <a:cubicBezTo>
                  <a:pt x="498717" y="951387"/>
                  <a:pt x="1221951" y="1674473"/>
                  <a:pt x="2128900" y="1766854"/>
                </a:cubicBezTo>
                <a:lnTo>
                  <a:pt x="2325894" y="1776833"/>
                </a:lnTo>
                <a:lnTo>
                  <a:pt x="2325894" y="1799934"/>
                </a:lnTo>
                <a:lnTo>
                  <a:pt x="2126525" y="1789835"/>
                </a:lnTo>
                <a:cubicBezTo>
                  <a:pt x="1208653" y="1696346"/>
                  <a:pt x="476829" y="964585"/>
                  <a:pt x="383332" y="46792"/>
                </a:cubicBezTo>
                <a:close/>
                <a:moveTo>
                  <a:pt x="254013" y="0"/>
                </a:moveTo>
                <a:lnTo>
                  <a:pt x="277116" y="0"/>
                </a:lnTo>
                <a:lnTo>
                  <a:pt x="280023" y="57371"/>
                </a:lnTo>
                <a:cubicBezTo>
                  <a:pt x="378489" y="1023914"/>
                  <a:pt x="1149211" y="1794655"/>
                  <a:pt x="2115917" y="1893125"/>
                </a:cubicBezTo>
                <a:lnTo>
                  <a:pt x="2325894" y="1903762"/>
                </a:lnTo>
                <a:lnTo>
                  <a:pt x="2325894" y="1926863"/>
                </a:lnTo>
                <a:lnTo>
                  <a:pt x="2113563" y="1916107"/>
                </a:lnTo>
                <a:cubicBezTo>
                  <a:pt x="1136012" y="1816541"/>
                  <a:pt x="356615" y="1037211"/>
                  <a:pt x="257040" y="59745"/>
                </a:cubicBezTo>
                <a:close/>
                <a:moveTo>
                  <a:pt x="126949" y="0"/>
                </a:moveTo>
                <a:lnTo>
                  <a:pt x="150160" y="0"/>
                </a:lnTo>
                <a:lnTo>
                  <a:pt x="153729" y="70454"/>
                </a:lnTo>
                <a:cubicBezTo>
                  <a:pt x="258274" y="1096671"/>
                  <a:pt x="1076570" y="1914983"/>
                  <a:pt x="2102955" y="2019530"/>
                </a:cubicBezTo>
                <a:lnTo>
                  <a:pt x="2325894" y="2030824"/>
                </a:lnTo>
                <a:lnTo>
                  <a:pt x="2325894" y="2053925"/>
                </a:lnTo>
                <a:lnTo>
                  <a:pt x="2100598" y="2042512"/>
                </a:lnTo>
                <a:cubicBezTo>
                  <a:pt x="1063358" y="1936856"/>
                  <a:pt x="236298" y="1109866"/>
                  <a:pt x="130633" y="72714"/>
                </a:cubicBezTo>
                <a:close/>
                <a:moveTo>
                  <a:pt x="0" y="0"/>
                </a:moveTo>
                <a:lnTo>
                  <a:pt x="23103" y="0"/>
                </a:lnTo>
                <a:lnTo>
                  <a:pt x="27324" y="83311"/>
                </a:lnTo>
                <a:cubicBezTo>
                  <a:pt x="137958" y="1169290"/>
                  <a:pt x="1003916" y="2035178"/>
                  <a:pt x="2089991" y="2145803"/>
                </a:cubicBezTo>
                <a:lnTo>
                  <a:pt x="2325894" y="2157753"/>
                </a:lnTo>
                <a:lnTo>
                  <a:pt x="2325894" y="2180854"/>
                </a:lnTo>
                <a:lnTo>
                  <a:pt x="2087636" y="2168784"/>
                </a:lnTo>
                <a:cubicBezTo>
                  <a:pt x="990717" y="2057051"/>
                  <a:pt x="116084" y="1182492"/>
                  <a:pt x="4341" y="85667"/>
                </a:cubicBezTo>
                <a:close/>
              </a:path>
            </a:pathLst>
          </a:custGeom>
          <a:solidFill>
            <a:srgbClr val="E6F0FE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5904" y="2825496"/>
            <a:ext cx="10680192" cy="2834640"/>
          </a:xfrm>
        </p:spPr>
        <p:txBody>
          <a:bodyPr>
            <a:no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571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89120" y="2395728"/>
            <a:ext cx="7013448" cy="1627632"/>
          </a:xfrm>
        </p:spPr>
        <p:txBody>
          <a:bodyPr lIns="0" tIns="0" rIns="0" bIns="0">
            <a:noAutofit/>
          </a:bodyPr>
          <a:lstStyle>
            <a:lvl1pPr algn="l">
              <a:lnSpc>
                <a:spcPct val="100000"/>
              </a:lnSpc>
              <a:defRPr sz="33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7" name="Text Placeholder 54">
            <a:extLst>
              <a:ext uri="{FF2B5EF4-FFF2-40B4-BE49-F238E27FC236}">
                <a16:creationId xmlns:a16="http://schemas.microsoft.com/office/drawing/2014/main" id="{A493C80D-2813-9E70-8901-D4B9EA4DD7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611880" y="1984248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55" name="Text Placeholder 54">
            <a:extLst>
              <a:ext uri="{FF2B5EF4-FFF2-40B4-BE49-F238E27FC236}">
                <a16:creationId xmlns:a16="http://schemas.microsoft.com/office/drawing/2014/main" id="{A2733C45-7C53-2BC5-3F62-D069650A79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89120" y="4308475"/>
            <a:ext cx="3932238" cy="588963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54">
            <a:extLst>
              <a:ext uri="{FF2B5EF4-FFF2-40B4-BE49-F238E27FC236}">
                <a16:creationId xmlns:a16="http://schemas.microsoft.com/office/drawing/2014/main" id="{B1D62231-87CB-21EC-CF8C-46276AD1F95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500616" y="3209544"/>
            <a:ext cx="768096" cy="1627632"/>
          </a:xfrm>
        </p:spPr>
        <p:txBody>
          <a:bodyPr lIns="91440" tIns="45720" rIns="91440" bIns="54864">
            <a:noAutofit/>
          </a:bodyPr>
          <a:lstStyle>
            <a:lvl1pPr marL="0" indent="0">
              <a:buNone/>
              <a:defRPr sz="10000" b="1"/>
            </a:lvl1pPr>
          </a:lstStyle>
          <a:p>
            <a:pPr lvl="0"/>
            <a:r>
              <a:rPr lang="en-US" dirty="0"/>
              <a:t>”</a:t>
            </a:r>
          </a:p>
        </p:txBody>
      </p:sp>
      <p:sp>
        <p:nvSpPr>
          <p:cNvPr id="32" name="Image 1" descr="preencoded.png">
            <a:extLst>
              <a:ext uri="{FF2B5EF4-FFF2-40B4-BE49-F238E27FC236}">
                <a16:creationId xmlns:a16="http://schemas.microsoft.com/office/drawing/2014/main" id="{2A3EC91E-4089-D366-06D3-3E66F93DFAF3}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33" name="Image 4" descr="preencoded.png">
            <a:extLst>
              <a:ext uri="{FF2B5EF4-FFF2-40B4-BE49-F238E27FC236}">
                <a16:creationId xmlns:a16="http://schemas.microsoft.com/office/drawing/2014/main" id="{EC46DC71-C12A-96C8-3FE2-AA95AB58B349}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/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</a:extLst>
          </p:cNvPr>
          <p:cNvSpPr>
            <a:spLocks/>
          </p:cNvSpPr>
          <p:nvPr userDrawn="1"/>
        </p:nvSpPr>
        <p:spPr bwMode="auto">
          <a:xfrm flipH="1">
            <a:off x="2535251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CC43996-DAC9-130F-CB05-4A8A90381D37}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8905" y="2392023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58905" y="4989515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6885" y="5599755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17361" y="2392619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516747" y="4990111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674073" y="5600351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275817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274589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432529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034272" y="2393215"/>
            <a:ext cx="2596896" cy="2596896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32431" y="4990707"/>
            <a:ext cx="2598737" cy="1109662"/>
          </a:xfrm>
          <a:solidFill>
            <a:schemeClr val="bg1"/>
          </a:solidFill>
        </p:spPr>
        <p:txBody>
          <a:bodyPr lIns="0" tIns="274320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800" b="1" cap="all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190984" y="5600947"/>
            <a:ext cx="2283472" cy="365125"/>
          </a:xfrm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86653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x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4E8AF-9DFE-7077-DB36-941F6490B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539496"/>
            <a:ext cx="10671048" cy="76809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B58B80-D2DB-A0A1-0362-1157E9087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62C22E6-000A-05BA-5872-EF37F029A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6AAAFB85-16C0-836A-1D0D-E65277CC341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271016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FB04BFFD-8D76-D31F-232F-38A7065ACAF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1016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75A2E03A-AFB4-3868-FAB5-A24228FA8A0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271016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0" name="Picture Placeholder 16">
            <a:extLst>
              <a:ext uri="{FF2B5EF4-FFF2-40B4-BE49-F238E27FC236}">
                <a16:creationId xmlns:a16="http://schemas.microsoft.com/office/drawing/2014/main" id="{BB749B9A-080F-37C0-08E6-909A5DA554D4}"/>
              </a:ext>
            </a:extLst>
          </p:cNvPr>
          <p:cNvSpPr>
            <a:spLocks noGrp="1"/>
          </p:cNvSpPr>
          <p:nvPr>
            <p:ph type="pic" sz="quarter" idx="25"/>
          </p:nvPr>
        </p:nvSpPr>
        <p:spPr>
          <a:xfrm>
            <a:off x="1271016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C4C7516E-0853-87BE-108B-697DD8E0DA75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1271016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5" name="Text Placeholder 20">
            <a:extLst>
              <a:ext uri="{FF2B5EF4-FFF2-40B4-BE49-F238E27FC236}">
                <a16:creationId xmlns:a16="http://schemas.microsoft.com/office/drawing/2014/main" id="{FB1A74E1-7CEB-F501-F998-7361A20F734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71016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16">
            <a:extLst>
              <a:ext uri="{FF2B5EF4-FFF2-40B4-BE49-F238E27FC236}">
                <a16:creationId xmlns:a16="http://schemas.microsoft.com/office/drawing/2014/main" id="{FBADCD1B-D9E0-EA12-0DD5-22E5C60E5D6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828288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2" name="Text Placeholder 18">
            <a:extLst>
              <a:ext uri="{FF2B5EF4-FFF2-40B4-BE49-F238E27FC236}">
                <a16:creationId xmlns:a16="http://schemas.microsoft.com/office/drawing/2014/main" id="{AD33972D-9092-4B3C-A699-07849068AF1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828288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4" name="Text Placeholder 20">
            <a:extLst>
              <a:ext uri="{FF2B5EF4-FFF2-40B4-BE49-F238E27FC236}">
                <a16:creationId xmlns:a16="http://schemas.microsoft.com/office/drawing/2014/main" id="{B54F15B1-EAC3-0113-6737-C64480876C5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828288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1" name="Picture Placeholder 16">
            <a:extLst>
              <a:ext uri="{FF2B5EF4-FFF2-40B4-BE49-F238E27FC236}">
                <a16:creationId xmlns:a16="http://schemas.microsoft.com/office/drawing/2014/main" id="{B5D5100A-3D51-45DB-3A84-9E7FB85261E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3828288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B775B771-678A-D917-7FE0-5DA7A23CCE2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828288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8" name="Text Placeholder 20">
            <a:extLst>
              <a:ext uri="{FF2B5EF4-FFF2-40B4-BE49-F238E27FC236}">
                <a16:creationId xmlns:a16="http://schemas.microsoft.com/office/drawing/2014/main" id="{AA2B9540-B92A-AD9C-C01A-B08A98BF845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828288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Picture Placeholder 16">
            <a:extLst>
              <a:ext uri="{FF2B5EF4-FFF2-40B4-BE49-F238E27FC236}">
                <a16:creationId xmlns:a16="http://schemas.microsoft.com/office/drawing/2014/main" id="{FCEED0A5-9A71-D54A-91FC-264BD71DDED3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85560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44A0C74-A714-A8C2-69D2-74CAD68037A5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385560" y="3191256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552F4682-3F02-2A70-A285-FB2D1822A4D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85560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Picture Placeholder 16">
            <a:extLst>
              <a:ext uri="{FF2B5EF4-FFF2-40B4-BE49-F238E27FC236}">
                <a16:creationId xmlns:a16="http://schemas.microsoft.com/office/drawing/2014/main" id="{3D2AAC25-9404-1F6F-200C-5660F4995858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6385560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AE4677E1-AC1B-AB9C-5E0C-794903DD1CE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85560" y="5790184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826BBF6C-7198-3C15-CDCB-E72B08709C1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385560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16">
            <a:extLst>
              <a:ext uri="{FF2B5EF4-FFF2-40B4-BE49-F238E27FC236}">
                <a16:creationId xmlns:a16="http://schemas.microsoft.com/office/drawing/2014/main" id="{4F0F5D16-7316-B120-F378-E3D492FEEB9C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942832" y="1545336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7AC9724-9FC2-62FA-0DE7-3F9FE9B67A3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942832" y="3191256"/>
            <a:ext cx="2029968" cy="694944"/>
          </a:xfrm>
          <a:solidFill>
            <a:schemeClr val="accent1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0" name="Text Placeholder 20">
            <a:extLst>
              <a:ext uri="{FF2B5EF4-FFF2-40B4-BE49-F238E27FC236}">
                <a16:creationId xmlns:a16="http://schemas.microsoft.com/office/drawing/2014/main" id="{114EE337-FC29-F325-E528-A3F809B28B5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942832" y="3616960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Picture Placeholder 16">
            <a:extLst>
              <a:ext uri="{FF2B5EF4-FFF2-40B4-BE49-F238E27FC236}">
                <a16:creationId xmlns:a16="http://schemas.microsoft.com/office/drawing/2014/main" id="{90CBAA5D-3D9B-0CB5-E527-996433638BE3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942832" y="4144264"/>
            <a:ext cx="2029968" cy="1828800"/>
          </a:xfr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2" name="Text Placeholder 18">
            <a:extLst>
              <a:ext uri="{FF2B5EF4-FFF2-40B4-BE49-F238E27FC236}">
                <a16:creationId xmlns:a16="http://schemas.microsoft.com/office/drawing/2014/main" id="{5B47333C-2F5E-FA7D-5DD1-191E0F421B6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42832" y="5790184"/>
            <a:ext cx="2029968" cy="694944"/>
          </a:xfrm>
          <a:solidFill>
            <a:schemeClr val="accent4"/>
          </a:solidFill>
        </p:spPr>
        <p:txBody>
          <a:bodyPr lIns="0" tIns="155448" rIns="0" anchor="t">
            <a:noAutofit/>
          </a:bodyPr>
          <a:lstStyle>
            <a:lvl1pPr marL="0" indent="0" algn="ctr">
              <a:spcBef>
                <a:spcPts val="0"/>
              </a:spcBef>
              <a:buNone/>
              <a:defRPr sz="1400" b="1" cap="all" spc="20" baseline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33" name="Text Placeholder 20">
            <a:extLst>
              <a:ext uri="{FF2B5EF4-FFF2-40B4-BE49-F238E27FC236}">
                <a16:creationId xmlns:a16="http://schemas.microsoft.com/office/drawing/2014/main" id="{D0AA2AE2-5A11-76D4-4D9C-B6B24D1419D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42832" y="6215888"/>
            <a:ext cx="2029968" cy="18288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 spc="20" baseline="0"/>
            </a:lvl1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00709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1216152"/>
            <a:ext cx="10671048" cy="76809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1792" y="457200"/>
            <a:ext cx="32004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45368" y="457200"/>
            <a:ext cx="987552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52" r:id="rId3"/>
    <p:sldLayoutId id="2147483653" r:id="rId4"/>
    <p:sldLayoutId id="2147483664" r:id="rId5"/>
    <p:sldLayoutId id="2147483667" r:id="rId6"/>
    <p:sldLayoutId id="2147483668" r:id="rId7"/>
    <p:sldLayoutId id="2147483669" r:id="rId8"/>
    <p:sldLayoutId id="2147483673" r:id="rId9"/>
    <p:sldLayoutId id="2147483670" r:id="rId10"/>
    <p:sldLayoutId id="2147483671" r:id="rId11"/>
    <p:sldLayoutId id="2147483655" r:id="rId12"/>
    <p:sldLayoutId id="2147483674" r:id="rId13"/>
    <p:sldLayoutId id="2147483675" r:id="rId14"/>
    <p:sldLayoutId id="2147483676" r:id="rId15"/>
    <p:sldLayoutId id="2147483654" r:id="rId16"/>
    <p:sldLayoutId id="2147483656" r:id="rId17"/>
    <p:sldLayoutId id="2147483657" r:id="rId18"/>
    <p:sldLayoutId id="2147483658" r:id="rId19"/>
    <p:sldLayoutId id="2147483659" r:id="rId20"/>
  </p:sldLayoutIdLst>
  <p:hf hd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44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13" Type="http://schemas.openxmlformats.org/officeDocument/2006/relationships/oleObject" Target="../embeddings/oleObject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12" Type="http://schemas.openxmlformats.org/officeDocument/2006/relationships/image" Target="../media/image14.emf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11" Type="http://schemas.openxmlformats.org/officeDocument/2006/relationships/oleObject" Target="../embeddings/oleObject5.bin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3.emf"/><Relationship Id="rId4" Type="http://schemas.openxmlformats.org/officeDocument/2006/relationships/image" Target="../media/image10.emf"/><Relationship Id="rId9" Type="http://schemas.openxmlformats.org/officeDocument/2006/relationships/oleObject" Target="../embeddings/oleObject4.bin"/><Relationship Id="rId14" Type="http://schemas.openxmlformats.org/officeDocument/2006/relationships/image" Target="../media/image1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bhayk007@gmail.com" TargetMode="Externa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860D9-9D47-C0BB-B2B4-4B6F2B36CF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9362" y="1371981"/>
            <a:ext cx="4778772" cy="1627632"/>
          </a:xfrm>
        </p:spPr>
        <p:txBody>
          <a:bodyPr anchor="t">
            <a:normAutofit/>
          </a:bodyPr>
          <a:lstStyle/>
          <a:p>
            <a:pPr algn="ctr"/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Grow </a:t>
            </a:r>
            <a:b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sz="2000" dirty="0">
                <a:latin typeface="Gadugi" panose="020B0502040204020203" pitchFamily="34" charset="0"/>
                <a:ea typeface="Gadugi" panose="020B0502040204020203" pitchFamily="34" charset="0"/>
              </a:rPr>
              <a:t>with</a:t>
            </a:r>
            <a:b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</a:br>
            <a:r>
              <a:rPr lang="en-US" dirty="0" err="1">
                <a:latin typeface="Gadugi" panose="020B0502040204020203" pitchFamily="34" charset="0"/>
                <a:ea typeface="Gadugi" panose="020B0502040204020203" pitchFamily="34" charset="0"/>
              </a:rPr>
              <a:t>Oppulent</a:t>
            </a:r>
            <a:r>
              <a:rPr lang="en-US" dirty="0">
                <a:latin typeface="Gadugi" panose="020B0502040204020203" pitchFamily="34" charset="0"/>
                <a:ea typeface="Gadugi" panose="020B0502040204020203" pitchFamily="34" charset="0"/>
              </a:rPr>
              <a:t> grove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1060B-300F-3CE3-E5AA-D8E29791C9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076661" y="4139300"/>
            <a:ext cx="4193980" cy="750752"/>
          </a:xfrm>
        </p:spPr>
        <p:txBody>
          <a:bodyPr>
            <a:normAutofit fontScale="40000" lnSpcReduction="20000"/>
          </a:bodyPr>
          <a:lstStyle/>
          <a:p>
            <a:endParaRPr lang="en-US" dirty="0"/>
          </a:p>
          <a:p>
            <a:pPr algn="ctr"/>
            <a:r>
              <a:rPr lang="en-US" sz="4500" b="1" dirty="0"/>
              <a:t>Eshaan Kumar </a:t>
            </a:r>
          </a:p>
          <a:p>
            <a:pPr algn="ctr"/>
            <a:r>
              <a:rPr lang="en-US" sz="4500" b="1" dirty="0"/>
              <a:t>&amp; Abhay Singh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44A83E9-01B7-0C2C-364D-B4DEFFB14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45368" y="457200"/>
            <a:ext cx="987552" cy="274320"/>
          </a:xfrm>
        </p:spPr>
        <p:txBody>
          <a:bodyPr/>
          <a:lstStyle/>
          <a:p>
            <a:pPr>
              <a:spcAft>
                <a:spcPts val="600"/>
              </a:spcAft>
            </a:pPr>
            <a:fld id="{48F63A3B-78C7-47BE-AE5E-E10140E04643}" type="slidenum">
              <a:rPr lang="en-US" dirty="0"/>
              <a:pPr>
                <a:spcAft>
                  <a:spcPts val="600"/>
                </a:spcAft>
              </a:pPr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1568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3">
            <a:extLst>
              <a:ext uri="{FF2B5EF4-FFF2-40B4-BE49-F238E27FC236}">
                <a16:creationId xmlns:a16="http://schemas.microsoft.com/office/drawing/2014/main" id="{8F64003C-3C03-DD81-651F-12B169BECFD5}"/>
              </a:ext>
            </a:extLst>
          </p:cNvPr>
          <p:cNvSpPr txBox="1">
            <a:spLocks/>
          </p:cNvSpPr>
          <p:nvPr/>
        </p:nvSpPr>
        <p:spPr>
          <a:xfrm>
            <a:off x="0" y="9284"/>
            <a:ext cx="12192000" cy="7680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latin typeface="Gadugi" panose="020B0502040204020203" pitchFamily="34" charset="0"/>
                <a:ea typeface="Gadugi" panose="020B0502040204020203" pitchFamily="34" charset="0"/>
                <a:cs typeface="Arial" panose="020B0604020202020204" pitchFamily="34" charset="0"/>
              </a:rPr>
              <a:t>WHY US – Our results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FE4B73F-1964-7EAE-301B-851A888474FA}"/>
              </a:ext>
            </a:extLst>
          </p:cNvPr>
          <p:cNvSpPr/>
          <p:nvPr/>
        </p:nvSpPr>
        <p:spPr>
          <a:xfrm>
            <a:off x="2610679" y="882821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Client</a:t>
            </a:r>
          </a:p>
        </p:txBody>
      </p:sp>
      <p:pic>
        <p:nvPicPr>
          <p:cNvPr id="8" name="Picture 7" descr="A person leaning against a question mark&#10;&#10;Description automatically generated">
            <a:extLst>
              <a:ext uri="{FF2B5EF4-FFF2-40B4-BE49-F238E27FC236}">
                <a16:creationId xmlns:a16="http://schemas.microsoft.com/office/drawing/2014/main" id="{0B05451D-FEBF-F762-9A91-A4BFB514247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46" t="2621" r="34347" b="4106"/>
          <a:stretch/>
        </p:blipFill>
        <p:spPr>
          <a:xfrm>
            <a:off x="1" y="1152939"/>
            <a:ext cx="2610678" cy="3392556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5652F10-3BC1-D1C1-51C9-D9DE3C4D6352}"/>
              </a:ext>
            </a:extLst>
          </p:cNvPr>
          <p:cNvSpPr/>
          <p:nvPr/>
        </p:nvSpPr>
        <p:spPr>
          <a:xfrm>
            <a:off x="3802835" y="882821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Duration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6C2B461C-AB3D-0DFC-AA25-11C4F2A9665C}"/>
              </a:ext>
            </a:extLst>
          </p:cNvPr>
          <p:cNvSpPr/>
          <p:nvPr/>
        </p:nvSpPr>
        <p:spPr>
          <a:xfrm>
            <a:off x="4994991" y="900735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Monthly Gain %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12C94579-11F9-9EA2-2F73-12A97C678443}"/>
              </a:ext>
            </a:extLst>
          </p:cNvPr>
          <p:cNvSpPr/>
          <p:nvPr/>
        </p:nvSpPr>
        <p:spPr>
          <a:xfrm>
            <a:off x="6286942" y="882821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Strategy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6AD353A-93AF-4014-B72E-FCA5C92EF4F7}"/>
              </a:ext>
            </a:extLst>
          </p:cNvPr>
          <p:cNvSpPr/>
          <p:nvPr/>
        </p:nvSpPr>
        <p:spPr>
          <a:xfrm>
            <a:off x="8364549" y="904255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Capital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In Lakhs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558AC023-395F-2D68-E7A3-BED0FFEFB4FA}"/>
              </a:ext>
            </a:extLst>
          </p:cNvPr>
          <p:cNvSpPr/>
          <p:nvPr/>
        </p:nvSpPr>
        <p:spPr>
          <a:xfrm>
            <a:off x="9536152" y="904255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Gill Sans MT" panose="020B0502020104020203" pitchFamily="34" charset="0"/>
              </a:rPr>
              <a:t>Proofs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AC8667-5783-7AD3-F3AB-86F8A2DB738D}"/>
              </a:ext>
            </a:extLst>
          </p:cNvPr>
          <p:cNvSpPr/>
          <p:nvPr/>
        </p:nvSpPr>
        <p:spPr>
          <a:xfrm>
            <a:off x="2610679" y="1593113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YWQ563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5E8F801-F611-2631-EDD4-C30226E00D27}"/>
              </a:ext>
            </a:extLst>
          </p:cNvPr>
          <p:cNvSpPr/>
          <p:nvPr/>
        </p:nvSpPr>
        <p:spPr>
          <a:xfrm>
            <a:off x="3802835" y="1593113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F58D383-844B-E2EB-D9CA-AE3D86AFF753}"/>
              </a:ext>
            </a:extLst>
          </p:cNvPr>
          <p:cNvSpPr/>
          <p:nvPr/>
        </p:nvSpPr>
        <p:spPr>
          <a:xfrm>
            <a:off x="4994991" y="1611027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20.05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D82B0E00-CB47-BACD-2E66-5596652B2E47}"/>
              </a:ext>
            </a:extLst>
          </p:cNvPr>
          <p:cNvSpPr/>
          <p:nvPr/>
        </p:nvSpPr>
        <p:spPr>
          <a:xfrm>
            <a:off x="6286942" y="1593113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4C584B61-7DD0-1588-4EC8-EB6F7BE7E25B}"/>
              </a:ext>
            </a:extLst>
          </p:cNvPr>
          <p:cNvSpPr/>
          <p:nvPr/>
        </p:nvSpPr>
        <p:spPr>
          <a:xfrm>
            <a:off x="8364549" y="1614547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7.98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46AEA14B-0572-8E7C-4C22-0E613BD8AB2A}"/>
              </a:ext>
            </a:extLst>
          </p:cNvPr>
          <p:cNvSpPr/>
          <p:nvPr/>
        </p:nvSpPr>
        <p:spPr>
          <a:xfrm>
            <a:off x="9536152" y="1614547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1EC7EAAC-4498-FA91-9987-B18881C703BB}"/>
              </a:ext>
            </a:extLst>
          </p:cNvPr>
          <p:cNvSpPr/>
          <p:nvPr/>
        </p:nvSpPr>
        <p:spPr>
          <a:xfrm>
            <a:off x="2610679" y="2235270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VWH918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A70B8A6F-E855-DB67-1E3F-E91DCD158FE0}"/>
              </a:ext>
            </a:extLst>
          </p:cNvPr>
          <p:cNvSpPr/>
          <p:nvPr/>
        </p:nvSpPr>
        <p:spPr>
          <a:xfrm>
            <a:off x="3802835" y="2235270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15 Days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3EDDF6B0-7A0C-4711-8438-CDF15BF6A7DF}"/>
              </a:ext>
            </a:extLst>
          </p:cNvPr>
          <p:cNvSpPr/>
          <p:nvPr/>
        </p:nvSpPr>
        <p:spPr>
          <a:xfrm>
            <a:off x="4994991" y="2253184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19.92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502F2C7-C004-4391-502C-ED9EF235F99B}"/>
              </a:ext>
            </a:extLst>
          </p:cNvPr>
          <p:cNvSpPr/>
          <p:nvPr/>
        </p:nvSpPr>
        <p:spPr>
          <a:xfrm>
            <a:off x="6286942" y="2235270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92D38E4D-BF78-1958-29D3-D1AB0DC862CD}"/>
              </a:ext>
            </a:extLst>
          </p:cNvPr>
          <p:cNvSpPr/>
          <p:nvPr/>
        </p:nvSpPr>
        <p:spPr>
          <a:xfrm>
            <a:off x="8364549" y="2256704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10.00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15E1BFB2-CCC4-FE00-713C-73EB7E6672AE}"/>
              </a:ext>
            </a:extLst>
          </p:cNvPr>
          <p:cNvSpPr/>
          <p:nvPr/>
        </p:nvSpPr>
        <p:spPr>
          <a:xfrm>
            <a:off x="9536152" y="2256704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8" name="Rectangle: Rounded Corners 67">
            <a:extLst>
              <a:ext uri="{FF2B5EF4-FFF2-40B4-BE49-F238E27FC236}">
                <a16:creationId xmlns:a16="http://schemas.microsoft.com/office/drawing/2014/main" id="{D762628A-2B40-33ED-7FAC-0F3EB2442FCC}"/>
              </a:ext>
            </a:extLst>
          </p:cNvPr>
          <p:cNvSpPr/>
          <p:nvPr/>
        </p:nvSpPr>
        <p:spPr>
          <a:xfrm>
            <a:off x="2610679" y="2911604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5074</a:t>
            </a:r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8FE621E3-2590-26EF-C7FF-457458B95706}"/>
              </a:ext>
            </a:extLst>
          </p:cNvPr>
          <p:cNvSpPr/>
          <p:nvPr/>
        </p:nvSpPr>
        <p:spPr>
          <a:xfrm>
            <a:off x="3802835" y="2911604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 Days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886A7270-0D93-2767-8A31-BD6E4CB19B5E}"/>
              </a:ext>
            </a:extLst>
          </p:cNvPr>
          <p:cNvSpPr/>
          <p:nvPr/>
        </p:nvSpPr>
        <p:spPr>
          <a:xfrm>
            <a:off x="4994991" y="2929518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12.8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041ECB94-2811-F7B2-8DAB-3F8A5F7F990D}"/>
              </a:ext>
            </a:extLst>
          </p:cNvPr>
          <p:cNvSpPr/>
          <p:nvPr/>
        </p:nvSpPr>
        <p:spPr>
          <a:xfrm>
            <a:off x="6286942" y="2911604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164C2450-866B-8804-350A-703473594803}"/>
              </a:ext>
            </a:extLst>
          </p:cNvPr>
          <p:cNvSpPr/>
          <p:nvPr/>
        </p:nvSpPr>
        <p:spPr>
          <a:xfrm>
            <a:off x="8364549" y="2933038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7.45</a:t>
            </a:r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CC51D6C4-A8FC-3C13-E240-E6CBDBC06F71}"/>
              </a:ext>
            </a:extLst>
          </p:cNvPr>
          <p:cNvSpPr/>
          <p:nvPr/>
        </p:nvSpPr>
        <p:spPr>
          <a:xfrm>
            <a:off x="9536152" y="2933038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413E5F5F-111B-96DA-69C7-8738AECAC193}"/>
              </a:ext>
            </a:extLst>
          </p:cNvPr>
          <p:cNvSpPr/>
          <p:nvPr/>
        </p:nvSpPr>
        <p:spPr>
          <a:xfrm>
            <a:off x="2610679" y="3520511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Upstox Client</a:t>
            </a:r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8CD99BD-0C36-D660-1792-5B46D15F31B5}"/>
              </a:ext>
            </a:extLst>
          </p:cNvPr>
          <p:cNvSpPr/>
          <p:nvPr/>
        </p:nvSpPr>
        <p:spPr>
          <a:xfrm>
            <a:off x="3802835" y="3520511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F656C4E-67FE-E50C-66CB-C57C8F4BCB6B}"/>
              </a:ext>
            </a:extLst>
          </p:cNvPr>
          <p:cNvSpPr/>
          <p:nvPr/>
        </p:nvSpPr>
        <p:spPr>
          <a:xfrm>
            <a:off x="4994991" y="3538425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13.93</a:t>
            </a:r>
          </a:p>
        </p:txBody>
      </p:sp>
      <p:sp>
        <p:nvSpPr>
          <p:cNvPr id="79" name="Rectangle: Rounded Corners 78">
            <a:extLst>
              <a:ext uri="{FF2B5EF4-FFF2-40B4-BE49-F238E27FC236}">
                <a16:creationId xmlns:a16="http://schemas.microsoft.com/office/drawing/2014/main" id="{11203DDA-A001-7B3C-C974-1A07A76C1C4D}"/>
              </a:ext>
            </a:extLst>
          </p:cNvPr>
          <p:cNvSpPr/>
          <p:nvPr/>
        </p:nvSpPr>
        <p:spPr>
          <a:xfrm>
            <a:off x="6286942" y="3520511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62EC1868-0C64-65B2-406C-D980E37384C5}"/>
              </a:ext>
            </a:extLst>
          </p:cNvPr>
          <p:cNvSpPr/>
          <p:nvPr/>
        </p:nvSpPr>
        <p:spPr>
          <a:xfrm>
            <a:off x="8364549" y="3541945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1.70</a:t>
            </a:r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1DEFA33-3B79-C86D-6AD4-5545190651F1}"/>
              </a:ext>
            </a:extLst>
          </p:cNvPr>
          <p:cNvSpPr/>
          <p:nvPr/>
        </p:nvSpPr>
        <p:spPr>
          <a:xfrm>
            <a:off x="9536152" y="3541945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B4953CD4-5B51-7D77-3E55-49BBE60304F4}"/>
              </a:ext>
            </a:extLst>
          </p:cNvPr>
          <p:cNvSpPr/>
          <p:nvPr/>
        </p:nvSpPr>
        <p:spPr>
          <a:xfrm>
            <a:off x="2610679" y="4122759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5516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85CF03AF-7769-F1B6-B7AE-6138B8548925}"/>
              </a:ext>
            </a:extLst>
          </p:cNvPr>
          <p:cNvSpPr/>
          <p:nvPr/>
        </p:nvSpPr>
        <p:spPr>
          <a:xfrm>
            <a:off x="3802835" y="4122759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5 Month</a:t>
            </a:r>
          </a:p>
        </p:txBody>
      </p:sp>
      <p:sp>
        <p:nvSpPr>
          <p:cNvPr id="84" name="Rectangle: Rounded Corners 83">
            <a:extLst>
              <a:ext uri="{FF2B5EF4-FFF2-40B4-BE49-F238E27FC236}">
                <a16:creationId xmlns:a16="http://schemas.microsoft.com/office/drawing/2014/main" id="{74FAF6C0-D5D1-568D-D66F-5E64A9B6E176}"/>
              </a:ext>
            </a:extLst>
          </p:cNvPr>
          <p:cNvSpPr/>
          <p:nvPr/>
        </p:nvSpPr>
        <p:spPr>
          <a:xfrm>
            <a:off x="4994991" y="4140673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141.00</a:t>
            </a:r>
          </a:p>
        </p:txBody>
      </p:sp>
      <p:sp>
        <p:nvSpPr>
          <p:cNvPr id="86" name="Rectangle: Rounded Corners 85">
            <a:extLst>
              <a:ext uri="{FF2B5EF4-FFF2-40B4-BE49-F238E27FC236}">
                <a16:creationId xmlns:a16="http://schemas.microsoft.com/office/drawing/2014/main" id="{EA7CCA67-D9DC-DD61-46BF-6A9CBA028C25}"/>
              </a:ext>
            </a:extLst>
          </p:cNvPr>
          <p:cNvSpPr/>
          <p:nvPr/>
        </p:nvSpPr>
        <p:spPr>
          <a:xfrm>
            <a:off x="6286942" y="4122759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Naked Buying Option</a:t>
            </a:r>
          </a:p>
        </p:txBody>
      </p: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16BEADD4-AC36-7975-F6CF-EDC3A6A86426}"/>
              </a:ext>
            </a:extLst>
          </p:cNvPr>
          <p:cNvSpPr/>
          <p:nvPr/>
        </p:nvSpPr>
        <p:spPr>
          <a:xfrm>
            <a:off x="8364549" y="4144193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0.25</a:t>
            </a:r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BE398EE3-BA50-FFB1-9A99-41EB08A9711D}"/>
              </a:ext>
            </a:extLst>
          </p:cNvPr>
          <p:cNvSpPr/>
          <p:nvPr/>
        </p:nvSpPr>
        <p:spPr>
          <a:xfrm>
            <a:off x="9536152" y="4133475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4790EB53-B761-77E3-8842-DA33308C6A6F}"/>
              </a:ext>
            </a:extLst>
          </p:cNvPr>
          <p:cNvSpPr/>
          <p:nvPr/>
        </p:nvSpPr>
        <p:spPr>
          <a:xfrm>
            <a:off x="2610679" y="4713777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Sanjay-US</a:t>
            </a:r>
          </a:p>
        </p:txBody>
      </p:sp>
      <p:sp>
        <p:nvSpPr>
          <p:cNvPr id="90" name="Rectangle: Rounded Corners 89">
            <a:extLst>
              <a:ext uri="{FF2B5EF4-FFF2-40B4-BE49-F238E27FC236}">
                <a16:creationId xmlns:a16="http://schemas.microsoft.com/office/drawing/2014/main" id="{83C92211-5081-A758-45A5-9CA2ED07CA53}"/>
              </a:ext>
            </a:extLst>
          </p:cNvPr>
          <p:cNvSpPr/>
          <p:nvPr/>
        </p:nvSpPr>
        <p:spPr>
          <a:xfrm>
            <a:off x="3802835" y="4713777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3 Month</a:t>
            </a:r>
          </a:p>
        </p:txBody>
      </p:sp>
      <p:sp>
        <p:nvSpPr>
          <p:cNvPr id="91" name="Rectangle: Rounded Corners 90">
            <a:extLst>
              <a:ext uri="{FF2B5EF4-FFF2-40B4-BE49-F238E27FC236}">
                <a16:creationId xmlns:a16="http://schemas.microsoft.com/office/drawing/2014/main" id="{970C3D66-E533-8BAD-1D25-A390EB1BAEAA}"/>
              </a:ext>
            </a:extLst>
          </p:cNvPr>
          <p:cNvSpPr/>
          <p:nvPr/>
        </p:nvSpPr>
        <p:spPr>
          <a:xfrm>
            <a:off x="4994991" y="4731691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13.1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0B8BF278-A9A6-8BA4-4830-6653EE439E20}"/>
              </a:ext>
            </a:extLst>
          </p:cNvPr>
          <p:cNvSpPr/>
          <p:nvPr/>
        </p:nvSpPr>
        <p:spPr>
          <a:xfrm>
            <a:off x="6286942" y="4713777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BTST in small and Mid Cap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CD2D8B02-F681-1582-FC5C-8F75D51E929A}"/>
              </a:ext>
            </a:extLst>
          </p:cNvPr>
          <p:cNvSpPr/>
          <p:nvPr/>
        </p:nvSpPr>
        <p:spPr>
          <a:xfrm>
            <a:off x="8364549" y="4735211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12.85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D69FAC13-FFD2-EF02-BE07-594ECC6A4199}"/>
              </a:ext>
            </a:extLst>
          </p:cNvPr>
          <p:cNvSpPr/>
          <p:nvPr/>
        </p:nvSpPr>
        <p:spPr>
          <a:xfrm>
            <a:off x="9536152" y="4724493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sp>
        <p:nvSpPr>
          <p:cNvPr id="96" name="Rectangle: Rounded Corners 95">
            <a:extLst>
              <a:ext uri="{FF2B5EF4-FFF2-40B4-BE49-F238E27FC236}">
                <a16:creationId xmlns:a16="http://schemas.microsoft.com/office/drawing/2014/main" id="{F8E7D795-2EED-EFF5-DAC2-5FB0E05FF25F}"/>
              </a:ext>
            </a:extLst>
          </p:cNvPr>
          <p:cNvSpPr/>
          <p:nvPr/>
        </p:nvSpPr>
        <p:spPr>
          <a:xfrm>
            <a:off x="2610679" y="5374098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Lawyer</a:t>
            </a:r>
          </a:p>
        </p:txBody>
      </p:sp>
      <p:sp>
        <p:nvSpPr>
          <p:cNvPr id="97" name="Rectangle: Rounded Corners 96">
            <a:extLst>
              <a:ext uri="{FF2B5EF4-FFF2-40B4-BE49-F238E27FC236}">
                <a16:creationId xmlns:a16="http://schemas.microsoft.com/office/drawing/2014/main" id="{2EB8265A-86AE-1CB0-24F0-12E48FFE0844}"/>
              </a:ext>
            </a:extLst>
          </p:cNvPr>
          <p:cNvSpPr/>
          <p:nvPr/>
        </p:nvSpPr>
        <p:spPr>
          <a:xfrm>
            <a:off x="3802835" y="5374098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98" name="Rectangle: Rounded Corners 97">
            <a:extLst>
              <a:ext uri="{FF2B5EF4-FFF2-40B4-BE49-F238E27FC236}">
                <a16:creationId xmlns:a16="http://schemas.microsoft.com/office/drawing/2014/main" id="{977624CA-E3B3-A384-7E6B-0323C67B15FA}"/>
              </a:ext>
            </a:extLst>
          </p:cNvPr>
          <p:cNvSpPr/>
          <p:nvPr/>
        </p:nvSpPr>
        <p:spPr>
          <a:xfrm>
            <a:off x="4994991" y="5392012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80%</a:t>
            </a:r>
          </a:p>
        </p:txBody>
      </p:sp>
      <p:sp>
        <p:nvSpPr>
          <p:cNvPr id="100" name="Rectangle: Rounded Corners 99">
            <a:extLst>
              <a:ext uri="{FF2B5EF4-FFF2-40B4-BE49-F238E27FC236}">
                <a16:creationId xmlns:a16="http://schemas.microsoft.com/office/drawing/2014/main" id="{AC13157B-6F36-B15A-2E95-7C6FD529D268}"/>
              </a:ext>
            </a:extLst>
          </p:cNvPr>
          <p:cNvSpPr/>
          <p:nvPr/>
        </p:nvSpPr>
        <p:spPr>
          <a:xfrm>
            <a:off x="6286942" y="5374098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Hedge Option Buying</a:t>
            </a:r>
            <a:endParaRPr lang="en-US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5E87ED42-9DD4-D6FB-245B-69225B047FFC}"/>
              </a:ext>
            </a:extLst>
          </p:cNvPr>
          <p:cNvSpPr/>
          <p:nvPr/>
        </p:nvSpPr>
        <p:spPr>
          <a:xfrm>
            <a:off x="8364549" y="5395532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10.00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5807543F-E445-C975-9DF1-FE05B028F6B9}"/>
              </a:ext>
            </a:extLst>
          </p:cNvPr>
          <p:cNvSpPr/>
          <p:nvPr/>
        </p:nvSpPr>
        <p:spPr>
          <a:xfrm>
            <a:off x="9536152" y="5384814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04" name="Object 103">
            <a:extLst>
              <a:ext uri="{FF2B5EF4-FFF2-40B4-BE49-F238E27FC236}">
                <a16:creationId xmlns:a16="http://schemas.microsoft.com/office/drawing/2014/main" id="{00C11B51-4F68-9434-B541-267C0F23FA4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85223538"/>
              </p:ext>
            </p:extLst>
          </p:nvPr>
        </p:nvGraphicFramePr>
        <p:xfrm>
          <a:off x="9643516" y="3594234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914570" imgH="771690" progId="Package">
                  <p:embed/>
                </p:oleObj>
              </mc:Choice>
              <mc:Fallback>
                <p:oleObj name="Packager Shell Object" showAsIcon="1" r:id="rId3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43516" y="3594234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5" name="Object 104">
            <a:extLst>
              <a:ext uri="{FF2B5EF4-FFF2-40B4-BE49-F238E27FC236}">
                <a16:creationId xmlns:a16="http://schemas.microsoft.com/office/drawing/2014/main" id="{828F74EF-E154-6D62-C325-DECC5AFFBB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249652"/>
              </p:ext>
            </p:extLst>
          </p:nvPr>
        </p:nvGraphicFramePr>
        <p:xfrm>
          <a:off x="9675030" y="2284160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5" imgW="914570" imgH="771690" progId="Package">
                  <p:embed/>
                </p:oleObj>
              </mc:Choice>
              <mc:Fallback>
                <p:oleObj name="Packager Shell Object" showAsIcon="1" r:id="rId5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9675030" y="2284160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6" name="Object 105">
            <a:extLst>
              <a:ext uri="{FF2B5EF4-FFF2-40B4-BE49-F238E27FC236}">
                <a16:creationId xmlns:a16="http://schemas.microsoft.com/office/drawing/2014/main" id="{4BE831E6-C8F5-6ED7-C423-820C154ADCC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9139572"/>
              </p:ext>
            </p:extLst>
          </p:nvPr>
        </p:nvGraphicFramePr>
        <p:xfrm>
          <a:off x="9714113" y="1618951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7" imgW="914570" imgH="771690" progId="Package">
                  <p:embed/>
                </p:oleObj>
              </mc:Choice>
              <mc:Fallback>
                <p:oleObj name="Packager Shell Object" showAsIcon="1" r:id="rId7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714113" y="1618951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7" name="Object 106">
            <a:extLst>
              <a:ext uri="{FF2B5EF4-FFF2-40B4-BE49-F238E27FC236}">
                <a16:creationId xmlns:a16="http://schemas.microsoft.com/office/drawing/2014/main" id="{53A46790-E6A4-85AF-7D12-FA1D2A39AE1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2745767"/>
              </p:ext>
            </p:extLst>
          </p:nvPr>
        </p:nvGraphicFramePr>
        <p:xfrm>
          <a:off x="9662566" y="2986238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9" imgW="914570" imgH="771690" progId="Package">
                  <p:embed/>
                </p:oleObj>
              </mc:Choice>
              <mc:Fallback>
                <p:oleObj name="Packager Shell Object" showAsIcon="1" r:id="rId9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662566" y="2986238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F8185C34-2240-2EFA-E392-4AD7151911B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646576"/>
              </p:ext>
            </p:extLst>
          </p:nvPr>
        </p:nvGraphicFramePr>
        <p:xfrm>
          <a:off x="9660833" y="4193539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1" imgW="914570" imgH="771690" progId="Package">
                  <p:embed/>
                </p:oleObj>
              </mc:Choice>
              <mc:Fallback>
                <p:oleObj name="Packager Shell Object" showAsIcon="1" r:id="rId11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660833" y="4193539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C01BBBF-CBD3-737F-4150-A8516D32C156}"/>
              </a:ext>
            </a:extLst>
          </p:cNvPr>
          <p:cNvSpPr/>
          <p:nvPr/>
        </p:nvSpPr>
        <p:spPr>
          <a:xfrm>
            <a:off x="2610679" y="6045134"/>
            <a:ext cx="1192156" cy="533196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XIR508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B6AB281-FE4D-2501-1636-936244546688}"/>
              </a:ext>
            </a:extLst>
          </p:cNvPr>
          <p:cNvSpPr/>
          <p:nvPr/>
        </p:nvSpPr>
        <p:spPr>
          <a:xfrm>
            <a:off x="3802835" y="6045134"/>
            <a:ext cx="1192156" cy="53319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 Month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F5970A-70F0-0C02-32C5-C004E8C818EB}"/>
              </a:ext>
            </a:extLst>
          </p:cNvPr>
          <p:cNvSpPr/>
          <p:nvPr/>
        </p:nvSpPr>
        <p:spPr>
          <a:xfrm>
            <a:off x="4994991" y="6063048"/>
            <a:ext cx="1192156" cy="533196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14.38%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FDCE71B2-0FEC-40E8-1235-0678F16A3BB2}"/>
              </a:ext>
            </a:extLst>
          </p:cNvPr>
          <p:cNvSpPr/>
          <p:nvPr/>
        </p:nvSpPr>
        <p:spPr>
          <a:xfrm>
            <a:off x="6286942" y="6045134"/>
            <a:ext cx="2057054" cy="554629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Short Credit Spread- EB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0E7E99F-182A-F0B4-1E9D-DD758E9FBC77}"/>
              </a:ext>
            </a:extLst>
          </p:cNvPr>
          <p:cNvSpPr/>
          <p:nvPr/>
        </p:nvSpPr>
        <p:spPr>
          <a:xfrm>
            <a:off x="8364549" y="6066568"/>
            <a:ext cx="1192156" cy="5331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ptos" panose="020B0004020202020204" pitchFamily="34" charset="0"/>
                <a:cs typeface="Times New Roman" panose="02020603050405020304" pitchFamily="18" charset="0"/>
              </a:rPr>
              <a:t>10.50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24507E1-E4CA-9283-33D5-C7C362EB20B6}"/>
              </a:ext>
            </a:extLst>
          </p:cNvPr>
          <p:cNvSpPr/>
          <p:nvPr/>
        </p:nvSpPr>
        <p:spPr>
          <a:xfrm>
            <a:off x="9536152" y="6055850"/>
            <a:ext cx="1192156" cy="533196"/>
          </a:xfrm>
          <a:prstGeom prst="roundRect">
            <a:avLst/>
          </a:prstGeom>
          <a:solidFill>
            <a:srgbClr val="D4D59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  <a:latin typeface="Gill Sans MT" panose="020B0502020104020203" pitchFamily="34" charset="0"/>
            </a:endParaRP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20271206-27F7-E48C-75C6-035E772D6F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6217889"/>
              </p:ext>
            </p:extLst>
          </p:nvPr>
        </p:nvGraphicFramePr>
        <p:xfrm>
          <a:off x="9714113" y="6086475"/>
          <a:ext cx="914400" cy="771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13" imgW="914570" imgH="771690" progId="Package">
                  <p:embed/>
                </p:oleObj>
              </mc:Choice>
              <mc:Fallback>
                <p:oleObj name="Packager Shell Object" showAsIcon="1" r:id="rId13" imgW="914570" imgH="77169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714113" y="6086475"/>
                        <a:ext cx="914400" cy="771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577354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AB426-5B7C-607E-D413-5D2C9495CC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87DFD8-D262-D485-B1F2-817C5A0928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Eshaan Kumar</a:t>
            </a:r>
          </a:p>
          <a:p>
            <a:r>
              <a:rPr lang="en-US" dirty="0"/>
              <a:t>k23eshaan@gmail.com</a:t>
            </a:r>
          </a:p>
          <a:p>
            <a:endParaRPr lang="en-US" dirty="0"/>
          </a:p>
          <a:p>
            <a:r>
              <a:rPr lang="en-US" dirty="0"/>
              <a:t>Abhay Singh</a:t>
            </a:r>
          </a:p>
          <a:p>
            <a:r>
              <a:rPr lang="en-US" dirty="0">
                <a:hlinkClick r:id="rId2"/>
              </a:rPr>
              <a:t>abhayk007@gmail.com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962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-Color-Block_Win32_jx_v9.potx" id="{B1D493D9-AF74-4AD6-8F0C-5B1308D7041B}" vid="{1AA99070-5A1F-42D2-9F5B-E7354C9646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{A2961236-C261-48A9-9941-D81CB4C0CA97}tf78438558_win32</Template>
  <TotalTime>1298</TotalTime>
  <Words>118</Words>
  <Application>Microsoft Office PowerPoint</Application>
  <PresentationFormat>Widescreen</PresentationFormat>
  <Paragraphs>59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2" baseType="lpstr">
      <vt:lpstr>Aptos</vt:lpstr>
      <vt:lpstr>Arial</vt:lpstr>
      <vt:lpstr>Arial Black</vt:lpstr>
      <vt:lpstr>Gadugi</vt:lpstr>
      <vt:lpstr>Gill Sans MT</vt:lpstr>
      <vt:lpstr>Sabon Next LT</vt:lpstr>
      <vt:lpstr>Office Theme</vt:lpstr>
      <vt:lpstr>Packager Shell Object</vt:lpstr>
      <vt:lpstr>Package</vt:lpstr>
      <vt:lpstr>Grow  with Oppulent grove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 </dc:title>
  <dc:subject/>
  <dc:creator>Abhay Kumar  Singh</dc:creator>
  <cp:lastModifiedBy>Abhay Kumar Singh</cp:lastModifiedBy>
  <cp:revision>35</cp:revision>
  <dcterms:created xsi:type="dcterms:W3CDTF">2023-06-21T06:21:14Z</dcterms:created>
  <dcterms:modified xsi:type="dcterms:W3CDTF">2024-05-25T15:10:36Z</dcterms:modified>
</cp:coreProperties>
</file>