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26094A-FBFD-49F5-8CD1-02253738F73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6179-4E7E-4C8F-ACB8-4D6086EF4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Store Helpline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FEBDA-4288-46DD-9A21-BA967C4C9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PIR Sensor and Camera Module</a:t>
            </a:r>
          </a:p>
        </p:txBody>
      </p:sp>
    </p:spTree>
    <p:extLst>
      <p:ext uri="{BB962C8B-B14F-4D97-AF65-F5344CB8AC3E}">
        <p14:creationId xmlns:p14="http://schemas.microsoft.com/office/powerpoint/2010/main" val="54053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D2F9-80AF-42BD-9607-D4C89777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C537-8795-43E0-9960-4A61A7D2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My proximity sensor is used as a switch to trigger the camera module attached to the pi. </a:t>
            </a:r>
          </a:p>
          <a:p>
            <a:r>
              <a:rPr lang="en-CA" dirty="0"/>
              <a:t>The camera then takes a picture of the person who triggered the sensor.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68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2364-DAEB-453C-AB52-52CFB0CB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FEDC-6FB4-4FD8-9E1E-82290855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will have to add OpenCV to the camera module</a:t>
            </a:r>
          </a:p>
          <a:p>
            <a:r>
              <a:rPr lang="en-CA" dirty="0"/>
              <a:t>This project will be added to a touch screen and the RF-id sensor </a:t>
            </a:r>
          </a:p>
        </p:txBody>
      </p:sp>
    </p:spTree>
    <p:extLst>
      <p:ext uri="{BB962C8B-B14F-4D97-AF65-F5344CB8AC3E}">
        <p14:creationId xmlns:p14="http://schemas.microsoft.com/office/powerpoint/2010/main" val="83826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62D8-1748-493E-80D5-1D506386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Budget and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216-E366-4755-BB9C-C04CEEF6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project was well in the budget that was submitted at the beginning </a:t>
            </a:r>
          </a:p>
          <a:p>
            <a:endParaRPr lang="en-CA" dirty="0"/>
          </a:p>
          <a:p>
            <a:r>
              <a:rPr lang="en-CA" dirty="0"/>
              <a:t>The Project was also completed before the given schedule, and this was partly because of the strike that happened. </a:t>
            </a:r>
          </a:p>
        </p:txBody>
      </p:sp>
    </p:spTree>
    <p:extLst>
      <p:ext uri="{BB962C8B-B14F-4D97-AF65-F5344CB8AC3E}">
        <p14:creationId xmlns:p14="http://schemas.microsoft.com/office/powerpoint/2010/main" val="14624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00A8-59B2-48EE-85EE-13A97DD3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87CA-C6C1-4E76-8AB3-92CB7406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great deal about raspberry pi was learnt in Paul </a:t>
            </a:r>
            <a:r>
              <a:rPr lang="en-CA" dirty="0" err="1"/>
              <a:t>Moggach’s</a:t>
            </a:r>
            <a:r>
              <a:rPr lang="en-CA" dirty="0"/>
              <a:t> course.</a:t>
            </a:r>
          </a:p>
          <a:p>
            <a:endParaRPr lang="en-CA" dirty="0"/>
          </a:p>
          <a:p>
            <a:r>
              <a:rPr lang="en-CA" dirty="0"/>
              <a:t>The prototype lab helped in </a:t>
            </a:r>
            <a:r>
              <a:rPr lang="en-CA"/>
              <a:t>soldering and to </a:t>
            </a:r>
            <a:r>
              <a:rPr lang="en-CA" dirty="0"/>
              <a:t>learn other functionalities of the pi.</a:t>
            </a:r>
          </a:p>
        </p:txBody>
      </p:sp>
    </p:spTree>
    <p:extLst>
      <p:ext uri="{BB962C8B-B14F-4D97-AF65-F5344CB8AC3E}">
        <p14:creationId xmlns:p14="http://schemas.microsoft.com/office/powerpoint/2010/main" val="287849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200BD-7C78-44BD-878A-E848F1E7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Demo: PIR sensor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1A8FB-3510-45B5-8C49-3A6D1A24D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Abhay Singla</a:t>
            </a:r>
          </a:p>
          <a:p>
            <a:r>
              <a:rPr lang="en-CA" dirty="0"/>
              <a:t>N01149096</a:t>
            </a:r>
          </a:p>
        </p:txBody>
      </p:sp>
    </p:spTree>
    <p:extLst>
      <p:ext uri="{BB962C8B-B14F-4D97-AF65-F5344CB8AC3E}">
        <p14:creationId xmlns:p14="http://schemas.microsoft.com/office/powerpoint/2010/main" val="20621548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137</TotalTime>
  <Words>141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Store Helpline</vt:lpstr>
      <vt:lpstr>Introduction</vt:lpstr>
      <vt:lpstr>Future Vision</vt:lpstr>
      <vt:lpstr>About Budget and schedule</vt:lpstr>
      <vt:lpstr>Course knowledge</vt:lpstr>
      <vt:lpstr>Live Demo: PIR sensor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Helpline</dc:title>
  <dc:creator>Mr. Aziz</dc:creator>
  <cp:lastModifiedBy>Mr. Aziz</cp:lastModifiedBy>
  <cp:revision>17</cp:revision>
  <dcterms:created xsi:type="dcterms:W3CDTF">2018-01-14T18:07:51Z</dcterms:created>
  <dcterms:modified xsi:type="dcterms:W3CDTF">2018-01-14T20:24:55Z</dcterms:modified>
</cp:coreProperties>
</file>