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D0"/>
    <a:srgbClr val="DF678C"/>
    <a:srgbClr val="CC00CC"/>
    <a:srgbClr val="FF99FF"/>
    <a:srgbClr val="3CD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2CC-2A7E-436B-8A75-E48B0975D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5617-2884-4CE5-9C10-186DF3799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11A9-C0FC-4381-B4C9-9ACBD6F2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D2BA-A60B-4E7E-B32F-7F977CA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7353-0BB0-41B2-A1EA-9310CA2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61EC-C219-4B7A-BA9E-BE313E03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55E0-DC31-4635-AB6B-E972C0E4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4481-552C-455C-AB46-59275EC2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B520-C6F3-4591-A054-65F49474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D77A-38DE-4EC1-8890-138DA7C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CAD6A-E7EB-46F2-ADF6-92667F8FF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0BFA-7E49-4D7D-A286-79AAC0D2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2CB9-E963-449A-BEF3-368F47DD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651A-A026-4516-AB52-0F08739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A4D3-BEFA-4168-BF96-62846871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C407F-7606-43BF-B54B-C9D64CEB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B10-F3F5-4AA7-8DBD-BDAAC732CB21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AA23E-CC6E-4E5E-AED2-28BE55E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1FBF0-6A72-41A4-96A0-23B9BEBA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5496-A8A0-43C8-A7E6-99A6C840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9774-FE32-4386-9992-C09CF38F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307F-4059-403C-A00D-2057DB5E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C5B4-0FCD-42A6-BBCC-F911476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27AB-792C-4B6F-A86B-670FC95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1F7D-2354-4504-98F6-6633581C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2607-2307-45E0-9D5E-B6C127AF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AE5-4ABB-43D5-976C-98CE26F4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CAE4-0621-42B3-834D-A9120D49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9BE2-6490-4389-862C-83AA62FA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76AA-38F9-4725-BB29-C7F6B20D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9857-33DF-4CBC-8E18-F173BAC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EF51-1BD1-4AB2-B68A-EF5D27E95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2FDCE-CBC6-4795-B180-0AC788E8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5788-21B4-4990-9635-B45DB38A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EEADA-19FE-415D-8818-C4D022DF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CC70-AF1A-4CD0-A503-8FEF7B62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FB0B-91E0-4CDB-AEFC-209D1DD5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35F89-5822-496A-9FAF-B687175B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55D7-5677-45A1-9E07-6898310F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BC427-98E4-462F-A054-4CDF8CD8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01ED-85BE-4C27-BBFE-76703B17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16087-842A-4A3C-AAEE-EA4B3E75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E8263-BF21-4CCE-A827-9DDE74E1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267CE-5A80-462B-9190-AE8D44DB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C0B-C4DA-41A4-9722-6F872F92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B3FE1-9C35-4C88-A0B4-2147DA6D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CDBEB-82CF-4655-A807-CFFA9D9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ED9D-7210-4540-8780-E102BF8A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AD0FE-0C15-41FD-9335-1FE1C9E8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ECE47-7808-43D4-9140-463181A6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EE6F2-AB00-4B82-BCBD-991CF4AE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B490F5-5AA6-489D-9FF8-1606335CE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69A1-4D69-4614-B269-636102A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CC87-B278-4C37-AAD5-C12A35B2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E3BA-5EDF-4D3D-8D28-316CDECB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80D3F-62B4-4780-8D65-1958522E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A6D15-E5F4-4393-9B8E-A5E93022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DE55E-3483-42EE-9A14-4EC13AEF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F833-043E-4402-878E-11B015D0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5034F-4CCA-44BE-9070-8A1E3FE4B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589C-2CD0-46E6-8454-0349049B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B38A-B95C-4BD9-B8F9-93A78D11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16E8-2E5B-468A-ACF5-4258FB3E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32AC-687B-497D-8A61-C5907AE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287CB-F321-49A0-9A2C-1A8CD47D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FD1E-D29A-4D19-B392-862FA01E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8F8F-CB11-4DD1-BB26-FBFCCA8CE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061B-0D1F-4168-B0AE-231D2EEE18C8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8E06-BB26-430C-B23B-AAF6D74FA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1B1D-4FAD-476F-85A3-892D3FB9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95A4-C14A-4A0E-AF5A-C482F4F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A98D3E-DF39-4ACC-8749-BE3431D86C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11575" r="3441" b="11575"/>
          <a:stretch/>
        </p:blipFill>
        <p:spPr>
          <a:xfrm>
            <a:off x="-265045" y="92765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3C869E-97E1-4C79-94AF-F8C47EBDE6D7}"/>
              </a:ext>
            </a:extLst>
          </p:cNvPr>
          <p:cNvSpPr/>
          <p:nvPr/>
        </p:nvSpPr>
        <p:spPr>
          <a:xfrm>
            <a:off x="1" y="1590260"/>
            <a:ext cx="5168348" cy="3326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/>
                <a:solidFill>
                  <a:srgbClr val="FF5DD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Abhay Tiwari </a:t>
            </a:r>
          </a:p>
          <a:p>
            <a:pPr algn="ctr"/>
            <a:r>
              <a:rPr lang="en-US" sz="6600" dirty="0">
                <a:ln w="0"/>
                <a:solidFill>
                  <a:srgbClr val="FF5DD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232534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426450-DEB7-4F38-9C6D-245DE3D14D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77DBA-172E-4C23-8C0B-F735BDF9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4"/>
            <a:ext cx="12192000" cy="67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269A20-3A42-4479-B06B-C15713096C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4B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96355-5520-4776-B082-776B9B0A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"/>
            <a:ext cx="11913704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EE34D-D742-4BFB-B605-C29F60A738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3EF5E4-4501-45B8-800A-2220C255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"/>
            <a:ext cx="12192000" cy="99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ED3DC-05C0-4ACC-A21F-04EC830589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49881-51D9-4F3A-9A6C-F8734027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32522"/>
            <a:ext cx="11913704" cy="6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ACER-PC</cp:lastModifiedBy>
  <cp:revision>9</cp:revision>
  <dcterms:created xsi:type="dcterms:W3CDTF">2022-04-29T09:28:58Z</dcterms:created>
  <dcterms:modified xsi:type="dcterms:W3CDTF">2024-06-26T18:41:10Z</dcterms:modified>
</cp:coreProperties>
</file>