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8" r:id="rId3"/>
    <p:sldId id="270" r:id="rId4"/>
    <p:sldId id="273" r:id="rId5"/>
    <p:sldId id="272" r:id="rId6"/>
    <p:sldId id="267" r:id="rId7"/>
    <p:sldId id="275" r:id="rId8"/>
    <p:sldId id="265" r:id="rId9"/>
    <p:sldId id="266" r:id="rId10"/>
    <p:sldId id="268" r:id="rId11"/>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58e59f631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1458e59f631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58e59f24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458e59f24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58e59f24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458e59f24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42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58e59f24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458e59f24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8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58e59f24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458e59f24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769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58e59f24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458e59f24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53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58e59f24d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1458e59f24d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0700147" y="2934892"/>
            <a:ext cx="8717757" cy="39433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699146" y="-894158"/>
            <a:ext cx="8717757" cy="11601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257300" y="2738438"/>
            <a:ext cx="15773400" cy="65270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47775" y="2564608"/>
            <a:ext cx="15773400" cy="427910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000"/>
              <a:buFont typeface="Calibri"/>
              <a:buNone/>
              <a:defRPr sz="9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47775" y="6884195"/>
            <a:ext cx="15773400" cy="225028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rgbClr val="888888"/>
              </a:buClr>
              <a:buSzPts val="3600"/>
              <a:buNone/>
              <a:defRPr sz="3600">
                <a:solidFill>
                  <a:srgbClr val="888888"/>
                </a:solidFill>
              </a:defRPr>
            </a:lvl1pPr>
            <a:lvl2pPr marL="914400" lvl="1" indent="-228600" algn="l">
              <a:lnSpc>
                <a:spcPct val="90000"/>
              </a:lnSpc>
              <a:spcBef>
                <a:spcPts val="750"/>
              </a:spcBef>
              <a:spcAft>
                <a:spcPts val="0"/>
              </a:spcAft>
              <a:buClr>
                <a:srgbClr val="888888"/>
              </a:buClr>
              <a:buSzPts val="3000"/>
              <a:buNone/>
              <a:defRPr sz="3000">
                <a:solidFill>
                  <a:srgbClr val="888888"/>
                </a:solidFill>
              </a:defRPr>
            </a:lvl2pPr>
            <a:lvl3pPr marL="1371600" lvl="2" indent="-228600" algn="l">
              <a:lnSpc>
                <a:spcPct val="90000"/>
              </a:lnSpc>
              <a:spcBef>
                <a:spcPts val="750"/>
              </a:spcBef>
              <a:spcAft>
                <a:spcPts val="0"/>
              </a:spcAft>
              <a:buClr>
                <a:srgbClr val="888888"/>
              </a:buClr>
              <a:buSzPts val="2700"/>
              <a:buNone/>
              <a:defRPr sz="2700">
                <a:solidFill>
                  <a:srgbClr val="888888"/>
                </a:solidFill>
              </a:defRPr>
            </a:lvl3pPr>
            <a:lvl4pPr marL="1828800" lvl="3" indent="-228600" algn="l">
              <a:lnSpc>
                <a:spcPct val="90000"/>
              </a:lnSpc>
              <a:spcBef>
                <a:spcPts val="750"/>
              </a:spcBef>
              <a:spcAft>
                <a:spcPts val="0"/>
              </a:spcAft>
              <a:buClr>
                <a:srgbClr val="888888"/>
              </a:buClr>
              <a:buSzPts val="2400"/>
              <a:buNone/>
              <a:defRPr sz="2400">
                <a:solidFill>
                  <a:srgbClr val="888888"/>
                </a:solidFill>
              </a:defRPr>
            </a:lvl4pPr>
            <a:lvl5pPr marL="2286000" lvl="4" indent="-228600" algn="l">
              <a:lnSpc>
                <a:spcPct val="90000"/>
              </a:lnSpc>
              <a:spcBef>
                <a:spcPts val="750"/>
              </a:spcBef>
              <a:spcAft>
                <a:spcPts val="0"/>
              </a:spcAft>
              <a:buClr>
                <a:srgbClr val="888888"/>
              </a:buClr>
              <a:buSzPts val="2400"/>
              <a:buNone/>
              <a:defRPr sz="2400">
                <a:solidFill>
                  <a:srgbClr val="888888"/>
                </a:solidFill>
              </a:defRPr>
            </a:lvl5pPr>
            <a:lvl6pPr marL="2743200" lvl="5" indent="-228600" algn="l">
              <a:lnSpc>
                <a:spcPct val="90000"/>
              </a:lnSpc>
              <a:spcBef>
                <a:spcPts val="750"/>
              </a:spcBef>
              <a:spcAft>
                <a:spcPts val="0"/>
              </a:spcAft>
              <a:buClr>
                <a:srgbClr val="888888"/>
              </a:buClr>
              <a:buSzPts val="2400"/>
              <a:buNone/>
              <a:defRPr sz="2400">
                <a:solidFill>
                  <a:srgbClr val="888888"/>
                </a:solidFill>
              </a:defRPr>
            </a:lvl6pPr>
            <a:lvl7pPr marL="3200400" lvl="6" indent="-228600" algn="l">
              <a:lnSpc>
                <a:spcPct val="90000"/>
              </a:lnSpc>
              <a:spcBef>
                <a:spcPts val="750"/>
              </a:spcBef>
              <a:spcAft>
                <a:spcPts val="0"/>
              </a:spcAft>
              <a:buClr>
                <a:srgbClr val="888888"/>
              </a:buClr>
              <a:buSzPts val="2400"/>
              <a:buNone/>
              <a:defRPr sz="2400">
                <a:solidFill>
                  <a:srgbClr val="888888"/>
                </a:solidFill>
              </a:defRPr>
            </a:lvl7pPr>
            <a:lvl8pPr marL="3657600" lvl="7" indent="-228600" algn="l">
              <a:lnSpc>
                <a:spcPct val="90000"/>
              </a:lnSpc>
              <a:spcBef>
                <a:spcPts val="750"/>
              </a:spcBef>
              <a:spcAft>
                <a:spcPts val="0"/>
              </a:spcAft>
              <a:buClr>
                <a:srgbClr val="888888"/>
              </a:buClr>
              <a:buSzPts val="2400"/>
              <a:buNone/>
              <a:defRPr sz="2400">
                <a:solidFill>
                  <a:srgbClr val="888888"/>
                </a:solidFill>
              </a:defRPr>
            </a:lvl8pPr>
            <a:lvl9pPr marL="4114800" lvl="8" indent="-228600" algn="l">
              <a:lnSpc>
                <a:spcPct val="90000"/>
              </a:lnSpc>
              <a:spcBef>
                <a:spcPts val="750"/>
              </a:spcBef>
              <a:spcAft>
                <a:spcPts val="0"/>
              </a:spcAft>
              <a:buClr>
                <a:srgbClr val="888888"/>
              </a:buClr>
              <a:buSzPts val="2400"/>
              <a:buNone/>
              <a:defRPr sz="2400">
                <a:solidFill>
                  <a:srgbClr val="888888"/>
                </a:solidFill>
              </a:defRPr>
            </a:lvl9pPr>
          </a:lstStyle>
          <a:p>
            <a:endParaRPr/>
          </a:p>
        </p:txBody>
      </p:sp>
      <p:sp>
        <p:nvSpPr>
          <p:cNvPr id="34" name="Google Shape;34;p5"/>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257300" y="2738438"/>
            <a:ext cx="7772400" cy="65270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258300" y="2738438"/>
            <a:ext cx="7772400" cy="65270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259682"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259683" y="2521745"/>
            <a:ext cx="7736681" cy="123586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00"/>
              </a:spcBef>
              <a:spcAft>
                <a:spcPts val="0"/>
              </a:spcAft>
              <a:buClr>
                <a:schemeClr val="dk1"/>
              </a:buClr>
              <a:buSzPts val="3600"/>
              <a:buNone/>
              <a:defRPr sz="3600" b="1"/>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47" name="Google Shape;47;p7"/>
          <p:cNvSpPr txBox="1">
            <a:spLocks noGrp="1"/>
          </p:cNvSpPr>
          <p:nvPr>
            <p:ph type="body" idx="2"/>
          </p:nvPr>
        </p:nvSpPr>
        <p:spPr>
          <a:xfrm>
            <a:off x="1259683" y="3757613"/>
            <a:ext cx="7736681" cy="55268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258300" y="2521745"/>
            <a:ext cx="7774782" cy="123586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00"/>
              </a:spcBef>
              <a:spcAft>
                <a:spcPts val="0"/>
              </a:spcAft>
              <a:buClr>
                <a:schemeClr val="dk1"/>
              </a:buClr>
              <a:buSzPts val="3600"/>
              <a:buNone/>
              <a:defRPr sz="3600" b="1"/>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49" name="Google Shape;49;p7"/>
          <p:cNvSpPr txBox="1">
            <a:spLocks noGrp="1"/>
          </p:cNvSpPr>
          <p:nvPr>
            <p:ph type="body" idx="4"/>
          </p:nvPr>
        </p:nvSpPr>
        <p:spPr>
          <a:xfrm>
            <a:off x="9258300" y="3757613"/>
            <a:ext cx="7774782" cy="55268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259683" y="685800"/>
            <a:ext cx="5898356" cy="24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7774782" y="1481138"/>
            <a:ext cx="9258300" cy="7310438"/>
          </a:xfrm>
          <a:prstGeom prst="rect">
            <a:avLst/>
          </a:prstGeom>
          <a:noFill/>
          <a:ln>
            <a:noFill/>
          </a:ln>
        </p:spPr>
        <p:txBody>
          <a:bodyPr spcFirstLastPara="1" wrap="square" lIns="91425" tIns="45700" rIns="91425" bIns="45700" anchor="t" anchorCtr="0">
            <a:normAutofit/>
          </a:bodyPr>
          <a:lstStyle>
            <a:lvl1pPr marL="457200" lvl="0" indent="-533400" algn="l">
              <a:lnSpc>
                <a:spcPct val="90000"/>
              </a:lnSpc>
              <a:spcBef>
                <a:spcPts val="1500"/>
              </a:spcBef>
              <a:spcAft>
                <a:spcPts val="0"/>
              </a:spcAft>
              <a:buClr>
                <a:schemeClr val="dk1"/>
              </a:buClr>
              <a:buSzPts val="4800"/>
              <a:buChar char="•"/>
              <a:defRPr sz="4800"/>
            </a:lvl1pPr>
            <a:lvl2pPr marL="914400" lvl="1" indent="-495300" algn="l">
              <a:lnSpc>
                <a:spcPct val="90000"/>
              </a:lnSpc>
              <a:spcBef>
                <a:spcPts val="750"/>
              </a:spcBef>
              <a:spcAft>
                <a:spcPts val="0"/>
              </a:spcAft>
              <a:buClr>
                <a:schemeClr val="dk1"/>
              </a:buClr>
              <a:buSzPts val="4200"/>
              <a:buChar char="•"/>
              <a:defRPr sz="4200"/>
            </a:lvl2pPr>
            <a:lvl3pPr marL="1371600" lvl="2" indent="-457200" algn="l">
              <a:lnSpc>
                <a:spcPct val="90000"/>
              </a:lnSpc>
              <a:spcBef>
                <a:spcPts val="750"/>
              </a:spcBef>
              <a:spcAft>
                <a:spcPts val="0"/>
              </a:spcAft>
              <a:buClr>
                <a:schemeClr val="dk1"/>
              </a:buClr>
              <a:buSzPts val="3600"/>
              <a:buChar char="•"/>
              <a:defRPr sz="3600"/>
            </a:lvl3pPr>
            <a:lvl4pPr marL="1828800" lvl="3" indent="-419100" algn="l">
              <a:lnSpc>
                <a:spcPct val="90000"/>
              </a:lnSpc>
              <a:spcBef>
                <a:spcPts val="750"/>
              </a:spcBef>
              <a:spcAft>
                <a:spcPts val="0"/>
              </a:spcAft>
              <a:buClr>
                <a:schemeClr val="dk1"/>
              </a:buClr>
              <a:buSzPts val="3000"/>
              <a:buChar char="•"/>
              <a:defRPr sz="3000"/>
            </a:lvl4pPr>
            <a:lvl5pPr marL="2286000" lvl="4" indent="-419100" algn="l">
              <a:lnSpc>
                <a:spcPct val="90000"/>
              </a:lnSpc>
              <a:spcBef>
                <a:spcPts val="750"/>
              </a:spcBef>
              <a:spcAft>
                <a:spcPts val="0"/>
              </a:spcAft>
              <a:buClr>
                <a:schemeClr val="dk1"/>
              </a:buClr>
              <a:buSzPts val="3000"/>
              <a:buChar char="•"/>
              <a:defRPr sz="3000"/>
            </a:lvl5pPr>
            <a:lvl6pPr marL="2743200" lvl="5" indent="-419100" algn="l">
              <a:lnSpc>
                <a:spcPct val="90000"/>
              </a:lnSpc>
              <a:spcBef>
                <a:spcPts val="750"/>
              </a:spcBef>
              <a:spcAft>
                <a:spcPts val="0"/>
              </a:spcAft>
              <a:buClr>
                <a:schemeClr val="dk1"/>
              </a:buClr>
              <a:buSzPts val="3000"/>
              <a:buChar char="•"/>
              <a:defRPr sz="3000"/>
            </a:lvl6pPr>
            <a:lvl7pPr marL="3200400" lvl="6" indent="-419100" algn="l">
              <a:lnSpc>
                <a:spcPct val="90000"/>
              </a:lnSpc>
              <a:spcBef>
                <a:spcPts val="750"/>
              </a:spcBef>
              <a:spcAft>
                <a:spcPts val="0"/>
              </a:spcAft>
              <a:buClr>
                <a:schemeClr val="dk1"/>
              </a:buClr>
              <a:buSzPts val="3000"/>
              <a:buChar char="•"/>
              <a:defRPr sz="3000"/>
            </a:lvl7pPr>
            <a:lvl8pPr marL="3657600" lvl="7" indent="-419100" algn="l">
              <a:lnSpc>
                <a:spcPct val="90000"/>
              </a:lnSpc>
              <a:spcBef>
                <a:spcPts val="750"/>
              </a:spcBef>
              <a:spcAft>
                <a:spcPts val="0"/>
              </a:spcAft>
              <a:buClr>
                <a:schemeClr val="dk1"/>
              </a:buClr>
              <a:buSzPts val="3000"/>
              <a:buChar char="•"/>
              <a:defRPr sz="3000"/>
            </a:lvl8pPr>
            <a:lvl9pPr marL="4114800" lvl="8" indent="-419100" algn="l">
              <a:lnSpc>
                <a:spcPct val="90000"/>
              </a:lnSpc>
              <a:spcBef>
                <a:spcPts val="750"/>
              </a:spcBef>
              <a:spcAft>
                <a:spcPts val="0"/>
              </a:spcAft>
              <a:buClr>
                <a:schemeClr val="dk1"/>
              </a:buClr>
              <a:buSzPts val="3000"/>
              <a:buChar char="•"/>
              <a:defRPr sz="3000"/>
            </a:lvl9pPr>
          </a:lstStyle>
          <a:p>
            <a:endParaRPr/>
          </a:p>
        </p:txBody>
      </p:sp>
      <p:sp>
        <p:nvSpPr>
          <p:cNvPr id="61" name="Google Shape;61;p9"/>
          <p:cNvSpPr txBox="1">
            <a:spLocks noGrp="1"/>
          </p:cNvSpPr>
          <p:nvPr>
            <p:ph type="body" idx="2"/>
          </p:nvPr>
        </p:nvSpPr>
        <p:spPr>
          <a:xfrm>
            <a:off x="1259683" y="3086100"/>
            <a:ext cx="5898356" cy="57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62" name="Google Shape;62;p9"/>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259683" y="685800"/>
            <a:ext cx="5898356" cy="24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7774782" y="1481138"/>
            <a:ext cx="9258300" cy="7310438"/>
          </a:xfrm>
          <a:prstGeom prst="rect">
            <a:avLst/>
          </a:prstGeom>
          <a:noFill/>
          <a:ln>
            <a:noFill/>
          </a:ln>
        </p:spPr>
      </p:sp>
      <p:sp>
        <p:nvSpPr>
          <p:cNvPr id="68" name="Google Shape;68;p10"/>
          <p:cNvSpPr txBox="1">
            <a:spLocks noGrp="1"/>
          </p:cNvSpPr>
          <p:nvPr>
            <p:ph type="body" idx="1"/>
          </p:nvPr>
        </p:nvSpPr>
        <p:spPr>
          <a:xfrm>
            <a:off x="1259683" y="3086100"/>
            <a:ext cx="5898356" cy="57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69" name="Google Shape;69;p10"/>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5880497" y="-1884758"/>
            <a:ext cx="6527007" cy="1577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600"/>
              <a:buFont typeface="Calibri"/>
              <a:buNone/>
              <a:defRPr sz="6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257300" y="2738438"/>
            <a:ext cx="15773400" cy="6527007"/>
          </a:xfrm>
          <a:prstGeom prst="rect">
            <a:avLst/>
          </a:prstGeom>
          <a:noFill/>
          <a:ln>
            <a:noFill/>
          </a:ln>
        </p:spPr>
        <p:txBody>
          <a:bodyPr spcFirstLastPara="1" wrap="square" lIns="91425" tIns="45700" rIns="91425" bIns="45700" anchor="t" anchorCtr="0">
            <a:normAutofit/>
          </a:bodyPr>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Calibri"/>
                <a:ea typeface="Calibri"/>
                <a:cs typeface="Calibri"/>
                <a:sym typeface="Calibri"/>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89" name="Google Shape;89;p13"/>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90" name="Google Shape;90;p13"/>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91" name="Google Shape;91;p13"/>
          <p:cNvPicPr preferRelativeResize="0"/>
          <p:nvPr/>
        </p:nvPicPr>
        <p:blipFill rotWithShape="1">
          <a:blip r:embed="rId3">
            <a:alphaModFix/>
          </a:blip>
          <a:srcRect/>
          <a:stretch/>
        </p:blipFill>
        <p:spPr>
          <a:xfrm>
            <a:off x="16926878" y="8926293"/>
            <a:ext cx="664844" cy="664013"/>
          </a:xfrm>
          <a:prstGeom prst="rect">
            <a:avLst/>
          </a:prstGeom>
          <a:noFill/>
          <a:ln>
            <a:noFill/>
          </a:ln>
        </p:spPr>
      </p:pic>
      <p:grpSp>
        <p:nvGrpSpPr>
          <p:cNvPr id="92" name="Google Shape;92;p13"/>
          <p:cNvGrpSpPr/>
          <p:nvPr/>
        </p:nvGrpSpPr>
        <p:grpSpPr>
          <a:xfrm>
            <a:off x="3124200" y="1440166"/>
            <a:ext cx="11568877" cy="6432740"/>
            <a:chOff x="2086158" y="-469085"/>
            <a:chExt cx="15425167" cy="8576986"/>
          </a:xfrm>
        </p:grpSpPr>
        <p:sp>
          <p:nvSpPr>
            <p:cNvPr id="93" name="Google Shape;93;p13"/>
            <p:cNvSpPr txBox="1"/>
            <p:nvPr/>
          </p:nvSpPr>
          <p:spPr>
            <a:xfrm>
              <a:off x="4242207" y="-469085"/>
              <a:ext cx="11480700" cy="123110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6000" b="1" dirty="0">
                  <a:solidFill>
                    <a:schemeClr val="lt1"/>
                  </a:solidFill>
                  <a:latin typeface="Calibri"/>
                  <a:ea typeface="Calibri"/>
                  <a:cs typeface="Calibri"/>
                  <a:sym typeface="Calibri"/>
                </a:rPr>
                <a:t>Task Details</a:t>
              </a:r>
              <a:endParaRPr sz="6000" b="0" i="0" u="none" strike="noStrike" cap="none" dirty="0">
                <a:solidFill>
                  <a:schemeClr val="lt1"/>
                </a:solidFill>
                <a:latin typeface="Calibri"/>
                <a:ea typeface="Calibri"/>
                <a:cs typeface="Calibri"/>
                <a:sym typeface="Calibri"/>
              </a:endParaRPr>
            </a:p>
          </p:txBody>
        </p:sp>
        <p:sp>
          <p:nvSpPr>
            <p:cNvPr id="94" name="Google Shape;94;p13"/>
            <p:cNvSpPr txBox="1"/>
            <p:nvPr/>
          </p:nvSpPr>
          <p:spPr>
            <a:xfrm>
              <a:off x="2086225" y="4611560"/>
              <a:ext cx="15425100" cy="349634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sng" strike="noStrike" cap="none" dirty="0">
                  <a:solidFill>
                    <a:srgbClr val="BBBBBB"/>
                  </a:solidFill>
                  <a:latin typeface="Arial"/>
                  <a:ea typeface="Arial"/>
                  <a:cs typeface="Arial"/>
                  <a:sym typeface="Arial"/>
                </a:rPr>
                <a:t>PRESENTED BY: </a:t>
              </a:r>
              <a:endParaRPr sz="3200" b="1" u="sng" dirty="0">
                <a:solidFill>
                  <a:srgbClr val="BBBBBB"/>
                </a:solidFill>
              </a:endParaRPr>
            </a:p>
            <a:p>
              <a:pPr marL="0" marR="0" lvl="0" indent="0" algn="l" rtl="0">
                <a:lnSpc>
                  <a:spcPct val="120000"/>
                </a:lnSpc>
                <a:spcBef>
                  <a:spcPts val="0"/>
                </a:spcBef>
                <a:spcAft>
                  <a:spcPts val="0"/>
                </a:spcAft>
                <a:buNone/>
              </a:pPr>
              <a:endParaRPr sz="3200" b="1" u="sng" dirty="0">
                <a:solidFill>
                  <a:srgbClr val="BBBBBB"/>
                </a:solidFill>
              </a:endParaRPr>
            </a:p>
            <a:p>
              <a:pPr marL="0" marR="0" lvl="0" indent="0" algn="l" rtl="0">
                <a:lnSpc>
                  <a:spcPct val="120000"/>
                </a:lnSpc>
                <a:spcBef>
                  <a:spcPts val="0"/>
                </a:spcBef>
                <a:spcAft>
                  <a:spcPts val="0"/>
                </a:spcAft>
                <a:buNone/>
              </a:pPr>
              <a:r>
                <a:rPr lang="en-US" sz="3200" b="0" i="0" u="none" strike="noStrike" cap="none" dirty="0">
                  <a:solidFill>
                    <a:srgbClr val="BBBBBB"/>
                  </a:solidFill>
                  <a:latin typeface="Arial"/>
                  <a:ea typeface="Arial"/>
                  <a:cs typeface="Arial"/>
                  <a:sym typeface="Arial"/>
                </a:rPr>
                <a:t>ABHAYA MANI PAUDEL</a:t>
              </a:r>
            </a:p>
            <a:p>
              <a:pPr marL="0" marR="0" lvl="0" indent="0" algn="l" rtl="0">
                <a:lnSpc>
                  <a:spcPct val="120000"/>
                </a:lnSpc>
                <a:spcBef>
                  <a:spcPts val="0"/>
                </a:spcBef>
                <a:spcAft>
                  <a:spcPts val="0"/>
                </a:spcAft>
                <a:buNone/>
              </a:pPr>
              <a:r>
                <a:rPr lang="en-US" sz="3200" b="0" i="0" u="none" strike="noStrike" cap="none" dirty="0">
                  <a:solidFill>
                    <a:srgbClr val="BBBBBB"/>
                  </a:solidFill>
                  <a:latin typeface="Arial"/>
                  <a:ea typeface="Arial"/>
                  <a:cs typeface="Arial"/>
                  <a:sym typeface="Arial"/>
                </a:rPr>
                <a:t>								</a:t>
              </a:r>
              <a:endParaRPr dirty="0"/>
            </a:p>
            <a:p>
              <a:pPr marL="0" marR="0" lvl="0" indent="0" algn="l" rtl="0">
                <a:lnSpc>
                  <a:spcPct val="120000"/>
                </a:lnSpc>
                <a:spcBef>
                  <a:spcPts val="0"/>
                </a:spcBef>
                <a:spcAft>
                  <a:spcPts val="0"/>
                </a:spcAft>
                <a:buNone/>
              </a:pPr>
              <a:endParaRPr dirty="0"/>
            </a:p>
          </p:txBody>
        </p:sp>
        <p:pic>
          <p:nvPicPr>
            <p:cNvPr id="95" name="Google Shape;95;p13"/>
            <p:cNvPicPr preferRelativeResize="0"/>
            <p:nvPr/>
          </p:nvPicPr>
          <p:blipFill rotWithShape="1">
            <a:blip r:embed="rId4">
              <a:alphaModFix/>
            </a:blip>
            <a:srcRect/>
            <a:stretch/>
          </p:blipFill>
          <p:spPr>
            <a:xfrm>
              <a:off x="2086158" y="3452694"/>
              <a:ext cx="15425167" cy="811685"/>
            </a:xfrm>
            <a:prstGeom prst="rect">
              <a:avLst/>
            </a:prstGeom>
            <a:noFill/>
            <a:ln>
              <a:noFill/>
            </a:ln>
          </p:spPr>
        </p:pic>
        <p:sp>
          <p:nvSpPr>
            <p:cNvPr id="96" name="Google Shape;96;p13"/>
            <p:cNvSpPr/>
            <p:nvPr/>
          </p:nvSpPr>
          <p:spPr>
            <a:xfrm>
              <a:off x="2372181" y="3788053"/>
              <a:ext cx="14853124" cy="14460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3"/>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5"/>
          <p:cNvPicPr preferRelativeResize="0"/>
          <p:nvPr/>
        </p:nvPicPr>
        <p:blipFill rotWithShape="1">
          <a:blip r:embed="rId3">
            <a:alphaModFix/>
          </a:blip>
          <a:srcRect/>
          <a:stretch/>
        </p:blipFill>
        <p:spPr>
          <a:xfrm>
            <a:off x="1142" y="-42900"/>
            <a:ext cx="18286858" cy="10286355"/>
          </a:xfrm>
          <a:prstGeom prst="rect">
            <a:avLst/>
          </a:prstGeom>
          <a:noFill/>
          <a:ln>
            <a:noFill/>
          </a:ln>
        </p:spPr>
      </p:pic>
      <p:sp>
        <p:nvSpPr>
          <p:cNvPr id="266" name="Google Shape;266;p25"/>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117" name="Google Shape;117;p15"/>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118" name="Google Shape;118;p15"/>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119" name="Google Shape;119;p15"/>
          <p:cNvPicPr preferRelativeResize="0"/>
          <p:nvPr/>
        </p:nvPicPr>
        <p:blipFill rotWithShape="1">
          <a:blip r:embed="rId3">
            <a:alphaModFix/>
          </a:blip>
          <a:srcRect/>
          <a:stretch/>
        </p:blipFill>
        <p:spPr>
          <a:xfrm>
            <a:off x="16926878" y="8926293"/>
            <a:ext cx="664844" cy="664013"/>
          </a:xfrm>
          <a:prstGeom prst="rect">
            <a:avLst/>
          </a:prstGeom>
          <a:noFill/>
          <a:ln>
            <a:noFill/>
          </a:ln>
        </p:spPr>
      </p:pic>
      <p:sp>
        <p:nvSpPr>
          <p:cNvPr id="121" name="Google Shape;121;p15"/>
          <p:cNvSpPr txBox="1"/>
          <p:nvPr/>
        </p:nvSpPr>
        <p:spPr>
          <a:xfrm>
            <a:off x="1878550" y="3445275"/>
            <a:ext cx="6180600" cy="25853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dirty="0"/>
          </a:p>
        </p:txBody>
      </p:sp>
      <p:grpSp>
        <p:nvGrpSpPr>
          <p:cNvPr id="122" name="Google Shape;122;p15"/>
          <p:cNvGrpSpPr/>
          <p:nvPr/>
        </p:nvGrpSpPr>
        <p:grpSpPr>
          <a:xfrm rot="5400000">
            <a:off x="8728363" y="-1309472"/>
            <a:ext cx="325785" cy="6205430"/>
            <a:chOff x="1" y="0"/>
            <a:chExt cx="434380" cy="8273907"/>
          </a:xfrm>
        </p:grpSpPr>
        <p:pic>
          <p:nvPicPr>
            <p:cNvPr id="123" name="Google Shape;123;p15"/>
            <p:cNvPicPr preferRelativeResize="0"/>
            <p:nvPr/>
          </p:nvPicPr>
          <p:blipFill rotWithShape="1">
            <a:blip r:embed="rId4">
              <a:alphaModFix/>
            </a:blip>
            <a:srcRect/>
            <a:stretch/>
          </p:blipFill>
          <p:spPr>
            <a:xfrm rot="-5400000">
              <a:off x="-3919763" y="3919763"/>
              <a:ext cx="8273907" cy="434380"/>
            </a:xfrm>
            <a:prstGeom prst="rect">
              <a:avLst/>
            </a:prstGeom>
            <a:noFill/>
            <a:ln>
              <a:noFill/>
            </a:ln>
          </p:spPr>
        </p:pic>
        <p:sp>
          <p:nvSpPr>
            <p:cNvPr id="124" name="Google Shape;124;p15"/>
            <p:cNvSpPr/>
            <p:nvPr/>
          </p:nvSpPr>
          <p:spPr>
            <a:xfrm rot="-5400000">
              <a:off x="-3773203" y="4052283"/>
              <a:ext cx="7984771" cy="15163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a:extLst>
              <a:ext uri="{FF2B5EF4-FFF2-40B4-BE49-F238E27FC236}">
                <a16:creationId xmlns:a16="http://schemas.microsoft.com/office/drawing/2014/main" id="{AA557B66-7D3F-A338-5331-1E1B759DB9E8}"/>
              </a:ext>
            </a:extLst>
          </p:cNvPr>
          <p:cNvSpPr txBox="1"/>
          <p:nvPr/>
        </p:nvSpPr>
        <p:spPr>
          <a:xfrm>
            <a:off x="5947949" y="689413"/>
            <a:ext cx="5886613" cy="954107"/>
          </a:xfrm>
          <a:prstGeom prst="rect">
            <a:avLst/>
          </a:prstGeom>
          <a:noFill/>
        </p:spPr>
        <p:txBody>
          <a:bodyPr wrap="square" rtlCol="0">
            <a:spAutoFit/>
          </a:bodyPr>
          <a:lstStyle/>
          <a:p>
            <a:r>
              <a:rPr lang="en-US" sz="5600" dirty="0">
                <a:solidFill>
                  <a:schemeClr val="bg1"/>
                </a:solidFill>
              </a:rPr>
              <a:t>	  Overview</a:t>
            </a:r>
          </a:p>
        </p:txBody>
      </p:sp>
      <p:sp>
        <p:nvSpPr>
          <p:cNvPr id="4" name="TextBox 3">
            <a:extLst>
              <a:ext uri="{FF2B5EF4-FFF2-40B4-BE49-F238E27FC236}">
                <a16:creationId xmlns:a16="http://schemas.microsoft.com/office/drawing/2014/main" id="{E4042E81-BD21-7C11-EEE0-5BBEB9B26093}"/>
              </a:ext>
            </a:extLst>
          </p:cNvPr>
          <p:cNvSpPr txBox="1"/>
          <p:nvPr/>
        </p:nvSpPr>
        <p:spPr>
          <a:xfrm>
            <a:off x="2050472" y="2228759"/>
            <a:ext cx="15818514" cy="3890489"/>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en-US" sz="2800" dirty="0">
                <a:solidFill>
                  <a:schemeClr val="bg1">
                    <a:lumMod val="95000"/>
                  </a:schemeClr>
                </a:solidFill>
              </a:rPr>
              <a:t> Introduction Of Host Company</a:t>
            </a:r>
          </a:p>
          <a:p>
            <a:pPr marL="285750" indent="-285750">
              <a:lnSpc>
                <a:spcPct val="150000"/>
              </a:lnSpc>
              <a:buClr>
                <a:schemeClr val="bg1"/>
              </a:buClr>
              <a:buFont typeface="Wingdings" panose="05000000000000000000" pitchFamily="2" charset="2"/>
              <a:buChar char="Ø"/>
            </a:pPr>
            <a:r>
              <a:rPr lang="en-US" sz="2800" dirty="0">
                <a:solidFill>
                  <a:schemeClr val="bg1">
                    <a:lumMod val="95000"/>
                  </a:schemeClr>
                </a:solidFill>
              </a:rPr>
              <a:t>My Task</a:t>
            </a:r>
          </a:p>
          <a:p>
            <a:pPr marL="285750" indent="-285750">
              <a:lnSpc>
                <a:spcPct val="150000"/>
              </a:lnSpc>
              <a:buClr>
                <a:schemeClr val="bg1"/>
              </a:buClr>
              <a:buFont typeface="Wingdings" panose="05000000000000000000" pitchFamily="2" charset="2"/>
              <a:buChar char="Ø"/>
            </a:pPr>
            <a:r>
              <a:rPr lang="en-US" sz="2800" dirty="0">
                <a:solidFill>
                  <a:schemeClr val="bg1">
                    <a:lumMod val="95000"/>
                  </a:schemeClr>
                </a:solidFill>
              </a:rPr>
              <a:t> What I Learned</a:t>
            </a:r>
          </a:p>
          <a:p>
            <a:pPr marL="285750" indent="-285750">
              <a:lnSpc>
                <a:spcPct val="150000"/>
              </a:lnSpc>
              <a:buClr>
                <a:schemeClr val="bg1"/>
              </a:buClr>
              <a:buFont typeface="Wingdings" panose="05000000000000000000" pitchFamily="2" charset="2"/>
              <a:buChar char="Ø"/>
            </a:pPr>
            <a:r>
              <a:rPr lang="en-US" sz="2800" dirty="0">
                <a:solidFill>
                  <a:schemeClr val="bg1">
                    <a:lumMod val="95000"/>
                  </a:schemeClr>
                </a:solidFill>
              </a:rPr>
              <a:t>Tools Used</a:t>
            </a:r>
          </a:p>
          <a:p>
            <a:pPr marL="285750" indent="-285750">
              <a:lnSpc>
                <a:spcPct val="150000"/>
              </a:lnSpc>
              <a:buClr>
                <a:schemeClr val="bg1"/>
              </a:buClr>
              <a:buFont typeface="Wingdings" panose="05000000000000000000" pitchFamily="2" charset="2"/>
              <a:buChar char="Ø"/>
            </a:pPr>
            <a:r>
              <a:rPr lang="en-US" sz="2800" dirty="0">
                <a:solidFill>
                  <a:schemeClr val="bg1">
                    <a:lumMod val="95000"/>
                  </a:schemeClr>
                </a:solidFill>
              </a:rPr>
              <a:t>Conclusion</a:t>
            </a:r>
          </a:p>
          <a:p>
            <a:pPr marL="285750" lvl="1" indent="-285750">
              <a:lnSpc>
                <a:spcPct val="150000"/>
              </a:lnSpc>
              <a:buClr>
                <a:schemeClr val="bg1"/>
              </a:buClr>
              <a:buFont typeface="Wingdings" panose="05000000000000000000" pitchFamily="2" charset="2"/>
              <a:buChar char="Ø"/>
            </a:pPr>
            <a:r>
              <a:rPr lang="en-US" sz="2800" dirty="0">
                <a:solidFill>
                  <a:schemeClr val="bg1">
                    <a:lumMod val="95000"/>
                  </a:schemeClr>
                </a:solidFill>
              </a:rPr>
              <a:t> Screenshots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117" name="Google Shape;117;p15"/>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118" name="Google Shape;118;p15"/>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119" name="Google Shape;119;p15"/>
          <p:cNvPicPr preferRelativeResize="0"/>
          <p:nvPr/>
        </p:nvPicPr>
        <p:blipFill rotWithShape="1">
          <a:blip r:embed="rId3">
            <a:alphaModFix/>
          </a:blip>
          <a:srcRect/>
          <a:stretch/>
        </p:blipFill>
        <p:spPr>
          <a:xfrm>
            <a:off x="16926878" y="8926293"/>
            <a:ext cx="664844" cy="664013"/>
          </a:xfrm>
          <a:prstGeom prst="rect">
            <a:avLst/>
          </a:prstGeom>
          <a:noFill/>
          <a:ln>
            <a:noFill/>
          </a:ln>
        </p:spPr>
      </p:pic>
      <p:sp>
        <p:nvSpPr>
          <p:cNvPr id="121" name="Google Shape;121;p15"/>
          <p:cNvSpPr txBox="1"/>
          <p:nvPr/>
        </p:nvSpPr>
        <p:spPr>
          <a:xfrm>
            <a:off x="1878550" y="3445275"/>
            <a:ext cx="6180600" cy="25853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dirty="0"/>
          </a:p>
        </p:txBody>
      </p:sp>
      <p:grpSp>
        <p:nvGrpSpPr>
          <p:cNvPr id="122" name="Google Shape;122;p15"/>
          <p:cNvGrpSpPr/>
          <p:nvPr/>
        </p:nvGrpSpPr>
        <p:grpSpPr>
          <a:xfrm rot="5400000">
            <a:off x="8434341" y="-2807632"/>
            <a:ext cx="365760" cy="10149840"/>
            <a:chOff x="1" y="0"/>
            <a:chExt cx="434380" cy="8273907"/>
          </a:xfrm>
        </p:grpSpPr>
        <p:pic>
          <p:nvPicPr>
            <p:cNvPr id="123" name="Google Shape;123;p15"/>
            <p:cNvPicPr preferRelativeResize="0"/>
            <p:nvPr/>
          </p:nvPicPr>
          <p:blipFill rotWithShape="1">
            <a:blip r:embed="rId4">
              <a:alphaModFix/>
            </a:blip>
            <a:srcRect/>
            <a:stretch/>
          </p:blipFill>
          <p:spPr>
            <a:xfrm rot="-5400000">
              <a:off x="-3919763" y="3919763"/>
              <a:ext cx="8273907" cy="434380"/>
            </a:xfrm>
            <a:prstGeom prst="rect">
              <a:avLst/>
            </a:prstGeom>
            <a:noFill/>
            <a:ln>
              <a:noFill/>
            </a:ln>
          </p:spPr>
        </p:pic>
        <p:sp>
          <p:nvSpPr>
            <p:cNvPr id="124" name="Google Shape;124;p15"/>
            <p:cNvSpPr/>
            <p:nvPr/>
          </p:nvSpPr>
          <p:spPr>
            <a:xfrm rot="-5400000">
              <a:off x="-3773203" y="4052283"/>
              <a:ext cx="7984771" cy="15163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5"/>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AA557B66-7D3F-A338-5331-1E1B759DB9E8}"/>
              </a:ext>
            </a:extLst>
          </p:cNvPr>
          <p:cNvSpPr txBox="1"/>
          <p:nvPr/>
        </p:nvSpPr>
        <p:spPr>
          <a:xfrm>
            <a:off x="2604655" y="1122218"/>
            <a:ext cx="13605163" cy="954107"/>
          </a:xfrm>
          <a:prstGeom prst="rect">
            <a:avLst/>
          </a:prstGeom>
          <a:noFill/>
        </p:spPr>
        <p:txBody>
          <a:bodyPr wrap="square" rtlCol="0">
            <a:spAutoFit/>
          </a:bodyPr>
          <a:lstStyle/>
          <a:p>
            <a:r>
              <a:rPr lang="en-US" sz="5600" dirty="0">
                <a:solidFill>
                  <a:schemeClr val="bg1"/>
                </a:solidFill>
              </a:rPr>
              <a:t> 	 Introduction  Host Company</a:t>
            </a:r>
          </a:p>
        </p:txBody>
      </p:sp>
      <p:sp>
        <p:nvSpPr>
          <p:cNvPr id="4" name="TextBox 3">
            <a:extLst>
              <a:ext uri="{FF2B5EF4-FFF2-40B4-BE49-F238E27FC236}">
                <a16:creationId xmlns:a16="http://schemas.microsoft.com/office/drawing/2014/main" id="{E4042E81-BD21-7C11-EEE0-5BBEB9B26093}"/>
              </a:ext>
            </a:extLst>
          </p:cNvPr>
          <p:cNvSpPr txBox="1"/>
          <p:nvPr/>
        </p:nvSpPr>
        <p:spPr>
          <a:xfrm>
            <a:off x="1108364" y="2937164"/>
            <a:ext cx="15818514" cy="5829481"/>
          </a:xfrm>
          <a:prstGeom prst="rect">
            <a:avLst/>
          </a:prstGeom>
          <a:noFill/>
        </p:spPr>
        <p:txBody>
          <a:bodyPr wrap="square" rtlCol="0">
            <a:spAutoFit/>
          </a:bodyPr>
          <a:lstStyle/>
          <a:p>
            <a:pPr>
              <a:lnSpc>
                <a:spcPct val="150000"/>
              </a:lnSpc>
              <a:buClr>
                <a:schemeClr val="bg1"/>
              </a:buClr>
            </a:pPr>
            <a:r>
              <a:rPr lang="en-US" sz="2800" dirty="0">
                <a:solidFill>
                  <a:schemeClr val="bg1">
                    <a:lumMod val="95000"/>
                  </a:schemeClr>
                </a:solidFill>
              </a:rPr>
              <a:t>Kathmandu Living Labs is a leading civic-tech company. With over 9 years of experience and specialists on board, KLL offers a complete range of data and technology solutions to governments, development partners, businesses and civil society. Located at Chundevi, Kathmandu, KLL has received several national and international awards and have also been featured in world’s leading news outlets. KLL was founded primarily for advancing the Open Mapping Movement.</a:t>
            </a:r>
          </a:p>
          <a:p>
            <a:pPr>
              <a:lnSpc>
                <a:spcPct val="150000"/>
              </a:lnSpc>
              <a:buClr>
                <a:schemeClr val="bg1"/>
              </a:buClr>
            </a:pPr>
            <a:endParaRPr lang="en-US" sz="2800" dirty="0">
              <a:solidFill>
                <a:schemeClr val="bg1">
                  <a:lumMod val="95000"/>
                </a:schemeClr>
              </a:solidFill>
            </a:endParaRPr>
          </a:p>
          <a:p>
            <a:pPr>
              <a:lnSpc>
                <a:spcPct val="150000"/>
              </a:lnSpc>
              <a:buClr>
                <a:schemeClr val="bg1"/>
              </a:buClr>
            </a:pPr>
            <a:endParaRPr lang="en-US" sz="2800" dirty="0">
              <a:solidFill>
                <a:schemeClr val="bg1">
                  <a:lumMod val="95000"/>
                </a:schemeClr>
              </a:solidFill>
            </a:endParaRPr>
          </a:p>
          <a:p>
            <a:pPr>
              <a:lnSpc>
                <a:spcPct val="150000"/>
              </a:lnSpc>
              <a:buClr>
                <a:schemeClr val="bg1"/>
              </a:buClr>
            </a:pPr>
            <a:endParaRPr lang="en-US" sz="2800" dirty="0">
              <a:solidFill>
                <a:schemeClr val="bg1">
                  <a:lumMod val="95000"/>
                </a:schemeClr>
              </a:solidFill>
            </a:endParaRPr>
          </a:p>
        </p:txBody>
      </p:sp>
    </p:spTree>
    <p:extLst>
      <p:ext uri="{BB962C8B-B14F-4D97-AF65-F5344CB8AC3E}">
        <p14:creationId xmlns:p14="http://schemas.microsoft.com/office/powerpoint/2010/main" val="111228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117" name="Google Shape;117;p15"/>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118" name="Google Shape;118;p15"/>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119" name="Google Shape;119;p15"/>
          <p:cNvPicPr preferRelativeResize="0"/>
          <p:nvPr/>
        </p:nvPicPr>
        <p:blipFill rotWithShape="1">
          <a:blip r:embed="rId3">
            <a:alphaModFix/>
          </a:blip>
          <a:srcRect/>
          <a:stretch/>
        </p:blipFill>
        <p:spPr>
          <a:xfrm>
            <a:off x="16926878" y="8926293"/>
            <a:ext cx="664844" cy="664013"/>
          </a:xfrm>
          <a:prstGeom prst="rect">
            <a:avLst/>
          </a:prstGeom>
          <a:noFill/>
          <a:ln>
            <a:noFill/>
          </a:ln>
        </p:spPr>
      </p:pic>
      <p:sp>
        <p:nvSpPr>
          <p:cNvPr id="121" name="Google Shape;121;p15"/>
          <p:cNvSpPr txBox="1"/>
          <p:nvPr/>
        </p:nvSpPr>
        <p:spPr>
          <a:xfrm>
            <a:off x="1878550" y="3445275"/>
            <a:ext cx="6180600" cy="25853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dirty="0"/>
          </a:p>
        </p:txBody>
      </p:sp>
      <p:grpSp>
        <p:nvGrpSpPr>
          <p:cNvPr id="122" name="Google Shape;122;p15"/>
          <p:cNvGrpSpPr/>
          <p:nvPr/>
        </p:nvGrpSpPr>
        <p:grpSpPr>
          <a:xfrm rot="5400000">
            <a:off x="8728363" y="-882523"/>
            <a:ext cx="325785" cy="6205430"/>
            <a:chOff x="1" y="0"/>
            <a:chExt cx="434380" cy="8273907"/>
          </a:xfrm>
        </p:grpSpPr>
        <p:pic>
          <p:nvPicPr>
            <p:cNvPr id="123" name="Google Shape;123;p15"/>
            <p:cNvPicPr preferRelativeResize="0"/>
            <p:nvPr/>
          </p:nvPicPr>
          <p:blipFill rotWithShape="1">
            <a:blip r:embed="rId4">
              <a:alphaModFix/>
            </a:blip>
            <a:srcRect/>
            <a:stretch/>
          </p:blipFill>
          <p:spPr>
            <a:xfrm rot="-5400000">
              <a:off x="-3919763" y="3919763"/>
              <a:ext cx="8273907" cy="434380"/>
            </a:xfrm>
            <a:prstGeom prst="rect">
              <a:avLst/>
            </a:prstGeom>
            <a:noFill/>
            <a:ln>
              <a:noFill/>
            </a:ln>
          </p:spPr>
        </p:pic>
        <p:sp>
          <p:nvSpPr>
            <p:cNvPr id="124" name="Google Shape;124;p15"/>
            <p:cNvSpPr/>
            <p:nvPr/>
          </p:nvSpPr>
          <p:spPr>
            <a:xfrm rot="-5400000">
              <a:off x="-3773203" y="4052283"/>
              <a:ext cx="7984771" cy="15163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TextBox 2">
            <a:extLst>
              <a:ext uri="{FF2B5EF4-FFF2-40B4-BE49-F238E27FC236}">
                <a16:creationId xmlns:a16="http://schemas.microsoft.com/office/drawing/2014/main" id="{AA557B66-7D3F-A338-5331-1E1B759DB9E8}"/>
              </a:ext>
            </a:extLst>
          </p:cNvPr>
          <p:cNvSpPr txBox="1"/>
          <p:nvPr/>
        </p:nvSpPr>
        <p:spPr>
          <a:xfrm>
            <a:off x="3532909" y="1122218"/>
            <a:ext cx="8257309" cy="954107"/>
          </a:xfrm>
          <a:prstGeom prst="rect">
            <a:avLst/>
          </a:prstGeom>
          <a:noFill/>
        </p:spPr>
        <p:txBody>
          <a:bodyPr wrap="square" rtlCol="0">
            <a:spAutoFit/>
          </a:bodyPr>
          <a:lstStyle/>
          <a:p>
            <a:r>
              <a:rPr lang="en-US" sz="5600" dirty="0">
                <a:solidFill>
                  <a:schemeClr val="bg1"/>
                </a:solidFill>
              </a:rPr>
              <a:t>	 			My Task</a:t>
            </a:r>
          </a:p>
        </p:txBody>
      </p:sp>
      <p:sp>
        <p:nvSpPr>
          <p:cNvPr id="4" name="TextBox 3">
            <a:extLst>
              <a:ext uri="{FF2B5EF4-FFF2-40B4-BE49-F238E27FC236}">
                <a16:creationId xmlns:a16="http://schemas.microsoft.com/office/drawing/2014/main" id="{E4042E81-BD21-7C11-EEE0-5BBEB9B26093}"/>
              </a:ext>
            </a:extLst>
          </p:cNvPr>
          <p:cNvSpPr txBox="1"/>
          <p:nvPr/>
        </p:nvSpPr>
        <p:spPr>
          <a:xfrm>
            <a:off x="1773208" y="3318165"/>
            <a:ext cx="15818514" cy="1305165"/>
          </a:xfrm>
          <a:prstGeom prst="rect">
            <a:avLst/>
          </a:prstGeom>
          <a:noFill/>
        </p:spPr>
        <p:txBody>
          <a:bodyPr wrap="square" rtlCol="0">
            <a:spAutoFit/>
          </a:bodyPr>
          <a:lstStyle/>
          <a:p>
            <a:pPr marL="12700" lvl="0" algn="l" rtl="0">
              <a:lnSpc>
                <a:spcPct val="150000"/>
              </a:lnSpc>
              <a:spcBef>
                <a:spcPts val="0"/>
              </a:spcBef>
              <a:spcAft>
                <a:spcPts val="0"/>
              </a:spcAft>
              <a:buClr>
                <a:srgbClr val="BBBBBB"/>
              </a:buClr>
              <a:buSzPts val="3400"/>
            </a:pPr>
            <a:r>
              <a:rPr lang="en-US" sz="2800" dirty="0">
                <a:solidFill>
                  <a:schemeClr val="bg1"/>
                </a:solidFill>
                <a:latin typeface="+mj-lt"/>
                <a:ea typeface="Calibri"/>
                <a:cs typeface="Calibri"/>
                <a:sym typeface="Calibri"/>
              </a:rPr>
              <a:t>As per details, my task was to present schools of Kathmandu in an interactive map and display useful statistics about them.</a:t>
            </a:r>
          </a:p>
        </p:txBody>
      </p:sp>
    </p:spTree>
    <p:extLst>
      <p:ext uri="{BB962C8B-B14F-4D97-AF65-F5344CB8AC3E}">
        <p14:creationId xmlns:p14="http://schemas.microsoft.com/office/powerpoint/2010/main" val="69318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117" name="Google Shape;117;p15"/>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118" name="Google Shape;118;p15"/>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119" name="Google Shape;119;p15"/>
          <p:cNvPicPr preferRelativeResize="0"/>
          <p:nvPr/>
        </p:nvPicPr>
        <p:blipFill rotWithShape="1">
          <a:blip r:embed="rId3">
            <a:alphaModFix/>
          </a:blip>
          <a:srcRect/>
          <a:stretch/>
        </p:blipFill>
        <p:spPr>
          <a:xfrm>
            <a:off x="16926878" y="8926293"/>
            <a:ext cx="664844" cy="664013"/>
          </a:xfrm>
          <a:prstGeom prst="rect">
            <a:avLst/>
          </a:prstGeom>
          <a:noFill/>
          <a:ln>
            <a:noFill/>
          </a:ln>
        </p:spPr>
      </p:pic>
      <p:sp>
        <p:nvSpPr>
          <p:cNvPr id="121" name="Google Shape;121;p15"/>
          <p:cNvSpPr txBox="1"/>
          <p:nvPr/>
        </p:nvSpPr>
        <p:spPr>
          <a:xfrm>
            <a:off x="1878550" y="3445275"/>
            <a:ext cx="6180600" cy="25853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dirty="0"/>
          </a:p>
        </p:txBody>
      </p:sp>
      <p:grpSp>
        <p:nvGrpSpPr>
          <p:cNvPr id="122" name="Google Shape;122;p15"/>
          <p:cNvGrpSpPr/>
          <p:nvPr/>
        </p:nvGrpSpPr>
        <p:grpSpPr>
          <a:xfrm rot="5400000">
            <a:off x="8728363" y="-882523"/>
            <a:ext cx="325785" cy="6205430"/>
            <a:chOff x="1" y="0"/>
            <a:chExt cx="434380" cy="8273907"/>
          </a:xfrm>
        </p:grpSpPr>
        <p:pic>
          <p:nvPicPr>
            <p:cNvPr id="123" name="Google Shape;123;p15"/>
            <p:cNvPicPr preferRelativeResize="0"/>
            <p:nvPr/>
          </p:nvPicPr>
          <p:blipFill rotWithShape="1">
            <a:blip r:embed="rId4">
              <a:alphaModFix/>
            </a:blip>
            <a:srcRect/>
            <a:stretch/>
          </p:blipFill>
          <p:spPr>
            <a:xfrm rot="-5400000">
              <a:off x="-3919763" y="3919763"/>
              <a:ext cx="8273907" cy="434380"/>
            </a:xfrm>
            <a:prstGeom prst="rect">
              <a:avLst/>
            </a:prstGeom>
            <a:noFill/>
            <a:ln>
              <a:noFill/>
            </a:ln>
          </p:spPr>
        </p:pic>
        <p:sp>
          <p:nvSpPr>
            <p:cNvPr id="124" name="Google Shape;124;p15"/>
            <p:cNvSpPr/>
            <p:nvPr/>
          </p:nvSpPr>
          <p:spPr>
            <a:xfrm rot="-5400000">
              <a:off x="-3773203" y="4052283"/>
              <a:ext cx="7984771" cy="15163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 name="TextBox 2">
            <a:extLst>
              <a:ext uri="{FF2B5EF4-FFF2-40B4-BE49-F238E27FC236}">
                <a16:creationId xmlns:a16="http://schemas.microsoft.com/office/drawing/2014/main" id="{AA557B66-7D3F-A338-5331-1E1B759DB9E8}"/>
              </a:ext>
            </a:extLst>
          </p:cNvPr>
          <p:cNvSpPr txBox="1"/>
          <p:nvPr/>
        </p:nvSpPr>
        <p:spPr>
          <a:xfrm>
            <a:off x="3532909" y="1122218"/>
            <a:ext cx="8257309" cy="954107"/>
          </a:xfrm>
          <a:prstGeom prst="rect">
            <a:avLst/>
          </a:prstGeom>
          <a:noFill/>
        </p:spPr>
        <p:txBody>
          <a:bodyPr wrap="square" rtlCol="0">
            <a:spAutoFit/>
          </a:bodyPr>
          <a:lstStyle/>
          <a:p>
            <a:r>
              <a:rPr lang="en-US" sz="5600" dirty="0">
                <a:solidFill>
                  <a:schemeClr val="bg1"/>
                </a:solidFill>
              </a:rPr>
              <a:t>	 			Tools Used</a:t>
            </a:r>
          </a:p>
        </p:txBody>
      </p:sp>
      <p:sp>
        <p:nvSpPr>
          <p:cNvPr id="4" name="TextBox 3">
            <a:extLst>
              <a:ext uri="{FF2B5EF4-FFF2-40B4-BE49-F238E27FC236}">
                <a16:creationId xmlns:a16="http://schemas.microsoft.com/office/drawing/2014/main" id="{E4042E81-BD21-7C11-EEE0-5BBEB9B26093}"/>
              </a:ext>
            </a:extLst>
          </p:cNvPr>
          <p:cNvSpPr txBox="1"/>
          <p:nvPr/>
        </p:nvSpPr>
        <p:spPr>
          <a:xfrm>
            <a:off x="1773208" y="3318165"/>
            <a:ext cx="15818514" cy="3890489"/>
          </a:xfrm>
          <a:prstGeom prst="rect">
            <a:avLst/>
          </a:prstGeom>
          <a:noFill/>
        </p:spPr>
        <p:txBody>
          <a:bodyPr wrap="square" rtlCol="0">
            <a:spAutoFit/>
          </a:bodyPr>
          <a:lstStyle/>
          <a:p>
            <a:pPr marL="469900" lvl="0" indent="-457200" algn="l" rtl="0">
              <a:lnSpc>
                <a:spcPct val="150000"/>
              </a:lnSpc>
              <a:spcBef>
                <a:spcPts val="0"/>
              </a:spcBef>
              <a:spcAft>
                <a:spcPts val="0"/>
              </a:spcAft>
              <a:buClr>
                <a:srgbClr val="BBBBBB"/>
              </a:buClr>
              <a:buSzPts val="3400"/>
              <a:buFont typeface="Wingdings" panose="05000000000000000000" pitchFamily="2" charset="2"/>
              <a:buChar char="Ø"/>
            </a:pPr>
            <a:r>
              <a:rPr lang="en-US" sz="2800" dirty="0">
                <a:solidFill>
                  <a:schemeClr val="bg1"/>
                </a:solidFill>
                <a:latin typeface="+mj-lt"/>
                <a:ea typeface="Calibri"/>
                <a:cs typeface="Calibri"/>
                <a:sym typeface="Calibri"/>
              </a:rPr>
              <a:t>React and Typescript for frontend</a:t>
            </a:r>
          </a:p>
          <a:p>
            <a:pPr marL="469900" lvl="0" indent="-457200" algn="l" rtl="0">
              <a:lnSpc>
                <a:spcPct val="150000"/>
              </a:lnSpc>
              <a:spcBef>
                <a:spcPts val="0"/>
              </a:spcBef>
              <a:spcAft>
                <a:spcPts val="0"/>
              </a:spcAft>
              <a:buClr>
                <a:srgbClr val="BBBBBB"/>
              </a:buClr>
              <a:buSzPts val="3400"/>
              <a:buFont typeface="Wingdings" panose="05000000000000000000" pitchFamily="2" charset="2"/>
              <a:buChar char="Ø"/>
            </a:pPr>
            <a:r>
              <a:rPr lang="en-US" sz="2800" dirty="0">
                <a:solidFill>
                  <a:schemeClr val="bg1"/>
                </a:solidFill>
                <a:latin typeface="+mj-lt"/>
                <a:ea typeface="Calibri"/>
                <a:cs typeface="Calibri"/>
                <a:sym typeface="Calibri"/>
              </a:rPr>
              <a:t>Bootstrap and Material UI for styling</a:t>
            </a:r>
          </a:p>
          <a:p>
            <a:pPr marL="469900" lvl="0" indent="-457200" algn="l" rtl="0">
              <a:lnSpc>
                <a:spcPct val="150000"/>
              </a:lnSpc>
              <a:spcBef>
                <a:spcPts val="0"/>
              </a:spcBef>
              <a:spcAft>
                <a:spcPts val="0"/>
              </a:spcAft>
              <a:buClr>
                <a:srgbClr val="BBBBBB"/>
              </a:buClr>
              <a:buSzPts val="3400"/>
              <a:buFont typeface="Wingdings" panose="05000000000000000000" pitchFamily="2" charset="2"/>
              <a:buChar char="Ø"/>
            </a:pPr>
            <a:r>
              <a:rPr lang="en-US" sz="2800" dirty="0">
                <a:solidFill>
                  <a:schemeClr val="bg1"/>
                </a:solidFill>
                <a:latin typeface="+mj-lt"/>
                <a:ea typeface="Calibri"/>
                <a:cs typeface="Calibri"/>
                <a:sym typeface="Calibri"/>
              </a:rPr>
              <a:t>GitHub</a:t>
            </a:r>
          </a:p>
          <a:p>
            <a:pPr marL="469900" lvl="0" indent="-457200" algn="l" rtl="0">
              <a:lnSpc>
                <a:spcPct val="150000"/>
              </a:lnSpc>
              <a:spcBef>
                <a:spcPts val="0"/>
              </a:spcBef>
              <a:spcAft>
                <a:spcPts val="0"/>
              </a:spcAft>
              <a:buClr>
                <a:srgbClr val="BBBBBB"/>
              </a:buClr>
              <a:buSzPts val="3400"/>
              <a:buFont typeface="Wingdings" panose="05000000000000000000" pitchFamily="2" charset="2"/>
              <a:buChar char="Ø"/>
            </a:pPr>
            <a:r>
              <a:rPr lang="en-US" sz="2800" dirty="0">
                <a:solidFill>
                  <a:schemeClr val="bg1"/>
                </a:solidFill>
                <a:latin typeface="+mj-lt"/>
                <a:ea typeface="Calibri"/>
                <a:cs typeface="Calibri"/>
                <a:sym typeface="Calibri"/>
              </a:rPr>
              <a:t>Overpass API</a:t>
            </a:r>
          </a:p>
          <a:p>
            <a:pPr marL="469900" lvl="0" indent="-457200" algn="l" rtl="0">
              <a:lnSpc>
                <a:spcPct val="150000"/>
              </a:lnSpc>
              <a:spcBef>
                <a:spcPts val="0"/>
              </a:spcBef>
              <a:spcAft>
                <a:spcPts val="0"/>
              </a:spcAft>
              <a:buClr>
                <a:srgbClr val="BBBBBB"/>
              </a:buClr>
              <a:buSzPts val="3400"/>
              <a:buFont typeface="Wingdings" panose="05000000000000000000" pitchFamily="2" charset="2"/>
              <a:buChar char="Ø"/>
            </a:pPr>
            <a:r>
              <a:rPr lang="en-US" sz="2800" dirty="0">
                <a:solidFill>
                  <a:schemeClr val="bg1"/>
                </a:solidFill>
                <a:latin typeface="+mj-lt"/>
                <a:ea typeface="Calibri"/>
                <a:cs typeface="Calibri"/>
                <a:sym typeface="Calibri"/>
              </a:rPr>
              <a:t>Visual Studio Code as Code Editor</a:t>
            </a:r>
          </a:p>
          <a:p>
            <a:pPr>
              <a:lnSpc>
                <a:spcPct val="150000"/>
              </a:lnSpc>
              <a:buClr>
                <a:schemeClr val="bg1"/>
              </a:buClr>
            </a:pPr>
            <a:r>
              <a:rPr lang="en-US" sz="2800" dirty="0">
                <a:solidFill>
                  <a:schemeClr val="bg1">
                    <a:lumMod val="95000"/>
                  </a:schemeClr>
                </a:solidFill>
              </a:rPr>
              <a:t> </a:t>
            </a:r>
          </a:p>
        </p:txBody>
      </p:sp>
    </p:spTree>
    <p:extLst>
      <p:ext uri="{BB962C8B-B14F-4D97-AF65-F5344CB8AC3E}">
        <p14:creationId xmlns:p14="http://schemas.microsoft.com/office/powerpoint/2010/main" val="424510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251"/>
        <p:cNvGrpSpPr/>
        <p:nvPr/>
      </p:nvGrpSpPr>
      <p:grpSpPr>
        <a:xfrm>
          <a:off x="0" y="0"/>
          <a:ext cx="0" cy="0"/>
          <a:chOff x="0" y="0"/>
          <a:chExt cx="0" cy="0"/>
        </a:xfrm>
      </p:grpSpPr>
      <p:pic>
        <p:nvPicPr>
          <p:cNvPr id="252" name="Google Shape;252;p24"/>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253" name="Google Shape;253;p24"/>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254" name="Google Shape;254;p24"/>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255" name="Google Shape;255;p24"/>
          <p:cNvPicPr preferRelativeResize="0"/>
          <p:nvPr/>
        </p:nvPicPr>
        <p:blipFill rotWithShape="1">
          <a:blip r:embed="rId3">
            <a:alphaModFix/>
          </a:blip>
          <a:srcRect/>
          <a:stretch/>
        </p:blipFill>
        <p:spPr>
          <a:xfrm>
            <a:off x="16926878" y="8926293"/>
            <a:ext cx="664844" cy="664013"/>
          </a:xfrm>
          <a:prstGeom prst="rect">
            <a:avLst/>
          </a:prstGeom>
          <a:noFill/>
          <a:ln>
            <a:noFill/>
          </a:ln>
        </p:spPr>
      </p:pic>
      <p:sp>
        <p:nvSpPr>
          <p:cNvPr id="256" name="Google Shape;256;p24"/>
          <p:cNvSpPr txBox="1"/>
          <p:nvPr/>
        </p:nvSpPr>
        <p:spPr>
          <a:xfrm>
            <a:off x="9683100" y="3360913"/>
            <a:ext cx="7347600" cy="2554545"/>
          </a:xfrm>
          <a:prstGeom prst="rect">
            <a:avLst/>
          </a:prstGeom>
          <a:noFill/>
          <a:ln>
            <a:noFill/>
          </a:ln>
        </p:spPr>
        <p:txBody>
          <a:bodyPr spcFirstLastPara="1" wrap="square" lIns="0" tIns="0" rIns="0" bIns="0" anchor="t" anchorCtr="0">
            <a:spAutoFit/>
          </a:bodyPr>
          <a:lstStyle/>
          <a:p>
            <a:pPr marL="457200" marR="0" lvl="0" indent="-457200" algn="l" rtl="0">
              <a:lnSpc>
                <a:spcPct val="150000"/>
              </a:lnSpc>
              <a:spcBef>
                <a:spcPts val="2400"/>
              </a:spcBef>
              <a:spcAft>
                <a:spcPts val="0"/>
              </a:spcAft>
              <a:buClr>
                <a:schemeClr val="bg1"/>
              </a:buClr>
              <a:buFont typeface="Wingdings" panose="05000000000000000000" pitchFamily="2" charset="2"/>
              <a:buChar char="Ø"/>
            </a:pPr>
            <a:r>
              <a:rPr lang="en-US" sz="2800" b="1" dirty="0">
                <a:solidFill>
                  <a:srgbClr val="A5A5A5"/>
                </a:solidFill>
              </a:rPr>
              <a:t>Playing with queries on Overpass Turbo</a:t>
            </a:r>
          </a:p>
          <a:p>
            <a:pPr marL="457200" marR="0" lvl="0" indent="-457200" algn="l" rtl="0">
              <a:lnSpc>
                <a:spcPct val="150000"/>
              </a:lnSpc>
              <a:spcBef>
                <a:spcPts val="2400"/>
              </a:spcBef>
              <a:spcAft>
                <a:spcPts val="0"/>
              </a:spcAft>
              <a:buClr>
                <a:schemeClr val="bg1"/>
              </a:buClr>
              <a:buFont typeface="Wingdings" panose="05000000000000000000" pitchFamily="2" charset="2"/>
              <a:buChar char="Ø"/>
            </a:pPr>
            <a:r>
              <a:rPr lang="en-US" sz="2800" b="1" dirty="0">
                <a:solidFill>
                  <a:srgbClr val="A5A5A5"/>
                </a:solidFill>
              </a:rPr>
              <a:t>The way leaflet works to display interactive map</a:t>
            </a:r>
          </a:p>
        </p:txBody>
      </p:sp>
      <p:pic>
        <p:nvPicPr>
          <p:cNvPr id="257" name="Google Shape;257;p24"/>
          <p:cNvPicPr preferRelativeResize="0"/>
          <p:nvPr/>
        </p:nvPicPr>
        <p:blipFill rotWithShape="1">
          <a:blip r:embed="rId4">
            <a:alphaModFix/>
          </a:blip>
          <a:srcRect/>
          <a:stretch/>
        </p:blipFill>
        <p:spPr>
          <a:xfrm rot="-5400000">
            <a:off x="6041285" y="4980607"/>
            <a:ext cx="6205430" cy="325785"/>
          </a:xfrm>
          <a:prstGeom prst="rect">
            <a:avLst/>
          </a:prstGeom>
          <a:noFill/>
          <a:ln>
            <a:noFill/>
          </a:ln>
        </p:spPr>
      </p:pic>
      <p:sp>
        <p:nvSpPr>
          <p:cNvPr id="258" name="Google Shape;258;p24"/>
          <p:cNvSpPr/>
          <p:nvPr/>
        </p:nvSpPr>
        <p:spPr>
          <a:xfrm rot="-5400000">
            <a:off x="6156350" y="5086762"/>
            <a:ext cx="5975301" cy="113477"/>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txBox="1"/>
          <p:nvPr/>
        </p:nvSpPr>
        <p:spPr>
          <a:xfrm>
            <a:off x="561818" y="4231841"/>
            <a:ext cx="8419200" cy="144347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700" dirty="0">
                <a:solidFill>
                  <a:srgbClr val="FFFFFF"/>
                </a:solidFill>
                <a:latin typeface="Arial"/>
                <a:ea typeface="Arial"/>
                <a:cs typeface="Arial"/>
                <a:sym typeface="Arial"/>
              </a:rPr>
              <a:t>Interesting findings</a:t>
            </a:r>
            <a:endParaRPr dirty="0"/>
          </a:p>
        </p:txBody>
      </p:sp>
      <p:sp>
        <p:nvSpPr>
          <p:cNvPr id="260" name="Google Shape;260;p24"/>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117" name="Google Shape;117;p15"/>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118" name="Google Shape;118;p15"/>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119" name="Google Shape;119;p15"/>
          <p:cNvPicPr preferRelativeResize="0"/>
          <p:nvPr/>
        </p:nvPicPr>
        <p:blipFill rotWithShape="1">
          <a:blip r:embed="rId3">
            <a:alphaModFix/>
          </a:blip>
          <a:srcRect/>
          <a:stretch/>
        </p:blipFill>
        <p:spPr>
          <a:xfrm>
            <a:off x="16926878" y="8926293"/>
            <a:ext cx="664844" cy="664013"/>
          </a:xfrm>
          <a:prstGeom prst="rect">
            <a:avLst/>
          </a:prstGeom>
          <a:noFill/>
          <a:ln>
            <a:noFill/>
          </a:ln>
        </p:spPr>
      </p:pic>
      <p:sp>
        <p:nvSpPr>
          <p:cNvPr id="121" name="Google Shape;121;p15"/>
          <p:cNvSpPr txBox="1"/>
          <p:nvPr/>
        </p:nvSpPr>
        <p:spPr>
          <a:xfrm>
            <a:off x="1878550" y="3445275"/>
            <a:ext cx="6180600" cy="25853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dirty="0"/>
          </a:p>
        </p:txBody>
      </p:sp>
      <p:grpSp>
        <p:nvGrpSpPr>
          <p:cNvPr id="122" name="Google Shape;122;p15"/>
          <p:cNvGrpSpPr/>
          <p:nvPr/>
        </p:nvGrpSpPr>
        <p:grpSpPr>
          <a:xfrm rot="5400000">
            <a:off x="8728363" y="-1309472"/>
            <a:ext cx="325785" cy="6205430"/>
            <a:chOff x="1" y="0"/>
            <a:chExt cx="434380" cy="8273907"/>
          </a:xfrm>
        </p:grpSpPr>
        <p:pic>
          <p:nvPicPr>
            <p:cNvPr id="123" name="Google Shape;123;p15"/>
            <p:cNvPicPr preferRelativeResize="0"/>
            <p:nvPr/>
          </p:nvPicPr>
          <p:blipFill rotWithShape="1">
            <a:blip r:embed="rId4">
              <a:alphaModFix/>
            </a:blip>
            <a:srcRect/>
            <a:stretch/>
          </p:blipFill>
          <p:spPr>
            <a:xfrm rot="-5400000">
              <a:off x="-3919763" y="3919763"/>
              <a:ext cx="8273907" cy="434380"/>
            </a:xfrm>
            <a:prstGeom prst="rect">
              <a:avLst/>
            </a:prstGeom>
            <a:noFill/>
            <a:ln>
              <a:noFill/>
            </a:ln>
          </p:spPr>
        </p:pic>
        <p:sp>
          <p:nvSpPr>
            <p:cNvPr id="124" name="Google Shape;124;p15"/>
            <p:cNvSpPr/>
            <p:nvPr/>
          </p:nvSpPr>
          <p:spPr>
            <a:xfrm rot="-5400000">
              <a:off x="-3773203" y="4052283"/>
              <a:ext cx="7984771" cy="15163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TextBox 2">
            <a:extLst>
              <a:ext uri="{FF2B5EF4-FFF2-40B4-BE49-F238E27FC236}">
                <a16:creationId xmlns:a16="http://schemas.microsoft.com/office/drawing/2014/main" id="{AA557B66-7D3F-A338-5331-1E1B759DB9E8}"/>
              </a:ext>
            </a:extLst>
          </p:cNvPr>
          <p:cNvSpPr txBox="1"/>
          <p:nvPr/>
        </p:nvSpPr>
        <p:spPr>
          <a:xfrm>
            <a:off x="5947949" y="689413"/>
            <a:ext cx="5886613" cy="954107"/>
          </a:xfrm>
          <a:prstGeom prst="rect">
            <a:avLst/>
          </a:prstGeom>
          <a:noFill/>
        </p:spPr>
        <p:txBody>
          <a:bodyPr wrap="square" rtlCol="0">
            <a:spAutoFit/>
          </a:bodyPr>
          <a:lstStyle/>
          <a:p>
            <a:r>
              <a:rPr lang="en-US" sz="5600" dirty="0">
                <a:solidFill>
                  <a:schemeClr val="bg1"/>
                </a:solidFill>
              </a:rPr>
              <a:t>	 Conclusion</a:t>
            </a:r>
          </a:p>
        </p:txBody>
      </p:sp>
      <p:sp>
        <p:nvSpPr>
          <p:cNvPr id="4" name="TextBox 3">
            <a:extLst>
              <a:ext uri="{FF2B5EF4-FFF2-40B4-BE49-F238E27FC236}">
                <a16:creationId xmlns:a16="http://schemas.microsoft.com/office/drawing/2014/main" id="{E4042E81-BD21-7C11-EEE0-5BBEB9B26093}"/>
              </a:ext>
            </a:extLst>
          </p:cNvPr>
          <p:cNvSpPr txBox="1"/>
          <p:nvPr/>
        </p:nvSpPr>
        <p:spPr>
          <a:xfrm>
            <a:off x="1234743" y="3352755"/>
            <a:ext cx="15818514" cy="3244158"/>
          </a:xfrm>
          <a:prstGeom prst="rect">
            <a:avLst/>
          </a:prstGeom>
          <a:noFill/>
        </p:spPr>
        <p:txBody>
          <a:bodyPr wrap="square" rtlCol="0">
            <a:spAutoFit/>
          </a:bodyPr>
          <a:lstStyle/>
          <a:p>
            <a:pPr algn="just">
              <a:lnSpc>
                <a:spcPct val="150000"/>
              </a:lnSpc>
              <a:buClr>
                <a:schemeClr val="bg1"/>
              </a:buClr>
            </a:pPr>
            <a:endParaRPr lang="en-US" sz="2800" dirty="0">
              <a:solidFill>
                <a:schemeClr val="bg1">
                  <a:lumMod val="95000"/>
                </a:schemeClr>
              </a:solidFill>
            </a:endParaRPr>
          </a:p>
          <a:p>
            <a:pPr marL="457200" indent="-457200" algn="just">
              <a:lnSpc>
                <a:spcPct val="150000"/>
              </a:lnSpc>
              <a:buClr>
                <a:schemeClr val="bg1"/>
              </a:buClr>
              <a:buFont typeface="Wingdings" panose="05000000000000000000" pitchFamily="2" charset="2"/>
              <a:buChar char="q"/>
            </a:pPr>
            <a:r>
              <a:rPr lang="en-US" sz="2800" dirty="0">
                <a:solidFill>
                  <a:schemeClr val="bg1">
                    <a:lumMod val="95000"/>
                  </a:schemeClr>
                </a:solidFill>
              </a:rPr>
              <a:t>This task was very useful for me to get knowledge on how actually the data are displayed on map layers according to their latitude and longitude positions.</a:t>
            </a:r>
          </a:p>
          <a:p>
            <a:pPr algn="just">
              <a:lnSpc>
                <a:spcPct val="150000"/>
              </a:lnSpc>
              <a:buClr>
                <a:schemeClr val="bg1"/>
              </a:buClr>
            </a:pPr>
            <a:endParaRPr lang="en-US" sz="2800" dirty="0">
              <a:solidFill>
                <a:schemeClr val="bg1">
                  <a:lumMod val="95000"/>
                </a:schemeClr>
              </a:solidFill>
            </a:endParaRPr>
          </a:p>
          <a:p>
            <a:pPr>
              <a:lnSpc>
                <a:spcPct val="150000"/>
              </a:lnSpc>
              <a:buClr>
                <a:schemeClr val="bg1"/>
              </a:buClr>
            </a:pPr>
            <a:endParaRPr lang="en-US" sz="2800" dirty="0">
              <a:solidFill>
                <a:schemeClr val="bg1">
                  <a:lumMod val="95000"/>
                </a:schemeClr>
              </a:solidFill>
            </a:endParaRPr>
          </a:p>
        </p:txBody>
      </p:sp>
    </p:spTree>
    <p:extLst>
      <p:ext uri="{BB962C8B-B14F-4D97-AF65-F5344CB8AC3E}">
        <p14:creationId xmlns:p14="http://schemas.microsoft.com/office/powerpoint/2010/main" val="21339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221"/>
        <p:cNvGrpSpPr/>
        <p:nvPr/>
      </p:nvGrpSpPr>
      <p:grpSpPr>
        <a:xfrm>
          <a:off x="0" y="0"/>
          <a:ext cx="0" cy="0"/>
          <a:chOff x="0" y="0"/>
          <a:chExt cx="0" cy="0"/>
        </a:xfrm>
      </p:grpSpPr>
      <p:pic>
        <p:nvPicPr>
          <p:cNvPr id="222" name="Google Shape;222;p22"/>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223" name="Google Shape;223;p22"/>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224" name="Google Shape;224;p22"/>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225" name="Google Shape;225;p22"/>
          <p:cNvPicPr preferRelativeResize="0"/>
          <p:nvPr/>
        </p:nvPicPr>
        <p:blipFill rotWithShape="1">
          <a:blip r:embed="rId3">
            <a:alphaModFix/>
          </a:blip>
          <a:srcRect/>
          <a:stretch/>
        </p:blipFill>
        <p:spPr>
          <a:xfrm>
            <a:off x="16926878" y="8926293"/>
            <a:ext cx="664844" cy="664013"/>
          </a:xfrm>
          <a:prstGeom prst="rect">
            <a:avLst/>
          </a:prstGeom>
          <a:noFill/>
          <a:ln>
            <a:noFill/>
          </a:ln>
        </p:spPr>
      </p:pic>
      <p:grpSp>
        <p:nvGrpSpPr>
          <p:cNvPr id="226" name="Google Shape;226;p22"/>
          <p:cNvGrpSpPr/>
          <p:nvPr/>
        </p:nvGrpSpPr>
        <p:grpSpPr>
          <a:xfrm>
            <a:off x="5663100" y="644425"/>
            <a:ext cx="7252788" cy="1378210"/>
            <a:chOff x="556019" y="525460"/>
            <a:chExt cx="9670384" cy="1837613"/>
          </a:xfrm>
        </p:grpSpPr>
        <p:sp>
          <p:nvSpPr>
            <p:cNvPr id="227" name="Google Shape;227;p22"/>
            <p:cNvSpPr txBox="1"/>
            <p:nvPr/>
          </p:nvSpPr>
          <p:spPr>
            <a:xfrm>
              <a:off x="998103" y="525460"/>
              <a:ext cx="9228300" cy="1149300"/>
            </a:xfrm>
            <a:prstGeom prst="rect">
              <a:avLst/>
            </a:prstGeom>
            <a:noFill/>
            <a:ln>
              <a:noFill/>
            </a:ln>
          </p:spPr>
          <p:txBody>
            <a:bodyPr spcFirstLastPara="1" wrap="square" lIns="0" tIns="0" rIns="0" bIns="0" anchor="t" anchorCtr="0">
              <a:spAutoFit/>
            </a:bodyPr>
            <a:lstStyle/>
            <a:p>
              <a:pPr marL="0" marR="0" lvl="0" indent="0" algn="l" rtl="0">
                <a:lnSpc>
                  <a:spcPct val="121666"/>
                </a:lnSpc>
                <a:spcBef>
                  <a:spcPts val="0"/>
                </a:spcBef>
                <a:spcAft>
                  <a:spcPts val="0"/>
                </a:spcAft>
                <a:buNone/>
              </a:pPr>
              <a:r>
                <a:rPr lang="en-US" sz="5600">
                  <a:solidFill>
                    <a:srgbClr val="BBBBBB"/>
                  </a:solidFill>
                </a:rPr>
                <a:t>SCREENSHOTS</a:t>
              </a:r>
              <a:endParaRPr sz="1000"/>
            </a:p>
          </p:txBody>
        </p:sp>
        <p:pic>
          <p:nvPicPr>
            <p:cNvPr id="228" name="Google Shape;228;p22"/>
            <p:cNvPicPr preferRelativeResize="0"/>
            <p:nvPr/>
          </p:nvPicPr>
          <p:blipFill rotWithShape="1">
            <a:blip r:embed="rId4">
              <a:alphaModFix/>
            </a:blip>
            <a:srcRect/>
            <a:stretch/>
          </p:blipFill>
          <p:spPr>
            <a:xfrm rot="10800000">
              <a:off x="556019" y="1928693"/>
              <a:ext cx="8273908" cy="434380"/>
            </a:xfrm>
            <a:prstGeom prst="rect">
              <a:avLst/>
            </a:prstGeom>
            <a:noFill/>
            <a:ln>
              <a:noFill/>
            </a:ln>
          </p:spPr>
        </p:pic>
        <p:sp>
          <p:nvSpPr>
            <p:cNvPr id="229" name="Google Shape;229;p22"/>
            <p:cNvSpPr/>
            <p:nvPr/>
          </p:nvSpPr>
          <p:spPr>
            <a:xfrm rot="10800000">
              <a:off x="709418" y="2070225"/>
              <a:ext cx="7967108" cy="151303"/>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22"/>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31" name="Google Shape;231;p22"/>
          <p:cNvPicPr preferRelativeResize="0"/>
          <p:nvPr/>
        </p:nvPicPr>
        <p:blipFill>
          <a:blip r:embed="rId5"/>
          <a:srcRect t="6790" b="6790"/>
          <a:stretch/>
        </p:blipFill>
        <p:spPr>
          <a:xfrm>
            <a:off x="2749500" y="2442100"/>
            <a:ext cx="12536102" cy="6093924"/>
          </a:xfrm>
          <a:prstGeom prst="rect">
            <a:avLst/>
          </a:prstGeom>
          <a:noFill/>
          <a:ln>
            <a:noFill/>
          </a:ln>
        </p:spPr>
      </p:pic>
      <p:sp>
        <p:nvSpPr>
          <p:cNvPr id="232" name="Google Shape;232;p22"/>
          <p:cNvSpPr txBox="1"/>
          <p:nvPr/>
        </p:nvSpPr>
        <p:spPr>
          <a:xfrm>
            <a:off x="7277500" y="8700150"/>
            <a:ext cx="4249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dirty="0">
                <a:solidFill>
                  <a:schemeClr val="lt1"/>
                </a:solidFill>
                <a:latin typeface="Calibri"/>
                <a:ea typeface="Calibri"/>
                <a:cs typeface="Calibri"/>
                <a:sym typeface="Calibri"/>
              </a:rPr>
              <a:t>Figure:  Dashboard</a:t>
            </a:r>
            <a:endParaRPr sz="3300"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2325"/>
        </a:solidFill>
        <a:effectLst/>
      </p:bgPr>
    </p:bg>
    <p:spTree>
      <p:nvGrpSpPr>
        <p:cNvPr id="1" name="Shape 236"/>
        <p:cNvGrpSpPr/>
        <p:nvPr/>
      </p:nvGrpSpPr>
      <p:grpSpPr>
        <a:xfrm>
          <a:off x="0" y="0"/>
          <a:ext cx="0" cy="0"/>
          <a:chOff x="0" y="0"/>
          <a:chExt cx="0" cy="0"/>
        </a:xfrm>
      </p:grpSpPr>
      <p:pic>
        <p:nvPicPr>
          <p:cNvPr id="237" name="Google Shape;237;p23"/>
          <p:cNvPicPr preferRelativeResize="0"/>
          <p:nvPr/>
        </p:nvPicPr>
        <p:blipFill rotWithShape="1">
          <a:blip r:embed="rId3">
            <a:alphaModFix/>
          </a:blip>
          <a:srcRect/>
          <a:stretch/>
        </p:blipFill>
        <p:spPr>
          <a:xfrm>
            <a:off x="696278" y="782929"/>
            <a:ext cx="664844" cy="664013"/>
          </a:xfrm>
          <a:prstGeom prst="rect">
            <a:avLst/>
          </a:prstGeom>
          <a:noFill/>
          <a:ln>
            <a:noFill/>
          </a:ln>
        </p:spPr>
      </p:pic>
      <p:pic>
        <p:nvPicPr>
          <p:cNvPr id="238" name="Google Shape;238;p23"/>
          <p:cNvPicPr preferRelativeResize="0"/>
          <p:nvPr/>
        </p:nvPicPr>
        <p:blipFill rotWithShape="1">
          <a:blip r:embed="rId3">
            <a:alphaModFix/>
          </a:blip>
          <a:srcRect/>
          <a:stretch/>
        </p:blipFill>
        <p:spPr>
          <a:xfrm>
            <a:off x="696278" y="8926293"/>
            <a:ext cx="664844" cy="664013"/>
          </a:xfrm>
          <a:prstGeom prst="rect">
            <a:avLst/>
          </a:prstGeom>
          <a:noFill/>
          <a:ln>
            <a:noFill/>
          </a:ln>
        </p:spPr>
      </p:pic>
      <p:pic>
        <p:nvPicPr>
          <p:cNvPr id="239" name="Google Shape;239;p23"/>
          <p:cNvPicPr preferRelativeResize="0"/>
          <p:nvPr/>
        </p:nvPicPr>
        <p:blipFill rotWithShape="1">
          <a:blip r:embed="rId3">
            <a:alphaModFix/>
          </a:blip>
          <a:srcRect/>
          <a:stretch/>
        </p:blipFill>
        <p:spPr>
          <a:xfrm>
            <a:off x="16926878" y="782929"/>
            <a:ext cx="664844" cy="664013"/>
          </a:xfrm>
          <a:prstGeom prst="rect">
            <a:avLst/>
          </a:prstGeom>
          <a:noFill/>
          <a:ln>
            <a:noFill/>
          </a:ln>
        </p:spPr>
      </p:pic>
      <p:pic>
        <p:nvPicPr>
          <p:cNvPr id="240" name="Google Shape;240;p23"/>
          <p:cNvPicPr preferRelativeResize="0"/>
          <p:nvPr/>
        </p:nvPicPr>
        <p:blipFill rotWithShape="1">
          <a:blip r:embed="rId3">
            <a:alphaModFix/>
          </a:blip>
          <a:srcRect/>
          <a:stretch/>
        </p:blipFill>
        <p:spPr>
          <a:xfrm>
            <a:off x="16926878" y="8926293"/>
            <a:ext cx="664844" cy="664013"/>
          </a:xfrm>
          <a:prstGeom prst="rect">
            <a:avLst/>
          </a:prstGeom>
          <a:noFill/>
          <a:ln>
            <a:noFill/>
          </a:ln>
        </p:spPr>
      </p:pic>
      <p:grpSp>
        <p:nvGrpSpPr>
          <p:cNvPr id="241" name="Google Shape;241;p23"/>
          <p:cNvGrpSpPr/>
          <p:nvPr/>
        </p:nvGrpSpPr>
        <p:grpSpPr>
          <a:xfrm>
            <a:off x="5638799" y="1446950"/>
            <a:ext cx="7252789" cy="1378210"/>
            <a:chOff x="556018" y="525460"/>
            <a:chExt cx="9670385" cy="1837613"/>
          </a:xfrm>
        </p:grpSpPr>
        <p:sp>
          <p:nvSpPr>
            <p:cNvPr id="242" name="Google Shape;242;p23"/>
            <p:cNvSpPr txBox="1"/>
            <p:nvPr/>
          </p:nvSpPr>
          <p:spPr>
            <a:xfrm>
              <a:off x="998103" y="525460"/>
              <a:ext cx="9228300" cy="287400"/>
            </a:xfrm>
            <a:prstGeom prst="rect">
              <a:avLst/>
            </a:prstGeom>
            <a:noFill/>
            <a:ln>
              <a:noFill/>
            </a:ln>
          </p:spPr>
          <p:txBody>
            <a:bodyPr spcFirstLastPara="1" wrap="square" lIns="0" tIns="0" rIns="0" bIns="0" anchor="t" anchorCtr="0">
              <a:spAutoFit/>
            </a:bodyPr>
            <a:lstStyle/>
            <a:p>
              <a:pPr marL="0" marR="0" lvl="0" indent="0" algn="l" rtl="0">
                <a:lnSpc>
                  <a:spcPct val="121666"/>
                </a:lnSpc>
                <a:spcBef>
                  <a:spcPts val="0"/>
                </a:spcBef>
                <a:spcAft>
                  <a:spcPts val="0"/>
                </a:spcAft>
                <a:buNone/>
              </a:pPr>
              <a:endParaRPr/>
            </a:p>
          </p:txBody>
        </p:sp>
        <p:pic>
          <p:nvPicPr>
            <p:cNvPr id="243" name="Google Shape;243;p23"/>
            <p:cNvPicPr preferRelativeResize="0"/>
            <p:nvPr/>
          </p:nvPicPr>
          <p:blipFill rotWithShape="1">
            <a:blip r:embed="rId4">
              <a:alphaModFix/>
            </a:blip>
            <a:srcRect/>
            <a:stretch/>
          </p:blipFill>
          <p:spPr>
            <a:xfrm rot="10800000">
              <a:off x="556018" y="1928693"/>
              <a:ext cx="8273909" cy="434380"/>
            </a:xfrm>
            <a:prstGeom prst="rect">
              <a:avLst/>
            </a:prstGeom>
            <a:noFill/>
            <a:ln>
              <a:noFill/>
            </a:ln>
          </p:spPr>
        </p:pic>
        <p:sp>
          <p:nvSpPr>
            <p:cNvPr id="244" name="Google Shape;244;p23"/>
            <p:cNvSpPr/>
            <p:nvPr/>
          </p:nvSpPr>
          <p:spPr>
            <a:xfrm rot="10800000">
              <a:off x="691755" y="2069890"/>
              <a:ext cx="7984771" cy="151638"/>
            </a:xfrm>
            <a:custGeom>
              <a:avLst/>
              <a:gdLst/>
              <a:ahLst/>
              <a:cxnLst/>
              <a:rect l="l" t="t" r="r" b="b"/>
              <a:pathLst>
                <a:path w="26615904" h="505460" extrusionOk="0">
                  <a:moveTo>
                    <a:pt x="252730" y="0"/>
                  </a:moveTo>
                  <a:lnTo>
                    <a:pt x="26363175" y="0"/>
                  </a:lnTo>
                  <a:cubicBezTo>
                    <a:pt x="26502875" y="0"/>
                    <a:pt x="26615904" y="113030"/>
                    <a:pt x="26615904" y="252730"/>
                  </a:cubicBezTo>
                  <a:cubicBezTo>
                    <a:pt x="26615904" y="392430"/>
                    <a:pt x="26502875" y="505460"/>
                    <a:pt x="26363175" y="505460"/>
                  </a:cubicBezTo>
                  <a:lnTo>
                    <a:pt x="252730" y="505460"/>
                  </a:lnTo>
                  <a:cubicBezTo>
                    <a:pt x="113030" y="505460"/>
                    <a:pt x="0" y="392430"/>
                    <a:pt x="0" y="252730"/>
                  </a:cubicBezTo>
                  <a:cubicBezTo>
                    <a:pt x="0" y="113030"/>
                    <a:pt x="113030" y="0"/>
                    <a:pt x="252730" y="0"/>
                  </a:cubicBezTo>
                  <a:close/>
                </a:path>
              </a:pathLst>
            </a:custGeom>
            <a:solidFill>
              <a:srgbClr val="419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3"/>
          <p:cNvSpPr txBox="1">
            <a:spLocks noGrp="1"/>
          </p:cNvSpPr>
          <p:nvPr>
            <p:ph type="sldNum" idx="12"/>
          </p:nvPr>
        </p:nvSpPr>
        <p:spPr>
          <a:xfrm>
            <a:off x="12915900" y="9534526"/>
            <a:ext cx="4114800" cy="547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46" name="Google Shape;246;p23"/>
          <p:cNvPicPr preferRelativeResize="0"/>
          <p:nvPr/>
        </p:nvPicPr>
        <p:blipFill>
          <a:blip r:embed="rId5"/>
          <a:srcRect t="6221" b="6221"/>
          <a:stretch/>
        </p:blipFill>
        <p:spPr>
          <a:xfrm>
            <a:off x="2205875" y="1258575"/>
            <a:ext cx="13554077" cy="6675550"/>
          </a:xfrm>
          <a:prstGeom prst="rect">
            <a:avLst/>
          </a:prstGeom>
          <a:noFill/>
          <a:ln>
            <a:noFill/>
          </a:ln>
        </p:spPr>
      </p:pic>
      <p:sp>
        <p:nvSpPr>
          <p:cNvPr id="247" name="Google Shape;247;p23"/>
          <p:cNvSpPr txBox="1"/>
          <p:nvPr/>
        </p:nvSpPr>
        <p:spPr>
          <a:xfrm>
            <a:off x="2205875" y="8298900"/>
            <a:ext cx="13554077"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dirty="0">
                <a:solidFill>
                  <a:schemeClr val="lt1"/>
                </a:solidFill>
                <a:latin typeface="Calibri"/>
                <a:ea typeface="Calibri"/>
                <a:cs typeface="Calibri"/>
                <a:sym typeface="Calibri"/>
              </a:rPr>
              <a:t>	Figure : Interactive Map showing schools and description about them</a:t>
            </a:r>
            <a:endParaRPr sz="33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248</Words>
  <Application>Microsoft Office PowerPoint</Application>
  <PresentationFormat>Custom</PresentationFormat>
  <Paragraphs>43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Abhaya</cp:lastModifiedBy>
  <cp:revision>22</cp:revision>
  <dcterms:modified xsi:type="dcterms:W3CDTF">2022-11-14T04:54:11Z</dcterms:modified>
</cp:coreProperties>
</file>