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60" r:id="rId5"/>
    <p:sldId id="261" r:id="rId6"/>
    <p:sldId id="266" r:id="rId7"/>
    <p:sldId id="262" r:id="rId8"/>
    <p:sldId id="267" r:id="rId9"/>
    <p:sldId id="268"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4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u Varma" userId="2db86a067aaacd72" providerId="LiveId" clId="{AF1433F6-6E1A-4BCB-9F56-2D752265E33D}"/>
    <pc:docChg chg="undo custSel addSld delSld modSld">
      <pc:chgData name="Sudhanshu Varma" userId="2db86a067aaacd72" providerId="LiveId" clId="{AF1433F6-6E1A-4BCB-9F56-2D752265E33D}" dt="2024-03-04T09:54:48.602" v="1494" actId="1076"/>
      <pc:docMkLst>
        <pc:docMk/>
      </pc:docMkLst>
      <pc:sldChg chg="modSp mod">
        <pc:chgData name="Sudhanshu Varma" userId="2db86a067aaacd72" providerId="LiveId" clId="{AF1433F6-6E1A-4BCB-9F56-2D752265E33D}" dt="2024-03-04T09:54:48.602" v="1494" actId="1076"/>
        <pc:sldMkLst>
          <pc:docMk/>
          <pc:sldMk cId="2344013052" sldId="256"/>
        </pc:sldMkLst>
        <pc:spChg chg="mod">
          <ac:chgData name="Sudhanshu Varma" userId="2db86a067aaacd72" providerId="LiveId" clId="{AF1433F6-6E1A-4BCB-9F56-2D752265E33D}" dt="2024-03-04T09:54:48.602" v="1494" actId="1076"/>
          <ac:spMkLst>
            <pc:docMk/>
            <pc:sldMk cId="2344013052" sldId="256"/>
            <ac:spMk id="7" creationId="{7D5CED1F-7DFC-BEA9-8FBB-1ACD8B97196C}"/>
          </ac:spMkLst>
        </pc:spChg>
      </pc:sldChg>
      <pc:sldChg chg="modSp mod">
        <pc:chgData name="Sudhanshu Varma" userId="2db86a067aaacd72" providerId="LiveId" clId="{AF1433F6-6E1A-4BCB-9F56-2D752265E33D}" dt="2024-03-02T05:09:15.161" v="268" actId="20577"/>
        <pc:sldMkLst>
          <pc:docMk/>
          <pc:sldMk cId="1715955403" sldId="257"/>
        </pc:sldMkLst>
        <pc:spChg chg="mod">
          <ac:chgData name="Sudhanshu Varma" userId="2db86a067aaacd72" providerId="LiveId" clId="{AF1433F6-6E1A-4BCB-9F56-2D752265E33D}" dt="2024-03-02T05:09:15.161" v="268" actId="20577"/>
          <ac:spMkLst>
            <pc:docMk/>
            <pc:sldMk cId="1715955403" sldId="257"/>
            <ac:spMk id="3" creationId="{A9647CB3-F77E-E4A2-9B63-1941DA43F870}"/>
          </ac:spMkLst>
        </pc:spChg>
      </pc:sldChg>
      <pc:sldChg chg="modSp new mod">
        <pc:chgData name="Sudhanshu Varma" userId="2db86a067aaacd72" providerId="LiveId" clId="{AF1433F6-6E1A-4BCB-9F56-2D752265E33D}" dt="2024-03-04T09:53:27.467" v="1489" actId="20577"/>
        <pc:sldMkLst>
          <pc:docMk/>
          <pc:sldMk cId="2616700080" sldId="258"/>
        </pc:sldMkLst>
        <pc:spChg chg="mod">
          <ac:chgData name="Sudhanshu Varma" userId="2db86a067aaacd72" providerId="LiveId" clId="{AF1433F6-6E1A-4BCB-9F56-2D752265E33D}" dt="2024-03-02T04:27:07.098" v="74" actId="404"/>
          <ac:spMkLst>
            <pc:docMk/>
            <pc:sldMk cId="2616700080" sldId="258"/>
            <ac:spMk id="2" creationId="{9769969C-AF53-509C-4F8B-761F2956EFDF}"/>
          </ac:spMkLst>
        </pc:spChg>
        <pc:spChg chg="mod">
          <ac:chgData name="Sudhanshu Varma" userId="2db86a067aaacd72" providerId="LiveId" clId="{AF1433F6-6E1A-4BCB-9F56-2D752265E33D}" dt="2024-03-04T09:53:27.467" v="1489" actId="20577"/>
          <ac:spMkLst>
            <pc:docMk/>
            <pc:sldMk cId="2616700080" sldId="258"/>
            <ac:spMk id="3" creationId="{C8B49FA4-F018-9D62-37E4-B11831C3E1E8}"/>
          </ac:spMkLst>
        </pc:spChg>
      </pc:sldChg>
      <pc:sldChg chg="add del">
        <pc:chgData name="Sudhanshu Varma" userId="2db86a067aaacd72" providerId="LiveId" clId="{AF1433F6-6E1A-4BCB-9F56-2D752265E33D}" dt="2024-03-02T04:57:22.148" v="186" actId="47"/>
        <pc:sldMkLst>
          <pc:docMk/>
          <pc:sldMk cId="1579750255" sldId="259"/>
        </pc:sldMkLst>
      </pc:sldChg>
      <pc:sldChg chg="modSp new mod">
        <pc:chgData name="Sudhanshu Varma" userId="2db86a067aaacd72" providerId="LiveId" clId="{AF1433F6-6E1A-4BCB-9F56-2D752265E33D}" dt="2024-03-02T05:08:43.022" v="258" actId="20577"/>
        <pc:sldMkLst>
          <pc:docMk/>
          <pc:sldMk cId="1258185951" sldId="260"/>
        </pc:sldMkLst>
        <pc:spChg chg="mod">
          <ac:chgData name="Sudhanshu Varma" userId="2db86a067aaacd72" providerId="LiveId" clId="{AF1433F6-6E1A-4BCB-9F56-2D752265E33D}" dt="2024-03-02T05:01:35.661" v="211" actId="404"/>
          <ac:spMkLst>
            <pc:docMk/>
            <pc:sldMk cId="1258185951" sldId="260"/>
            <ac:spMk id="2" creationId="{93E75D06-2D6D-3B42-1A8F-1329D050946E}"/>
          </ac:spMkLst>
        </pc:spChg>
        <pc:spChg chg="mod">
          <ac:chgData name="Sudhanshu Varma" userId="2db86a067aaacd72" providerId="LiveId" clId="{AF1433F6-6E1A-4BCB-9F56-2D752265E33D}" dt="2024-03-02T05:08:43.022" v="258" actId="20577"/>
          <ac:spMkLst>
            <pc:docMk/>
            <pc:sldMk cId="1258185951" sldId="260"/>
            <ac:spMk id="3" creationId="{BF01E73F-6DF1-34E6-F496-FDF3BC38165B}"/>
          </ac:spMkLst>
        </pc:spChg>
      </pc:sldChg>
      <pc:sldChg chg="modSp new mod">
        <pc:chgData name="Sudhanshu Varma" userId="2db86a067aaacd72" providerId="LiveId" clId="{AF1433F6-6E1A-4BCB-9F56-2D752265E33D}" dt="2024-03-02T05:17:44.157" v="314" actId="20577"/>
        <pc:sldMkLst>
          <pc:docMk/>
          <pc:sldMk cId="492383841" sldId="261"/>
        </pc:sldMkLst>
        <pc:spChg chg="mod">
          <ac:chgData name="Sudhanshu Varma" userId="2db86a067aaacd72" providerId="LiveId" clId="{AF1433F6-6E1A-4BCB-9F56-2D752265E33D}" dt="2024-03-02T05:15:50.022" v="292" actId="207"/>
          <ac:spMkLst>
            <pc:docMk/>
            <pc:sldMk cId="492383841" sldId="261"/>
            <ac:spMk id="2" creationId="{989A64C2-9B17-76E8-F4CC-226A649A6DFB}"/>
          </ac:spMkLst>
        </pc:spChg>
        <pc:spChg chg="mod">
          <ac:chgData name="Sudhanshu Varma" userId="2db86a067aaacd72" providerId="LiveId" clId="{AF1433F6-6E1A-4BCB-9F56-2D752265E33D}" dt="2024-03-02T05:17:44.157" v="314" actId="20577"/>
          <ac:spMkLst>
            <pc:docMk/>
            <pc:sldMk cId="492383841" sldId="261"/>
            <ac:spMk id="3" creationId="{CF5FE95F-67CB-92A5-2D09-A4F0F971FF59}"/>
          </ac:spMkLst>
        </pc:spChg>
      </pc:sldChg>
      <pc:sldChg chg="addSp delSp modSp new mod">
        <pc:chgData name="Sudhanshu Varma" userId="2db86a067aaacd72" providerId="LiveId" clId="{AF1433F6-6E1A-4BCB-9F56-2D752265E33D}" dt="2024-03-03T07:39:18.447" v="730" actId="255"/>
        <pc:sldMkLst>
          <pc:docMk/>
          <pc:sldMk cId="103693078" sldId="262"/>
        </pc:sldMkLst>
        <pc:spChg chg="mod">
          <ac:chgData name="Sudhanshu Varma" userId="2db86a067aaacd72" providerId="LiveId" clId="{AF1433F6-6E1A-4BCB-9F56-2D752265E33D}" dt="2024-03-03T07:04:56.091" v="394" actId="404"/>
          <ac:spMkLst>
            <pc:docMk/>
            <pc:sldMk cId="103693078" sldId="262"/>
            <ac:spMk id="2" creationId="{BFFB091D-FF5D-1612-BF2C-F5B88A550FCD}"/>
          </ac:spMkLst>
        </pc:spChg>
        <pc:spChg chg="add del">
          <ac:chgData name="Sudhanshu Varma" userId="2db86a067aaacd72" providerId="LiveId" clId="{AF1433F6-6E1A-4BCB-9F56-2D752265E33D}" dt="2024-03-03T07:17:18.101" v="442" actId="1032"/>
          <ac:spMkLst>
            <pc:docMk/>
            <pc:sldMk cId="103693078" sldId="262"/>
            <ac:spMk id="3" creationId="{11471786-E6D6-1E62-A9BA-A78902A71623}"/>
          </ac:spMkLst>
        </pc:spChg>
        <pc:spChg chg="add mod">
          <ac:chgData name="Sudhanshu Varma" userId="2db86a067aaacd72" providerId="LiveId" clId="{AF1433F6-6E1A-4BCB-9F56-2D752265E33D}" dt="2024-03-03T07:00:25.230" v="348"/>
          <ac:spMkLst>
            <pc:docMk/>
            <pc:sldMk cId="103693078" sldId="262"/>
            <ac:spMk id="6" creationId="{BAD5F0D2-68BB-6BFD-01DA-EFA8284C239E}"/>
          </ac:spMkLst>
        </pc:spChg>
        <pc:spChg chg="add mod">
          <ac:chgData name="Sudhanshu Varma" userId="2db86a067aaacd72" providerId="LiveId" clId="{AF1433F6-6E1A-4BCB-9F56-2D752265E33D}" dt="2024-03-03T07:00:25.230" v="348"/>
          <ac:spMkLst>
            <pc:docMk/>
            <pc:sldMk cId="103693078" sldId="262"/>
            <ac:spMk id="7" creationId="{1B7BA00C-0B15-DDB5-5CBB-441D784ABC75}"/>
          </ac:spMkLst>
        </pc:spChg>
        <pc:spChg chg="add del mod">
          <ac:chgData name="Sudhanshu Varma" userId="2db86a067aaacd72" providerId="LiveId" clId="{AF1433F6-6E1A-4BCB-9F56-2D752265E33D}" dt="2024-03-03T07:04:16.082" v="386" actId="12"/>
          <ac:spMkLst>
            <pc:docMk/>
            <pc:sldMk cId="103693078" sldId="262"/>
            <ac:spMk id="11" creationId="{0C10AC85-370D-8B6F-7027-2389C91C2E6E}"/>
          </ac:spMkLst>
        </pc:spChg>
        <pc:spChg chg="add del mod">
          <ac:chgData name="Sudhanshu Varma" userId="2db86a067aaacd72" providerId="LiveId" clId="{AF1433F6-6E1A-4BCB-9F56-2D752265E33D}" dt="2024-03-03T07:16:09.814" v="439" actId="11529"/>
          <ac:spMkLst>
            <pc:docMk/>
            <pc:sldMk cId="103693078" sldId="262"/>
            <ac:spMk id="13" creationId="{D35BA86C-104E-CF87-9FBA-E71B0FD5F6AC}"/>
          </ac:spMkLst>
        </pc:spChg>
        <pc:spChg chg="add del mod">
          <ac:chgData name="Sudhanshu Varma" userId="2db86a067aaacd72" providerId="LiveId" clId="{AF1433F6-6E1A-4BCB-9F56-2D752265E33D}" dt="2024-03-03T07:13:51.100" v="411"/>
          <ac:spMkLst>
            <pc:docMk/>
            <pc:sldMk cId="103693078" sldId="262"/>
            <ac:spMk id="14" creationId="{7DCCFBEE-0E6A-1D93-5A82-3F7E5E7517B8}"/>
          </ac:spMkLst>
        </pc:spChg>
        <pc:spChg chg="add mod">
          <ac:chgData name="Sudhanshu Varma" userId="2db86a067aaacd72" providerId="LiveId" clId="{AF1433F6-6E1A-4BCB-9F56-2D752265E33D}" dt="2024-03-03T07:13:50.646" v="410"/>
          <ac:spMkLst>
            <pc:docMk/>
            <pc:sldMk cId="103693078" sldId="262"/>
            <ac:spMk id="15" creationId="{D2F1050D-81A7-627B-C964-0502B963A97F}"/>
          </ac:spMkLst>
        </pc:spChg>
        <pc:spChg chg="add mod">
          <ac:chgData name="Sudhanshu Varma" userId="2db86a067aaacd72" providerId="LiveId" clId="{AF1433F6-6E1A-4BCB-9F56-2D752265E33D}" dt="2024-03-03T07:14:32.979" v="413"/>
          <ac:spMkLst>
            <pc:docMk/>
            <pc:sldMk cId="103693078" sldId="262"/>
            <ac:spMk id="16" creationId="{9EC28444-46B7-1C68-C97B-BCD5F2825AD3}"/>
          </ac:spMkLst>
        </pc:spChg>
        <pc:spChg chg="add del mod">
          <ac:chgData name="Sudhanshu Varma" userId="2db86a067aaacd72" providerId="LiveId" clId="{AF1433F6-6E1A-4BCB-9F56-2D752265E33D}" dt="2024-03-03T07:16:07.061" v="431" actId="11529"/>
          <ac:spMkLst>
            <pc:docMk/>
            <pc:sldMk cId="103693078" sldId="262"/>
            <ac:spMk id="17" creationId="{A0B91C15-CD70-9C2B-0D0E-288542D2A5E8}"/>
          </ac:spMkLst>
        </pc:spChg>
        <pc:spChg chg="add mod">
          <ac:chgData name="Sudhanshu Varma" userId="2db86a067aaacd72" providerId="LiveId" clId="{AF1433F6-6E1A-4BCB-9F56-2D752265E33D}" dt="2024-03-03T07:17:21.403" v="443"/>
          <ac:spMkLst>
            <pc:docMk/>
            <pc:sldMk cId="103693078" sldId="262"/>
            <ac:spMk id="20" creationId="{60ADD2F1-0C4A-7F3E-435C-0ACC39E04807}"/>
          </ac:spMkLst>
        </pc:spChg>
        <pc:spChg chg="add mod">
          <ac:chgData name="Sudhanshu Varma" userId="2db86a067aaacd72" providerId="LiveId" clId="{AF1433F6-6E1A-4BCB-9F56-2D752265E33D}" dt="2024-03-03T07:36:19.247" v="703" actId="20577"/>
          <ac:spMkLst>
            <pc:docMk/>
            <pc:sldMk cId="103693078" sldId="262"/>
            <ac:spMk id="24" creationId="{51A752C9-7CBD-C4D6-4CC3-F0A1E4E227E8}"/>
          </ac:spMkLst>
        </pc:spChg>
        <pc:grpChg chg="add mod">
          <ac:chgData name="Sudhanshu Varma" userId="2db86a067aaacd72" providerId="LiveId" clId="{AF1433F6-6E1A-4BCB-9F56-2D752265E33D}" dt="2024-03-03T07:00:25.230" v="348"/>
          <ac:grpSpMkLst>
            <pc:docMk/>
            <pc:sldMk cId="103693078" sldId="262"/>
            <ac:grpSpMk id="5" creationId="{6BE73ED0-E09C-2B4D-3C38-6D386D628F26}"/>
          </ac:grpSpMkLst>
        </pc:grpChg>
        <pc:graphicFrameChg chg="add del mod modGraphic">
          <ac:chgData name="Sudhanshu Varma" userId="2db86a067aaacd72" providerId="LiveId" clId="{AF1433F6-6E1A-4BCB-9F56-2D752265E33D}" dt="2024-03-03T07:00:26.724" v="353" actId="1032"/>
          <ac:graphicFrameMkLst>
            <pc:docMk/>
            <pc:sldMk cId="103693078" sldId="262"/>
            <ac:graphicFrameMk id="4" creationId="{D6C46584-C538-DC72-775F-9917367A20CF}"/>
          </ac:graphicFrameMkLst>
        </pc:graphicFrameChg>
        <pc:graphicFrameChg chg="add del mod modGraphic">
          <ac:chgData name="Sudhanshu Varma" userId="2db86a067aaacd72" providerId="LiveId" clId="{AF1433F6-6E1A-4BCB-9F56-2D752265E33D}" dt="2024-03-03T07:01:13.402" v="358" actId="1032"/>
          <ac:graphicFrameMkLst>
            <pc:docMk/>
            <pc:sldMk cId="103693078" sldId="262"/>
            <ac:graphicFrameMk id="8" creationId="{F11CC6EB-0378-4F20-752F-541E3C2A92A4}"/>
          </ac:graphicFrameMkLst>
        </pc:graphicFrameChg>
        <pc:graphicFrameChg chg="add del mod modGraphic">
          <ac:chgData name="Sudhanshu Varma" userId="2db86a067aaacd72" providerId="LiveId" clId="{AF1433F6-6E1A-4BCB-9F56-2D752265E33D}" dt="2024-03-03T07:01:56.206" v="364" actId="1032"/>
          <ac:graphicFrameMkLst>
            <pc:docMk/>
            <pc:sldMk cId="103693078" sldId="262"/>
            <ac:graphicFrameMk id="9" creationId="{8B50D7D5-EA8F-7D8D-22EC-137B926D5695}"/>
          </ac:graphicFrameMkLst>
        </pc:graphicFrameChg>
        <pc:graphicFrameChg chg="add del mod modGraphic">
          <ac:chgData name="Sudhanshu Varma" userId="2db86a067aaacd72" providerId="LiveId" clId="{AF1433F6-6E1A-4BCB-9F56-2D752265E33D}" dt="2024-03-03T07:04:51.879" v="390" actId="1032"/>
          <ac:graphicFrameMkLst>
            <pc:docMk/>
            <pc:sldMk cId="103693078" sldId="262"/>
            <ac:graphicFrameMk id="10" creationId="{5D2073E0-B44B-63A4-C692-7033EAA993C3}"/>
          </ac:graphicFrameMkLst>
        </pc:graphicFrameChg>
        <pc:graphicFrameChg chg="add del mod modGraphic">
          <ac:chgData name="Sudhanshu Varma" userId="2db86a067aaacd72" providerId="LiveId" clId="{AF1433F6-6E1A-4BCB-9F56-2D752265E33D}" dt="2024-03-03T07:05:59.440" v="399" actId="1032"/>
          <ac:graphicFrameMkLst>
            <pc:docMk/>
            <pc:sldMk cId="103693078" sldId="262"/>
            <ac:graphicFrameMk id="12" creationId="{8C7AB069-BE07-8913-B9FC-471B74F99B36}"/>
          </ac:graphicFrameMkLst>
        </pc:graphicFrameChg>
        <pc:graphicFrameChg chg="add del modGraphic">
          <ac:chgData name="Sudhanshu Varma" userId="2db86a067aaacd72" providerId="LiveId" clId="{AF1433F6-6E1A-4BCB-9F56-2D752265E33D}" dt="2024-03-03T07:17:04.413" v="441" actId="1032"/>
          <ac:graphicFrameMkLst>
            <pc:docMk/>
            <pc:sldMk cId="103693078" sldId="262"/>
            <ac:graphicFrameMk id="18" creationId="{1DE12972-E14F-E206-A2BE-87D1F12DF9B5}"/>
          </ac:graphicFrameMkLst>
        </pc:graphicFrameChg>
        <pc:graphicFrameChg chg="add mod modGraphic">
          <ac:chgData name="Sudhanshu Varma" userId="2db86a067aaacd72" providerId="LiveId" clId="{AF1433F6-6E1A-4BCB-9F56-2D752265E33D}" dt="2024-03-03T07:39:18.447" v="730" actId="255"/>
          <ac:graphicFrameMkLst>
            <pc:docMk/>
            <pc:sldMk cId="103693078" sldId="262"/>
            <ac:graphicFrameMk id="19" creationId="{24C769BA-8291-0A88-7CDA-6A7E3DB14F2D}"/>
          </ac:graphicFrameMkLst>
        </pc:graphicFrameChg>
        <pc:graphicFrameChg chg="add mod">
          <ac:chgData name="Sudhanshu Varma" userId="2db86a067aaacd72" providerId="LiveId" clId="{AF1433F6-6E1A-4BCB-9F56-2D752265E33D}" dt="2024-03-03T07:17:28.992" v="444"/>
          <ac:graphicFrameMkLst>
            <pc:docMk/>
            <pc:sldMk cId="103693078" sldId="262"/>
            <ac:graphicFrameMk id="21" creationId="{0570CA0D-217E-79E4-5789-2EA25C6E5214}"/>
          </ac:graphicFrameMkLst>
        </pc:graphicFrameChg>
        <pc:graphicFrameChg chg="add mod">
          <ac:chgData name="Sudhanshu Varma" userId="2db86a067aaacd72" providerId="LiveId" clId="{AF1433F6-6E1A-4BCB-9F56-2D752265E33D}" dt="2024-03-03T07:17:43.614" v="447" actId="14100"/>
          <ac:graphicFrameMkLst>
            <pc:docMk/>
            <pc:sldMk cId="103693078" sldId="262"/>
            <ac:graphicFrameMk id="22" creationId="{9F1DBF78-1D06-8BA8-ED14-B39FF43324B8}"/>
          </ac:graphicFrameMkLst>
        </pc:graphicFrameChg>
        <pc:graphicFrameChg chg="add mod">
          <ac:chgData name="Sudhanshu Varma" userId="2db86a067aaacd72" providerId="LiveId" clId="{AF1433F6-6E1A-4BCB-9F56-2D752265E33D}" dt="2024-03-03T07:17:54.228" v="449"/>
          <ac:graphicFrameMkLst>
            <pc:docMk/>
            <pc:sldMk cId="103693078" sldId="262"/>
            <ac:graphicFrameMk id="23" creationId="{F7338E92-EBF9-5AE7-7483-CDC235BE2929}"/>
          </ac:graphicFrameMkLst>
        </pc:graphicFrameChg>
      </pc:sldChg>
      <pc:sldChg chg="modSp new mod">
        <pc:chgData name="Sudhanshu Varma" userId="2db86a067aaacd72" providerId="LiveId" clId="{AF1433F6-6E1A-4BCB-9F56-2D752265E33D}" dt="2024-03-04T09:37:20.900" v="1477" actId="20577"/>
        <pc:sldMkLst>
          <pc:docMk/>
          <pc:sldMk cId="1556620516" sldId="263"/>
        </pc:sldMkLst>
        <pc:spChg chg="mod">
          <ac:chgData name="Sudhanshu Varma" userId="2db86a067aaacd72" providerId="LiveId" clId="{AF1433F6-6E1A-4BCB-9F56-2D752265E33D}" dt="2024-03-03T07:57:42.084" v="749" actId="207"/>
          <ac:spMkLst>
            <pc:docMk/>
            <pc:sldMk cId="1556620516" sldId="263"/>
            <ac:spMk id="2" creationId="{AD52D4C4-501F-7DA9-5876-89190FB91A83}"/>
          </ac:spMkLst>
        </pc:spChg>
        <pc:spChg chg="mod">
          <ac:chgData name="Sudhanshu Varma" userId="2db86a067aaacd72" providerId="LiveId" clId="{AF1433F6-6E1A-4BCB-9F56-2D752265E33D}" dt="2024-03-04T09:37:20.900" v="1477" actId="20577"/>
          <ac:spMkLst>
            <pc:docMk/>
            <pc:sldMk cId="1556620516" sldId="263"/>
            <ac:spMk id="3" creationId="{E33A24B9-1996-1D49-02A0-108B5CA5D76A}"/>
          </ac:spMkLst>
        </pc:spChg>
      </pc:sldChg>
      <pc:sldChg chg="addSp delSp modSp new mod">
        <pc:chgData name="Sudhanshu Varma" userId="2db86a067aaacd72" providerId="LiveId" clId="{AF1433F6-6E1A-4BCB-9F56-2D752265E33D}" dt="2024-03-04T08:52:41.415" v="1426" actId="478"/>
        <pc:sldMkLst>
          <pc:docMk/>
          <pc:sldMk cId="737162210" sldId="264"/>
        </pc:sldMkLst>
        <pc:spChg chg="mod">
          <ac:chgData name="Sudhanshu Varma" userId="2db86a067aaacd72" providerId="LiveId" clId="{AF1433F6-6E1A-4BCB-9F56-2D752265E33D}" dt="2024-03-03T08:16:08.431" v="931" actId="207"/>
          <ac:spMkLst>
            <pc:docMk/>
            <pc:sldMk cId="737162210" sldId="264"/>
            <ac:spMk id="2" creationId="{DD611425-3E67-90EB-43DB-A3887A302515}"/>
          </ac:spMkLst>
        </pc:spChg>
        <pc:spChg chg="mod">
          <ac:chgData name="Sudhanshu Varma" userId="2db86a067aaacd72" providerId="LiveId" clId="{AF1433F6-6E1A-4BCB-9F56-2D752265E33D}" dt="2024-03-03T08:54:03.142" v="1267" actId="20577"/>
          <ac:spMkLst>
            <pc:docMk/>
            <pc:sldMk cId="737162210" sldId="264"/>
            <ac:spMk id="3" creationId="{66FD0153-70DC-30E1-B94A-13CBF6BF1B22}"/>
          </ac:spMkLst>
        </pc:spChg>
        <pc:picChg chg="add mod">
          <ac:chgData name="Sudhanshu Varma" userId="2db86a067aaacd72" providerId="LiveId" clId="{AF1433F6-6E1A-4BCB-9F56-2D752265E33D}" dt="2024-03-03T08:35:10.901" v="1144" actId="14100"/>
          <ac:picMkLst>
            <pc:docMk/>
            <pc:sldMk cId="737162210" sldId="264"/>
            <ac:picMk id="7" creationId="{8767CD9B-573E-9657-3CD6-6BD7F98345E3}"/>
          </ac:picMkLst>
        </pc:picChg>
        <pc:picChg chg="add mod">
          <ac:chgData name="Sudhanshu Varma" userId="2db86a067aaacd72" providerId="LiveId" clId="{AF1433F6-6E1A-4BCB-9F56-2D752265E33D}" dt="2024-03-03T08:34:48.482" v="1135" actId="1076"/>
          <ac:picMkLst>
            <pc:docMk/>
            <pc:sldMk cId="737162210" sldId="264"/>
            <ac:picMk id="9" creationId="{5F96DD5C-BE7D-48A2-946B-C1D0BEEB646B}"/>
          </ac:picMkLst>
        </pc:picChg>
        <pc:picChg chg="add mod">
          <ac:chgData name="Sudhanshu Varma" userId="2db86a067aaacd72" providerId="LiveId" clId="{AF1433F6-6E1A-4BCB-9F56-2D752265E33D}" dt="2024-03-03T08:34:48.482" v="1135" actId="1076"/>
          <ac:picMkLst>
            <pc:docMk/>
            <pc:sldMk cId="737162210" sldId="264"/>
            <ac:picMk id="11" creationId="{66E853EF-1E38-3B88-B170-B179F96EE0CE}"/>
          </ac:picMkLst>
        </pc:picChg>
        <pc:picChg chg="add mod">
          <ac:chgData name="Sudhanshu Varma" userId="2db86a067aaacd72" providerId="LiveId" clId="{AF1433F6-6E1A-4BCB-9F56-2D752265E33D}" dt="2024-03-03T08:34:48.482" v="1135" actId="1076"/>
          <ac:picMkLst>
            <pc:docMk/>
            <pc:sldMk cId="737162210" sldId="264"/>
            <ac:picMk id="13" creationId="{5D4437A8-10AF-133D-02AA-6537B7A593C7}"/>
          </ac:picMkLst>
        </pc:picChg>
        <pc:picChg chg="add mod">
          <ac:chgData name="Sudhanshu Varma" userId="2db86a067aaacd72" providerId="LiveId" clId="{AF1433F6-6E1A-4BCB-9F56-2D752265E33D}" dt="2024-03-03T08:35:08.319" v="1140" actId="14100"/>
          <ac:picMkLst>
            <pc:docMk/>
            <pc:sldMk cId="737162210" sldId="264"/>
            <ac:picMk id="15" creationId="{7AD41BEA-B475-1AFF-23AA-150EF2A2683B}"/>
          </ac:picMkLst>
        </pc:picChg>
        <pc:picChg chg="add mod">
          <ac:chgData name="Sudhanshu Varma" userId="2db86a067aaacd72" providerId="LiveId" clId="{AF1433F6-6E1A-4BCB-9F56-2D752265E33D}" dt="2024-03-03T08:35:19.008" v="1146" actId="571"/>
          <ac:picMkLst>
            <pc:docMk/>
            <pc:sldMk cId="737162210" sldId="264"/>
            <ac:picMk id="16" creationId="{C3195491-03A0-6888-B7ED-083196FC1C9B}"/>
          </ac:picMkLst>
        </pc:picChg>
        <pc:picChg chg="add del mod">
          <ac:chgData name="Sudhanshu Varma" userId="2db86a067aaacd72" providerId="LiveId" clId="{AF1433F6-6E1A-4BCB-9F56-2D752265E33D}" dt="2024-03-04T08:52:38.316" v="1424" actId="478"/>
          <ac:picMkLst>
            <pc:docMk/>
            <pc:sldMk cId="737162210" sldId="264"/>
            <ac:picMk id="18" creationId="{80283CB2-EF49-568D-B61C-F9C43AAC33C3}"/>
          </ac:picMkLst>
        </pc:picChg>
        <pc:picChg chg="add del mod">
          <ac:chgData name="Sudhanshu Varma" userId="2db86a067aaacd72" providerId="LiveId" clId="{AF1433F6-6E1A-4BCB-9F56-2D752265E33D}" dt="2024-03-04T08:52:36.586" v="1423" actId="478"/>
          <ac:picMkLst>
            <pc:docMk/>
            <pc:sldMk cId="737162210" sldId="264"/>
            <ac:picMk id="20" creationId="{E4DB4536-6551-D0DF-8C20-032FCCF0FEA8}"/>
          </ac:picMkLst>
        </pc:picChg>
        <pc:picChg chg="add del mod modCrop">
          <ac:chgData name="Sudhanshu Varma" userId="2db86a067aaacd72" providerId="LiveId" clId="{AF1433F6-6E1A-4BCB-9F56-2D752265E33D}" dt="2024-03-04T08:52:39.932" v="1425" actId="478"/>
          <ac:picMkLst>
            <pc:docMk/>
            <pc:sldMk cId="737162210" sldId="264"/>
            <ac:picMk id="22" creationId="{F223F35F-02BC-0E7E-79DA-F7C9F9E2C465}"/>
          </ac:picMkLst>
        </pc:picChg>
        <pc:picChg chg="add del mod modCrop">
          <ac:chgData name="Sudhanshu Varma" userId="2db86a067aaacd72" providerId="LiveId" clId="{AF1433F6-6E1A-4BCB-9F56-2D752265E33D}" dt="2024-03-04T08:52:41.415" v="1426" actId="478"/>
          <ac:picMkLst>
            <pc:docMk/>
            <pc:sldMk cId="737162210" sldId="264"/>
            <ac:picMk id="24" creationId="{985B6F86-72D2-9963-C133-05C79529B788}"/>
          </ac:picMkLst>
        </pc:picChg>
      </pc:sldChg>
      <pc:sldChg chg="modSp mod">
        <pc:chgData name="Sudhanshu Varma" userId="2db86a067aaacd72" providerId="LiveId" clId="{AF1433F6-6E1A-4BCB-9F56-2D752265E33D}" dt="2024-03-03T16:51:28.583" v="1281" actId="20577"/>
        <pc:sldMkLst>
          <pc:docMk/>
          <pc:sldMk cId="903845532" sldId="266"/>
        </pc:sldMkLst>
        <pc:spChg chg="mod">
          <ac:chgData name="Sudhanshu Varma" userId="2db86a067aaacd72" providerId="LiveId" clId="{AF1433F6-6E1A-4BCB-9F56-2D752265E33D}" dt="2024-03-03T16:51:28.583" v="1281" actId="20577"/>
          <ac:spMkLst>
            <pc:docMk/>
            <pc:sldMk cId="903845532" sldId="266"/>
            <ac:spMk id="2" creationId="{8B9A94D5-33E9-BEF8-EC2B-55DA4A17C789}"/>
          </ac:spMkLst>
        </pc:spChg>
      </pc:sldChg>
      <pc:sldChg chg="addSp delSp modSp new mod">
        <pc:chgData name="Sudhanshu Varma" userId="2db86a067aaacd72" providerId="LiveId" clId="{AF1433F6-6E1A-4BCB-9F56-2D752265E33D}" dt="2024-03-03T17:45:45.817" v="1339" actId="14100"/>
        <pc:sldMkLst>
          <pc:docMk/>
          <pc:sldMk cId="1043201854" sldId="267"/>
        </pc:sldMkLst>
        <pc:spChg chg="mod">
          <ac:chgData name="Sudhanshu Varma" userId="2db86a067aaacd72" providerId="LiveId" clId="{AF1433F6-6E1A-4BCB-9F56-2D752265E33D}" dt="2024-03-03T17:44:10.335" v="1325" actId="207"/>
          <ac:spMkLst>
            <pc:docMk/>
            <pc:sldMk cId="1043201854" sldId="267"/>
            <ac:spMk id="2" creationId="{CFDE7552-113F-4595-FD8A-DDFB6EFC9160}"/>
          </ac:spMkLst>
        </pc:spChg>
        <pc:spChg chg="add del">
          <ac:chgData name="Sudhanshu Varma" userId="2db86a067aaacd72" providerId="LiveId" clId="{AF1433F6-6E1A-4BCB-9F56-2D752265E33D}" dt="2024-03-03T17:44:56.741" v="1332" actId="931"/>
          <ac:spMkLst>
            <pc:docMk/>
            <pc:sldMk cId="1043201854" sldId="267"/>
            <ac:spMk id="3" creationId="{CC1E581B-7DB9-C93B-3507-6B9F3E148F45}"/>
          </ac:spMkLst>
        </pc:spChg>
        <pc:picChg chg="add mod">
          <ac:chgData name="Sudhanshu Varma" userId="2db86a067aaacd72" providerId="LiveId" clId="{AF1433F6-6E1A-4BCB-9F56-2D752265E33D}" dt="2024-03-03T17:44:43.674" v="1331" actId="931"/>
          <ac:picMkLst>
            <pc:docMk/>
            <pc:sldMk cId="1043201854" sldId="267"/>
            <ac:picMk id="5" creationId="{6DFE5D89-B9F3-9161-B703-3E8DDF31188D}"/>
          </ac:picMkLst>
        </pc:picChg>
        <pc:picChg chg="add mod">
          <ac:chgData name="Sudhanshu Varma" userId="2db86a067aaacd72" providerId="LiveId" clId="{AF1433F6-6E1A-4BCB-9F56-2D752265E33D}" dt="2024-03-03T17:45:45.817" v="1339" actId="14100"/>
          <ac:picMkLst>
            <pc:docMk/>
            <pc:sldMk cId="1043201854" sldId="267"/>
            <ac:picMk id="7" creationId="{0E3892A3-65EC-DBB7-BF18-1235904B959F}"/>
          </ac:picMkLst>
        </pc:picChg>
      </pc:sldChg>
      <pc:sldChg chg="addSp delSp modSp new mod">
        <pc:chgData name="Sudhanshu Varma" userId="2db86a067aaacd72" providerId="LiveId" clId="{AF1433F6-6E1A-4BCB-9F56-2D752265E33D}" dt="2024-03-03T17:54:17.603" v="1422" actId="1037"/>
        <pc:sldMkLst>
          <pc:docMk/>
          <pc:sldMk cId="2084513567" sldId="268"/>
        </pc:sldMkLst>
        <pc:spChg chg="mod">
          <ac:chgData name="Sudhanshu Varma" userId="2db86a067aaacd72" providerId="LiveId" clId="{AF1433F6-6E1A-4BCB-9F56-2D752265E33D}" dt="2024-03-03T17:46:07.466" v="1353" actId="207"/>
          <ac:spMkLst>
            <pc:docMk/>
            <pc:sldMk cId="2084513567" sldId="268"/>
            <ac:spMk id="2" creationId="{C8689245-0DC3-9F89-846C-4BE99E1B0391}"/>
          </ac:spMkLst>
        </pc:spChg>
        <pc:spChg chg="del">
          <ac:chgData name="Sudhanshu Varma" userId="2db86a067aaacd72" providerId="LiveId" clId="{AF1433F6-6E1A-4BCB-9F56-2D752265E33D}" dt="2024-03-03T17:46:20.028" v="1354" actId="931"/>
          <ac:spMkLst>
            <pc:docMk/>
            <pc:sldMk cId="2084513567" sldId="268"/>
            <ac:spMk id="3" creationId="{D5D8724A-2AED-C70C-E76E-0B66568F7FF5}"/>
          </ac:spMkLst>
        </pc:spChg>
        <pc:picChg chg="add mod">
          <ac:chgData name="Sudhanshu Varma" userId="2db86a067aaacd72" providerId="LiveId" clId="{AF1433F6-6E1A-4BCB-9F56-2D752265E33D}" dt="2024-03-03T17:54:17.603" v="1422" actId="1037"/>
          <ac:picMkLst>
            <pc:docMk/>
            <pc:sldMk cId="2084513567" sldId="268"/>
            <ac:picMk id="5" creationId="{9645F4AC-BCE4-58AF-D812-52D3B5738E4E}"/>
          </ac:picMkLst>
        </pc:picChg>
      </pc:sldChg>
      <pc:sldChg chg="modSp new add del mod">
        <pc:chgData name="Sudhanshu Varma" userId="2db86a067aaacd72" providerId="LiveId" clId="{AF1433F6-6E1A-4BCB-9F56-2D752265E33D}" dt="2024-03-03T17:51:55.460" v="1418" actId="47"/>
        <pc:sldMkLst>
          <pc:docMk/>
          <pc:sldMk cId="1203826699" sldId="269"/>
        </pc:sldMkLst>
        <pc:spChg chg="mod">
          <ac:chgData name="Sudhanshu Varma" userId="2db86a067aaacd72" providerId="LiveId" clId="{AF1433F6-6E1A-4BCB-9F56-2D752265E33D}" dt="2024-03-03T17:51:52.253" v="1417" actId="6549"/>
          <ac:spMkLst>
            <pc:docMk/>
            <pc:sldMk cId="1203826699" sldId="269"/>
            <ac:spMk id="2" creationId="{4E3268E7-6FC3-BDA6-F8C9-A0927AB0890B}"/>
          </ac:spMkLst>
        </pc:spChg>
      </pc:sldChg>
      <pc:sldChg chg="addSp delSp modSp new del mod">
        <pc:chgData name="Sudhanshu Varma" userId="2db86a067aaacd72" providerId="LiveId" clId="{AF1433F6-6E1A-4BCB-9F56-2D752265E33D}" dt="2024-03-03T17:51:46.523" v="1414" actId="680"/>
        <pc:sldMkLst>
          <pc:docMk/>
          <pc:sldMk cId="1643951452" sldId="270"/>
        </pc:sldMkLst>
        <pc:spChg chg="mod">
          <ac:chgData name="Sudhanshu Varma" userId="2db86a067aaacd72" providerId="LiveId" clId="{AF1433F6-6E1A-4BCB-9F56-2D752265E33D}" dt="2024-03-03T17:51:45.287" v="1412" actId="20577"/>
          <ac:spMkLst>
            <pc:docMk/>
            <pc:sldMk cId="1643951452" sldId="270"/>
            <ac:spMk id="2" creationId="{392C33A4-4FA8-C535-62A2-1997400DBDA9}"/>
          </ac:spMkLst>
        </pc:spChg>
        <pc:spChg chg="add del">
          <ac:chgData name="Sudhanshu Varma" userId="2db86a067aaacd72" providerId="LiveId" clId="{AF1433F6-6E1A-4BCB-9F56-2D752265E33D}" dt="2024-03-03T17:51:43.598" v="1407" actId="931"/>
          <ac:spMkLst>
            <pc:docMk/>
            <pc:sldMk cId="1643951452" sldId="270"/>
            <ac:spMk id="3" creationId="{485A01D3-3030-BE02-20E6-4C290FB9AA9C}"/>
          </ac:spMkLst>
        </pc:spChg>
        <pc:spChg chg="add del">
          <ac:chgData name="Sudhanshu Varma" userId="2db86a067aaacd72" providerId="LiveId" clId="{AF1433F6-6E1A-4BCB-9F56-2D752265E33D}" dt="2024-03-03T17:51:42.993" v="1404" actId="931"/>
          <ac:spMkLst>
            <pc:docMk/>
            <pc:sldMk cId="1643951452" sldId="270"/>
            <ac:spMk id="4" creationId="{353397BD-AA79-A9BC-3BBA-7ACC7FD23220}"/>
          </ac:spMkLst>
        </pc:spChg>
        <pc:picChg chg="add mod">
          <ac:chgData name="Sudhanshu Varma" userId="2db86a067aaacd72" providerId="LiveId" clId="{AF1433F6-6E1A-4BCB-9F56-2D752265E33D}" dt="2024-03-03T17:51:43.598" v="1407" actId="931"/>
          <ac:picMkLst>
            <pc:docMk/>
            <pc:sldMk cId="1643951452" sldId="270"/>
            <ac:picMk id="6" creationId="{4BA2E3A2-13AD-1A0C-E325-3A6D363EBBAA}"/>
          </ac:picMkLst>
        </pc:picChg>
        <pc:picChg chg="add mod">
          <ac:chgData name="Sudhanshu Varma" userId="2db86a067aaacd72" providerId="LiveId" clId="{AF1433F6-6E1A-4BCB-9F56-2D752265E33D}" dt="2024-03-03T17:51:42.993" v="1404" actId="931"/>
          <ac:picMkLst>
            <pc:docMk/>
            <pc:sldMk cId="1643951452" sldId="270"/>
            <ac:picMk id="8" creationId="{10E90DC6-CA8E-E079-676A-40F07CFB5A43}"/>
          </ac:picMkLst>
        </pc:picChg>
      </pc:sldChg>
    </pc:docChg>
  </pc:docChgLst>
  <pc:docChgLst>
    <pc:chgData name="Sudhanshu Varma" userId="2db86a067aaacd72" providerId="LiveId" clId="{9D3FDDE0-C773-4BB7-9CD0-148640911041}"/>
    <pc:docChg chg="undo custSel addSld modSld">
      <pc:chgData name="Sudhanshu Varma" userId="2db86a067aaacd72" providerId="LiveId" clId="{9D3FDDE0-C773-4BB7-9CD0-148640911041}" dt="2024-02-29T06:00:03.910" v="197" actId="1076"/>
      <pc:docMkLst>
        <pc:docMk/>
      </pc:docMkLst>
      <pc:sldChg chg="modSp mod">
        <pc:chgData name="Sudhanshu Varma" userId="2db86a067aaacd72" providerId="LiveId" clId="{9D3FDDE0-C773-4BB7-9CD0-148640911041}" dt="2024-02-29T06:00:03.910" v="197" actId="1076"/>
        <pc:sldMkLst>
          <pc:docMk/>
          <pc:sldMk cId="2344013052" sldId="256"/>
        </pc:sldMkLst>
        <pc:spChg chg="mod">
          <ac:chgData name="Sudhanshu Varma" userId="2db86a067aaacd72" providerId="LiveId" clId="{9D3FDDE0-C773-4BB7-9CD0-148640911041}" dt="2024-02-29T05:58:14.301" v="166" actId="1076"/>
          <ac:spMkLst>
            <pc:docMk/>
            <pc:sldMk cId="2344013052" sldId="256"/>
            <ac:spMk id="4" creationId="{8C080F7F-6FAB-9DF4-26E3-E59ABCABB52D}"/>
          </ac:spMkLst>
        </pc:spChg>
        <pc:spChg chg="mod">
          <ac:chgData name="Sudhanshu Varma" userId="2db86a067aaacd72" providerId="LiveId" clId="{9D3FDDE0-C773-4BB7-9CD0-148640911041}" dt="2024-02-29T06:00:03.910" v="197" actId="1076"/>
          <ac:spMkLst>
            <pc:docMk/>
            <pc:sldMk cId="2344013052" sldId="256"/>
            <ac:spMk id="7" creationId="{7D5CED1F-7DFC-BEA9-8FBB-1ACD8B97196C}"/>
          </ac:spMkLst>
        </pc:spChg>
      </pc:sldChg>
      <pc:sldChg chg="modSp new mod">
        <pc:chgData name="Sudhanshu Varma" userId="2db86a067aaacd72" providerId="LiveId" clId="{9D3FDDE0-C773-4BB7-9CD0-148640911041}" dt="2024-02-29T05:57:51.679" v="164"/>
        <pc:sldMkLst>
          <pc:docMk/>
          <pc:sldMk cId="1715955403" sldId="257"/>
        </pc:sldMkLst>
        <pc:spChg chg="mod">
          <ac:chgData name="Sudhanshu Varma" userId="2db86a067aaacd72" providerId="LiveId" clId="{9D3FDDE0-C773-4BB7-9CD0-148640911041}" dt="2024-02-29T05:57:51.679" v="164"/>
          <ac:spMkLst>
            <pc:docMk/>
            <pc:sldMk cId="1715955403" sldId="257"/>
            <ac:spMk id="2" creationId="{B6CAB2FD-82FB-443F-45E3-6B3CCC5A4FAC}"/>
          </ac:spMkLst>
        </pc:spChg>
        <pc:spChg chg="mod">
          <ac:chgData name="Sudhanshu Varma" userId="2db86a067aaacd72" providerId="LiveId" clId="{9D3FDDE0-C773-4BB7-9CD0-148640911041}" dt="2024-02-29T05:57:51.679" v="164"/>
          <ac:spMkLst>
            <pc:docMk/>
            <pc:sldMk cId="1715955403" sldId="257"/>
            <ac:spMk id="3" creationId="{A9647CB3-F77E-E4A2-9B63-1941DA43F87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C08F7-DB8C-4383-B653-E753A28FEEB6}"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IN"/>
        </a:p>
      </dgm:t>
    </dgm:pt>
    <dgm:pt modelId="{FA217D44-59B1-45A6-A2BF-14F3E21A8FB3}">
      <dgm:prSet phldrT="[Text]" custT="1"/>
      <dgm:spPr/>
      <dgm:t>
        <a:bodyPr/>
        <a:lstStyle/>
        <a:p>
          <a:r>
            <a:rPr lang="en-US" sz="1400" dirty="0">
              <a:latin typeface="Times New Roman" panose="02020603050405020304" pitchFamily="18" charset="0"/>
              <a:cs typeface="Times New Roman" panose="02020603050405020304" pitchFamily="18" charset="0"/>
            </a:rPr>
            <a:t>Increased Collaboration</a:t>
          </a:r>
          <a:endParaRPr lang="en-IN" sz="1400" dirty="0">
            <a:latin typeface="Times New Roman" panose="02020603050405020304" pitchFamily="18" charset="0"/>
            <a:cs typeface="Times New Roman" panose="02020603050405020304" pitchFamily="18" charset="0"/>
          </a:endParaRPr>
        </a:p>
      </dgm:t>
    </dgm:pt>
    <dgm:pt modelId="{2B6D3AC2-F714-4971-B390-3F4DD63E7D65}" type="parTrans" cxnId="{19EF4750-E7A3-4947-844A-938734611799}">
      <dgm:prSet/>
      <dgm:spPr/>
      <dgm:t>
        <a:bodyPr/>
        <a:lstStyle/>
        <a:p>
          <a:endParaRPr lang="en-IN"/>
        </a:p>
      </dgm:t>
    </dgm:pt>
    <dgm:pt modelId="{275F9E51-8184-4898-9A64-7759CB38FCE9}" type="sibTrans" cxnId="{19EF4750-E7A3-4947-844A-938734611799}">
      <dgm:prSet/>
      <dgm:spPr/>
      <dgm:t>
        <a:bodyPr/>
        <a:lstStyle/>
        <a:p>
          <a:endParaRPr lang="en-IN"/>
        </a:p>
      </dgm:t>
    </dgm:pt>
    <dgm:pt modelId="{6FAAFC5C-D784-49FB-9D9C-8218764DF958}">
      <dgm:prSet phldrT="[Text]" custT="1"/>
      <dgm:spPr/>
      <dgm:t>
        <a:bodyPr/>
        <a:lstStyle/>
        <a:p>
          <a:r>
            <a:rPr lang="en-US" sz="1400" dirty="0">
              <a:latin typeface="Times New Roman" panose="02020603050405020304" pitchFamily="18" charset="0"/>
              <a:cs typeface="Times New Roman" panose="02020603050405020304" pitchFamily="18" charset="0"/>
            </a:rPr>
            <a:t>Enhanced Organization</a:t>
          </a:r>
          <a:endParaRPr lang="en-IN" sz="1400" dirty="0">
            <a:latin typeface="Times New Roman" panose="02020603050405020304" pitchFamily="18" charset="0"/>
            <a:cs typeface="Times New Roman" panose="02020603050405020304" pitchFamily="18" charset="0"/>
          </a:endParaRPr>
        </a:p>
      </dgm:t>
    </dgm:pt>
    <dgm:pt modelId="{BDEA0A0D-4ACE-40EA-BAB1-BF26DAC9BA60}" type="parTrans" cxnId="{599A7C0A-9B05-46AF-9381-16983581A746}">
      <dgm:prSet/>
      <dgm:spPr/>
      <dgm:t>
        <a:bodyPr/>
        <a:lstStyle/>
        <a:p>
          <a:endParaRPr lang="en-IN"/>
        </a:p>
      </dgm:t>
    </dgm:pt>
    <dgm:pt modelId="{23A0BA2B-7464-4E5B-B589-79B08640B661}" type="sibTrans" cxnId="{599A7C0A-9B05-46AF-9381-16983581A746}">
      <dgm:prSet/>
      <dgm:spPr/>
      <dgm:t>
        <a:bodyPr/>
        <a:lstStyle/>
        <a:p>
          <a:endParaRPr lang="en-IN"/>
        </a:p>
      </dgm:t>
    </dgm:pt>
    <dgm:pt modelId="{FCB2F26B-440F-45D7-9434-03DA3BC24886}">
      <dgm:prSet phldrT="[Text]" custT="1"/>
      <dgm:spPr/>
      <dgm:t>
        <a:bodyPr/>
        <a:lstStyle/>
        <a:p>
          <a:r>
            <a:rPr lang="en-US" sz="1400" dirty="0">
              <a:latin typeface="Times New Roman" panose="02020603050405020304" pitchFamily="18" charset="0"/>
              <a:cs typeface="Times New Roman" panose="02020603050405020304" pitchFamily="18" charset="0"/>
            </a:rPr>
            <a:t>Better Visibility</a:t>
          </a:r>
          <a:endParaRPr lang="en-IN" sz="1400" dirty="0">
            <a:latin typeface="Times New Roman" panose="02020603050405020304" pitchFamily="18" charset="0"/>
            <a:cs typeface="Times New Roman" panose="02020603050405020304" pitchFamily="18" charset="0"/>
          </a:endParaRPr>
        </a:p>
      </dgm:t>
    </dgm:pt>
    <dgm:pt modelId="{D53989E5-C543-4188-8040-7087C4622B45}" type="parTrans" cxnId="{2769C0ED-F249-4EA8-9CCC-106EAB5DF0D7}">
      <dgm:prSet/>
      <dgm:spPr/>
      <dgm:t>
        <a:bodyPr/>
        <a:lstStyle/>
        <a:p>
          <a:endParaRPr lang="en-IN"/>
        </a:p>
      </dgm:t>
    </dgm:pt>
    <dgm:pt modelId="{FDDC9389-D637-4A26-B8C2-7D9F6049F9C6}" type="sibTrans" cxnId="{2769C0ED-F249-4EA8-9CCC-106EAB5DF0D7}">
      <dgm:prSet/>
      <dgm:spPr/>
      <dgm:t>
        <a:bodyPr/>
        <a:lstStyle/>
        <a:p>
          <a:endParaRPr lang="en-IN"/>
        </a:p>
      </dgm:t>
    </dgm:pt>
    <dgm:pt modelId="{0B14D9A9-A142-491C-8F86-70688DB8416F}">
      <dgm:prSet phldrT="[Text]" custT="1"/>
      <dgm:spPr/>
      <dgm:t>
        <a:bodyPr/>
        <a:lstStyle/>
        <a:p>
          <a:r>
            <a:rPr lang="en-US" sz="1400" dirty="0">
              <a:latin typeface="Times New Roman" panose="02020603050405020304" pitchFamily="18" charset="0"/>
              <a:cs typeface="Times New Roman" panose="02020603050405020304" pitchFamily="18" charset="0"/>
            </a:rPr>
            <a:t>Increased efficiency</a:t>
          </a:r>
          <a:endParaRPr lang="en-IN" sz="1400" dirty="0">
            <a:latin typeface="Times New Roman" panose="02020603050405020304" pitchFamily="18" charset="0"/>
            <a:cs typeface="Times New Roman" panose="02020603050405020304" pitchFamily="18" charset="0"/>
          </a:endParaRPr>
        </a:p>
      </dgm:t>
    </dgm:pt>
    <dgm:pt modelId="{33789603-1781-4580-92A9-D2ADDA9F706D}" type="parTrans" cxnId="{9FEC66DF-CB31-4F36-9991-3BBF1531A346}">
      <dgm:prSet/>
      <dgm:spPr/>
      <dgm:t>
        <a:bodyPr/>
        <a:lstStyle/>
        <a:p>
          <a:endParaRPr lang="en-IN"/>
        </a:p>
      </dgm:t>
    </dgm:pt>
    <dgm:pt modelId="{25DD61F0-2DB3-4E17-992E-59A3A05303DC}" type="sibTrans" cxnId="{9FEC66DF-CB31-4F36-9991-3BBF1531A346}">
      <dgm:prSet/>
      <dgm:spPr/>
      <dgm:t>
        <a:bodyPr/>
        <a:lstStyle/>
        <a:p>
          <a:endParaRPr lang="en-IN"/>
        </a:p>
      </dgm:t>
    </dgm:pt>
    <dgm:pt modelId="{BEA7215E-1AE4-49FF-9726-D17552CC4360}" type="pres">
      <dgm:prSet presAssocID="{72BC08F7-DB8C-4383-B653-E753A28FEEB6}" presName="cycle" presStyleCnt="0">
        <dgm:presLayoutVars>
          <dgm:dir/>
          <dgm:resizeHandles val="exact"/>
        </dgm:presLayoutVars>
      </dgm:prSet>
      <dgm:spPr/>
    </dgm:pt>
    <dgm:pt modelId="{7916DBB8-6E80-4E0E-B014-D7FAFAF95B7A}" type="pres">
      <dgm:prSet presAssocID="{FA217D44-59B1-45A6-A2BF-14F3E21A8FB3}" presName="node" presStyleLbl="node1" presStyleIdx="0" presStyleCnt="4">
        <dgm:presLayoutVars>
          <dgm:bulletEnabled val="1"/>
        </dgm:presLayoutVars>
      </dgm:prSet>
      <dgm:spPr/>
    </dgm:pt>
    <dgm:pt modelId="{B9B270C9-9BD6-4E56-AC3F-DA57B6B999CA}" type="pres">
      <dgm:prSet presAssocID="{275F9E51-8184-4898-9A64-7759CB38FCE9}" presName="sibTrans" presStyleLbl="sibTrans2D1" presStyleIdx="0" presStyleCnt="4"/>
      <dgm:spPr/>
    </dgm:pt>
    <dgm:pt modelId="{57DB96DF-6833-4F0D-89F3-9D0AEF3C78B8}" type="pres">
      <dgm:prSet presAssocID="{275F9E51-8184-4898-9A64-7759CB38FCE9}" presName="connectorText" presStyleLbl="sibTrans2D1" presStyleIdx="0" presStyleCnt="4"/>
      <dgm:spPr/>
    </dgm:pt>
    <dgm:pt modelId="{ACFA79AD-DF1B-4E34-8C62-0C3B79E90F6E}" type="pres">
      <dgm:prSet presAssocID="{6FAAFC5C-D784-49FB-9D9C-8218764DF958}" presName="node" presStyleLbl="node1" presStyleIdx="1" presStyleCnt="4">
        <dgm:presLayoutVars>
          <dgm:bulletEnabled val="1"/>
        </dgm:presLayoutVars>
      </dgm:prSet>
      <dgm:spPr/>
    </dgm:pt>
    <dgm:pt modelId="{0BAD20A6-66D7-48D8-A728-76026F166473}" type="pres">
      <dgm:prSet presAssocID="{23A0BA2B-7464-4E5B-B589-79B08640B661}" presName="sibTrans" presStyleLbl="sibTrans2D1" presStyleIdx="1" presStyleCnt="4"/>
      <dgm:spPr/>
    </dgm:pt>
    <dgm:pt modelId="{3982DE36-5FB4-4E4E-A972-D6895BA817F0}" type="pres">
      <dgm:prSet presAssocID="{23A0BA2B-7464-4E5B-B589-79B08640B661}" presName="connectorText" presStyleLbl="sibTrans2D1" presStyleIdx="1" presStyleCnt="4"/>
      <dgm:spPr/>
    </dgm:pt>
    <dgm:pt modelId="{A6C6F429-8F91-45CB-A0D2-FB3C9F3B7EF4}" type="pres">
      <dgm:prSet presAssocID="{FCB2F26B-440F-45D7-9434-03DA3BC24886}" presName="node" presStyleLbl="node1" presStyleIdx="2" presStyleCnt="4">
        <dgm:presLayoutVars>
          <dgm:bulletEnabled val="1"/>
        </dgm:presLayoutVars>
      </dgm:prSet>
      <dgm:spPr/>
    </dgm:pt>
    <dgm:pt modelId="{A4DB8211-FDBC-41CA-AA2B-0DB19A2594A7}" type="pres">
      <dgm:prSet presAssocID="{FDDC9389-D637-4A26-B8C2-7D9F6049F9C6}" presName="sibTrans" presStyleLbl="sibTrans2D1" presStyleIdx="2" presStyleCnt="4"/>
      <dgm:spPr/>
    </dgm:pt>
    <dgm:pt modelId="{23F65F34-BAD1-483F-A9D6-A81D3576C15E}" type="pres">
      <dgm:prSet presAssocID="{FDDC9389-D637-4A26-B8C2-7D9F6049F9C6}" presName="connectorText" presStyleLbl="sibTrans2D1" presStyleIdx="2" presStyleCnt="4"/>
      <dgm:spPr/>
    </dgm:pt>
    <dgm:pt modelId="{64AAB537-2C70-4107-B9B0-D817917BE8A2}" type="pres">
      <dgm:prSet presAssocID="{0B14D9A9-A142-491C-8F86-70688DB8416F}" presName="node" presStyleLbl="node1" presStyleIdx="3" presStyleCnt="4">
        <dgm:presLayoutVars>
          <dgm:bulletEnabled val="1"/>
        </dgm:presLayoutVars>
      </dgm:prSet>
      <dgm:spPr/>
    </dgm:pt>
    <dgm:pt modelId="{85F4595F-1CB1-4704-A03F-5787E69335DA}" type="pres">
      <dgm:prSet presAssocID="{25DD61F0-2DB3-4E17-992E-59A3A05303DC}" presName="sibTrans" presStyleLbl="sibTrans2D1" presStyleIdx="3" presStyleCnt="4"/>
      <dgm:spPr/>
    </dgm:pt>
    <dgm:pt modelId="{383F281A-13C9-49BB-8AA3-EEE9DB65AB80}" type="pres">
      <dgm:prSet presAssocID="{25DD61F0-2DB3-4E17-992E-59A3A05303DC}" presName="connectorText" presStyleLbl="sibTrans2D1" presStyleIdx="3" presStyleCnt="4"/>
      <dgm:spPr/>
    </dgm:pt>
  </dgm:ptLst>
  <dgm:cxnLst>
    <dgm:cxn modelId="{599A7C0A-9B05-46AF-9381-16983581A746}" srcId="{72BC08F7-DB8C-4383-B653-E753A28FEEB6}" destId="{6FAAFC5C-D784-49FB-9D9C-8218764DF958}" srcOrd="1" destOrd="0" parTransId="{BDEA0A0D-4ACE-40EA-BAB1-BF26DAC9BA60}" sibTransId="{23A0BA2B-7464-4E5B-B589-79B08640B661}"/>
    <dgm:cxn modelId="{40F2A91C-41C1-4277-AF3A-0E6918E2D0FD}" type="presOf" srcId="{275F9E51-8184-4898-9A64-7759CB38FCE9}" destId="{57DB96DF-6833-4F0D-89F3-9D0AEF3C78B8}" srcOrd="1" destOrd="0" presId="urn:microsoft.com/office/officeart/2005/8/layout/cycle2"/>
    <dgm:cxn modelId="{E235BD27-5383-4BBB-8325-3C246A7D84C4}" type="presOf" srcId="{FCB2F26B-440F-45D7-9434-03DA3BC24886}" destId="{A6C6F429-8F91-45CB-A0D2-FB3C9F3B7EF4}" srcOrd="0" destOrd="0" presId="urn:microsoft.com/office/officeart/2005/8/layout/cycle2"/>
    <dgm:cxn modelId="{C4603738-A546-409A-89E9-E38E5FA27836}" type="presOf" srcId="{FDDC9389-D637-4A26-B8C2-7D9F6049F9C6}" destId="{A4DB8211-FDBC-41CA-AA2B-0DB19A2594A7}" srcOrd="0" destOrd="0" presId="urn:microsoft.com/office/officeart/2005/8/layout/cycle2"/>
    <dgm:cxn modelId="{9BACC54C-6299-4669-B589-9D9790AF05D3}" type="presOf" srcId="{6FAAFC5C-D784-49FB-9D9C-8218764DF958}" destId="{ACFA79AD-DF1B-4E34-8C62-0C3B79E90F6E}" srcOrd="0" destOrd="0" presId="urn:microsoft.com/office/officeart/2005/8/layout/cycle2"/>
    <dgm:cxn modelId="{19EF4750-E7A3-4947-844A-938734611799}" srcId="{72BC08F7-DB8C-4383-B653-E753A28FEEB6}" destId="{FA217D44-59B1-45A6-A2BF-14F3E21A8FB3}" srcOrd="0" destOrd="0" parTransId="{2B6D3AC2-F714-4971-B390-3F4DD63E7D65}" sibTransId="{275F9E51-8184-4898-9A64-7759CB38FCE9}"/>
    <dgm:cxn modelId="{EDE72752-564F-4615-88C6-0EE880D0A9EF}" type="presOf" srcId="{72BC08F7-DB8C-4383-B653-E753A28FEEB6}" destId="{BEA7215E-1AE4-49FF-9726-D17552CC4360}" srcOrd="0" destOrd="0" presId="urn:microsoft.com/office/officeart/2005/8/layout/cycle2"/>
    <dgm:cxn modelId="{8E79B756-B2E2-425B-B3FA-F2CE66BC5148}" type="presOf" srcId="{25DD61F0-2DB3-4E17-992E-59A3A05303DC}" destId="{383F281A-13C9-49BB-8AA3-EEE9DB65AB80}" srcOrd="1" destOrd="0" presId="urn:microsoft.com/office/officeart/2005/8/layout/cycle2"/>
    <dgm:cxn modelId="{F31CE8A5-60C2-4EFB-BEF5-62561FC6AB61}" type="presOf" srcId="{FDDC9389-D637-4A26-B8C2-7D9F6049F9C6}" destId="{23F65F34-BAD1-483F-A9D6-A81D3576C15E}" srcOrd="1" destOrd="0" presId="urn:microsoft.com/office/officeart/2005/8/layout/cycle2"/>
    <dgm:cxn modelId="{B34A0CB8-70AD-4955-83AD-79BA98E851BC}" type="presOf" srcId="{23A0BA2B-7464-4E5B-B589-79B08640B661}" destId="{3982DE36-5FB4-4E4E-A972-D6895BA817F0}" srcOrd="1" destOrd="0" presId="urn:microsoft.com/office/officeart/2005/8/layout/cycle2"/>
    <dgm:cxn modelId="{24819FB8-A14F-4A1A-8E22-031A6E5B0DF7}" type="presOf" srcId="{25DD61F0-2DB3-4E17-992E-59A3A05303DC}" destId="{85F4595F-1CB1-4704-A03F-5787E69335DA}" srcOrd="0" destOrd="0" presId="urn:microsoft.com/office/officeart/2005/8/layout/cycle2"/>
    <dgm:cxn modelId="{F86E5DD2-E5DB-40AE-BC52-297D147FAC94}" type="presOf" srcId="{23A0BA2B-7464-4E5B-B589-79B08640B661}" destId="{0BAD20A6-66D7-48D8-A728-76026F166473}" srcOrd="0" destOrd="0" presId="urn:microsoft.com/office/officeart/2005/8/layout/cycle2"/>
    <dgm:cxn modelId="{9FEC66DF-CB31-4F36-9991-3BBF1531A346}" srcId="{72BC08F7-DB8C-4383-B653-E753A28FEEB6}" destId="{0B14D9A9-A142-491C-8F86-70688DB8416F}" srcOrd="3" destOrd="0" parTransId="{33789603-1781-4580-92A9-D2ADDA9F706D}" sibTransId="{25DD61F0-2DB3-4E17-992E-59A3A05303DC}"/>
    <dgm:cxn modelId="{2769C0ED-F249-4EA8-9CCC-106EAB5DF0D7}" srcId="{72BC08F7-DB8C-4383-B653-E753A28FEEB6}" destId="{FCB2F26B-440F-45D7-9434-03DA3BC24886}" srcOrd="2" destOrd="0" parTransId="{D53989E5-C543-4188-8040-7087C4622B45}" sibTransId="{FDDC9389-D637-4A26-B8C2-7D9F6049F9C6}"/>
    <dgm:cxn modelId="{0D1E44F4-2D1D-42D7-A979-75EC80F559BC}" type="presOf" srcId="{275F9E51-8184-4898-9A64-7759CB38FCE9}" destId="{B9B270C9-9BD6-4E56-AC3F-DA57B6B999CA}" srcOrd="0" destOrd="0" presId="urn:microsoft.com/office/officeart/2005/8/layout/cycle2"/>
    <dgm:cxn modelId="{87B0D5FD-211B-4540-8CF6-52A7D71609EC}" type="presOf" srcId="{FA217D44-59B1-45A6-A2BF-14F3E21A8FB3}" destId="{7916DBB8-6E80-4E0E-B014-D7FAFAF95B7A}" srcOrd="0" destOrd="0" presId="urn:microsoft.com/office/officeart/2005/8/layout/cycle2"/>
    <dgm:cxn modelId="{3D3363FF-96A9-49B8-8960-7EA797BD5561}" type="presOf" srcId="{0B14D9A9-A142-491C-8F86-70688DB8416F}" destId="{64AAB537-2C70-4107-B9B0-D817917BE8A2}" srcOrd="0" destOrd="0" presId="urn:microsoft.com/office/officeart/2005/8/layout/cycle2"/>
    <dgm:cxn modelId="{CC23F3F1-19C2-41B2-846D-9C7930DF0F59}" type="presParOf" srcId="{BEA7215E-1AE4-49FF-9726-D17552CC4360}" destId="{7916DBB8-6E80-4E0E-B014-D7FAFAF95B7A}" srcOrd="0" destOrd="0" presId="urn:microsoft.com/office/officeart/2005/8/layout/cycle2"/>
    <dgm:cxn modelId="{21F14E55-75BF-4A2E-967D-6B620B6CF2F2}" type="presParOf" srcId="{BEA7215E-1AE4-49FF-9726-D17552CC4360}" destId="{B9B270C9-9BD6-4E56-AC3F-DA57B6B999CA}" srcOrd="1" destOrd="0" presId="urn:microsoft.com/office/officeart/2005/8/layout/cycle2"/>
    <dgm:cxn modelId="{E15BC642-B77F-4C77-A4AB-A28B7DFAA5C7}" type="presParOf" srcId="{B9B270C9-9BD6-4E56-AC3F-DA57B6B999CA}" destId="{57DB96DF-6833-4F0D-89F3-9D0AEF3C78B8}" srcOrd="0" destOrd="0" presId="urn:microsoft.com/office/officeart/2005/8/layout/cycle2"/>
    <dgm:cxn modelId="{C5139812-6D65-4BA7-B520-C41BF81F7F3B}" type="presParOf" srcId="{BEA7215E-1AE4-49FF-9726-D17552CC4360}" destId="{ACFA79AD-DF1B-4E34-8C62-0C3B79E90F6E}" srcOrd="2" destOrd="0" presId="urn:microsoft.com/office/officeart/2005/8/layout/cycle2"/>
    <dgm:cxn modelId="{9D6A2243-AB97-4126-A7B2-D4B4DF68D748}" type="presParOf" srcId="{BEA7215E-1AE4-49FF-9726-D17552CC4360}" destId="{0BAD20A6-66D7-48D8-A728-76026F166473}" srcOrd="3" destOrd="0" presId="urn:microsoft.com/office/officeart/2005/8/layout/cycle2"/>
    <dgm:cxn modelId="{2150790B-B526-4FA1-8A1E-4E6CC8057FBD}" type="presParOf" srcId="{0BAD20A6-66D7-48D8-A728-76026F166473}" destId="{3982DE36-5FB4-4E4E-A972-D6895BA817F0}" srcOrd="0" destOrd="0" presId="urn:microsoft.com/office/officeart/2005/8/layout/cycle2"/>
    <dgm:cxn modelId="{6A0BE9E6-707F-427D-BB7D-8CFE87FC598D}" type="presParOf" srcId="{BEA7215E-1AE4-49FF-9726-D17552CC4360}" destId="{A6C6F429-8F91-45CB-A0D2-FB3C9F3B7EF4}" srcOrd="4" destOrd="0" presId="urn:microsoft.com/office/officeart/2005/8/layout/cycle2"/>
    <dgm:cxn modelId="{F755BE30-D910-4BA3-8091-C63E6C24006C}" type="presParOf" srcId="{BEA7215E-1AE4-49FF-9726-D17552CC4360}" destId="{A4DB8211-FDBC-41CA-AA2B-0DB19A2594A7}" srcOrd="5" destOrd="0" presId="urn:microsoft.com/office/officeart/2005/8/layout/cycle2"/>
    <dgm:cxn modelId="{491A1116-0BC6-43D4-BA8E-16BE1BAFC3FF}" type="presParOf" srcId="{A4DB8211-FDBC-41CA-AA2B-0DB19A2594A7}" destId="{23F65F34-BAD1-483F-A9D6-A81D3576C15E}" srcOrd="0" destOrd="0" presId="urn:microsoft.com/office/officeart/2005/8/layout/cycle2"/>
    <dgm:cxn modelId="{E48EC272-65B2-40AB-A63A-B4C9657853BD}" type="presParOf" srcId="{BEA7215E-1AE4-49FF-9726-D17552CC4360}" destId="{64AAB537-2C70-4107-B9B0-D817917BE8A2}" srcOrd="6" destOrd="0" presId="urn:microsoft.com/office/officeart/2005/8/layout/cycle2"/>
    <dgm:cxn modelId="{CC9E9BA1-BF52-4F92-A62C-12A1F61D0576}" type="presParOf" srcId="{BEA7215E-1AE4-49FF-9726-D17552CC4360}" destId="{85F4595F-1CB1-4704-A03F-5787E69335DA}" srcOrd="7" destOrd="0" presId="urn:microsoft.com/office/officeart/2005/8/layout/cycle2"/>
    <dgm:cxn modelId="{9C2524D6-31AB-4C3E-AAF8-4B69C75455FB}" type="presParOf" srcId="{85F4595F-1CB1-4704-A03F-5787E69335DA}" destId="{383F281A-13C9-49BB-8AA3-EEE9DB65AB8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5B674-CE64-4E0A-B621-1439B04969C6}" type="doc">
      <dgm:prSet loTypeId="urn:microsoft.com/office/officeart/2005/8/layout/hProcess6" loCatId="process" qsTypeId="urn:microsoft.com/office/officeart/2005/8/quickstyle/3d1" qsCatId="3D" csTypeId="urn:microsoft.com/office/officeart/2005/8/colors/accent1_2" csCatId="accent1" phldr="1"/>
      <dgm:spPr/>
      <dgm:t>
        <a:bodyPr/>
        <a:lstStyle/>
        <a:p>
          <a:endParaRPr lang="en-IN"/>
        </a:p>
      </dgm:t>
    </dgm:pt>
    <dgm:pt modelId="{1C8246FD-A8CC-49E5-99A7-E821A0CB46BA}">
      <dgm:prSet phldrT="[Text]"/>
      <dgm:spPr/>
      <dgm:t>
        <a:bodyPr/>
        <a:lstStyle/>
        <a:p>
          <a:r>
            <a:rPr lang="en-US" dirty="0"/>
            <a:t>01</a:t>
          </a:r>
        </a:p>
        <a:p>
          <a:r>
            <a:rPr lang="en-US" dirty="0"/>
            <a:t>step</a:t>
          </a:r>
          <a:endParaRPr lang="en-IN" dirty="0"/>
        </a:p>
      </dgm:t>
    </dgm:pt>
    <dgm:pt modelId="{68A277DF-CC7A-47C1-8A85-4CD1E8535375}" type="parTrans" cxnId="{BB49B692-C3C4-4CFC-92A7-8518B6A19120}">
      <dgm:prSet/>
      <dgm:spPr/>
      <dgm:t>
        <a:bodyPr/>
        <a:lstStyle/>
        <a:p>
          <a:endParaRPr lang="en-IN"/>
        </a:p>
      </dgm:t>
    </dgm:pt>
    <dgm:pt modelId="{D07B7E44-D248-4410-93FE-01D9C69C9336}" type="sibTrans" cxnId="{BB49B692-C3C4-4CFC-92A7-8518B6A19120}">
      <dgm:prSet/>
      <dgm:spPr/>
      <dgm:t>
        <a:bodyPr/>
        <a:lstStyle/>
        <a:p>
          <a:endParaRPr lang="en-IN"/>
        </a:p>
      </dgm:t>
    </dgm:pt>
    <dgm:pt modelId="{6B1793B1-B926-4B45-BEB9-DB1C8B41C83B}">
      <dgm:prSet phldrT="[Text]" custT="1"/>
      <dgm:spPr/>
      <dgm:t>
        <a:bodyPr/>
        <a:lstStyle/>
        <a:p>
          <a:pPr algn="ctr"/>
          <a:r>
            <a:rPr lang="en-US" sz="1200" dirty="0">
              <a:latin typeface="Times New Roman" panose="02020603050405020304" pitchFamily="18" charset="0"/>
              <a:cs typeface="Times New Roman" panose="02020603050405020304" pitchFamily="18" charset="0"/>
            </a:rPr>
            <a:t>User Registration and Authentication</a:t>
          </a:r>
          <a:endParaRPr lang="en-IN" sz="1200" dirty="0">
            <a:latin typeface="Times New Roman" panose="02020603050405020304" pitchFamily="18" charset="0"/>
            <a:cs typeface="Times New Roman" panose="02020603050405020304" pitchFamily="18" charset="0"/>
          </a:endParaRPr>
        </a:p>
      </dgm:t>
    </dgm:pt>
    <dgm:pt modelId="{5A270B2B-BD74-47D2-B1C1-56ED151C1F64}" type="parTrans" cxnId="{5818AFDC-8FDD-45AB-9B8A-D801ACBE81B8}">
      <dgm:prSet/>
      <dgm:spPr/>
      <dgm:t>
        <a:bodyPr/>
        <a:lstStyle/>
        <a:p>
          <a:endParaRPr lang="en-IN"/>
        </a:p>
      </dgm:t>
    </dgm:pt>
    <dgm:pt modelId="{4649B6A0-CC6C-4D2D-BC1B-42A144D8ABE5}" type="sibTrans" cxnId="{5818AFDC-8FDD-45AB-9B8A-D801ACBE81B8}">
      <dgm:prSet/>
      <dgm:spPr/>
      <dgm:t>
        <a:bodyPr/>
        <a:lstStyle/>
        <a:p>
          <a:endParaRPr lang="en-IN"/>
        </a:p>
      </dgm:t>
    </dgm:pt>
    <dgm:pt modelId="{A4BBE45B-2101-41F9-B2AE-C27DDD8E4729}">
      <dgm:prSet phldrT="[Text]"/>
      <dgm:spPr/>
      <dgm:t>
        <a:bodyPr/>
        <a:lstStyle/>
        <a:p>
          <a:r>
            <a:rPr lang="en-US" dirty="0"/>
            <a:t>02</a:t>
          </a:r>
        </a:p>
        <a:p>
          <a:r>
            <a:rPr lang="en-US" dirty="0"/>
            <a:t>step</a:t>
          </a:r>
          <a:endParaRPr lang="en-IN" dirty="0"/>
        </a:p>
      </dgm:t>
    </dgm:pt>
    <dgm:pt modelId="{50752C52-7B88-4F42-89C4-A9A7D3A4A1E0}" type="parTrans" cxnId="{F4E49270-6111-4C5F-8F8B-2E5EFC4C0251}">
      <dgm:prSet/>
      <dgm:spPr/>
      <dgm:t>
        <a:bodyPr/>
        <a:lstStyle/>
        <a:p>
          <a:endParaRPr lang="en-IN"/>
        </a:p>
      </dgm:t>
    </dgm:pt>
    <dgm:pt modelId="{677760B8-A2DC-44D5-8B3E-6B324EFF0FAA}" type="sibTrans" cxnId="{F4E49270-6111-4C5F-8F8B-2E5EFC4C0251}">
      <dgm:prSet/>
      <dgm:spPr/>
      <dgm:t>
        <a:bodyPr/>
        <a:lstStyle/>
        <a:p>
          <a:endParaRPr lang="en-IN"/>
        </a:p>
      </dgm:t>
    </dgm:pt>
    <dgm:pt modelId="{B7C8AC9B-8F7D-47CB-ABB7-EDBB7B8784E7}">
      <dgm:prSet phldrT="[Text]"/>
      <dgm:spPr/>
      <dgm:t>
        <a:bodyPr/>
        <a:lstStyle/>
        <a:p>
          <a:r>
            <a:rPr lang="en-US" dirty="0">
              <a:latin typeface="Times New Roman" panose="02020603050405020304" pitchFamily="18" charset="0"/>
              <a:cs typeface="Times New Roman" panose="02020603050405020304" pitchFamily="18" charset="0"/>
            </a:rPr>
            <a:t>Manager and Developer Dashboard</a:t>
          </a:r>
          <a:endParaRPr lang="en-IN" dirty="0">
            <a:latin typeface="Times New Roman" panose="02020603050405020304" pitchFamily="18" charset="0"/>
            <a:cs typeface="Times New Roman" panose="02020603050405020304" pitchFamily="18" charset="0"/>
          </a:endParaRPr>
        </a:p>
      </dgm:t>
    </dgm:pt>
    <dgm:pt modelId="{F9CECCCF-FFE2-4C31-93EF-F03E0D6156CA}" type="parTrans" cxnId="{7CE75373-A049-44C7-98BA-CC4181C93A90}">
      <dgm:prSet/>
      <dgm:spPr/>
      <dgm:t>
        <a:bodyPr/>
        <a:lstStyle/>
        <a:p>
          <a:endParaRPr lang="en-IN"/>
        </a:p>
      </dgm:t>
    </dgm:pt>
    <dgm:pt modelId="{5D7F8DB6-0011-41A3-BBC1-3968B0E6D136}" type="sibTrans" cxnId="{7CE75373-A049-44C7-98BA-CC4181C93A90}">
      <dgm:prSet/>
      <dgm:spPr/>
      <dgm:t>
        <a:bodyPr/>
        <a:lstStyle/>
        <a:p>
          <a:endParaRPr lang="en-IN"/>
        </a:p>
      </dgm:t>
    </dgm:pt>
    <dgm:pt modelId="{ED86702A-0859-4236-AAA2-725B83D17C3A}">
      <dgm:prSet phldrT="[Text]"/>
      <dgm:spPr/>
      <dgm:t>
        <a:bodyPr/>
        <a:lstStyle/>
        <a:p>
          <a:r>
            <a:rPr lang="en-US" dirty="0"/>
            <a:t>03</a:t>
          </a:r>
        </a:p>
        <a:p>
          <a:r>
            <a:rPr lang="en-US" dirty="0"/>
            <a:t>step</a:t>
          </a:r>
        </a:p>
      </dgm:t>
    </dgm:pt>
    <dgm:pt modelId="{E3189E5C-E4F2-4752-AE5A-DFF3557A8034}" type="parTrans" cxnId="{78DEAB13-1B10-4DE8-9A6B-7EC9F5126093}">
      <dgm:prSet/>
      <dgm:spPr/>
      <dgm:t>
        <a:bodyPr/>
        <a:lstStyle/>
        <a:p>
          <a:endParaRPr lang="en-IN"/>
        </a:p>
      </dgm:t>
    </dgm:pt>
    <dgm:pt modelId="{2C47A6FE-CB4B-4900-8372-A7A09161F23E}" type="sibTrans" cxnId="{78DEAB13-1B10-4DE8-9A6B-7EC9F5126093}">
      <dgm:prSet/>
      <dgm:spPr/>
      <dgm:t>
        <a:bodyPr/>
        <a:lstStyle/>
        <a:p>
          <a:endParaRPr lang="en-IN"/>
        </a:p>
      </dgm:t>
    </dgm:pt>
    <dgm:pt modelId="{709235F9-FCE0-48DC-BA5A-460BCD405424}">
      <dgm:prSet phldrT="[Text]" custT="1"/>
      <dgm:spPr/>
      <dgm:t>
        <a:bodyPr/>
        <a:lstStyle/>
        <a:p>
          <a:r>
            <a:rPr lang="en-US" sz="1300" dirty="0">
              <a:latin typeface="Times New Roman" panose="02020603050405020304" pitchFamily="18" charset="0"/>
              <a:cs typeface="Times New Roman" panose="02020603050405020304" pitchFamily="18" charset="0"/>
            </a:rPr>
            <a:t>Project creation and assignment</a:t>
          </a:r>
          <a:endParaRPr lang="en-IN" sz="1300" dirty="0">
            <a:latin typeface="Times New Roman" panose="02020603050405020304" pitchFamily="18" charset="0"/>
            <a:cs typeface="Times New Roman" panose="02020603050405020304" pitchFamily="18" charset="0"/>
          </a:endParaRPr>
        </a:p>
      </dgm:t>
    </dgm:pt>
    <dgm:pt modelId="{8BB3C93A-96EF-46BC-9BA1-E4860825B574}" type="parTrans" cxnId="{0A1ECD72-1BEF-44D3-AE8F-E310B1B0C55C}">
      <dgm:prSet/>
      <dgm:spPr/>
      <dgm:t>
        <a:bodyPr/>
        <a:lstStyle/>
        <a:p>
          <a:endParaRPr lang="en-IN"/>
        </a:p>
      </dgm:t>
    </dgm:pt>
    <dgm:pt modelId="{73877A32-771F-4009-8078-C2748492D463}" type="sibTrans" cxnId="{0A1ECD72-1BEF-44D3-AE8F-E310B1B0C55C}">
      <dgm:prSet/>
      <dgm:spPr/>
      <dgm:t>
        <a:bodyPr/>
        <a:lstStyle/>
        <a:p>
          <a:endParaRPr lang="en-IN"/>
        </a:p>
      </dgm:t>
    </dgm:pt>
    <dgm:pt modelId="{C30F6F1F-DB45-408A-B32A-AB120CC3FDF1}">
      <dgm:prSet phldrT="[Text]"/>
      <dgm:spPr/>
      <dgm:t>
        <a:bodyPr/>
        <a:lstStyle/>
        <a:p>
          <a:r>
            <a:rPr lang="en-US" dirty="0"/>
            <a:t>04</a:t>
          </a:r>
        </a:p>
        <a:p>
          <a:r>
            <a:rPr lang="en-US" dirty="0"/>
            <a:t>step</a:t>
          </a:r>
          <a:endParaRPr lang="en-IN" dirty="0"/>
        </a:p>
      </dgm:t>
    </dgm:pt>
    <dgm:pt modelId="{B5AE4AAA-850B-4761-BB38-0F70208310F8}" type="parTrans" cxnId="{C445897B-D170-4D2C-9D85-4E2A81F45A60}">
      <dgm:prSet/>
      <dgm:spPr/>
      <dgm:t>
        <a:bodyPr/>
        <a:lstStyle/>
        <a:p>
          <a:endParaRPr lang="en-IN"/>
        </a:p>
      </dgm:t>
    </dgm:pt>
    <dgm:pt modelId="{26603587-E3A8-4CAB-8294-C54383335706}" type="sibTrans" cxnId="{C445897B-D170-4D2C-9D85-4E2A81F45A60}">
      <dgm:prSet/>
      <dgm:spPr/>
      <dgm:t>
        <a:bodyPr/>
        <a:lstStyle/>
        <a:p>
          <a:endParaRPr lang="en-IN"/>
        </a:p>
      </dgm:t>
    </dgm:pt>
    <dgm:pt modelId="{C65ABCB6-288B-40F7-815F-F930666A51FC}">
      <dgm:prSet phldrT="[Text]"/>
      <dgm:spPr/>
      <dgm:t>
        <a:bodyPr/>
        <a:lstStyle/>
        <a:p>
          <a:r>
            <a:rPr lang="en-US" dirty="0"/>
            <a:t>05</a:t>
          </a:r>
        </a:p>
        <a:p>
          <a:r>
            <a:rPr lang="en-US" dirty="0"/>
            <a:t>step</a:t>
          </a:r>
          <a:endParaRPr lang="en-IN" dirty="0"/>
        </a:p>
      </dgm:t>
    </dgm:pt>
    <dgm:pt modelId="{6734F25E-AF6E-43E3-A911-8A1A74228F01}" type="parTrans" cxnId="{20F39253-BDEF-4C3D-8616-C279BFF56038}">
      <dgm:prSet/>
      <dgm:spPr/>
      <dgm:t>
        <a:bodyPr/>
        <a:lstStyle/>
        <a:p>
          <a:endParaRPr lang="en-IN"/>
        </a:p>
      </dgm:t>
    </dgm:pt>
    <dgm:pt modelId="{8EE00D60-231B-4122-8E24-2C44C2EB92BE}" type="sibTrans" cxnId="{20F39253-BDEF-4C3D-8616-C279BFF56038}">
      <dgm:prSet/>
      <dgm:spPr/>
      <dgm:t>
        <a:bodyPr/>
        <a:lstStyle/>
        <a:p>
          <a:endParaRPr lang="en-IN"/>
        </a:p>
      </dgm:t>
    </dgm:pt>
    <dgm:pt modelId="{E10A546B-0E05-46C7-BA39-C10608CAA261}" type="pres">
      <dgm:prSet presAssocID="{9845B674-CE64-4E0A-B621-1439B04969C6}" presName="theList" presStyleCnt="0">
        <dgm:presLayoutVars>
          <dgm:dir/>
          <dgm:animLvl val="lvl"/>
          <dgm:resizeHandles val="exact"/>
        </dgm:presLayoutVars>
      </dgm:prSet>
      <dgm:spPr/>
    </dgm:pt>
    <dgm:pt modelId="{F9E37C36-2B54-402C-ADF5-53ADDF1CD9F2}" type="pres">
      <dgm:prSet presAssocID="{1C8246FD-A8CC-49E5-99A7-E821A0CB46BA}" presName="compNode" presStyleCnt="0"/>
      <dgm:spPr/>
    </dgm:pt>
    <dgm:pt modelId="{D910A84F-A6CE-41E1-8668-2114D39C0929}" type="pres">
      <dgm:prSet presAssocID="{1C8246FD-A8CC-49E5-99A7-E821A0CB46BA}" presName="noGeometry" presStyleCnt="0"/>
      <dgm:spPr/>
    </dgm:pt>
    <dgm:pt modelId="{9BD35F77-C233-4DB9-BE67-FD871F993EFC}" type="pres">
      <dgm:prSet presAssocID="{1C8246FD-A8CC-49E5-99A7-E821A0CB46BA}" presName="childTextVisible" presStyleLbl="bgAccFollowNode1" presStyleIdx="0" presStyleCnt="5">
        <dgm:presLayoutVars>
          <dgm:bulletEnabled val="1"/>
        </dgm:presLayoutVars>
      </dgm:prSet>
      <dgm:spPr/>
    </dgm:pt>
    <dgm:pt modelId="{7D6EF9F9-5006-4126-89CD-3E19D1011793}" type="pres">
      <dgm:prSet presAssocID="{1C8246FD-A8CC-49E5-99A7-E821A0CB46BA}" presName="childTextHidden" presStyleLbl="bgAccFollowNode1" presStyleIdx="0" presStyleCnt="5"/>
      <dgm:spPr/>
    </dgm:pt>
    <dgm:pt modelId="{FAED5709-52F7-49CA-81F4-9135D162CAE8}" type="pres">
      <dgm:prSet presAssocID="{1C8246FD-A8CC-49E5-99A7-E821A0CB46BA}" presName="parentText" presStyleLbl="node1" presStyleIdx="0" presStyleCnt="5">
        <dgm:presLayoutVars>
          <dgm:chMax val="1"/>
          <dgm:bulletEnabled val="1"/>
        </dgm:presLayoutVars>
      </dgm:prSet>
      <dgm:spPr/>
    </dgm:pt>
    <dgm:pt modelId="{578E38E2-5971-4840-B43E-F551934F67CF}" type="pres">
      <dgm:prSet presAssocID="{1C8246FD-A8CC-49E5-99A7-E821A0CB46BA}" presName="aSpace" presStyleCnt="0"/>
      <dgm:spPr/>
    </dgm:pt>
    <dgm:pt modelId="{B52FC91E-5B2F-4C89-9ACF-6F22539456D2}" type="pres">
      <dgm:prSet presAssocID="{A4BBE45B-2101-41F9-B2AE-C27DDD8E4729}" presName="compNode" presStyleCnt="0"/>
      <dgm:spPr/>
    </dgm:pt>
    <dgm:pt modelId="{B41482AE-C930-426A-B28B-914B9049B063}" type="pres">
      <dgm:prSet presAssocID="{A4BBE45B-2101-41F9-B2AE-C27DDD8E4729}" presName="noGeometry" presStyleCnt="0"/>
      <dgm:spPr/>
    </dgm:pt>
    <dgm:pt modelId="{8605438B-9128-4B79-87CD-9A18BCCA5C75}" type="pres">
      <dgm:prSet presAssocID="{A4BBE45B-2101-41F9-B2AE-C27DDD8E4729}" presName="childTextVisible" presStyleLbl="bgAccFollowNode1" presStyleIdx="1" presStyleCnt="5">
        <dgm:presLayoutVars>
          <dgm:bulletEnabled val="1"/>
        </dgm:presLayoutVars>
      </dgm:prSet>
      <dgm:spPr/>
    </dgm:pt>
    <dgm:pt modelId="{8F4A9522-7632-4A81-B9FD-33DA77F33372}" type="pres">
      <dgm:prSet presAssocID="{A4BBE45B-2101-41F9-B2AE-C27DDD8E4729}" presName="childTextHidden" presStyleLbl="bgAccFollowNode1" presStyleIdx="1" presStyleCnt="5"/>
      <dgm:spPr/>
    </dgm:pt>
    <dgm:pt modelId="{BCB4196A-8963-448D-92E1-270DBA0B68DE}" type="pres">
      <dgm:prSet presAssocID="{A4BBE45B-2101-41F9-B2AE-C27DDD8E4729}" presName="parentText" presStyleLbl="node1" presStyleIdx="1" presStyleCnt="5">
        <dgm:presLayoutVars>
          <dgm:chMax val="1"/>
          <dgm:bulletEnabled val="1"/>
        </dgm:presLayoutVars>
      </dgm:prSet>
      <dgm:spPr/>
    </dgm:pt>
    <dgm:pt modelId="{69E23D03-D59C-44B6-95A4-6808808DC2A7}" type="pres">
      <dgm:prSet presAssocID="{A4BBE45B-2101-41F9-B2AE-C27DDD8E4729}" presName="aSpace" presStyleCnt="0"/>
      <dgm:spPr/>
    </dgm:pt>
    <dgm:pt modelId="{AC0CBAF7-BE06-4099-A529-CA8A703611EA}" type="pres">
      <dgm:prSet presAssocID="{ED86702A-0859-4236-AAA2-725B83D17C3A}" presName="compNode" presStyleCnt="0"/>
      <dgm:spPr/>
    </dgm:pt>
    <dgm:pt modelId="{A980F85C-7ED5-4CE2-9098-9F1A699522FC}" type="pres">
      <dgm:prSet presAssocID="{ED86702A-0859-4236-AAA2-725B83D17C3A}" presName="noGeometry" presStyleCnt="0"/>
      <dgm:spPr/>
    </dgm:pt>
    <dgm:pt modelId="{FDBD617F-2678-4014-AA37-A86F45431A6B}" type="pres">
      <dgm:prSet presAssocID="{ED86702A-0859-4236-AAA2-725B83D17C3A}" presName="childTextVisible" presStyleLbl="bgAccFollowNode1" presStyleIdx="2" presStyleCnt="5">
        <dgm:presLayoutVars>
          <dgm:bulletEnabled val="1"/>
        </dgm:presLayoutVars>
      </dgm:prSet>
      <dgm:spPr/>
    </dgm:pt>
    <dgm:pt modelId="{B2744104-A226-4244-AFEB-1B8738BC3931}" type="pres">
      <dgm:prSet presAssocID="{ED86702A-0859-4236-AAA2-725B83D17C3A}" presName="childTextHidden" presStyleLbl="bgAccFollowNode1" presStyleIdx="2" presStyleCnt="5"/>
      <dgm:spPr/>
    </dgm:pt>
    <dgm:pt modelId="{CF0E448E-EDB0-478B-90B1-15F589705245}" type="pres">
      <dgm:prSet presAssocID="{ED86702A-0859-4236-AAA2-725B83D17C3A}" presName="parentText" presStyleLbl="node1" presStyleIdx="2" presStyleCnt="5">
        <dgm:presLayoutVars>
          <dgm:chMax val="1"/>
          <dgm:bulletEnabled val="1"/>
        </dgm:presLayoutVars>
      </dgm:prSet>
      <dgm:spPr/>
    </dgm:pt>
    <dgm:pt modelId="{A7472768-A91F-43D7-BC52-55984AFEDD18}" type="pres">
      <dgm:prSet presAssocID="{ED86702A-0859-4236-AAA2-725B83D17C3A}" presName="aSpace" presStyleCnt="0"/>
      <dgm:spPr/>
    </dgm:pt>
    <dgm:pt modelId="{3CEF06D8-2B2F-4E14-AA55-85CAFC5FE9FD}" type="pres">
      <dgm:prSet presAssocID="{C30F6F1F-DB45-408A-B32A-AB120CC3FDF1}" presName="compNode" presStyleCnt="0"/>
      <dgm:spPr/>
    </dgm:pt>
    <dgm:pt modelId="{F5BD274C-DEC8-45BC-8169-31AA7AC588BC}" type="pres">
      <dgm:prSet presAssocID="{C30F6F1F-DB45-408A-B32A-AB120CC3FDF1}" presName="noGeometry" presStyleCnt="0"/>
      <dgm:spPr/>
    </dgm:pt>
    <dgm:pt modelId="{AD72D06D-4F6E-405E-AA2C-69C7C3A8D7A6}" type="pres">
      <dgm:prSet presAssocID="{C30F6F1F-DB45-408A-B32A-AB120CC3FDF1}" presName="childTextVisible" presStyleLbl="bgAccFollowNode1" presStyleIdx="3" presStyleCnt="5">
        <dgm:presLayoutVars>
          <dgm:bulletEnabled val="1"/>
        </dgm:presLayoutVars>
      </dgm:prSet>
      <dgm:spPr/>
    </dgm:pt>
    <dgm:pt modelId="{524E3D70-0ACF-47BF-9975-237A520FF294}" type="pres">
      <dgm:prSet presAssocID="{C30F6F1F-DB45-408A-B32A-AB120CC3FDF1}" presName="childTextHidden" presStyleLbl="bgAccFollowNode1" presStyleIdx="3" presStyleCnt="5"/>
      <dgm:spPr/>
    </dgm:pt>
    <dgm:pt modelId="{CF8B89E8-3C2D-4B08-8E70-94C3D8942AF2}" type="pres">
      <dgm:prSet presAssocID="{C30F6F1F-DB45-408A-B32A-AB120CC3FDF1}" presName="parentText" presStyleLbl="node1" presStyleIdx="3" presStyleCnt="5">
        <dgm:presLayoutVars>
          <dgm:chMax val="1"/>
          <dgm:bulletEnabled val="1"/>
        </dgm:presLayoutVars>
      </dgm:prSet>
      <dgm:spPr/>
    </dgm:pt>
    <dgm:pt modelId="{2FCC133C-8DD0-4073-BB24-F0396706029F}" type="pres">
      <dgm:prSet presAssocID="{C30F6F1F-DB45-408A-B32A-AB120CC3FDF1}" presName="aSpace" presStyleCnt="0"/>
      <dgm:spPr/>
    </dgm:pt>
    <dgm:pt modelId="{7201D07F-51B8-4075-81EC-0D3201D8209E}" type="pres">
      <dgm:prSet presAssocID="{C65ABCB6-288B-40F7-815F-F930666A51FC}" presName="compNode" presStyleCnt="0"/>
      <dgm:spPr/>
    </dgm:pt>
    <dgm:pt modelId="{C92FCB15-9909-4BC7-AF2E-0BFE076918DA}" type="pres">
      <dgm:prSet presAssocID="{C65ABCB6-288B-40F7-815F-F930666A51FC}" presName="noGeometry" presStyleCnt="0"/>
      <dgm:spPr/>
    </dgm:pt>
    <dgm:pt modelId="{5C53E137-9210-4F4F-9AA5-6F6E9215F557}" type="pres">
      <dgm:prSet presAssocID="{C65ABCB6-288B-40F7-815F-F930666A51FC}" presName="childTextVisible" presStyleLbl="bgAccFollowNode1" presStyleIdx="4" presStyleCnt="5">
        <dgm:presLayoutVars>
          <dgm:bulletEnabled val="1"/>
        </dgm:presLayoutVars>
      </dgm:prSet>
      <dgm:spPr/>
    </dgm:pt>
    <dgm:pt modelId="{2986199E-7541-4E11-A817-87FBDF43912A}" type="pres">
      <dgm:prSet presAssocID="{C65ABCB6-288B-40F7-815F-F930666A51FC}" presName="childTextHidden" presStyleLbl="bgAccFollowNode1" presStyleIdx="4" presStyleCnt="5"/>
      <dgm:spPr/>
    </dgm:pt>
    <dgm:pt modelId="{A020C0C1-7704-4C1F-92CF-937F04967ADA}" type="pres">
      <dgm:prSet presAssocID="{C65ABCB6-288B-40F7-815F-F930666A51FC}" presName="parentText" presStyleLbl="node1" presStyleIdx="4" presStyleCnt="5">
        <dgm:presLayoutVars>
          <dgm:chMax val="1"/>
          <dgm:bulletEnabled val="1"/>
        </dgm:presLayoutVars>
      </dgm:prSet>
      <dgm:spPr/>
    </dgm:pt>
  </dgm:ptLst>
  <dgm:cxnLst>
    <dgm:cxn modelId="{62DD1710-7B93-4031-975E-0C550EE1F30A}" type="presOf" srcId="{9845B674-CE64-4E0A-B621-1439B04969C6}" destId="{E10A546B-0E05-46C7-BA39-C10608CAA261}" srcOrd="0" destOrd="0" presId="urn:microsoft.com/office/officeart/2005/8/layout/hProcess6"/>
    <dgm:cxn modelId="{78DEAB13-1B10-4DE8-9A6B-7EC9F5126093}" srcId="{9845B674-CE64-4E0A-B621-1439B04969C6}" destId="{ED86702A-0859-4236-AAA2-725B83D17C3A}" srcOrd="2" destOrd="0" parTransId="{E3189E5C-E4F2-4752-AE5A-DFF3557A8034}" sibTransId="{2C47A6FE-CB4B-4900-8372-A7A09161F23E}"/>
    <dgm:cxn modelId="{6A1E7216-35AF-4B28-89E0-E25A49930937}" type="presOf" srcId="{709235F9-FCE0-48DC-BA5A-460BCD405424}" destId="{FDBD617F-2678-4014-AA37-A86F45431A6B}" srcOrd="0" destOrd="0" presId="urn:microsoft.com/office/officeart/2005/8/layout/hProcess6"/>
    <dgm:cxn modelId="{5ABF7617-931A-4FC0-9DDC-CBE619A71E40}" type="presOf" srcId="{ED86702A-0859-4236-AAA2-725B83D17C3A}" destId="{CF0E448E-EDB0-478B-90B1-15F589705245}" srcOrd="0" destOrd="0" presId="urn:microsoft.com/office/officeart/2005/8/layout/hProcess6"/>
    <dgm:cxn modelId="{EA179926-0C43-4175-AA07-39888BEF2543}" type="presOf" srcId="{B7C8AC9B-8F7D-47CB-ABB7-EDBB7B8784E7}" destId="{8F4A9522-7632-4A81-B9FD-33DA77F33372}" srcOrd="1" destOrd="0" presId="urn:microsoft.com/office/officeart/2005/8/layout/hProcess6"/>
    <dgm:cxn modelId="{B598192F-3695-47BC-BA8F-62CD1DE6C420}" type="presOf" srcId="{B7C8AC9B-8F7D-47CB-ABB7-EDBB7B8784E7}" destId="{8605438B-9128-4B79-87CD-9A18BCCA5C75}" srcOrd="0" destOrd="0" presId="urn:microsoft.com/office/officeart/2005/8/layout/hProcess6"/>
    <dgm:cxn modelId="{ADDCA840-45A3-4B55-9737-90EBDF4DBF79}" type="presOf" srcId="{709235F9-FCE0-48DC-BA5A-460BCD405424}" destId="{B2744104-A226-4244-AFEB-1B8738BC3931}" srcOrd="1" destOrd="0" presId="urn:microsoft.com/office/officeart/2005/8/layout/hProcess6"/>
    <dgm:cxn modelId="{99357847-E340-4822-97DE-4EDD93571E71}" type="presOf" srcId="{A4BBE45B-2101-41F9-B2AE-C27DDD8E4729}" destId="{BCB4196A-8963-448D-92E1-270DBA0B68DE}" srcOrd="0" destOrd="0" presId="urn:microsoft.com/office/officeart/2005/8/layout/hProcess6"/>
    <dgm:cxn modelId="{7C1B9C6D-32F1-46E1-973F-A5E8BF259D29}" type="presOf" srcId="{C30F6F1F-DB45-408A-B32A-AB120CC3FDF1}" destId="{CF8B89E8-3C2D-4B08-8E70-94C3D8942AF2}" srcOrd="0" destOrd="0" presId="urn:microsoft.com/office/officeart/2005/8/layout/hProcess6"/>
    <dgm:cxn modelId="{F4E49270-6111-4C5F-8F8B-2E5EFC4C0251}" srcId="{9845B674-CE64-4E0A-B621-1439B04969C6}" destId="{A4BBE45B-2101-41F9-B2AE-C27DDD8E4729}" srcOrd="1" destOrd="0" parTransId="{50752C52-7B88-4F42-89C4-A9A7D3A4A1E0}" sibTransId="{677760B8-A2DC-44D5-8B3E-6B324EFF0FAA}"/>
    <dgm:cxn modelId="{0A1ECD72-1BEF-44D3-AE8F-E310B1B0C55C}" srcId="{ED86702A-0859-4236-AAA2-725B83D17C3A}" destId="{709235F9-FCE0-48DC-BA5A-460BCD405424}" srcOrd="0" destOrd="0" parTransId="{8BB3C93A-96EF-46BC-9BA1-E4860825B574}" sibTransId="{73877A32-771F-4009-8078-C2748492D463}"/>
    <dgm:cxn modelId="{7CE75373-A049-44C7-98BA-CC4181C93A90}" srcId="{A4BBE45B-2101-41F9-B2AE-C27DDD8E4729}" destId="{B7C8AC9B-8F7D-47CB-ABB7-EDBB7B8784E7}" srcOrd="0" destOrd="0" parTransId="{F9CECCCF-FFE2-4C31-93EF-F03E0D6156CA}" sibTransId="{5D7F8DB6-0011-41A3-BBC1-3968B0E6D136}"/>
    <dgm:cxn modelId="{20F39253-BDEF-4C3D-8616-C279BFF56038}" srcId="{9845B674-CE64-4E0A-B621-1439B04969C6}" destId="{C65ABCB6-288B-40F7-815F-F930666A51FC}" srcOrd="4" destOrd="0" parTransId="{6734F25E-AF6E-43E3-A911-8A1A74228F01}" sibTransId="{8EE00D60-231B-4122-8E24-2C44C2EB92BE}"/>
    <dgm:cxn modelId="{C445897B-D170-4D2C-9D85-4E2A81F45A60}" srcId="{9845B674-CE64-4E0A-B621-1439B04969C6}" destId="{C30F6F1F-DB45-408A-B32A-AB120CC3FDF1}" srcOrd="3" destOrd="0" parTransId="{B5AE4AAA-850B-4761-BB38-0F70208310F8}" sibTransId="{26603587-E3A8-4CAB-8294-C54383335706}"/>
    <dgm:cxn modelId="{88610182-35D1-4FD1-833F-52619C7C4E70}" type="presOf" srcId="{6B1793B1-B926-4B45-BEB9-DB1C8B41C83B}" destId="{9BD35F77-C233-4DB9-BE67-FD871F993EFC}" srcOrd="0" destOrd="0" presId="urn:microsoft.com/office/officeart/2005/8/layout/hProcess6"/>
    <dgm:cxn modelId="{BB49B692-C3C4-4CFC-92A7-8518B6A19120}" srcId="{9845B674-CE64-4E0A-B621-1439B04969C6}" destId="{1C8246FD-A8CC-49E5-99A7-E821A0CB46BA}" srcOrd="0" destOrd="0" parTransId="{68A277DF-CC7A-47C1-8A85-4CD1E8535375}" sibTransId="{D07B7E44-D248-4410-93FE-01D9C69C9336}"/>
    <dgm:cxn modelId="{70CAF6A5-D6E6-455D-AC59-BA3B5E2497BA}" type="presOf" srcId="{1C8246FD-A8CC-49E5-99A7-E821A0CB46BA}" destId="{FAED5709-52F7-49CA-81F4-9135D162CAE8}" srcOrd="0" destOrd="0" presId="urn:microsoft.com/office/officeart/2005/8/layout/hProcess6"/>
    <dgm:cxn modelId="{C68388D6-D64A-4369-8610-14EA01C771E6}" type="presOf" srcId="{C65ABCB6-288B-40F7-815F-F930666A51FC}" destId="{A020C0C1-7704-4C1F-92CF-937F04967ADA}" srcOrd="0" destOrd="0" presId="urn:microsoft.com/office/officeart/2005/8/layout/hProcess6"/>
    <dgm:cxn modelId="{273AF9D6-34D8-406D-9DD5-6945C53C057E}" type="presOf" srcId="{6B1793B1-B926-4B45-BEB9-DB1C8B41C83B}" destId="{7D6EF9F9-5006-4126-89CD-3E19D1011793}" srcOrd="1" destOrd="0" presId="urn:microsoft.com/office/officeart/2005/8/layout/hProcess6"/>
    <dgm:cxn modelId="{5818AFDC-8FDD-45AB-9B8A-D801ACBE81B8}" srcId="{1C8246FD-A8CC-49E5-99A7-E821A0CB46BA}" destId="{6B1793B1-B926-4B45-BEB9-DB1C8B41C83B}" srcOrd="0" destOrd="0" parTransId="{5A270B2B-BD74-47D2-B1C1-56ED151C1F64}" sibTransId="{4649B6A0-CC6C-4D2D-BC1B-42A144D8ABE5}"/>
    <dgm:cxn modelId="{D56389FA-76CC-49E1-9935-BB7851A0FF74}" type="presParOf" srcId="{E10A546B-0E05-46C7-BA39-C10608CAA261}" destId="{F9E37C36-2B54-402C-ADF5-53ADDF1CD9F2}" srcOrd="0" destOrd="0" presId="urn:microsoft.com/office/officeart/2005/8/layout/hProcess6"/>
    <dgm:cxn modelId="{B1005A9A-C9F4-41EA-B76E-F55DF635833A}" type="presParOf" srcId="{F9E37C36-2B54-402C-ADF5-53ADDF1CD9F2}" destId="{D910A84F-A6CE-41E1-8668-2114D39C0929}" srcOrd="0" destOrd="0" presId="urn:microsoft.com/office/officeart/2005/8/layout/hProcess6"/>
    <dgm:cxn modelId="{A0236673-7A30-4007-B837-4BBB23F7DB7B}" type="presParOf" srcId="{F9E37C36-2B54-402C-ADF5-53ADDF1CD9F2}" destId="{9BD35F77-C233-4DB9-BE67-FD871F993EFC}" srcOrd="1" destOrd="0" presId="urn:microsoft.com/office/officeart/2005/8/layout/hProcess6"/>
    <dgm:cxn modelId="{421648C7-0FEF-4623-B999-FC5454D30201}" type="presParOf" srcId="{F9E37C36-2B54-402C-ADF5-53ADDF1CD9F2}" destId="{7D6EF9F9-5006-4126-89CD-3E19D1011793}" srcOrd="2" destOrd="0" presId="urn:microsoft.com/office/officeart/2005/8/layout/hProcess6"/>
    <dgm:cxn modelId="{7268B7E3-AAC3-4745-B83D-070371E04CB3}" type="presParOf" srcId="{F9E37C36-2B54-402C-ADF5-53ADDF1CD9F2}" destId="{FAED5709-52F7-49CA-81F4-9135D162CAE8}" srcOrd="3" destOrd="0" presId="urn:microsoft.com/office/officeart/2005/8/layout/hProcess6"/>
    <dgm:cxn modelId="{20795250-8E93-489D-8D14-25192C62D4C3}" type="presParOf" srcId="{E10A546B-0E05-46C7-BA39-C10608CAA261}" destId="{578E38E2-5971-4840-B43E-F551934F67CF}" srcOrd="1" destOrd="0" presId="urn:microsoft.com/office/officeart/2005/8/layout/hProcess6"/>
    <dgm:cxn modelId="{7E51E6AD-8858-470C-9779-689D9A96EA9D}" type="presParOf" srcId="{E10A546B-0E05-46C7-BA39-C10608CAA261}" destId="{B52FC91E-5B2F-4C89-9ACF-6F22539456D2}" srcOrd="2" destOrd="0" presId="urn:microsoft.com/office/officeart/2005/8/layout/hProcess6"/>
    <dgm:cxn modelId="{05FEBB12-AD43-4815-810D-E0CFB63096DB}" type="presParOf" srcId="{B52FC91E-5B2F-4C89-9ACF-6F22539456D2}" destId="{B41482AE-C930-426A-B28B-914B9049B063}" srcOrd="0" destOrd="0" presId="urn:microsoft.com/office/officeart/2005/8/layout/hProcess6"/>
    <dgm:cxn modelId="{2D648A2F-BB7A-4E71-AA58-0BB1A6F166CE}" type="presParOf" srcId="{B52FC91E-5B2F-4C89-9ACF-6F22539456D2}" destId="{8605438B-9128-4B79-87CD-9A18BCCA5C75}" srcOrd="1" destOrd="0" presId="urn:microsoft.com/office/officeart/2005/8/layout/hProcess6"/>
    <dgm:cxn modelId="{700A1594-D85C-4989-88C3-6B17C7016BF6}" type="presParOf" srcId="{B52FC91E-5B2F-4C89-9ACF-6F22539456D2}" destId="{8F4A9522-7632-4A81-B9FD-33DA77F33372}" srcOrd="2" destOrd="0" presId="urn:microsoft.com/office/officeart/2005/8/layout/hProcess6"/>
    <dgm:cxn modelId="{52B4E1AB-BA97-4A7C-9265-BB4D66F3433C}" type="presParOf" srcId="{B52FC91E-5B2F-4C89-9ACF-6F22539456D2}" destId="{BCB4196A-8963-448D-92E1-270DBA0B68DE}" srcOrd="3" destOrd="0" presId="urn:microsoft.com/office/officeart/2005/8/layout/hProcess6"/>
    <dgm:cxn modelId="{982C4FA5-087D-4D72-AC0D-5AF68E54177A}" type="presParOf" srcId="{E10A546B-0E05-46C7-BA39-C10608CAA261}" destId="{69E23D03-D59C-44B6-95A4-6808808DC2A7}" srcOrd="3" destOrd="0" presId="urn:microsoft.com/office/officeart/2005/8/layout/hProcess6"/>
    <dgm:cxn modelId="{3D06564A-AA3E-4573-86FC-04CC5669155B}" type="presParOf" srcId="{E10A546B-0E05-46C7-BA39-C10608CAA261}" destId="{AC0CBAF7-BE06-4099-A529-CA8A703611EA}" srcOrd="4" destOrd="0" presId="urn:microsoft.com/office/officeart/2005/8/layout/hProcess6"/>
    <dgm:cxn modelId="{EA0B1299-F766-409A-B0C7-2494A87FBC7F}" type="presParOf" srcId="{AC0CBAF7-BE06-4099-A529-CA8A703611EA}" destId="{A980F85C-7ED5-4CE2-9098-9F1A699522FC}" srcOrd="0" destOrd="0" presId="urn:microsoft.com/office/officeart/2005/8/layout/hProcess6"/>
    <dgm:cxn modelId="{F5DF0CDC-0985-4160-A7B1-2EF3CF2B000A}" type="presParOf" srcId="{AC0CBAF7-BE06-4099-A529-CA8A703611EA}" destId="{FDBD617F-2678-4014-AA37-A86F45431A6B}" srcOrd="1" destOrd="0" presId="urn:microsoft.com/office/officeart/2005/8/layout/hProcess6"/>
    <dgm:cxn modelId="{A5B96A11-A395-412A-A3D7-349DF7BE39F4}" type="presParOf" srcId="{AC0CBAF7-BE06-4099-A529-CA8A703611EA}" destId="{B2744104-A226-4244-AFEB-1B8738BC3931}" srcOrd="2" destOrd="0" presId="urn:microsoft.com/office/officeart/2005/8/layout/hProcess6"/>
    <dgm:cxn modelId="{8DF25F97-1A1E-4A77-B8BB-420D77077BB5}" type="presParOf" srcId="{AC0CBAF7-BE06-4099-A529-CA8A703611EA}" destId="{CF0E448E-EDB0-478B-90B1-15F589705245}" srcOrd="3" destOrd="0" presId="urn:microsoft.com/office/officeart/2005/8/layout/hProcess6"/>
    <dgm:cxn modelId="{2660C4B1-ABAE-4BE6-BD27-D275363C8095}" type="presParOf" srcId="{E10A546B-0E05-46C7-BA39-C10608CAA261}" destId="{A7472768-A91F-43D7-BC52-55984AFEDD18}" srcOrd="5" destOrd="0" presId="urn:microsoft.com/office/officeart/2005/8/layout/hProcess6"/>
    <dgm:cxn modelId="{AA2E87FA-C10B-4D2F-8840-85B0CA421853}" type="presParOf" srcId="{E10A546B-0E05-46C7-BA39-C10608CAA261}" destId="{3CEF06D8-2B2F-4E14-AA55-85CAFC5FE9FD}" srcOrd="6" destOrd="0" presId="urn:microsoft.com/office/officeart/2005/8/layout/hProcess6"/>
    <dgm:cxn modelId="{69472D2F-B3F9-4998-BFAE-5FCFF40A4EC5}" type="presParOf" srcId="{3CEF06D8-2B2F-4E14-AA55-85CAFC5FE9FD}" destId="{F5BD274C-DEC8-45BC-8169-31AA7AC588BC}" srcOrd="0" destOrd="0" presId="urn:microsoft.com/office/officeart/2005/8/layout/hProcess6"/>
    <dgm:cxn modelId="{5BA31216-CB0B-4181-9D23-9FD03C400EDC}" type="presParOf" srcId="{3CEF06D8-2B2F-4E14-AA55-85CAFC5FE9FD}" destId="{AD72D06D-4F6E-405E-AA2C-69C7C3A8D7A6}" srcOrd="1" destOrd="0" presId="urn:microsoft.com/office/officeart/2005/8/layout/hProcess6"/>
    <dgm:cxn modelId="{77D7F705-171C-4ABA-8F9A-50B6F8ADC69E}" type="presParOf" srcId="{3CEF06D8-2B2F-4E14-AA55-85CAFC5FE9FD}" destId="{524E3D70-0ACF-47BF-9975-237A520FF294}" srcOrd="2" destOrd="0" presId="urn:microsoft.com/office/officeart/2005/8/layout/hProcess6"/>
    <dgm:cxn modelId="{24846EFF-820B-4676-82EF-964764C6B8F5}" type="presParOf" srcId="{3CEF06D8-2B2F-4E14-AA55-85CAFC5FE9FD}" destId="{CF8B89E8-3C2D-4B08-8E70-94C3D8942AF2}" srcOrd="3" destOrd="0" presId="urn:microsoft.com/office/officeart/2005/8/layout/hProcess6"/>
    <dgm:cxn modelId="{73BED9BC-E41B-4585-B08E-80296F6D2DD3}" type="presParOf" srcId="{E10A546B-0E05-46C7-BA39-C10608CAA261}" destId="{2FCC133C-8DD0-4073-BB24-F0396706029F}" srcOrd="7" destOrd="0" presId="urn:microsoft.com/office/officeart/2005/8/layout/hProcess6"/>
    <dgm:cxn modelId="{F60A302D-24AA-489A-878F-D9A2E3FFF6E8}" type="presParOf" srcId="{E10A546B-0E05-46C7-BA39-C10608CAA261}" destId="{7201D07F-51B8-4075-81EC-0D3201D8209E}" srcOrd="8" destOrd="0" presId="urn:microsoft.com/office/officeart/2005/8/layout/hProcess6"/>
    <dgm:cxn modelId="{61496161-7B3C-4349-9145-A429F9A913A6}" type="presParOf" srcId="{7201D07F-51B8-4075-81EC-0D3201D8209E}" destId="{C92FCB15-9909-4BC7-AF2E-0BFE076918DA}" srcOrd="0" destOrd="0" presId="urn:microsoft.com/office/officeart/2005/8/layout/hProcess6"/>
    <dgm:cxn modelId="{1686B254-2807-4D13-8C3B-9DB3C8DF3CF6}" type="presParOf" srcId="{7201D07F-51B8-4075-81EC-0D3201D8209E}" destId="{5C53E137-9210-4F4F-9AA5-6F6E9215F557}" srcOrd="1" destOrd="0" presId="urn:microsoft.com/office/officeart/2005/8/layout/hProcess6"/>
    <dgm:cxn modelId="{65E78C2A-D4A5-439C-BEB7-0E378D6081FC}" type="presParOf" srcId="{7201D07F-51B8-4075-81EC-0D3201D8209E}" destId="{2986199E-7541-4E11-A817-87FBDF43912A}" srcOrd="2" destOrd="0" presId="urn:microsoft.com/office/officeart/2005/8/layout/hProcess6"/>
    <dgm:cxn modelId="{A4970734-9EA5-40C0-9C7E-B3CFB301CF82}" type="presParOf" srcId="{7201D07F-51B8-4075-81EC-0D3201D8209E}" destId="{A020C0C1-7704-4C1F-92CF-937F04967AD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6DBB8-6E80-4E0E-B014-D7FAFAF95B7A}">
      <dsp:nvSpPr>
        <dsp:cNvPr id="0" name=""/>
        <dsp:cNvSpPr/>
      </dsp:nvSpPr>
      <dsp:spPr>
        <a:xfrm>
          <a:off x="3801883" y="1015"/>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Increased Collaboration</a:t>
          </a:r>
          <a:endParaRPr lang="en-IN" sz="1400" kern="1200" dirty="0">
            <a:latin typeface="Times New Roman" panose="02020603050405020304" pitchFamily="18" charset="0"/>
            <a:cs typeface="Times New Roman" panose="02020603050405020304" pitchFamily="18" charset="0"/>
          </a:endParaRPr>
        </a:p>
      </dsp:txBody>
      <dsp:txXfrm>
        <a:off x="3998617" y="197749"/>
        <a:ext cx="949915" cy="949915"/>
      </dsp:txXfrm>
    </dsp:sp>
    <dsp:sp modelId="{B9B270C9-9BD6-4E56-AC3F-DA57B6B999CA}">
      <dsp:nvSpPr>
        <dsp:cNvPr id="0" name=""/>
        <dsp:cNvSpPr/>
      </dsp:nvSpPr>
      <dsp:spPr>
        <a:xfrm rot="2700000">
          <a:off x="5000922" y="1151469"/>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016572" y="1204364"/>
        <a:ext cx="249355" cy="272035"/>
      </dsp:txXfrm>
    </dsp:sp>
    <dsp:sp modelId="{ACFA79AD-DF1B-4E34-8C62-0C3B79E90F6E}">
      <dsp:nvSpPr>
        <dsp:cNvPr id="0" name=""/>
        <dsp:cNvSpPr/>
      </dsp:nvSpPr>
      <dsp:spPr>
        <a:xfrm>
          <a:off x="5227057" y="1426189"/>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Enhanced Organization</a:t>
          </a:r>
          <a:endParaRPr lang="en-IN" sz="1400" kern="1200" dirty="0">
            <a:latin typeface="Times New Roman" panose="02020603050405020304" pitchFamily="18" charset="0"/>
            <a:cs typeface="Times New Roman" panose="02020603050405020304" pitchFamily="18" charset="0"/>
          </a:endParaRPr>
        </a:p>
      </dsp:txBody>
      <dsp:txXfrm>
        <a:off x="5423791" y="1622923"/>
        <a:ext cx="949915" cy="949915"/>
      </dsp:txXfrm>
    </dsp:sp>
    <dsp:sp modelId="{0BAD20A6-66D7-48D8-A728-76026F166473}">
      <dsp:nvSpPr>
        <dsp:cNvPr id="0" name=""/>
        <dsp:cNvSpPr/>
      </dsp:nvSpPr>
      <dsp:spPr>
        <a:xfrm rot="8100000">
          <a:off x="5015179" y="2576643"/>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5106396" y="2629538"/>
        <a:ext cx="249355" cy="272035"/>
      </dsp:txXfrm>
    </dsp:sp>
    <dsp:sp modelId="{A6C6F429-8F91-45CB-A0D2-FB3C9F3B7EF4}">
      <dsp:nvSpPr>
        <dsp:cNvPr id="0" name=""/>
        <dsp:cNvSpPr/>
      </dsp:nvSpPr>
      <dsp:spPr>
        <a:xfrm>
          <a:off x="3801883" y="2851363"/>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Better Visibility</a:t>
          </a:r>
          <a:endParaRPr lang="en-IN" sz="1400" kern="1200" dirty="0">
            <a:latin typeface="Times New Roman" panose="02020603050405020304" pitchFamily="18" charset="0"/>
            <a:cs typeface="Times New Roman" panose="02020603050405020304" pitchFamily="18" charset="0"/>
          </a:endParaRPr>
        </a:p>
      </dsp:txBody>
      <dsp:txXfrm>
        <a:off x="3998617" y="3048097"/>
        <a:ext cx="949915" cy="949915"/>
      </dsp:txXfrm>
    </dsp:sp>
    <dsp:sp modelId="{A4DB8211-FDBC-41CA-AA2B-0DB19A2594A7}">
      <dsp:nvSpPr>
        <dsp:cNvPr id="0" name=""/>
        <dsp:cNvSpPr/>
      </dsp:nvSpPr>
      <dsp:spPr>
        <a:xfrm rot="13500000">
          <a:off x="3590005" y="2590900"/>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681222" y="2719361"/>
        <a:ext cx="249355" cy="272035"/>
      </dsp:txXfrm>
    </dsp:sp>
    <dsp:sp modelId="{64AAB537-2C70-4107-B9B0-D817917BE8A2}">
      <dsp:nvSpPr>
        <dsp:cNvPr id="0" name=""/>
        <dsp:cNvSpPr/>
      </dsp:nvSpPr>
      <dsp:spPr>
        <a:xfrm>
          <a:off x="2376709" y="1426189"/>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Increased efficiency</a:t>
          </a:r>
          <a:endParaRPr lang="en-IN" sz="1400" kern="1200" dirty="0">
            <a:latin typeface="Times New Roman" panose="02020603050405020304" pitchFamily="18" charset="0"/>
            <a:cs typeface="Times New Roman" panose="02020603050405020304" pitchFamily="18" charset="0"/>
          </a:endParaRPr>
        </a:p>
      </dsp:txBody>
      <dsp:txXfrm>
        <a:off x="2573443" y="1622923"/>
        <a:ext cx="949915" cy="949915"/>
      </dsp:txXfrm>
    </dsp:sp>
    <dsp:sp modelId="{85F4595F-1CB1-4704-A03F-5787E69335DA}">
      <dsp:nvSpPr>
        <dsp:cNvPr id="0" name=""/>
        <dsp:cNvSpPr/>
      </dsp:nvSpPr>
      <dsp:spPr>
        <a:xfrm rot="18900000">
          <a:off x="3575748" y="1165726"/>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3591398" y="1294187"/>
        <a:ext cx="249355" cy="272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35F77-C233-4DB9-BE67-FD871F993EFC}">
      <dsp:nvSpPr>
        <dsp:cNvPr id="0" name=""/>
        <dsp:cNvSpPr/>
      </dsp:nvSpPr>
      <dsp:spPr>
        <a:xfrm>
          <a:off x="414286"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User Registration and Authentication</a:t>
          </a:r>
          <a:endParaRPr lang="en-IN" sz="1200" kern="1200" dirty="0">
            <a:latin typeface="Times New Roman" panose="02020603050405020304" pitchFamily="18" charset="0"/>
            <a:cs typeface="Times New Roman" panose="02020603050405020304" pitchFamily="18" charset="0"/>
          </a:endParaRPr>
        </a:p>
      </dsp:txBody>
      <dsp:txXfrm>
        <a:off x="823889" y="1695323"/>
        <a:ext cx="798725" cy="1002524"/>
      </dsp:txXfrm>
    </dsp:sp>
    <dsp:sp modelId="{FAED5709-52F7-49CA-81F4-9135D162CAE8}">
      <dsp:nvSpPr>
        <dsp:cNvPr id="0" name=""/>
        <dsp:cNvSpPr/>
      </dsp:nvSpPr>
      <dsp:spPr>
        <a:xfrm>
          <a:off x="4684"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01</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124654" y="1906953"/>
        <a:ext cx="579265" cy="579265"/>
      </dsp:txXfrm>
    </dsp:sp>
    <dsp:sp modelId="{8605438B-9128-4B79-87CD-9A18BCCA5C75}">
      <dsp:nvSpPr>
        <dsp:cNvPr id="0" name=""/>
        <dsp:cNvSpPr/>
      </dsp:nvSpPr>
      <dsp:spPr>
        <a:xfrm>
          <a:off x="2564700"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Manager and Developer Dashboard</a:t>
          </a:r>
          <a:endParaRPr lang="en-IN" sz="1300" kern="1200" dirty="0">
            <a:latin typeface="Times New Roman" panose="02020603050405020304" pitchFamily="18" charset="0"/>
            <a:cs typeface="Times New Roman" panose="02020603050405020304" pitchFamily="18" charset="0"/>
          </a:endParaRPr>
        </a:p>
      </dsp:txBody>
      <dsp:txXfrm>
        <a:off x="2974302" y="1695323"/>
        <a:ext cx="798725" cy="1002524"/>
      </dsp:txXfrm>
    </dsp:sp>
    <dsp:sp modelId="{BCB4196A-8963-448D-92E1-270DBA0B68DE}">
      <dsp:nvSpPr>
        <dsp:cNvPr id="0" name=""/>
        <dsp:cNvSpPr/>
      </dsp:nvSpPr>
      <dsp:spPr>
        <a:xfrm>
          <a:off x="2155097"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02</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2275067" y="1906953"/>
        <a:ext cx="579265" cy="579265"/>
      </dsp:txXfrm>
    </dsp:sp>
    <dsp:sp modelId="{FDBD617F-2678-4014-AA37-A86F45431A6B}">
      <dsp:nvSpPr>
        <dsp:cNvPr id="0" name=""/>
        <dsp:cNvSpPr/>
      </dsp:nvSpPr>
      <dsp:spPr>
        <a:xfrm>
          <a:off x="4715113"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Project creation and assignment</a:t>
          </a:r>
          <a:endParaRPr lang="en-IN" sz="1300" kern="1200" dirty="0">
            <a:latin typeface="Times New Roman" panose="02020603050405020304" pitchFamily="18" charset="0"/>
            <a:cs typeface="Times New Roman" panose="02020603050405020304" pitchFamily="18" charset="0"/>
          </a:endParaRPr>
        </a:p>
      </dsp:txBody>
      <dsp:txXfrm>
        <a:off x="5124716" y="1695323"/>
        <a:ext cx="798725" cy="1002524"/>
      </dsp:txXfrm>
    </dsp:sp>
    <dsp:sp modelId="{CF0E448E-EDB0-478B-90B1-15F589705245}">
      <dsp:nvSpPr>
        <dsp:cNvPr id="0" name=""/>
        <dsp:cNvSpPr/>
      </dsp:nvSpPr>
      <dsp:spPr>
        <a:xfrm>
          <a:off x="4305511"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03</a:t>
          </a:r>
        </a:p>
        <a:p>
          <a:pPr marL="0" lvl="0" indent="0" algn="ctr" defTabSz="711200">
            <a:lnSpc>
              <a:spcPct val="90000"/>
            </a:lnSpc>
            <a:spcBef>
              <a:spcPct val="0"/>
            </a:spcBef>
            <a:spcAft>
              <a:spcPct val="35000"/>
            </a:spcAft>
            <a:buNone/>
          </a:pPr>
          <a:r>
            <a:rPr lang="en-US" sz="1600" kern="1200" dirty="0"/>
            <a:t>step</a:t>
          </a:r>
        </a:p>
      </dsp:txBody>
      <dsp:txXfrm>
        <a:off x="4425481" y="1906953"/>
        <a:ext cx="579265" cy="579265"/>
      </dsp:txXfrm>
    </dsp:sp>
    <dsp:sp modelId="{AD72D06D-4F6E-405E-AA2C-69C7C3A8D7A6}">
      <dsp:nvSpPr>
        <dsp:cNvPr id="0" name=""/>
        <dsp:cNvSpPr/>
      </dsp:nvSpPr>
      <dsp:spPr>
        <a:xfrm>
          <a:off x="6865527"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F8B89E8-3C2D-4B08-8E70-94C3D8942AF2}">
      <dsp:nvSpPr>
        <dsp:cNvPr id="0" name=""/>
        <dsp:cNvSpPr/>
      </dsp:nvSpPr>
      <dsp:spPr>
        <a:xfrm>
          <a:off x="6455924"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04</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6575894" y="1906953"/>
        <a:ext cx="579265" cy="579265"/>
      </dsp:txXfrm>
    </dsp:sp>
    <dsp:sp modelId="{5C53E137-9210-4F4F-9AA5-6F6E9215F557}">
      <dsp:nvSpPr>
        <dsp:cNvPr id="0" name=""/>
        <dsp:cNvSpPr/>
      </dsp:nvSpPr>
      <dsp:spPr>
        <a:xfrm>
          <a:off x="9015940"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020C0C1-7704-4C1F-92CF-937F04967ADA}">
      <dsp:nvSpPr>
        <dsp:cNvPr id="0" name=""/>
        <dsp:cNvSpPr/>
      </dsp:nvSpPr>
      <dsp:spPr>
        <a:xfrm>
          <a:off x="8606338"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05</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8726308" y="1906953"/>
        <a:ext cx="579265" cy="57926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4299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9CF6C-6F1F-4346-B836-E6BF28D1382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50702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678557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7507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844756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3138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3794315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2961031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75964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42319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217062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9CF6C-6F1F-4346-B836-E6BF28D1382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1438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9CF6C-6F1F-4346-B836-E6BF28D13825}"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262153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233114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66752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759CF6C-6F1F-4346-B836-E6BF28D13825}" type="datetimeFigureOut">
              <a:rPr lang="en-IN" smtClean="0"/>
              <a:t>22-03-2024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294888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9CF6C-6F1F-4346-B836-E6BF28D1382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02F4FF-A8A6-41BD-B487-C5F517D29B8E}" type="slidenum">
              <a:rPr lang="en-IN" smtClean="0"/>
              <a:t>‹#›</a:t>
            </a:fld>
            <a:endParaRPr lang="en-IN"/>
          </a:p>
        </p:txBody>
      </p:sp>
    </p:spTree>
    <p:extLst>
      <p:ext uri="{BB962C8B-B14F-4D97-AF65-F5344CB8AC3E}">
        <p14:creationId xmlns:p14="http://schemas.microsoft.com/office/powerpoint/2010/main" val="145758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59CF6C-6F1F-4346-B836-E6BF28D13825}" type="datetimeFigureOut">
              <a:rPr lang="en-IN" smtClean="0"/>
              <a:t>22-03-2024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02F4FF-A8A6-41BD-B487-C5F517D29B8E}" type="slidenum">
              <a:rPr lang="en-IN" smtClean="0"/>
              <a:t>‹#›</a:t>
            </a:fld>
            <a:endParaRPr lang="en-IN"/>
          </a:p>
        </p:txBody>
      </p:sp>
    </p:spTree>
    <p:extLst>
      <p:ext uri="{BB962C8B-B14F-4D97-AF65-F5344CB8AC3E}">
        <p14:creationId xmlns:p14="http://schemas.microsoft.com/office/powerpoint/2010/main" val="365086003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080F7F-6FAB-9DF4-26E3-E59ABCABB52D}"/>
              </a:ext>
            </a:extLst>
          </p:cNvPr>
          <p:cNvSpPr>
            <a:spLocks noGrp="1"/>
          </p:cNvSpPr>
          <p:nvPr>
            <p:ph type="ctrTitle"/>
          </p:nvPr>
        </p:nvSpPr>
        <p:spPr>
          <a:xfrm>
            <a:off x="2019300" y="1452694"/>
            <a:ext cx="8153400" cy="1154251"/>
          </a:xfrm>
        </p:spPr>
        <p:txBody>
          <a:bodyPr>
            <a:noAutofit/>
          </a:bodyPr>
          <a:lstStyle/>
          <a:p>
            <a:pPr algn="ct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L.D. College of Engineering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Ahmedabad</a:t>
            </a:r>
          </a:p>
        </p:txBody>
      </p:sp>
      <p:pic>
        <p:nvPicPr>
          <p:cNvPr id="5" name="Picture 2" descr="C:\Documents and Settings\staff\Desktop\images.jpeg">
            <a:extLst>
              <a:ext uri="{FF2B5EF4-FFF2-40B4-BE49-F238E27FC236}">
                <a16:creationId xmlns:a16="http://schemas.microsoft.com/office/drawing/2014/main" id="{B14CDBD7-AEF9-81B7-AE86-9469855CD116}"/>
              </a:ext>
            </a:extLst>
          </p:cNvPr>
          <p:cNvPicPr>
            <a:picLocks noChangeAspect="1" noChangeArrowheads="1"/>
          </p:cNvPicPr>
          <p:nvPr/>
        </p:nvPicPr>
        <p:blipFill>
          <a:blip r:embed="rId2"/>
          <a:srcRect/>
          <a:stretch>
            <a:fillRect/>
          </a:stretch>
        </p:blipFill>
        <p:spPr bwMode="auto">
          <a:xfrm>
            <a:off x="9391649" y="69744"/>
            <a:ext cx="1293637" cy="1382950"/>
          </a:xfrm>
          <a:prstGeom prst="rect">
            <a:avLst/>
          </a:prstGeom>
          <a:noFill/>
        </p:spPr>
      </p:pic>
      <p:sp>
        <p:nvSpPr>
          <p:cNvPr id="7" name="TextBox 6">
            <a:extLst>
              <a:ext uri="{FF2B5EF4-FFF2-40B4-BE49-F238E27FC236}">
                <a16:creationId xmlns:a16="http://schemas.microsoft.com/office/drawing/2014/main" id="{7D5CED1F-7DFC-BEA9-8FBB-1ACD8B97196C}"/>
              </a:ext>
            </a:extLst>
          </p:cNvPr>
          <p:cNvSpPr txBox="1"/>
          <p:nvPr/>
        </p:nvSpPr>
        <p:spPr>
          <a:xfrm>
            <a:off x="3429000" y="3429000"/>
            <a:ext cx="5334000" cy="2123658"/>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Internship </a:t>
            </a:r>
          </a:p>
          <a:p>
            <a:pPr algn="ctr"/>
            <a:r>
              <a:rPr lang="en-US" sz="2800" b="1" dirty="0">
                <a:latin typeface="Times New Roman" pitchFamily="18" charset="0"/>
                <a:cs typeface="Times New Roman" pitchFamily="18" charset="0"/>
              </a:rPr>
              <a:t>on</a:t>
            </a:r>
          </a:p>
          <a:p>
            <a:pPr algn="ctr"/>
            <a:r>
              <a:rPr lang="en-US" sz="2800" b="1" dirty="0">
                <a:latin typeface="Times New Roman" pitchFamily="18" charset="0"/>
                <a:cs typeface="Times New Roman" pitchFamily="18" charset="0"/>
              </a:rPr>
              <a:t>Project Management System </a:t>
            </a:r>
          </a:p>
          <a:p>
            <a:pPr algn="ctr"/>
            <a:r>
              <a:rPr lang="en-US" sz="2800" b="1" dirty="0">
                <a:latin typeface="Times New Roman" pitchFamily="18" charset="0"/>
                <a:cs typeface="Times New Roman" pitchFamily="18" charset="0"/>
              </a:rPr>
              <a:t>(Arth Infosoft Pvt. Ltd.)</a:t>
            </a:r>
          </a:p>
          <a:p>
            <a:pPr algn="ctr"/>
            <a:endParaRPr lang="en-US" sz="20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E5A7B3A5-F7E0-652E-F8FD-A472E5BB0ED7}"/>
              </a:ext>
            </a:extLst>
          </p:cNvPr>
          <p:cNvSpPr txBox="1"/>
          <p:nvPr/>
        </p:nvSpPr>
        <p:spPr>
          <a:xfrm>
            <a:off x="200025" y="5218750"/>
            <a:ext cx="4752975" cy="923330"/>
          </a:xfrm>
          <a:prstGeom prst="rect">
            <a:avLst/>
          </a:prstGeom>
          <a:noFill/>
        </p:spPr>
        <p:txBody>
          <a:bodyPr wrap="square" rtlCol="0">
            <a:spAutoFit/>
          </a:bodyPr>
          <a:lstStyle/>
          <a:p>
            <a:r>
              <a:rPr lang="en-US" b="1" dirty="0">
                <a:latin typeface="Times New Roman" pitchFamily="18" charset="0"/>
                <a:cs typeface="Times New Roman" pitchFamily="18" charset="0"/>
              </a:rPr>
              <a:t>Prepared By:-</a:t>
            </a:r>
          </a:p>
          <a:p>
            <a:r>
              <a:rPr lang="en-US" dirty="0" err="1">
                <a:latin typeface="Times New Roman" pitchFamily="18" charset="0"/>
                <a:cs typeface="Times New Roman" pitchFamily="18" charset="0"/>
              </a:rPr>
              <a:t>Bhoye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Ashishkumar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Mahajambhai</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(200280107106)</a:t>
            </a:r>
          </a:p>
        </p:txBody>
      </p:sp>
      <p:sp>
        <p:nvSpPr>
          <p:cNvPr id="9" name="TextBox 8">
            <a:extLst>
              <a:ext uri="{FF2B5EF4-FFF2-40B4-BE49-F238E27FC236}">
                <a16:creationId xmlns:a16="http://schemas.microsoft.com/office/drawing/2014/main" id="{EFC51AEC-B93B-0177-7100-C5A49137073A}"/>
              </a:ext>
            </a:extLst>
          </p:cNvPr>
          <p:cNvSpPr txBox="1"/>
          <p:nvPr/>
        </p:nvSpPr>
        <p:spPr>
          <a:xfrm>
            <a:off x="7981950" y="5218750"/>
            <a:ext cx="3810000" cy="923330"/>
          </a:xfrm>
          <a:prstGeom prst="rect">
            <a:avLst/>
          </a:prstGeom>
          <a:noFill/>
        </p:spPr>
        <p:txBody>
          <a:bodyPr wrap="square" rtlCol="0">
            <a:spAutoFit/>
          </a:bodyPr>
          <a:lstStyle/>
          <a:p>
            <a:pPr algn="ctr"/>
            <a:r>
              <a:rPr lang="en-US" b="1" dirty="0">
                <a:latin typeface="Times New Roman" pitchFamily="18" charset="0"/>
                <a:cs typeface="Times New Roman" pitchFamily="18" charset="0"/>
              </a:rPr>
              <a:t>Guided By:-</a:t>
            </a:r>
          </a:p>
          <a:p>
            <a:pPr algn="ctr"/>
            <a:r>
              <a:rPr lang="en-US" dirty="0">
                <a:latin typeface="Times New Roman" pitchFamily="18" charset="0"/>
                <a:cs typeface="Times New Roman" pitchFamily="18" charset="0"/>
              </a:rPr>
              <a:t>Prof. Pinal </a:t>
            </a:r>
            <a:r>
              <a:rPr lang="en-US" dirty="0" err="1">
                <a:latin typeface="Times New Roman" pitchFamily="18" charset="0"/>
                <a:cs typeface="Times New Roman" pitchFamily="18" charset="0"/>
              </a:rPr>
              <a:t>Salot</a:t>
            </a: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pic>
        <p:nvPicPr>
          <p:cNvPr id="1028" name="Picture 4" descr="Departments - L. D. College of Engineering">
            <a:extLst>
              <a:ext uri="{FF2B5EF4-FFF2-40B4-BE49-F238E27FC236}">
                <a16:creationId xmlns:a16="http://schemas.microsoft.com/office/drawing/2014/main" id="{99577CEE-F47C-1311-621F-1366B8404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015" y="125200"/>
            <a:ext cx="1410462" cy="132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1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D4C4-501F-7DA9-5876-89190FB91A83}"/>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Key Features</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3A24B9-1996-1D49-02A0-108B5CA5D76A}"/>
              </a:ext>
            </a:extLst>
          </p:cNvPr>
          <p:cNvSpPr>
            <a:spLocks noGrp="1"/>
          </p:cNvSpPr>
          <p:nvPr>
            <p:ph idx="1"/>
          </p:nvPr>
        </p:nvSpPr>
        <p:spPr/>
        <p:txBody>
          <a:bodyPr/>
          <a:lstStyle/>
          <a:p>
            <a:pPr marL="0" indent="0">
              <a:buNone/>
            </a:pPr>
            <a:r>
              <a:rPr lang="en-US" dirty="0">
                <a:solidFill>
                  <a:schemeClr val="tx1">
                    <a:lumMod val="85000"/>
                    <a:lumOff val="15000"/>
                  </a:schemeClr>
                </a:solidFill>
                <a:latin typeface="Söhne"/>
              </a:rPr>
              <a:t>T</a:t>
            </a:r>
            <a:r>
              <a:rPr lang="en-US" b="0" i="0" dirty="0">
                <a:solidFill>
                  <a:schemeClr val="tx1">
                    <a:lumMod val="85000"/>
                    <a:lumOff val="15000"/>
                  </a:schemeClr>
                </a:solidFill>
                <a:effectLst/>
                <a:latin typeface="Söhne"/>
              </a:rPr>
              <a:t>he key features of the Project Management System:</a:t>
            </a:r>
            <a:r>
              <a:rPr lang="en-US" dirty="0">
                <a:solidFill>
                  <a:schemeClr val="tx1">
                    <a:lumMod val="85000"/>
                    <a:lumOff val="15000"/>
                  </a:schemeClr>
                </a:solidFill>
              </a:rPr>
              <a:t> </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Project Creation and Management </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Task Management </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Email Notification</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Reporting and Analysis</a:t>
            </a:r>
          </a:p>
        </p:txBody>
      </p:sp>
    </p:spTree>
    <p:extLst>
      <p:ext uri="{BB962C8B-B14F-4D97-AF65-F5344CB8AC3E}">
        <p14:creationId xmlns:p14="http://schemas.microsoft.com/office/powerpoint/2010/main" val="155662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1425-3E67-90EB-43DB-A3887A302515}"/>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Technology Stack</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FD0153-70DC-30E1-B94A-13CBF6BF1B22}"/>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Front-end :- </a:t>
            </a:r>
            <a:r>
              <a:rPr lang="en-US" dirty="0">
                <a:latin typeface="Times New Roman" panose="02020603050405020304" pitchFamily="18" charset="0"/>
                <a:cs typeface="Times New Roman" panose="02020603050405020304" pitchFamily="18" charset="0"/>
              </a:rPr>
              <a:t>HTML, CSS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Back-end :- </a:t>
            </a:r>
            <a:r>
              <a:rPr lang="en-IN" sz="2200" dirty="0">
                <a:latin typeface="Times New Roman" panose="02020603050405020304" pitchFamily="18" charset="0"/>
                <a:cs typeface="Times New Roman" panose="02020603050405020304" pitchFamily="18" charset="0"/>
              </a:rPr>
              <a:t>Python</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Libraries :- </a:t>
            </a:r>
            <a:r>
              <a:rPr lang="en-IN" sz="2200" dirty="0">
                <a:latin typeface="Times New Roman" panose="02020603050405020304" pitchFamily="18" charset="0"/>
                <a:cs typeface="Times New Roman" panose="02020603050405020304" pitchFamily="18" charset="0"/>
              </a:rPr>
              <a:t>Django</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Database :- </a:t>
            </a:r>
            <a:r>
              <a:rPr lang="en-IN" dirty="0">
                <a:latin typeface="Times New Roman" panose="02020603050405020304" pitchFamily="18" charset="0"/>
                <a:cs typeface="Times New Roman" panose="02020603050405020304" pitchFamily="18" charset="0"/>
              </a:rPr>
              <a:t>PostgreSQL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16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4124-D837-9015-B33E-B26EEEEB49A3}"/>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Conclusion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127C9F-CD66-0C30-F79B-07EAB07D7114}"/>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Implementing a project management system can be a useful and effective way to organize and      track the progress of projects within an organization. In addition, it can help to increase efficiency, reduce errors, and improve communication among team members.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Overall, a well-implemented project management system can provide several benefits, including improved organization, increased transparency, and better collaboration among team members.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7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B2FD-82FB-443F-45E3-6B3CCC5A4FAC}"/>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Presentation Outline</a:t>
            </a:r>
          </a:p>
        </p:txBody>
      </p:sp>
      <p:sp>
        <p:nvSpPr>
          <p:cNvPr id="3" name="Content Placeholder 2">
            <a:extLst>
              <a:ext uri="{FF2B5EF4-FFF2-40B4-BE49-F238E27FC236}">
                <a16:creationId xmlns:a16="http://schemas.microsoft.com/office/drawing/2014/main" id="{A9647CB3-F77E-E4A2-9B63-1941DA43F870}"/>
              </a:ext>
            </a:extLst>
          </p:cNvPr>
          <p:cNvSpPr>
            <a:spLocks noGrp="1"/>
          </p:cNvSpPr>
          <p:nvPr>
            <p:ph idx="1"/>
          </p:nvPr>
        </p:nvSpPr>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Introduction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Problem Statement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Solution Overview</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Why to Use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Flow of Work</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Key features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Technology used</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Conclusion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95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969C-AF53-509C-4F8B-761F2956EFDF}"/>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Introduction</a:t>
            </a:r>
            <a:endParaRPr lang="en-IN" sz="44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B49FA4-F018-9D62-37E4-B11831C3E1E8}"/>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A project management system is a software tool or platform designed to facilitate the planning, organization, execution, tracking, and reporting of projects and tasks within an organizatio</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n.</a:t>
            </a:r>
          </a:p>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It provides a centralized and structured environment for teams and stakeholders to collaborate, track progress, and manage all aspects of a project.</a:t>
            </a:r>
          </a:p>
          <a:p>
            <a:pPr>
              <a:buFont typeface="Arial" panose="020B0604020202020204" pitchFamily="34" charset="0"/>
              <a:buChar char="•"/>
            </a:pP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Imagine it as a central hub where you can:</a:t>
            </a:r>
          </a:p>
          <a:p>
            <a:pPr lvl="1" algn="just">
              <a:buSzPct val="90000"/>
              <a:buFont typeface="Wingdings" panose="05000000000000000000" pitchFamily="2" charset="2"/>
              <a:buChar char="Ø"/>
            </a:pPr>
            <a:r>
              <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rPr>
              <a:t>Break down the project into smaller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modules</a:t>
            </a:r>
            <a:r>
              <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rPr>
              <a:t> and assign them to team members.</a:t>
            </a:r>
          </a:p>
          <a:p>
            <a:pPr lvl="1" algn="just">
              <a:buSzPct val="90000"/>
              <a:buFont typeface="Wingdings" panose="05000000000000000000" pitchFamily="2" charset="2"/>
              <a:buChar char="Ø"/>
            </a:pPr>
            <a:r>
              <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rPr>
              <a:t>Track progress and see how close you are to deadlines.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1" algn="just">
              <a:buSzPct val="90000"/>
              <a:buFont typeface="Wingdings" panose="05000000000000000000" pitchFamily="2" charset="2"/>
              <a:buChar char="Ø"/>
            </a:pPr>
            <a:r>
              <a:rPr lang="en-US" sz="2000" i="0" dirty="0">
                <a:solidFill>
                  <a:schemeClr val="tx1">
                    <a:lumMod val="85000"/>
                    <a:lumOff val="15000"/>
                  </a:schemeClr>
                </a:solidFill>
                <a:effectLst/>
                <a:latin typeface="Times New Roman" panose="02020603050405020304" pitchFamily="18" charset="0"/>
                <a:cs typeface="Times New Roman" panose="02020603050405020304" pitchFamily="18" charset="0"/>
              </a:rPr>
              <a:t>Gen</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erate reports on delayed tasks.</a:t>
            </a:r>
            <a:endPar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70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5D06-2D6D-3B42-1A8F-1329D050946E}"/>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Problem Statement</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01E73F-6DF1-34E6-F496-FDF3BC38165B}"/>
              </a:ext>
            </a:extLst>
          </p:cNvPr>
          <p:cNvSpPr>
            <a:spLocks noGrp="1"/>
          </p:cNvSpPr>
          <p:nvPr>
            <p:ph idx="1"/>
          </p:nvPr>
        </p:nvSpPr>
        <p:spPr/>
        <p:txBody>
          <a:bodyPr/>
          <a:lstStyle/>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Managing projects without using any tool can lead to several challenges and inefficiencies. Here are some common problems that arise:</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Lack of Centralized Information</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Difficulty in Task Assignment</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Limited Visibility and Tracking</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Inefficient Resource Management</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Difficulty in Collaboration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1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64C2-9B17-76E8-F4CC-226A649A6DFB}"/>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Solution Overview</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5FE95F-67CB-92A5-2D09-A4F0F971FF59}"/>
              </a:ext>
            </a:extLst>
          </p:cNvPr>
          <p:cNvSpPr>
            <a:spLocks noGrp="1"/>
          </p:cNvSpPr>
          <p:nvPr>
            <p:ph idx="1"/>
          </p:nvPr>
        </p:nvSpPr>
        <p:spPr/>
        <p:txBody>
          <a:bodyPr/>
          <a:lstStyle/>
          <a:p>
            <a:pPr algn="just">
              <a:buFont typeface="Arial" panose="020B0604020202020204" pitchFamily="34" charset="0"/>
              <a:buChar char="•"/>
            </a:pPr>
            <a:r>
              <a:rPr lang="en-US" dirty="0"/>
              <a:t>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Our solution is an integrated project management system built using Django, designed to address common challenges faced in managing projects. </a:t>
            </a:r>
          </a:p>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By providing a centralized platform for project planning, execution, and collaboration, our system streamlines project workflows, enhances communication, and improves overall project efficiency.</a:t>
            </a:r>
          </a:p>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By implementing project management system, organizations can overcome common challenges in project management, improve project outcomes, and achieve greater success in their initiatives.</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38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94D5-33E9-BEF8-EC2B-55DA4A17C789}"/>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Why use pms?</a:t>
            </a:r>
            <a:endParaRPr lang="en-IN" sz="4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E09AC797-2870-A412-0C67-4A8557C718C8}"/>
              </a:ext>
            </a:extLst>
          </p:cNvPr>
          <p:cNvGraphicFramePr>
            <a:graphicFrameLocks noGrp="1"/>
          </p:cNvGraphicFramePr>
          <p:nvPr>
            <p:ph idx="1"/>
            <p:extLst>
              <p:ext uri="{D42A27DB-BD31-4B8C-83A1-F6EECF244321}">
                <p14:modId xmlns:p14="http://schemas.microsoft.com/office/powerpoint/2010/main" val="88861137"/>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05E922F-F2B3-9B38-1A0E-774F5E549135}"/>
              </a:ext>
            </a:extLst>
          </p:cNvPr>
          <p:cNvSpPr txBox="1"/>
          <p:nvPr/>
        </p:nvSpPr>
        <p:spPr>
          <a:xfrm>
            <a:off x="6786282" y="2008094"/>
            <a:ext cx="3639671" cy="738664"/>
          </a:xfrm>
          <a:prstGeom prst="rect">
            <a:avLst/>
          </a:prstGeom>
          <a:noFill/>
        </p:spPr>
        <p:txBody>
          <a:bodyPr wrap="square" rtlCol="0">
            <a:spAutoFit/>
          </a:bodyPr>
          <a:lstStyle/>
          <a:p>
            <a:pPr algn="just"/>
            <a:r>
              <a:rPr lang="en-US" sz="1400" dirty="0">
                <a:solidFill>
                  <a:srgbClr val="222222"/>
                </a:solidFill>
                <a:latin typeface="Times New Roman" panose="02020603050405020304" pitchFamily="18" charset="0"/>
                <a:cs typeface="Times New Roman" panose="02020603050405020304" pitchFamily="18" charset="0"/>
              </a:rPr>
              <a:t>Pms </a:t>
            </a:r>
            <a:r>
              <a:rPr lang="en-US" sz="1400" b="0" i="0" dirty="0">
                <a:solidFill>
                  <a:srgbClr val="222222"/>
                </a:solidFill>
                <a:effectLst/>
                <a:latin typeface="Times New Roman" panose="02020603050405020304" pitchFamily="18" charset="0"/>
                <a:cs typeface="Times New Roman" panose="02020603050405020304" pitchFamily="18" charset="0"/>
              </a:rPr>
              <a:t>can make it easier for team members to work together and collaborate on tasks and projects.</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07BB00-4104-D0F8-C70E-19109D8303D0}"/>
              </a:ext>
            </a:extLst>
          </p:cNvPr>
          <p:cNvSpPr txBox="1"/>
          <p:nvPr/>
        </p:nvSpPr>
        <p:spPr>
          <a:xfrm>
            <a:off x="7872448" y="3429000"/>
            <a:ext cx="3064493" cy="738664"/>
          </a:xfrm>
          <a:prstGeom prst="rect">
            <a:avLst/>
          </a:prstGeom>
          <a:noFill/>
        </p:spPr>
        <p:txBody>
          <a:bodyPr wrap="square" rtlCol="0">
            <a:spAutoFit/>
          </a:bodyPr>
          <a:lstStyle/>
          <a:p>
            <a:r>
              <a:rPr lang="en-US" sz="1400" b="0" i="0" dirty="0">
                <a:solidFill>
                  <a:srgbClr val="222222"/>
                </a:solidFill>
                <a:effectLst/>
                <a:latin typeface="Times New Roman" panose="02020603050405020304" pitchFamily="18" charset="0"/>
                <a:cs typeface="Times New Roman" panose="02020603050405020304" pitchFamily="18" charset="0"/>
              </a:rPr>
              <a:t>Pms can help keep all project-related information organized and easily accessible.</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D20C3C6-23AD-6E6C-BDB2-5CF466562EE7}"/>
              </a:ext>
            </a:extLst>
          </p:cNvPr>
          <p:cNvSpPr txBox="1"/>
          <p:nvPr/>
        </p:nvSpPr>
        <p:spPr>
          <a:xfrm>
            <a:off x="1150530" y="5030993"/>
            <a:ext cx="3621741" cy="954107"/>
          </a:xfrm>
          <a:prstGeom prst="rect">
            <a:avLst/>
          </a:prstGeom>
          <a:noFill/>
        </p:spPr>
        <p:txBody>
          <a:bodyPr wrap="square" rtlCol="0">
            <a:spAutoFit/>
          </a:bodyPr>
          <a:lstStyle/>
          <a:p>
            <a:pPr algn="just"/>
            <a:r>
              <a:rPr lang="en-US" sz="1400" dirty="0">
                <a:solidFill>
                  <a:srgbClr val="222222"/>
                </a:solidFill>
                <a:latin typeface="Times New Roman" panose="02020603050405020304" pitchFamily="18" charset="0"/>
                <a:cs typeface="Times New Roman" panose="02020603050405020304" pitchFamily="18" charset="0"/>
              </a:rPr>
              <a:t>Pms </a:t>
            </a:r>
            <a:r>
              <a:rPr lang="en-US" sz="1400" b="0" i="0" dirty="0">
                <a:solidFill>
                  <a:srgbClr val="222222"/>
                </a:solidFill>
                <a:effectLst/>
                <a:latin typeface="Times New Roman" panose="02020603050405020304" pitchFamily="18" charset="0"/>
                <a:cs typeface="Times New Roman" panose="02020603050405020304" pitchFamily="18" charset="0"/>
              </a:rPr>
              <a:t>can provide better visibility into the progress and status of a project, allowing team members and </a:t>
            </a:r>
            <a:r>
              <a:rPr lang="en-US" sz="1400" dirty="0">
                <a:latin typeface="Times New Roman" panose="02020603050405020304" pitchFamily="18" charset="0"/>
                <a:cs typeface="Times New Roman" panose="02020603050405020304" pitchFamily="18" charset="0"/>
              </a:rPr>
              <a:t>stakeholders</a:t>
            </a:r>
            <a:r>
              <a:rPr lang="en-US" sz="1400" b="0" i="0" dirty="0">
                <a:solidFill>
                  <a:srgbClr val="222222"/>
                </a:solidFill>
                <a:effectLst/>
                <a:latin typeface="Times New Roman" panose="02020603050405020304" pitchFamily="18" charset="0"/>
                <a:cs typeface="Times New Roman" panose="02020603050405020304" pitchFamily="18" charset="0"/>
              </a:rPr>
              <a:t> to see what has been completed and what still needs to be done.</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0DD398D-2BAB-D2CB-55D0-B79F137D6B3C}"/>
              </a:ext>
            </a:extLst>
          </p:cNvPr>
          <p:cNvSpPr txBox="1"/>
          <p:nvPr/>
        </p:nvSpPr>
        <p:spPr>
          <a:xfrm>
            <a:off x="1603248" y="2746758"/>
            <a:ext cx="2716306" cy="738664"/>
          </a:xfrm>
          <a:prstGeom prst="rect">
            <a:avLst/>
          </a:prstGeom>
          <a:noFill/>
        </p:spPr>
        <p:txBody>
          <a:bodyPr wrap="square" rtlCol="0">
            <a:spAutoFit/>
          </a:bodyPr>
          <a:lstStyle/>
          <a:p>
            <a:pPr algn="just"/>
            <a:r>
              <a:rPr lang="en-US" sz="1400" b="0" i="0" dirty="0">
                <a:effectLst/>
                <a:latin typeface="Times New Roman" panose="02020603050405020304" pitchFamily="18" charset="0"/>
                <a:cs typeface="Times New Roman" panose="02020603050405020304" pitchFamily="18" charset="0"/>
              </a:rPr>
              <a:t>project management system can help teams work more efficiently and effectively.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84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091D-FF5D-1612-BF2C-F5B88A550FCD}"/>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Flow of work</a:t>
            </a:r>
            <a:endParaRPr lang="en-IN" sz="4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9" name="Content Placeholder 18">
            <a:extLst>
              <a:ext uri="{FF2B5EF4-FFF2-40B4-BE49-F238E27FC236}">
                <a16:creationId xmlns:a16="http://schemas.microsoft.com/office/drawing/2014/main" id="{24C769BA-8291-0A88-7CDA-6A7E3DB14F2D}"/>
              </a:ext>
            </a:extLst>
          </p:cNvPr>
          <p:cNvGraphicFramePr>
            <a:graphicFrameLocks noGrp="1"/>
          </p:cNvGraphicFramePr>
          <p:nvPr>
            <p:ph idx="1"/>
            <p:extLst>
              <p:ext uri="{D42A27DB-BD31-4B8C-83A1-F6EECF244321}">
                <p14:modId xmlns:p14="http://schemas.microsoft.com/office/powerpoint/2010/main" val="2961301765"/>
              </p:ext>
            </p:extLst>
          </p:nvPr>
        </p:nvGraphicFramePr>
        <p:xfrm>
          <a:off x="761999" y="1855228"/>
          <a:ext cx="10659035" cy="4393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Box 23">
            <a:extLst>
              <a:ext uri="{FF2B5EF4-FFF2-40B4-BE49-F238E27FC236}">
                <a16:creationId xmlns:a16="http://schemas.microsoft.com/office/drawing/2014/main" id="{51A752C9-7CBD-C4D6-4CC3-F0A1E4E227E8}"/>
              </a:ext>
            </a:extLst>
          </p:cNvPr>
          <p:cNvSpPr txBox="1"/>
          <p:nvPr/>
        </p:nvSpPr>
        <p:spPr>
          <a:xfrm>
            <a:off x="8023412" y="3705565"/>
            <a:ext cx="959223" cy="692497"/>
          </a:xfrm>
          <a:prstGeom prst="rect">
            <a:avLst/>
          </a:prstGeom>
          <a:noFill/>
        </p:spPr>
        <p:txBody>
          <a:bodyPr wrap="square" rtlCol="0">
            <a:spAutoFit/>
          </a:bodyPr>
          <a:lstStyle/>
          <a:p>
            <a:pPr algn="ctr"/>
            <a:r>
              <a:rPr lang="en-US" sz="1300" dirty="0">
                <a:latin typeface="Times New Roman" panose="02020603050405020304" pitchFamily="18" charset="0"/>
                <a:cs typeface="Times New Roman" panose="02020603050405020304" pitchFamily="18" charset="0"/>
              </a:rPr>
              <a:t>Task Management</a:t>
            </a:r>
            <a:endParaRPr lang="en-IN" sz="13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3D33CD-B557-BF9F-763E-C2BB408243D7}"/>
              </a:ext>
            </a:extLst>
          </p:cNvPr>
          <p:cNvSpPr txBox="1"/>
          <p:nvPr/>
        </p:nvSpPr>
        <p:spPr>
          <a:xfrm>
            <a:off x="10201835" y="3705565"/>
            <a:ext cx="953845"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Reporting and analytics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9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7552-113F-4595-FD8A-DDFB6EFC9160}"/>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Snapshots</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E3892A3-65EC-DBB7-BF18-1235904B9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167" y="1864193"/>
            <a:ext cx="8148250" cy="3846325"/>
          </a:xfrm>
        </p:spPr>
      </p:pic>
    </p:spTree>
    <p:extLst>
      <p:ext uri="{BB962C8B-B14F-4D97-AF65-F5344CB8AC3E}">
        <p14:creationId xmlns:p14="http://schemas.microsoft.com/office/powerpoint/2010/main" val="104320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9245-0DC3-9F89-846C-4BE99E1B0391}"/>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Snapshots</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645F4AC-BCE4-58AF-D812-52D3B5738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537" y="1867330"/>
            <a:ext cx="8100446" cy="3840049"/>
          </a:xfrm>
        </p:spPr>
      </p:pic>
    </p:spTree>
    <p:extLst>
      <p:ext uri="{BB962C8B-B14F-4D97-AF65-F5344CB8AC3E}">
        <p14:creationId xmlns:p14="http://schemas.microsoft.com/office/powerpoint/2010/main" val="208451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1714</TotalTime>
  <Words>530</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Söhne</vt:lpstr>
      <vt:lpstr>Times New Roman</vt:lpstr>
      <vt:lpstr>Wingdings</vt:lpstr>
      <vt:lpstr>Wingdings 3</vt:lpstr>
      <vt:lpstr>Ion</vt:lpstr>
      <vt:lpstr>  L.D. College of Engineering Ahmedabad</vt:lpstr>
      <vt:lpstr>Presentation Outline</vt:lpstr>
      <vt:lpstr>Introduction</vt:lpstr>
      <vt:lpstr>Problem Statement</vt:lpstr>
      <vt:lpstr>Solution Overview</vt:lpstr>
      <vt:lpstr>Why use pms?</vt:lpstr>
      <vt:lpstr>Flow of work</vt:lpstr>
      <vt:lpstr>Snapshots</vt:lpstr>
      <vt:lpstr>Snapshots</vt:lpstr>
      <vt:lpstr>Key Features</vt:lpstr>
      <vt:lpstr>Technology Stack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 Institute Of Technology &amp; Engineering Research Electrical  Engineering Department</dc:title>
  <dc:creator>baps</dc:creator>
  <cp:lastModifiedBy>SEA ARKE</cp:lastModifiedBy>
  <cp:revision>17</cp:revision>
  <dcterms:created xsi:type="dcterms:W3CDTF">2024-02-03T12:10:45Z</dcterms:created>
  <dcterms:modified xsi:type="dcterms:W3CDTF">2024-03-22T17:02:42Z</dcterms:modified>
</cp:coreProperties>
</file>