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15"/>
  </p:notesMasterIdLst>
  <p:handoutMasterIdLst>
    <p:handoutMasterId r:id="rId16"/>
  </p:handoutMasterIdLst>
  <p:sldIdLst>
    <p:sldId id="467" r:id="rId6"/>
    <p:sldId id="411" r:id="rId7"/>
    <p:sldId id="412" r:id="rId8"/>
    <p:sldId id="413" r:id="rId9"/>
    <p:sldId id="414" r:id="rId10"/>
    <p:sldId id="415" r:id="rId11"/>
    <p:sldId id="471" r:id="rId12"/>
    <p:sldId id="416" r:id="rId13"/>
    <p:sldId id="41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2014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 tIns="180000" anchor="ctr" anchorCtr="0"/>
          <a:lstStyle>
            <a:lvl1pPr>
              <a:defRPr sz="3200"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628801"/>
            <a:ext cx="9906000" cy="4467200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n.sap.com/community/developer-center/front-end" TargetMode="External"/><Relationship Id="rId2" Type="http://schemas.openxmlformats.org/officeDocument/2006/relationships/hyperlink" Target="https://sapui5.hana.ondemand.com/sdk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cn.sap.com/docs/DOC-37805" TargetMode="External"/><Relationship Id="rId4" Type="http://schemas.openxmlformats.org/officeDocument/2006/relationships/hyperlink" Target="https://sapui5.hana.ondemand.com/sdk/test-resources/testsuite/testfram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SAP UI5 – Beginner Level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Property Binding</a:t>
            </a:r>
          </a:p>
          <a:p>
            <a:r>
              <a:rPr lang="en-US" sz="2000" dirty="0" smtClean="0"/>
              <a:t>Aggregation Binding</a:t>
            </a:r>
          </a:p>
          <a:p>
            <a:r>
              <a:rPr lang="en-US" sz="2000" dirty="0" smtClean="0"/>
              <a:t>Element Binding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3442742"/>
            <a:ext cx="4540250" cy="166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binding is used to bind two data sources or information sources together and to keep them in synch. </a:t>
            </a:r>
          </a:p>
          <a:p>
            <a:r>
              <a:rPr lang="en-US" sz="2000" dirty="0" smtClean="0"/>
              <a:t>Model instances hold the data and provide the methods required to set the data or to retrieve data from a server.</a:t>
            </a:r>
          </a:p>
          <a:p>
            <a:endParaRPr lang="en-US" sz="2000" dirty="0" smtClean="0"/>
          </a:p>
          <a:p>
            <a:r>
              <a:rPr lang="en-US" sz="2000" dirty="0" smtClean="0"/>
              <a:t>Types Of Bindings are</a:t>
            </a:r>
          </a:p>
          <a:p>
            <a:endParaRPr lang="en-US" sz="2000" dirty="0" smtClean="0"/>
          </a:p>
          <a:p>
            <a:pPr lvl="1"/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Aggregation Binding</a:t>
            </a:r>
          </a:p>
          <a:p>
            <a:pPr lvl="1"/>
            <a:r>
              <a:rPr lang="en-US" dirty="0" smtClean="0"/>
              <a:t>Element Binding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To define a property binding on a control, the following two options exist: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 smtClean="0"/>
              <a:t>In the settings object in the constructor of a control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var oTextField = new sap.m.TextField(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{ 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value: "{/company/name}“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 });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 smtClean="0"/>
              <a:t>Using the bindProperty method of a control</a:t>
            </a:r>
          </a:p>
          <a:p>
            <a:pPr lvl="2" fontAlgn="base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oTextField.bindProperty("value", "/company/name");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Aggregation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define aggregation binding either in the settings object in the constructor or by calling the bindAggregation method.</a:t>
            </a:r>
          </a:p>
          <a:p>
            <a:endParaRPr lang="en-US" sz="19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Binding through Settings object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var oItemTemplate = new sap.ui.core.ListItem(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text:"{name}“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});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var oComboBox = new sap.m.ComboBox(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{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items: { path: "/company/contacts", template: oItemTemplate }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});</a:t>
            </a:r>
          </a:p>
          <a:p>
            <a:pPr lvl="2">
              <a:buNone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Binding through bindAggregation method</a:t>
            </a:r>
          </a:p>
          <a:p>
            <a:pPr lvl="1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oComboBox.bindAggregation("items", "/company/contacts", new sap.ui.core.ListItem(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text:"{name}“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Binding an element allows to set the binding context of the element to the object referenced by the given binding path. </a:t>
            </a:r>
          </a:p>
          <a:p>
            <a:r>
              <a:rPr lang="en-US" sz="2000" dirty="0" smtClean="0"/>
              <a:t>To define an element binding, use the bindElement method on a control:</a:t>
            </a:r>
          </a:p>
          <a:p>
            <a:pPr lvl="2">
              <a:buNone/>
            </a:pPr>
            <a:endParaRPr lang="en-US" sz="19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5100" y="3276600"/>
            <a:ext cx="957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var oLayout = new sap.ui.layout.VerticalLayout();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 oLayout.bindElement("/company"); 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oLayout.addContent(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new sap.m.Label({text: "Name:"}),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new sap.m.TextField({value: "{name}"})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);</a:t>
            </a:r>
            <a:endParaRPr lang="en-US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links</a:t>
            </a:r>
            <a:r>
              <a:rPr lang="en-IN" sz="3200" b="0" dirty="0" smtClean="0"/>
              <a:t>	</a:t>
            </a:r>
            <a:endParaRPr lang="en-IN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SAP UI5 Demo kit-</a:t>
            </a:r>
            <a:br>
              <a:rPr lang="en-IN" sz="2000" dirty="0" smtClean="0"/>
            </a:br>
            <a:r>
              <a:rPr lang="en-IN" sz="2000" dirty="0" smtClean="0">
                <a:hlinkClick r:id="rId2"/>
              </a:rPr>
              <a:t>https://sapui5.hana.ondemand.com/sdk/#content/Controls/index.html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000" dirty="0" smtClean="0"/>
              <a:t>SCN Community page-</a:t>
            </a:r>
            <a:br>
              <a:rPr lang="en-IN" sz="2000" dirty="0" smtClean="0"/>
            </a:br>
            <a:r>
              <a:rPr lang="en-IN" sz="2000" dirty="0" smtClean="0">
                <a:hlinkClick r:id="rId3"/>
              </a:rPr>
              <a:t>http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scn.sap.com/community/developer-center/front-end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hlinkClick r:id="rId2"/>
            </a:endParaRPr>
          </a:p>
          <a:p>
            <a:r>
              <a:rPr lang="en-IN" sz="2000" dirty="0" smtClean="0"/>
              <a:t>SAP UI5 testsuite</a:t>
            </a:r>
            <a:r>
              <a:rPr lang="en-IN" sz="2000" dirty="0"/>
              <a:t>-</a:t>
            </a:r>
            <a:br>
              <a:rPr lang="en-IN" sz="2000" dirty="0"/>
            </a:br>
            <a:r>
              <a:rPr lang="en-IN" sz="2000" dirty="0" smtClean="0">
                <a:hlinkClick r:id="rId4"/>
              </a:rPr>
              <a:t>https</a:t>
            </a:r>
            <a:r>
              <a:rPr lang="en-IN" sz="2000" dirty="0">
                <a:hlinkClick r:id="rId4"/>
              </a:rPr>
              <a:t>://</a:t>
            </a:r>
            <a:r>
              <a:rPr lang="en-IN" sz="2000" dirty="0" smtClean="0">
                <a:hlinkClick r:id="rId4"/>
              </a:rPr>
              <a:t>sapui5.hana.ondemand.com/sdk/test-resources/testsuite/testframe.html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hlinkClick r:id="rId3"/>
            </a:endParaRPr>
          </a:p>
          <a:p>
            <a:r>
              <a:rPr lang="en-IN" sz="2000" dirty="0" smtClean="0"/>
              <a:t>Creating SAP UI5 Project</a:t>
            </a:r>
            <a:br>
              <a:rPr lang="en-IN" sz="2000" dirty="0" smtClean="0"/>
            </a:br>
            <a:r>
              <a:rPr lang="en-IN" sz="2000" dirty="0" smtClean="0">
                <a:hlinkClick r:id="rId5"/>
              </a:rPr>
              <a:t>http://scn.sap.com/docs/DOC-37805</a:t>
            </a:r>
            <a:endParaRPr lang="en-IN" sz="2000" dirty="0" smtClean="0">
              <a:hlinkClick r:id="rId4"/>
            </a:endParaRP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94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43200"/>
            <a:ext cx="6602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Questions???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 descr="http://mannerofspeaking.files.wordpress.com/2010/08/question.jpg?w=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498598"/>
            <a:ext cx="3054350" cy="37592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609B7-FA64-490E-A2B8-B80C9BDDF80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0FBCFB-082C-4461-BD33-FE40069C2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4BFCF-4B7F-4CD3-8FE6-512D043B644B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2525</TotalTime>
  <Words>325</Words>
  <Application>Microsoft Office PowerPoint</Application>
  <PresentationFormat>A4 Paper (210x297 mm)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Courier New</vt:lpstr>
      <vt:lpstr>Segoe Print</vt:lpstr>
      <vt:lpstr>Wingdings</vt:lpstr>
      <vt:lpstr>Capgemini ppt template</vt:lpstr>
      <vt:lpstr>Conception personnalisée</vt:lpstr>
      <vt:lpstr>SAP UI5 – Beginner Level</vt:lpstr>
      <vt:lpstr>Types of Bindings</vt:lpstr>
      <vt:lpstr>Models and Data Binding</vt:lpstr>
      <vt:lpstr>Property Binding</vt:lpstr>
      <vt:lpstr>Aggregation Binding</vt:lpstr>
      <vt:lpstr>Element Binding</vt:lpstr>
      <vt:lpstr>Useful links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550</cp:revision>
  <dcterms:created xsi:type="dcterms:W3CDTF">2011-08-17T05:35:48Z</dcterms:created>
  <dcterms:modified xsi:type="dcterms:W3CDTF">2021-03-08T16:04:48Z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