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71" r:id="rId5"/>
  </p:sldMasterIdLst>
  <p:notesMasterIdLst>
    <p:notesMasterId r:id="rId31"/>
  </p:notesMasterIdLst>
  <p:handoutMasterIdLst>
    <p:handoutMasterId r:id="rId32"/>
  </p:handoutMasterIdLst>
  <p:sldIdLst>
    <p:sldId id="453" r:id="rId6"/>
    <p:sldId id="454" r:id="rId7"/>
    <p:sldId id="457" r:id="rId8"/>
    <p:sldId id="455" r:id="rId9"/>
    <p:sldId id="458" r:id="rId10"/>
    <p:sldId id="432" r:id="rId11"/>
    <p:sldId id="433" r:id="rId12"/>
    <p:sldId id="435" r:id="rId13"/>
    <p:sldId id="459" r:id="rId14"/>
    <p:sldId id="434" r:id="rId15"/>
    <p:sldId id="436" r:id="rId16"/>
    <p:sldId id="438" r:id="rId17"/>
    <p:sldId id="437" r:id="rId18"/>
    <p:sldId id="439" r:id="rId19"/>
    <p:sldId id="442" r:id="rId20"/>
    <p:sldId id="441" r:id="rId21"/>
    <p:sldId id="461" r:id="rId22"/>
    <p:sldId id="444" r:id="rId23"/>
    <p:sldId id="449" r:id="rId24"/>
    <p:sldId id="448" r:id="rId25"/>
    <p:sldId id="447" r:id="rId26"/>
    <p:sldId id="450" r:id="rId27"/>
    <p:sldId id="456" r:id="rId28"/>
    <p:sldId id="416" r:id="rId29"/>
    <p:sldId id="417" r:id="rId30"/>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72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3" autoAdjust="0"/>
    <p:restoredTop sz="91219" autoAdjust="0"/>
  </p:normalViewPr>
  <p:slideViewPr>
    <p:cSldViewPr>
      <p:cViewPr varScale="1">
        <p:scale>
          <a:sx n="69" d="100"/>
          <a:sy n="69" d="100"/>
        </p:scale>
        <p:origin x="1040" y="48"/>
      </p:cViewPr>
      <p:guideLst>
        <p:guide orient="horz" pos="2160"/>
        <p:guide pos="3120"/>
      </p:guideLst>
    </p:cSldViewPr>
  </p:slideViewPr>
  <p:outlineViewPr>
    <p:cViewPr>
      <p:scale>
        <a:sx n="33" d="100"/>
        <a:sy n="33" d="100"/>
      </p:scale>
      <p:origin x="0" y="39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9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6858000" cy="457200"/>
          </a:xfrm>
          <a:prstGeom prst="rect">
            <a:avLst/>
          </a:prstGeom>
        </p:spPr>
        <p:txBody>
          <a:bodyPr vert="horz" lIns="72000" tIns="180000" rIns="288000" bIns="36000" rtlCol="0"/>
          <a:lstStyle>
            <a:lvl1pPr algn="l">
              <a:defRPr sz="1200"/>
            </a:lvl1pPr>
          </a:lstStyle>
          <a:p>
            <a:pPr algn="r"/>
            <a:endParaRPr lang="en-US" sz="1400" b="1"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180000" tIns="36000" rIns="72000" bIns="180000" rtlCol="0" anchor="b"/>
          <a:lstStyle>
            <a:lvl1pPr algn="l">
              <a:defRPr sz="1200"/>
            </a:lvl1pPr>
          </a:lstStyle>
          <a:p>
            <a:r>
              <a:rPr lang="en-US" sz="800" dirty="0" smtClean="0"/>
              <a:t>© 2014 Capgemini. All rights reserved.</a:t>
            </a: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72000" tIns="36000" rIns="180000" bIns="180000" rtlCol="0" anchor="b"/>
          <a:lstStyle>
            <a:lvl1pPr algn="r">
              <a:defRPr sz="1200"/>
            </a:lvl1pPr>
          </a:lstStyle>
          <a:p>
            <a:fld id="{31BBAEFF-FCA4-4EA1-946D-1EE330CB54A8}" type="slidenum">
              <a:rPr lang="en-US" sz="800" b="1" smtClean="0"/>
              <a:pPr/>
              <a:t>‹#›</a:t>
            </a:fld>
            <a:endParaRPr lang="en-US" sz="800" b="1" dirty="0" smtClean="0"/>
          </a:p>
        </p:txBody>
      </p:sp>
    </p:spTree>
    <p:extLst>
      <p:ext uri="{BB962C8B-B14F-4D97-AF65-F5344CB8AC3E}">
        <p14:creationId xmlns:p14="http://schemas.microsoft.com/office/powerpoint/2010/main" val="223124726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6858000" cy="457200"/>
          </a:xfrm>
          <a:prstGeom prst="rect">
            <a:avLst/>
          </a:prstGeom>
        </p:spPr>
        <p:txBody>
          <a:bodyPr vert="horz" lIns="72000" tIns="180000" rIns="288000" bIns="36000" rtlCol="0"/>
          <a:lstStyle>
            <a:lvl1pPr algn="r">
              <a:defRPr sz="1400" b="1"/>
            </a:lvl1pPr>
          </a:lstStyle>
          <a:p>
            <a:endParaRPr lang="en-US" dirty="0"/>
          </a:p>
        </p:txBody>
      </p:sp>
      <p:sp>
        <p:nvSpPr>
          <p:cNvPr id="4" name="Espace réservé de l'image des diapositives 3"/>
          <p:cNvSpPr>
            <a:spLocks noGrp="1" noRot="1" noChangeAspect="1"/>
          </p:cNvSpPr>
          <p:nvPr>
            <p:ph type="sldImg" idx="2"/>
          </p:nvPr>
        </p:nvSpPr>
        <p:spPr>
          <a:xfrm>
            <a:off x="787360" y="571472"/>
            <a:ext cx="5283280" cy="3657656"/>
          </a:xfrm>
          <a:prstGeom prst="rect">
            <a:avLst/>
          </a:prstGeom>
          <a:noFill/>
          <a:ln w="12700">
            <a:solidFill>
              <a:prstClr val="black"/>
            </a:solidFill>
          </a:ln>
        </p:spPr>
        <p:txBody>
          <a:bodyPr vert="horz" lIns="91440" tIns="45720" rIns="91440" bIns="45720" rtlCol="0" anchor="ctr"/>
          <a:lstStyle/>
          <a:p>
            <a:endParaRPr lang="en-US" dirty="0"/>
          </a:p>
        </p:txBody>
      </p:sp>
      <p:sp>
        <p:nvSpPr>
          <p:cNvPr id="5" name="Espace réservé des commentaires 4"/>
          <p:cNvSpPr>
            <a:spLocks noGrp="1"/>
          </p:cNvSpPr>
          <p:nvPr>
            <p:ph type="body" sz="quarter" idx="3"/>
          </p:nvPr>
        </p:nvSpPr>
        <p:spPr>
          <a:xfrm>
            <a:off x="214290" y="4343400"/>
            <a:ext cx="6429420" cy="4229128"/>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180000" tIns="36000" rIns="72000" bIns="180000" rtlCol="0" anchor="b"/>
          <a:lstStyle>
            <a:lvl1pPr algn="l">
              <a:defRPr sz="800"/>
            </a:lvl1pPr>
          </a:lstStyle>
          <a:p>
            <a:r>
              <a:rPr lang="en-US" dirty="0" smtClean="0"/>
              <a:t>© 2014 Capgemini. All rights reserved.</a:t>
            </a:r>
            <a:endParaRPr lang="en-US"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72000" tIns="36000" rIns="180000" bIns="180000" rtlCol="0" anchor="b"/>
          <a:lstStyle>
            <a:lvl1pPr algn="r">
              <a:defRPr sz="800" b="1"/>
            </a:lvl1pPr>
          </a:lstStyle>
          <a:p>
            <a:fld id="{CBC04D6F-FB7D-4867-9F14-E50918222406}" type="slidenum">
              <a:rPr lang="en-US" smtClean="0"/>
              <a:pPr/>
              <a:t>‹#›</a:t>
            </a:fld>
            <a:endParaRPr lang="en-US" dirty="0"/>
          </a:p>
        </p:txBody>
      </p:sp>
    </p:spTree>
    <p:extLst>
      <p:ext uri="{BB962C8B-B14F-4D97-AF65-F5344CB8AC3E}">
        <p14:creationId xmlns:p14="http://schemas.microsoft.com/office/powerpoint/2010/main" val="113698636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180975" indent="0" algn="l" defTabSz="914400" rtl="0" eaLnBrk="1" latinLnBrk="0" hangingPunct="1">
      <a:defRPr sz="1200" kern="1200">
        <a:solidFill>
          <a:schemeClr val="tx1"/>
        </a:solidFill>
        <a:latin typeface="+mn-lt"/>
        <a:ea typeface="+mn-ea"/>
        <a:cs typeface="+mn-cs"/>
      </a:defRPr>
    </a:lvl2pPr>
    <a:lvl3pPr marL="360363" indent="0" algn="l" defTabSz="914400" rtl="0" eaLnBrk="1" latinLnBrk="0" hangingPunct="1">
      <a:defRPr sz="1200" kern="1200">
        <a:solidFill>
          <a:schemeClr val="tx1"/>
        </a:solidFill>
        <a:latin typeface="+mn-lt"/>
        <a:ea typeface="+mn-ea"/>
        <a:cs typeface="+mn-cs"/>
      </a:defRPr>
    </a:lvl3pPr>
    <a:lvl4pPr marL="541338" indent="0" algn="l" defTabSz="914400" rtl="0" eaLnBrk="1" latinLnBrk="0" hangingPunct="1">
      <a:defRPr sz="1200" kern="1200">
        <a:solidFill>
          <a:schemeClr val="tx1"/>
        </a:solidFill>
        <a:latin typeface="+mn-lt"/>
        <a:ea typeface="+mn-ea"/>
        <a:cs typeface="+mn-cs"/>
      </a:defRPr>
    </a:lvl4pPr>
    <a:lvl5pPr marL="722313"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571500"/>
            <a:ext cx="5283200" cy="3657600"/>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smtClean="0"/>
              <a:t>© 2014 Capgemini. All rights reserved.</a:t>
            </a:r>
            <a:endParaRPr lang="en-US" dirty="0"/>
          </a:p>
        </p:txBody>
      </p:sp>
      <p:sp>
        <p:nvSpPr>
          <p:cNvPr id="5" name="Slide Number Placeholder 4"/>
          <p:cNvSpPr>
            <a:spLocks noGrp="1"/>
          </p:cNvSpPr>
          <p:nvPr>
            <p:ph type="sldNum" sz="quarter" idx="11"/>
          </p:nvPr>
        </p:nvSpPr>
        <p:spPr/>
        <p:txBody>
          <a:bodyPr/>
          <a:lstStyle/>
          <a:p>
            <a:fld id="{CBC04D6F-FB7D-4867-9F14-E5091822240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People">
    <p:spTree>
      <p:nvGrpSpPr>
        <p:cNvPr id="1" name=""/>
        <p:cNvGrpSpPr/>
        <p:nvPr/>
      </p:nvGrpSpPr>
      <p:grpSpPr>
        <a:xfrm>
          <a:off x="0" y="0"/>
          <a:ext cx="0" cy="0"/>
          <a:chOff x="0" y="0"/>
          <a:chExt cx="0" cy="0"/>
        </a:xfrm>
      </p:grpSpPr>
      <p:pic>
        <p:nvPicPr>
          <p:cNvPr id="10" name="Image 9" descr="ppt_ExpertsMosaic_Color.jpg"/>
          <p:cNvPicPr>
            <a:picLocks noChangeAspect="1"/>
          </p:cNvPicPr>
          <p:nvPr userDrawn="1"/>
        </p:nvPicPr>
        <p:blipFill>
          <a:blip r:embed="rId3" cstate="print"/>
          <a:srcRect t="19317"/>
          <a:stretch>
            <a:fillRect/>
          </a:stretch>
        </p:blipFill>
        <p:spPr>
          <a:xfrm>
            <a:off x="0" y="1285860"/>
            <a:ext cx="9906000" cy="5572140"/>
          </a:xfrm>
          <a:prstGeom prst="rect">
            <a:avLst/>
          </a:prstGeom>
        </p:spPr>
      </p:pic>
      <p:sp>
        <p:nvSpPr>
          <p:cNvPr id="14" name="Freeform 30"/>
          <p:cNvSpPr>
            <a:spLocks/>
          </p:cNvSpPr>
          <p:nvPr userDrawn="1">
            <p:custDataLst>
              <p:tags r:id="rId1"/>
            </p:custDataLst>
          </p:nvPr>
        </p:nvSpPr>
        <p:spPr bwMode="white">
          <a:xfrm>
            <a:off x="-15875" y="1146175"/>
            <a:ext cx="9921875" cy="5711825"/>
          </a:xfrm>
          <a:custGeom>
            <a:avLst/>
            <a:gdLst/>
            <a:ahLst/>
            <a:cxnLst>
              <a:cxn ang="0">
                <a:pos x="0" y="3638"/>
              </a:cxn>
              <a:cxn ang="0">
                <a:pos x="516" y="2658"/>
              </a:cxn>
              <a:cxn ang="0">
                <a:pos x="1352" y="2063"/>
              </a:cxn>
              <a:cxn ang="0">
                <a:pos x="3348" y="1519"/>
              </a:cxn>
              <a:cxn ang="0">
                <a:pos x="4987" y="1078"/>
              </a:cxn>
              <a:cxn ang="0">
                <a:pos x="5762" y="534"/>
              </a:cxn>
              <a:cxn ang="0">
                <a:pos x="5762" y="66"/>
              </a:cxn>
              <a:cxn ang="0">
                <a:pos x="4" y="68"/>
              </a:cxn>
            </a:cxnLst>
            <a:rect l="0" t="0" r="r" b="b"/>
            <a:pathLst>
              <a:path w="5762" h="3638">
                <a:moveTo>
                  <a:pt x="0" y="3638"/>
                </a:moveTo>
                <a:cubicBezTo>
                  <a:pt x="58" y="3452"/>
                  <a:pt x="291" y="2920"/>
                  <a:pt x="516" y="2658"/>
                </a:cubicBezTo>
                <a:cubicBezTo>
                  <a:pt x="794" y="2320"/>
                  <a:pt x="1284" y="2093"/>
                  <a:pt x="1352" y="2063"/>
                </a:cubicBezTo>
                <a:cubicBezTo>
                  <a:pt x="1942" y="1786"/>
                  <a:pt x="2872" y="1624"/>
                  <a:pt x="3348" y="1519"/>
                </a:cubicBezTo>
                <a:cubicBezTo>
                  <a:pt x="3895" y="1390"/>
                  <a:pt x="4592" y="1228"/>
                  <a:pt x="4987" y="1078"/>
                </a:cubicBezTo>
                <a:cubicBezTo>
                  <a:pt x="5384" y="933"/>
                  <a:pt x="5632" y="702"/>
                  <a:pt x="5762" y="534"/>
                </a:cubicBezTo>
                <a:cubicBezTo>
                  <a:pt x="5762" y="0"/>
                  <a:pt x="5762" y="61"/>
                  <a:pt x="5762" y="66"/>
                </a:cubicBezTo>
                <a:cubicBezTo>
                  <a:pt x="4803" y="66"/>
                  <a:pt x="1204" y="68"/>
                  <a:pt x="4" y="68"/>
                </a:cubicBezTo>
              </a:path>
            </a:pathLst>
          </a:custGeom>
          <a:gradFill flip="none" rotWithShape="1">
            <a:gsLst>
              <a:gs pos="0">
                <a:schemeClr val="tx2">
                  <a:alpha val="90000"/>
                </a:schemeClr>
              </a:gs>
              <a:gs pos="0">
                <a:schemeClr val="tx2">
                  <a:alpha val="90000"/>
                </a:schemeClr>
              </a:gs>
              <a:gs pos="100000">
                <a:schemeClr val="tx2">
                  <a:shade val="100000"/>
                  <a:satMod val="115000"/>
                </a:schemeClr>
              </a:gs>
            </a:gsLst>
            <a:lin ang="2700000" scaled="0"/>
            <a:tileRect/>
          </a:gradFill>
          <a:ln w="1905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hangingPunct="0">
              <a:lnSpc>
                <a:spcPct val="85000"/>
              </a:lnSpc>
              <a:defRPr/>
            </a:pPr>
            <a:endParaRPr lang="en-US" noProof="0" dirty="0"/>
          </a:p>
        </p:txBody>
      </p:sp>
      <p:pic>
        <p:nvPicPr>
          <p:cNvPr id="9" name="Picture 6" descr="OK_Capgemini"/>
          <p:cNvPicPr>
            <a:picLocks noChangeAspect="1" noChangeArrowheads="1"/>
          </p:cNvPicPr>
          <p:nvPr userDrawn="1"/>
        </p:nvPicPr>
        <p:blipFill>
          <a:blip r:embed="rId4" cstate="screen"/>
          <a:srcRect/>
          <a:stretch>
            <a:fillRect/>
          </a:stretch>
        </p:blipFill>
        <p:spPr bwMode="auto">
          <a:xfrm>
            <a:off x="328613" y="368300"/>
            <a:ext cx="2159000" cy="509588"/>
          </a:xfrm>
          <a:prstGeom prst="rect">
            <a:avLst/>
          </a:prstGeom>
          <a:noFill/>
          <a:ln w="9525">
            <a:noFill/>
            <a:miter lim="800000"/>
            <a:headEnd/>
            <a:tailEnd/>
          </a:ln>
        </p:spPr>
      </p:pic>
      <p:sp>
        <p:nvSpPr>
          <p:cNvPr id="4099" name="Rectangle 3"/>
          <p:cNvSpPr>
            <a:spLocks noGrp="1" noChangeArrowheads="1"/>
          </p:cNvSpPr>
          <p:nvPr>
            <p:ph type="subTitle" idx="1" hasCustomPrompt="1"/>
          </p:nvPr>
        </p:nvSpPr>
        <p:spPr>
          <a:xfrm>
            <a:off x="0" y="2801938"/>
            <a:ext cx="5293519" cy="792162"/>
          </a:xfrm>
        </p:spPr>
        <p:txBody>
          <a:bodyPr lIns="324000" tIns="180000" rIns="0"/>
          <a:lstStyle>
            <a:lvl1pPr marL="3175" indent="0">
              <a:buFont typeface="Wingdings" pitchFamily="2" charset="2"/>
              <a:buNone/>
              <a:defRPr sz="2000">
                <a:solidFill>
                  <a:schemeClr val="bg1"/>
                </a:solidFill>
                <a:latin typeface="Arial Narrow" pitchFamily="34" charset="0"/>
              </a:defRPr>
            </a:lvl1pPr>
          </a:lstStyle>
          <a:p>
            <a:r>
              <a:rPr lang="en-US" noProof="0" dirty="0" smtClean="0"/>
              <a:t>Click to edit Master sub-title style</a:t>
            </a:r>
            <a:endParaRPr lang="en-US" noProof="0" dirty="0"/>
          </a:p>
        </p:txBody>
      </p:sp>
      <p:sp>
        <p:nvSpPr>
          <p:cNvPr id="4098" name="Rectangle 2"/>
          <p:cNvSpPr>
            <a:spLocks noGrp="1" noChangeArrowheads="1"/>
          </p:cNvSpPr>
          <p:nvPr>
            <p:ph type="ctrTitle" hasCustomPrompt="1"/>
          </p:nvPr>
        </p:nvSpPr>
        <p:spPr bwMode="auto">
          <a:xfrm>
            <a:off x="0" y="1240390"/>
            <a:ext cx="9906000" cy="1512887"/>
          </a:xfrm>
        </p:spPr>
        <p:txBody>
          <a:bodyPr lIns="324000" tIns="396000" rIns="36000" bIns="36000" anchor="t"/>
          <a:lstStyle>
            <a:lvl1pPr marL="0" indent="0" algn="l">
              <a:tabLst/>
              <a:defRPr sz="3600">
                <a:solidFill>
                  <a:schemeClr val="tx2">
                    <a:lumMod val="20000"/>
                    <a:lumOff val="80000"/>
                  </a:schemeClr>
                </a:solidFill>
                <a:latin typeface="Arial Narrow" pitchFamily="34" charset="0"/>
              </a:defRPr>
            </a:lvl1pPr>
          </a:lstStyle>
          <a:p>
            <a:r>
              <a:rPr lang="en-US" noProof="0" dirty="0" smtClean="0"/>
              <a:t>Click to edit Master title style</a:t>
            </a:r>
            <a:endParaRPr lang="en-US" noProof="0" dirty="0"/>
          </a:p>
        </p:txBody>
      </p:sp>
      <p:pic>
        <p:nvPicPr>
          <p:cNvPr id="8" name="Image 7" descr="Capgemini_Slogan_RGB.png"/>
          <p:cNvPicPr>
            <a:picLocks noChangeAspect="1"/>
          </p:cNvPicPr>
          <p:nvPr userDrawn="1"/>
        </p:nvPicPr>
        <p:blipFill>
          <a:blip r:embed="rId5" cstate="print"/>
          <a:stretch>
            <a:fillRect/>
          </a:stretch>
        </p:blipFill>
        <p:spPr>
          <a:xfrm>
            <a:off x="6164480" y="373713"/>
            <a:ext cx="3482792" cy="360000"/>
          </a:xfrm>
          <a:prstGeom prst="rect">
            <a:avLst/>
          </a:prstGeom>
        </p:spPr>
      </p:pic>
      <p:sp>
        <p:nvSpPr>
          <p:cNvPr id="11" name="ZoneTexte 10"/>
          <p:cNvSpPr txBox="1"/>
          <p:nvPr userDrawn="1"/>
        </p:nvSpPr>
        <p:spPr>
          <a:xfrm>
            <a:off x="7926484" y="1214422"/>
            <a:ext cx="1979516" cy="307777"/>
          </a:xfrm>
          <a:prstGeom prst="rect">
            <a:avLst/>
          </a:prstGeom>
          <a:noFill/>
        </p:spPr>
        <p:txBody>
          <a:bodyPr wrap="none" rtlCol="0">
            <a:spAutoFit/>
          </a:bodyPr>
          <a:lstStyle/>
          <a:p>
            <a:r>
              <a:rPr lang="en-US" sz="1400" b="1" dirty="0" smtClean="0">
                <a:solidFill>
                  <a:schemeClr val="accent2"/>
                </a:solidFill>
              </a:rPr>
              <a:t>For internal use only</a:t>
            </a:r>
            <a:endParaRPr lang="en-US" sz="1400" b="1" dirty="0">
              <a:solidFill>
                <a:schemeClr val="accent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de section">
    <p:bg>
      <p:bgPr>
        <a:solidFill>
          <a:schemeClr val="tx2"/>
        </a:solidFill>
        <a:effectLst/>
      </p:bgPr>
    </p:bg>
    <p:spTree>
      <p:nvGrpSpPr>
        <p:cNvPr id="1" name=""/>
        <p:cNvGrpSpPr/>
        <p:nvPr/>
      </p:nvGrpSpPr>
      <p:grpSpPr>
        <a:xfrm>
          <a:off x="0" y="0"/>
          <a:ext cx="0" cy="0"/>
          <a:chOff x="0" y="0"/>
          <a:chExt cx="0" cy="0"/>
        </a:xfrm>
      </p:grpSpPr>
      <p:sp>
        <p:nvSpPr>
          <p:cNvPr id="3"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8" name="Titre 1"/>
          <p:cNvSpPr>
            <a:spLocks noGrp="1"/>
          </p:cNvSpPr>
          <p:nvPr>
            <p:ph type="title" hasCustomPrompt="1"/>
          </p:nvPr>
        </p:nvSpPr>
        <p:spPr>
          <a:xfrm>
            <a:off x="0" y="903288"/>
            <a:ext cx="9906000" cy="1143000"/>
          </a:xfrm>
          <a:prstGeom prst="rect">
            <a:avLst/>
          </a:prstGeom>
        </p:spPr>
        <p:txBody>
          <a:bodyPr lIns="360000" rIns="36000" anchor="b"/>
          <a:lstStyle>
            <a:lvl1pPr algn="l">
              <a:defRPr sz="3600" b="1" baseline="0">
                <a:solidFill>
                  <a:schemeClr val="tx2"/>
                </a:solidFill>
                <a:latin typeface="Arial Narrow" pitchFamily="34" charset="0"/>
              </a:defRPr>
            </a:lvl1pPr>
          </a:lstStyle>
          <a:p>
            <a:r>
              <a:rPr lang="en-US" noProof="0" dirty="0" smtClean="0"/>
              <a:t>Click to edit Master title style</a:t>
            </a:r>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seul">
    <p:bg>
      <p:bgPr>
        <a:solidFill>
          <a:schemeClr val="tx2"/>
        </a:solidFill>
        <a:effectLst/>
      </p:bgPr>
    </p:bg>
    <p:spTree>
      <p:nvGrpSpPr>
        <p:cNvPr id="1" name=""/>
        <p:cNvGrpSpPr/>
        <p:nvPr/>
      </p:nvGrpSpPr>
      <p:grpSpPr>
        <a:xfrm>
          <a:off x="0" y="0"/>
          <a:ext cx="0" cy="0"/>
          <a:chOff x="0" y="0"/>
          <a:chExt cx="0" cy="0"/>
        </a:xfrm>
      </p:grpSpPr>
      <p:sp>
        <p:nvSpPr>
          <p:cNvPr id="10"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6" name="Rectangle 8"/>
          <p:cNvSpPr>
            <a:spLocks noChangeArrowheads="1"/>
          </p:cNvSpPr>
          <p:nvPr userDrawn="1"/>
        </p:nvSpPr>
        <p:spPr bwMode="auto">
          <a:xfrm>
            <a:off x="7439025" y="5376350"/>
            <a:ext cx="2466975" cy="276225"/>
          </a:xfrm>
          <a:prstGeom prst="rect">
            <a:avLst/>
          </a:prstGeom>
          <a:noFill/>
          <a:ln w="9525">
            <a:noFill/>
            <a:miter lim="800000"/>
            <a:headEnd/>
            <a:tailEnd/>
          </a:ln>
          <a:effectLst/>
        </p:spPr>
        <p:txBody>
          <a:bodyPr wrap="none" lIns="0" tIns="0" rIns="360000" bIns="0">
            <a:spAutoFit/>
          </a:bodyPr>
          <a:lstStyle/>
          <a:p>
            <a:pPr algn="r">
              <a:spcBef>
                <a:spcPct val="20000"/>
              </a:spcBef>
              <a:defRPr/>
            </a:pPr>
            <a:r>
              <a:rPr lang="en-US" sz="1800" b="0" dirty="0">
                <a:solidFill>
                  <a:schemeClr val="bg1"/>
                </a:solidFill>
              </a:rPr>
              <a:t>www.capgemini.com</a:t>
            </a:r>
          </a:p>
        </p:txBody>
      </p:sp>
      <p:pic>
        <p:nvPicPr>
          <p:cNvPr id="7" name="Picture 9" descr="OK_Capgemini"/>
          <p:cNvPicPr>
            <a:picLocks noChangeAspect="1" noChangeArrowheads="1"/>
          </p:cNvPicPr>
          <p:nvPr userDrawn="1"/>
        </p:nvPicPr>
        <p:blipFill>
          <a:blip r:embed="rId2" cstate="print">
            <a:clrChange>
              <a:clrFrom>
                <a:srgbClr val="FFFFFF"/>
              </a:clrFrom>
              <a:clrTo>
                <a:srgbClr val="FFFFFF">
                  <a:alpha val="0"/>
                </a:srgbClr>
              </a:clrTo>
            </a:clrChange>
          </a:blip>
          <a:srcRect/>
          <a:stretch>
            <a:fillRect/>
          </a:stretch>
        </p:blipFill>
        <p:spPr bwMode="auto">
          <a:xfrm>
            <a:off x="1004177" y="922006"/>
            <a:ext cx="4676775" cy="1017587"/>
          </a:xfrm>
          <a:prstGeom prst="rect">
            <a:avLst/>
          </a:prstGeom>
          <a:noFill/>
          <a:ln w="9525">
            <a:noFill/>
            <a:miter lim="800000"/>
            <a:headEnd/>
            <a:tailEnd/>
          </a:ln>
        </p:spPr>
      </p:pic>
      <p:sp>
        <p:nvSpPr>
          <p:cNvPr id="8" name="Rectangle 7"/>
          <p:cNvSpPr/>
          <p:nvPr userDrawn="1"/>
        </p:nvSpPr>
        <p:spPr>
          <a:xfrm>
            <a:off x="0" y="6597650"/>
            <a:ext cx="9906000" cy="260241"/>
          </a:xfrm>
          <a:prstGeom prst="rect">
            <a:avLst/>
          </a:prstGeom>
        </p:spPr>
        <p:txBody>
          <a:bodyPr tIns="0" rIns="360000" bIns="180000" anchor="b">
            <a:spAutoFit/>
          </a:bodyPr>
          <a:lstStyle/>
          <a:p>
            <a:pPr marL="0" marR="0" indent="0" algn="r" defTabSz="914400" rtl="0" eaLnBrk="0" fontAlgn="auto" latinLnBrk="0" hangingPunct="0">
              <a:lnSpc>
                <a:spcPct val="85000"/>
              </a:lnSpc>
              <a:spcBef>
                <a:spcPts val="0"/>
              </a:spcBef>
              <a:spcAft>
                <a:spcPts val="0"/>
              </a:spcAft>
              <a:buClrTx/>
              <a:buSzTx/>
              <a:buFontTx/>
              <a:buNone/>
              <a:tabLst/>
              <a:defRPr/>
            </a:pPr>
            <a:r>
              <a:rPr lang="en-US" sz="600" kern="1200" dirty="0" smtClean="0">
                <a:solidFill>
                  <a:schemeClr val="bg1"/>
                </a:solidFill>
                <a:latin typeface="+mn-lt"/>
                <a:ea typeface="+mn-ea"/>
                <a:cs typeface="+mn-cs"/>
              </a:rPr>
              <a:t>The information contained in this presentation is proprietary and confidential. It is for Capgemini internal use only. Copyright ©2010 Capgemini. All rights reserved.</a:t>
            </a:r>
          </a:p>
        </p:txBody>
      </p:sp>
      <p:pic>
        <p:nvPicPr>
          <p:cNvPr id="9" name="Image 8" descr="Capgemini_Slogan_White.png"/>
          <p:cNvPicPr>
            <a:picLocks noChangeAspect="1"/>
          </p:cNvPicPr>
          <p:nvPr userDrawn="1"/>
        </p:nvPicPr>
        <p:blipFill>
          <a:blip r:embed="rId3" cstate="print"/>
          <a:stretch>
            <a:fillRect/>
          </a:stretch>
        </p:blipFill>
        <p:spPr>
          <a:xfrm>
            <a:off x="5816371" y="4856253"/>
            <a:ext cx="3803912" cy="393193"/>
          </a:xfrm>
          <a:prstGeom prst="rect">
            <a:avLst/>
          </a:prstGeom>
          <a:noFill/>
          <a:ln w="25400" cap="sq">
            <a:noFill/>
            <a:miter lim="800000"/>
          </a:ln>
          <a:effectLst>
            <a:outerShdw blurRad="63500" sx="102000" sy="102000" algn="ctr" rotWithShape="0">
              <a:prstClr val="black">
                <a:alpha val="40000"/>
              </a:prstClr>
            </a:outerShdw>
          </a:effec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6" name="Titre 5"/>
          <p:cNvSpPr>
            <a:spLocks noGrp="1"/>
          </p:cNvSpPr>
          <p:nvPr>
            <p:ph type="title" hasCustomPrompt="1"/>
          </p:nvPr>
        </p:nvSpPr>
        <p:spPr>
          <a:xfrm>
            <a:off x="0" y="903600"/>
            <a:ext cx="9906000" cy="1143000"/>
          </a:xfrm>
          <a:prstGeom prst="rect">
            <a:avLst/>
          </a:prstGeom>
        </p:spPr>
        <p:txBody>
          <a:bodyPr lIns="360000" rIns="36000" anchor="b"/>
          <a:lstStyle>
            <a:lvl1pPr algn="l" defTabSz="914400" rtl="0" eaLnBrk="1" latinLnBrk="0" hangingPunct="1">
              <a:spcBef>
                <a:spcPct val="0"/>
              </a:spcBef>
              <a:buNone/>
              <a:defRPr lang="en-US" sz="3600" b="1" kern="1200" baseline="0" noProof="0" dirty="0" smtClean="0">
                <a:solidFill>
                  <a:schemeClr val="tx2"/>
                </a:solidFill>
                <a:latin typeface="Arial Narrow" pitchFamily="34" charset="0"/>
                <a:ea typeface="+mj-ea"/>
                <a:cs typeface="+mj-cs"/>
              </a:defRPr>
            </a:lvl1pPr>
          </a:lstStyle>
          <a:p>
            <a:r>
              <a:rPr lang="en-US" noProof="0" smtClean="0"/>
              <a:t>Click to edit Master title style</a:t>
            </a:r>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B-People">
    <p:spTree>
      <p:nvGrpSpPr>
        <p:cNvPr id="1" name=""/>
        <p:cNvGrpSpPr/>
        <p:nvPr/>
      </p:nvGrpSpPr>
      <p:grpSpPr>
        <a:xfrm>
          <a:off x="0" y="0"/>
          <a:ext cx="0" cy="0"/>
          <a:chOff x="0" y="0"/>
          <a:chExt cx="0" cy="0"/>
        </a:xfrm>
      </p:grpSpPr>
      <p:sp>
        <p:nvSpPr>
          <p:cNvPr id="5" name="Espace réservé du titre 7"/>
          <p:cNvSpPr>
            <a:spLocks noGrp="1"/>
          </p:cNvSpPr>
          <p:nvPr>
            <p:ph type="title" hasCustomPrompt="1"/>
          </p:nvPr>
        </p:nvSpPr>
        <p:spPr>
          <a:xfrm>
            <a:off x="0" y="4300728"/>
            <a:ext cx="9906000" cy="1143000"/>
          </a:xfrm>
          <a:prstGeom prst="rect">
            <a:avLst/>
          </a:prstGeom>
        </p:spPr>
        <p:txBody>
          <a:bodyPr lIns="360000" rIns="360000" anchor="t"/>
          <a:lstStyle>
            <a:lvl1pPr algn="r" defTabSz="914400" rtl="0" eaLnBrk="0" fontAlgn="base" latinLnBrk="0" hangingPunct="0">
              <a:spcBef>
                <a:spcPct val="0"/>
              </a:spcBef>
              <a:spcAft>
                <a:spcPct val="0"/>
              </a:spcAft>
              <a:buNone/>
              <a:defRPr lang="en-US" sz="3600" b="1" kern="1200" baseline="0" noProof="0" dirty="0">
                <a:solidFill>
                  <a:schemeClr val="tx2"/>
                </a:solidFill>
                <a:latin typeface="Arial Narrow" pitchFamily="34" charset="0"/>
                <a:ea typeface="+mj-ea"/>
                <a:cs typeface="+mj-cs"/>
              </a:defRPr>
            </a:lvl1pPr>
          </a:lstStyle>
          <a:p>
            <a:r>
              <a:rPr lang="en-US" noProof="0" dirty="0" smtClean="0"/>
              <a:t>Click to edit title style</a:t>
            </a:r>
            <a:endParaRPr lang="en-US" noProof="0" dirty="0"/>
          </a:p>
        </p:txBody>
      </p:sp>
      <p:sp>
        <p:nvSpPr>
          <p:cNvPr id="3" name="Freeform 7"/>
          <p:cNvSpPr>
            <a:spLocks/>
          </p:cNvSpPr>
          <p:nvPr userDrawn="1"/>
        </p:nvSpPr>
        <p:spPr bwMode="auto">
          <a:xfrm>
            <a:off x="0" y="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blipFill dpi="0" rotWithShape="0">
            <a:blip r:embed="rId2" cstate="print"/>
            <a:srcRect/>
            <a:stretch>
              <a:fillRect r="-10000"/>
            </a:stretch>
          </a:blip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Cover-KeyWords">
    <p:spTree>
      <p:nvGrpSpPr>
        <p:cNvPr id="1" name=""/>
        <p:cNvGrpSpPr/>
        <p:nvPr/>
      </p:nvGrpSpPr>
      <p:grpSpPr>
        <a:xfrm>
          <a:off x="0" y="0"/>
          <a:ext cx="0" cy="0"/>
          <a:chOff x="0" y="0"/>
          <a:chExt cx="0" cy="0"/>
        </a:xfrm>
      </p:grpSpPr>
      <p:pic>
        <p:nvPicPr>
          <p:cNvPr id="11" name="Image 10" descr="ppt_KeyWords_Bkgd_OK.jpg"/>
          <p:cNvPicPr>
            <a:picLocks noChangeAspect="1"/>
          </p:cNvPicPr>
          <p:nvPr userDrawn="1"/>
        </p:nvPicPr>
        <p:blipFill>
          <a:blip r:embed="rId3" cstate="print"/>
          <a:srcRect b="20413"/>
          <a:stretch>
            <a:fillRect/>
          </a:stretch>
        </p:blipFill>
        <p:spPr>
          <a:xfrm>
            <a:off x="0" y="1285860"/>
            <a:ext cx="9906000" cy="5572140"/>
          </a:xfrm>
          <a:prstGeom prst="rect">
            <a:avLst/>
          </a:prstGeom>
        </p:spPr>
      </p:pic>
      <p:sp>
        <p:nvSpPr>
          <p:cNvPr id="14" name="Freeform 30"/>
          <p:cNvSpPr>
            <a:spLocks/>
          </p:cNvSpPr>
          <p:nvPr userDrawn="1">
            <p:custDataLst>
              <p:tags r:id="rId1"/>
            </p:custDataLst>
          </p:nvPr>
        </p:nvSpPr>
        <p:spPr bwMode="white">
          <a:xfrm>
            <a:off x="-15875" y="1146175"/>
            <a:ext cx="9921875" cy="5711825"/>
          </a:xfrm>
          <a:custGeom>
            <a:avLst/>
            <a:gdLst/>
            <a:ahLst/>
            <a:cxnLst>
              <a:cxn ang="0">
                <a:pos x="0" y="3638"/>
              </a:cxn>
              <a:cxn ang="0">
                <a:pos x="516" y="2658"/>
              </a:cxn>
              <a:cxn ang="0">
                <a:pos x="1352" y="2063"/>
              </a:cxn>
              <a:cxn ang="0">
                <a:pos x="3348" y="1519"/>
              </a:cxn>
              <a:cxn ang="0">
                <a:pos x="4987" y="1078"/>
              </a:cxn>
              <a:cxn ang="0">
                <a:pos x="5762" y="534"/>
              </a:cxn>
              <a:cxn ang="0">
                <a:pos x="5762" y="66"/>
              </a:cxn>
              <a:cxn ang="0">
                <a:pos x="4" y="68"/>
              </a:cxn>
            </a:cxnLst>
            <a:rect l="0" t="0" r="r" b="b"/>
            <a:pathLst>
              <a:path w="5762" h="3638">
                <a:moveTo>
                  <a:pt x="0" y="3638"/>
                </a:moveTo>
                <a:cubicBezTo>
                  <a:pt x="58" y="3452"/>
                  <a:pt x="291" y="2920"/>
                  <a:pt x="516" y="2658"/>
                </a:cubicBezTo>
                <a:cubicBezTo>
                  <a:pt x="794" y="2320"/>
                  <a:pt x="1284" y="2093"/>
                  <a:pt x="1352" y="2063"/>
                </a:cubicBezTo>
                <a:cubicBezTo>
                  <a:pt x="1942" y="1786"/>
                  <a:pt x="2872" y="1624"/>
                  <a:pt x="3348" y="1519"/>
                </a:cubicBezTo>
                <a:cubicBezTo>
                  <a:pt x="3895" y="1390"/>
                  <a:pt x="4592" y="1228"/>
                  <a:pt x="4987" y="1078"/>
                </a:cubicBezTo>
                <a:cubicBezTo>
                  <a:pt x="5384" y="933"/>
                  <a:pt x="5632" y="702"/>
                  <a:pt x="5762" y="534"/>
                </a:cubicBezTo>
                <a:cubicBezTo>
                  <a:pt x="5762" y="0"/>
                  <a:pt x="5762" y="61"/>
                  <a:pt x="5762" y="66"/>
                </a:cubicBezTo>
                <a:cubicBezTo>
                  <a:pt x="4803" y="66"/>
                  <a:pt x="1204" y="68"/>
                  <a:pt x="4" y="68"/>
                </a:cubicBezTo>
              </a:path>
            </a:pathLst>
          </a:custGeom>
          <a:gradFill flip="none" rotWithShape="1">
            <a:gsLst>
              <a:gs pos="0">
                <a:schemeClr val="tx2">
                  <a:alpha val="90000"/>
                </a:schemeClr>
              </a:gs>
              <a:gs pos="0">
                <a:schemeClr val="tx2">
                  <a:alpha val="90000"/>
                </a:schemeClr>
              </a:gs>
              <a:gs pos="100000">
                <a:schemeClr val="tx2">
                  <a:shade val="100000"/>
                  <a:satMod val="115000"/>
                </a:schemeClr>
              </a:gs>
            </a:gsLst>
            <a:lin ang="2700000" scaled="0"/>
            <a:tileRect/>
          </a:gradFill>
          <a:ln w="1905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hangingPunct="0">
              <a:lnSpc>
                <a:spcPct val="85000"/>
              </a:lnSpc>
              <a:defRPr/>
            </a:pPr>
            <a:endParaRPr lang="en-US" noProof="0" dirty="0"/>
          </a:p>
        </p:txBody>
      </p:sp>
      <p:pic>
        <p:nvPicPr>
          <p:cNvPr id="9" name="Picture 6" descr="OK_Capgemini"/>
          <p:cNvPicPr>
            <a:picLocks noChangeAspect="1" noChangeArrowheads="1"/>
          </p:cNvPicPr>
          <p:nvPr userDrawn="1"/>
        </p:nvPicPr>
        <p:blipFill>
          <a:blip r:embed="rId4" cstate="screen"/>
          <a:srcRect/>
          <a:stretch>
            <a:fillRect/>
          </a:stretch>
        </p:blipFill>
        <p:spPr bwMode="auto">
          <a:xfrm>
            <a:off x="328613" y="368300"/>
            <a:ext cx="2159000" cy="509588"/>
          </a:xfrm>
          <a:prstGeom prst="rect">
            <a:avLst/>
          </a:prstGeom>
          <a:noFill/>
          <a:ln w="9525">
            <a:noFill/>
            <a:miter lim="800000"/>
            <a:headEnd/>
            <a:tailEnd/>
          </a:ln>
        </p:spPr>
      </p:pic>
      <p:sp>
        <p:nvSpPr>
          <p:cNvPr id="4099" name="Rectangle 3"/>
          <p:cNvSpPr>
            <a:spLocks noGrp="1" noChangeArrowheads="1"/>
          </p:cNvSpPr>
          <p:nvPr>
            <p:ph type="subTitle" idx="1" hasCustomPrompt="1"/>
          </p:nvPr>
        </p:nvSpPr>
        <p:spPr>
          <a:xfrm>
            <a:off x="0" y="2801938"/>
            <a:ext cx="5293519" cy="792162"/>
          </a:xfrm>
        </p:spPr>
        <p:txBody>
          <a:bodyPr lIns="324000" tIns="180000" rIns="0"/>
          <a:lstStyle>
            <a:lvl1pPr marL="3175" indent="0">
              <a:buFont typeface="Wingdings" pitchFamily="2" charset="2"/>
              <a:buNone/>
              <a:defRPr sz="2000">
                <a:solidFill>
                  <a:schemeClr val="bg1"/>
                </a:solidFill>
                <a:latin typeface="Arial Narrow" pitchFamily="34" charset="0"/>
              </a:defRPr>
            </a:lvl1pPr>
          </a:lstStyle>
          <a:p>
            <a:r>
              <a:rPr lang="en-US" noProof="0" smtClean="0"/>
              <a:t>Click to edit Master sub-title style</a:t>
            </a:r>
            <a:endParaRPr lang="en-US" noProof="0"/>
          </a:p>
        </p:txBody>
      </p:sp>
      <p:sp>
        <p:nvSpPr>
          <p:cNvPr id="4098" name="Rectangle 2"/>
          <p:cNvSpPr>
            <a:spLocks noGrp="1" noChangeArrowheads="1"/>
          </p:cNvSpPr>
          <p:nvPr>
            <p:ph type="ctrTitle" hasCustomPrompt="1"/>
          </p:nvPr>
        </p:nvSpPr>
        <p:spPr bwMode="auto">
          <a:xfrm>
            <a:off x="0" y="1240390"/>
            <a:ext cx="9906000" cy="1512887"/>
          </a:xfrm>
          <a:noFill/>
          <a:ln w="9525">
            <a:noFill/>
            <a:miter lim="800000"/>
            <a:headEnd/>
            <a:tailEnd/>
          </a:ln>
        </p:spPr>
        <p:txBody>
          <a:bodyPr vert="horz" wrap="square" lIns="324000" tIns="396000" rIns="36000" bIns="36000" numCol="1" anchor="t" anchorCtr="0" compatLnSpc="1">
            <a:prstTxWarp prst="textNoShape">
              <a:avLst/>
            </a:prstTxWarp>
          </a:bodyPr>
          <a:lstStyle>
            <a:lvl1pPr marL="0" indent="0" algn="l" defTabSz="914400" rtl="0" eaLnBrk="0" fontAlgn="base" latinLnBrk="0" hangingPunct="0">
              <a:lnSpc>
                <a:spcPct val="90000"/>
              </a:lnSpc>
              <a:spcBef>
                <a:spcPct val="0"/>
              </a:spcBef>
              <a:spcAft>
                <a:spcPct val="0"/>
              </a:spcAft>
              <a:buNone/>
              <a:tabLst/>
              <a:defRPr lang="en-US" sz="3600" b="1" kern="1200" noProof="0" dirty="0">
                <a:solidFill>
                  <a:schemeClr val="tx2">
                    <a:lumMod val="20000"/>
                    <a:lumOff val="80000"/>
                  </a:schemeClr>
                </a:solidFill>
                <a:latin typeface="Arial Narrow" pitchFamily="34" charset="0"/>
                <a:ea typeface="+mj-ea"/>
                <a:cs typeface="+mj-cs"/>
              </a:defRPr>
            </a:lvl1pPr>
          </a:lstStyle>
          <a:p>
            <a:r>
              <a:rPr lang="en-US" noProof="0" dirty="0" smtClean="0"/>
              <a:t>Click to edit Master title style</a:t>
            </a:r>
            <a:endParaRPr lang="en-US" noProof="0" dirty="0"/>
          </a:p>
        </p:txBody>
      </p:sp>
      <p:pic>
        <p:nvPicPr>
          <p:cNvPr id="10" name="Image 9" descr="Capgemini_Slogan_RGB.png"/>
          <p:cNvPicPr>
            <a:picLocks noChangeAspect="1"/>
          </p:cNvPicPr>
          <p:nvPr userDrawn="1"/>
        </p:nvPicPr>
        <p:blipFill>
          <a:blip r:embed="rId5" cstate="print"/>
          <a:stretch>
            <a:fillRect/>
          </a:stretch>
        </p:blipFill>
        <p:spPr>
          <a:xfrm>
            <a:off x="6164480" y="373713"/>
            <a:ext cx="3482792" cy="360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1224000"/>
            <a:ext cx="9906000" cy="1188000"/>
          </a:xfrm>
        </p:spPr>
        <p:txBody>
          <a:bodyPr tIns="180000" anchor="ctr" anchorCtr="0"/>
          <a:lstStyle>
            <a:lvl1pPr>
              <a:defRPr b="1" cap="small" baseline="0"/>
            </a:lvl1pPr>
          </a:lstStyle>
          <a:p>
            <a:r>
              <a:rPr lang="en-US" noProof="0" dirty="0" smtClean="0"/>
              <a:t>Click to edit title style</a:t>
            </a:r>
            <a:endParaRPr lang="en-US" noProof="0" dirty="0"/>
          </a:p>
        </p:txBody>
      </p:sp>
      <p:sp>
        <p:nvSpPr>
          <p:cNvPr id="3" name="Espace réservé du contenu 2"/>
          <p:cNvSpPr>
            <a:spLocks noGrp="1"/>
          </p:cNvSpPr>
          <p:nvPr>
            <p:ph idx="1" hasCustomPrompt="1"/>
          </p:nvPr>
        </p:nvSpPr>
        <p:spPr>
          <a:xfrm>
            <a:off x="0" y="2543175"/>
            <a:ext cx="9906000" cy="3552825"/>
          </a:xfrm>
        </p:spPr>
        <p:txBody>
          <a:bodyPr/>
          <a:lstStyle>
            <a:lvl1pPr marL="265113" indent="-265113">
              <a:defRPr/>
            </a:lvl1pPr>
            <a:lvl2pPr>
              <a:defRPr/>
            </a:lvl2pPr>
            <a:lvl3pPr>
              <a:buNone/>
              <a:defRPr/>
            </a:lvl3pPr>
            <a:lvl4pPr>
              <a:buNone/>
              <a:defRPr/>
            </a:lvl4pPr>
          </a:lstStyle>
          <a:p>
            <a:pPr lvl="0"/>
            <a:r>
              <a:rPr lang="en-US" noProof="0" dirty="0" smtClean="0"/>
              <a:t>Click to edit Master text style</a:t>
            </a:r>
          </a:p>
          <a:p>
            <a:pPr lvl="1"/>
            <a:r>
              <a:rPr lang="en-US" noProof="0" dirty="0" smtClean="0"/>
              <a:t>Text style level 2</a:t>
            </a:r>
          </a:p>
        </p:txBody>
      </p:sp>
      <p:sp>
        <p:nvSpPr>
          <p:cNvPr id="10"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1"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2"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Master Sli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defRPr>
                <a:solidFill>
                  <a:schemeClr val="tx2"/>
                </a:solidFill>
              </a:defRPr>
            </a:lvl1pPr>
          </a:lstStyle>
          <a:p>
            <a:r>
              <a:rPr lang="en-US" noProof="0" dirty="0" smtClean="0"/>
              <a:t>Click to edit Master title style</a:t>
            </a:r>
            <a:endParaRPr lang="en-US" noProof="0" dirty="0"/>
          </a:p>
        </p:txBody>
      </p:sp>
      <p:sp>
        <p:nvSpPr>
          <p:cNvPr id="3" name="Espace réservé du contenu 2"/>
          <p:cNvSpPr>
            <a:spLocks noGrp="1"/>
          </p:cNvSpPr>
          <p:nvPr>
            <p:ph idx="1" hasCustomPrompt="1"/>
          </p:nvPr>
        </p:nvSpPr>
        <p:spPr>
          <a:xfrm>
            <a:off x="0" y="1439999"/>
            <a:ext cx="9906000" cy="4680000"/>
          </a:xfrm>
        </p:spPr>
        <p:txBody>
          <a:bodyPr/>
          <a:lstStyle>
            <a:lvl1pPr marL="273050" indent="-273050">
              <a:defRPr baseline="0">
                <a:solidFill>
                  <a:schemeClr val="tx1"/>
                </a:solidFill>
              </a:defRPr>
            </a:lvl1pPr>
            <a:lvl2pPr marL="531813" indent="-176213">
              <a:defRPr>
                <a:solidFill>
                  <a:schemeClr val="tx1"/>
                </a:solidFill>
              </a:defRPr>
            </a:lvl2pPr>
            <a:lvl3pPr marL="804863" indent="-177800">
              <a:buClr>
                <a:schemeClr val="accent1"/>
              </a:buClr>
              <a:buFont typeface="Courier New" pitchFamily="49" charset="0"/>
              <a:buChar char="o"/>
              <a:defRPr>
                <a:solidFill>
                  <a:schemeClr val="tx1"/>
                </a:solidFill>
              </a:defRPr>
            </a:lvl3pPr>
            <a:lvl4pPr marL="1160463" indent="-260350">
              <a:buClr>
                <a:schemeClr val="accent3"/>
              </a:buClr>
              <a:defRPr>
                <a:solidFill>
                  <a:schemeClr val="tx1"/>
                </a:solidFill>
              </a:defRPr>
            </a:lvl4pPr>
            <a:lvl5pPr marL="1433513" indent="-177800">
              <a:defRPr sz="1400" baseline="0"/>
            </a:lvl5pPr>
            <a:lvl6pPr>
              <a:buNone/>
              <a:defRPr/>
            </a:lvl6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a:p>
            <a:pPr lvl="4"/>
            <a:r>
              <a:rPr lang="en-US" noProof="0" dirty="0" smtClean="0"/>
              <a:t>Text style level 5</a:t>
            </a:r>
          </a:p>
        </p:txBody>
      </p:sp>
      <p:sp>
        <p:nvSpPr>
          <p:cNvPr id="7"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8"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9"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Master with subhead">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a:noFill/>
          <a:ln w="9525">
            <a:noFill/>
            <a:miter lim="800000"/>
            <a:headEnd/>
            <a:tailEnd/>
          </a:ln>
        </p:spPr>
        <p:txBody>
          <a:bodyPr vert="horz" wrap="square" lIns="72000" tIns="252000" rIns="72000" bIns="36000" numCol="1" anchor="ctr" anchorCtr="0" compatLnSpc="1">
            <a:prstTxWarp prst="textNoShape">
              <a:avLst/>
            </a:prstTxWarp>
          </a:bodyPr>
          <a:lstStyle>
            <a:lvl1pPr marL="714375" indent="-714375" algn="ctr" rtl="0" eaLnBrk="0" fontAlgn="base" hangingPunct="0">
              <a:spcBef>
                <a:spcPct val="0"/>
              </a:spcBef>
              <a:spcAft>
                <a:spcPct val="0"/>
              </a:spcAft>
              <a:defRPr lang="en-US" sz="3000" b="1" noProof="0" dirty="0" smtClean="0">
                <a:solidFill>
                  <a:schemeClr val="tx2"/>
                </a:solidFill>
                <a:latin typeface="+mj-lt"/>
                <a:ea typeface="+mj-ea"/>
                <a:cs typeface="+mj-cs"/>
              </a:defRPr>
            </a:lvl1pPr>
          </a:lstStyle>
          <a:p>
            <a:r>
              <a:rPr lang="en-US" noProof="0" dirty="0" smtClean="0"/>
              <a:t>Click to edit Master title style</a:t>
            </a:r>
            <a:endParaRPr lang="en-US" noProof="0" dirty="0"/>
          </a:p>
        </p:txBody>
      </p:sp>
      <p:sp>
        <p:nvSpPr>
          <p:cNvPr id="3" name="Espace réservé du contenu 2"/>
          <p:cNvSpPr>
            <a:spLocks noGrp="1"/>
          </p:cNvSpPr>
          <p:nvPr>
            <p:ph idx="1" hasCustomPrompt="1"/>
          </p:nvPr>
        </p:nvSpPr>
        <p:spPr>
          <a:xfrm>
            <a:off x="0" y="2101755"/>
            <a:ext cx="9906000" cy="4024408"/>
          </a:xfrm>
          <a:noFill/>
          <a:ln w="9525">
            <a:noFill/>
            <a:miter lim="800000"/>
            <a:headEnd/>
            <a:tailEnd/>
          </a:ln>
        </p:spPr>
        <p:txBody>
          <a:bodyPr vert="horz" wrap="square" lIns="288000" tIns="36000" rIns="72000" bIns="36000" numCol="1" anchor="t" anchorCtr="0" compatLnSpc="1">
            <a:prstTxWarp prst="textNoShape">
              <a:avLst/>
            </a:prstTxWarp>
          </a:bodyPr>
          <a:lstStyle>
            <a:lvl1pPr algn="l" defTabSz="714375" rtl="0" eaLnBrk="0" fontAlgn="base" hangingPunct="0">
              <a:spcBef>
                <a:spcPct val="20000"/>
              </a:spcBef>
              <a:spcAft>
                <a:spcPct val="0"/>
              </a:spcAft>
              <a:defRPr lang="fr-FR" sz="2400" baseline="0" noProof="0" dirty="0" smtClean="0">
                <a:solidFill>
                  <a:schemeClr val="tx1"/>
                </a:solidFill>
                <a:latin typeface="+mn-lt"/>
                <a:ea typeface="+mn-ea"/>
                <a:cs typeface="+mn-cs"/>
              </a:defRPr>
            </a:lvl1pPr>
            <a:lvl2pPr algn="l" defTabSz="714375" rtl="0" eaLnBrk="0" fontAlgn="base" hangingPunct="0">
              <a:spcBef>
                <a:spcPct val="20000"/>
              </a:spcBef>
              <a:spcAft>
                <a:spcPct val="0"/>
              </a:spcAft>
              <a:defRPr lang="fr-FR" sz="2000" baseline="0" noProof="0" dirty="0" smtClean="0">
                <a:solidFill>
                  <a:schemeClr val="tx1"/>
                </a:solidFill>
                <a:latin typeface="+mn-lt"/>
                <a:ea typeface="+mn-ea"/>
                <a:cs typeface="+mn-cs"/>
              </a:defRPr>
            </a:lvl2pPr>
            <a:lvl3pPr algn="l" defTabSz="714375" rtl="0" eaLnBrk="0" fontAlgn="base" hangingPunct="0">
              <a:spcBef>
                <a:spcPct val="20000"/>
              </a:spcBef>
              <a:spcAft>
                <a:spcPct val="0"/>
              </a:spcAft>
              <a:defRPr lang="fr-FR" sz="1800" baseline="0" noProof="0" dirty="0" smtClean="0">
                <a:solidFill>
                  <a:schemeClr val="tx1"/>
                </a:solidFill>
                <a:latin typeface="+mn-lt"/>
                <a:ea typeface="+mn-ea"/>
                <a:cs typeface="+mn-cs"/>
              </a:defRPr>
            </a:lvl3pPr>
            <a:lvl4pPr algn="l" defTabSz="714375" rtl="0" eaLnBrk="0" fontAlgn="base" hangingPunct="0">
              <a:spcBef>
                <a:spcPct val="20000"/>
              </a:spcBef>
              <a:spcAft>
                <a:spcPct val="0"/>
              </a:spcAft>
              <a:defRPr lang="fr-FR" sz="1600" baseline="0" noProof="0" dirty="0" smtClean="0">
                <a:solidFill>
                  <a:schemeClr val="tx1"/>
                </a:solidFill>
                <a:latin typeface="+mn-lt"/>
                <a:ea typeface="+mn-ea"/>
                <a:cs typeface="+mn-cs"/>
              </a:defRPr>
            </a:lvl4pPr>
            <a:lvl5pPr marL="1427163" indent="-266700" algn="l" defTabSz="636588" rtl="0" eaLnBrk="0" fontAlgn="base" hangingPunct="0">
              <a:spcBef>
                <a:spcPct val="20000"/>
              </a:spcBef>
              <a:spcAft>
                <a:spcPct val="0"/>
              </a:spcAft>
              <a:defRPr lang="en-US" sz="1400" baseline="0" noProof="0" dirty="0" smtClean="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a:p>
            <a:pPr lvl="4"/>
            <a:r>
              <a:rPr lang="en-US" noProof="0" dirty="0" smtClean="0"/>
              <a:t>Text style level 5</a:t>
            </a:r>
            <a:endParaRPr lang="en-US" noProof="0" dirty="0"/>
          </a:p>
        </p:txBody>
      </p:sp>
      <p:sp>
        <p:nvSpPr>
          <p:cNvPr id="4" name="Espace réservé du texte 3"/>
          <p:cNvSpPr>
            <a:spLocks noGrp="1"/>
          </p:cNvSpPr>
          <p:nvPr>
            <p:ph type="body" sz="half" idx="2" hasCustomPrompt="1"/>
          </p:nvPr>
        </p:nvSpPr>
        <p:spPr>
          <a:xfrm>
            <a:off x="0" y="1440000"/>
            <a:ext cx="9906000" cy="557473"/>
          </a:xfrm>
        </p:spPr>
        <p:txBody>
          <a:bodyPr/>
          <a:lstStyle>
            <a:lvl1pPr marL="0" indent="0">
              <a:buNone/>
              <a:defRPr sz="24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dirty="0" smtClean="0"/>
              <a:t>Click to edit Master text style</a:t>
            </a:r>
          </a:p>
        </p:txBody>
      </p:sp>
      <p:sp>
        <p:nvSpPr>
          <p:cNvPr id="9"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0"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1" name="Rectangle 17"/>
          <p:cNvSpPr>
            <a:spLocks noGrp="1" noChangeArrowheads="1"/>
          </p:cNvSpPr>
          <p:nvPr>
            <p:ph type="dt" sz="half" idx="10"/>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lnSpc>
                <a:spcPct val="90000"/>
              </a:lnSpc>
              <a:defRPr/>
            </a:lvl1pPr>
          </a:lstStyle>
          <a:p>
            <a:r>
              <a:rPr lang="en-US" noProof="0" smtClean="0"/>
              <a:t>Click to edit Master title style</a:t>
            </a:r>
            <a:endParaRPr lang="en-US" noProof="0"/>
          </a:p>
        </p:txBody>
      </p:sp>
      <p:sp>
        <p:nvSpPr>
          <p:cNvPr id="4" name="Espace réservé du contenu 3"/>
          <p:cNvSpPr>
            <a:spLocks noGrp="1"/>
          </p:cNvSpPr>
          <p:nvPr>
            <p:ph sz="half" idx="2" hasCustomPrompt="1"/>
          </p:nvPr>
        </p:nvSpPr>
        <p:spPr>
          <a:xfrm>
            <a:off x="180000" y="1440000"/>
            <a:ext cx="4680000" cy="4633200"/>
          </a:xfrm>
        </p:spPr>
        <p:txBody>
          <a:bodyPr lIns="72000" rIns="36000"/>
          <a:lstStyle>
            <a:lvl1pPr>
              <a:defRPr sz="2000" baseline="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4" hasCustomPrompt="1"/>
          </p:nvPr>
        </p:nvSpPr>
        <p:spPr>
          <a:xfrm>
            <a:off x="5040000" y="1440000"/>
            <a:ext cx="4680000" cy="4633200"/>
          </a:xfrm>
        </p:spPr>
        <p:txBody>
          <a:bodyPr lIns="72000" rIns="36000"/>
          <a:lstStyle>
            <a:lvl1pPr>
              <a:defRPr sz="200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9" name="Rectangle 19"/>
          <p:cNvSpPr>
            <a:spLocks noGrp="1" noChangeArrowheads="1"/>
          </p:cNvSpPr>
          <p:nvPr>
            <p:ph type="sldNum" sz="quarter" idx="10"/>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3" name="Rectangle 17"/>
          <p:cNvSpPr>
            <a:spLocks noGrp="1" noChangeArrowheads="1"/>
          </p:cNvSpPr>
          <p:nvPr>
            <p:ph type="dt" sz="half" idx="11"/>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tents with heading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en-US" noProof="0" smtClean="0"/>
              <a:t>Click to edit Master title style</a:t>
            </a:r>
            <a:endParaRPr lang="en-US" noProof="0"/>
          </a:p>
        </p:txBody>
      </p:sp>
      <p:sp>
        <p:nvSpPr>
          <p:cNvPr id="3" name="Espace réservé du texte 2"/>
          <p:cNvSpPr>
            <a:spLocks noGrp="1"/>
          </p:cNvSpPr>
          <p:nvPr>
            <p:ph type="body" idx="1" hasCustomPrompt="1"/>
          </p:nvPr>
        </p:nvSpPr>
        <p:spPr>
          <a:xfrm>
            <a:off x="204716" y="1440000"/>
            <a:ext cx="4667322" cy="639762"/>
          </a:xfrm>
        </p:spPr>
        <p:txBody>
          <a:bodyPr lIns="36000" rIns="36000" anchor="ctr"/>
          <a:lstStyle>
            <a:lvl1pPr marL="0" indent="0" algn="ctr">
              <a:lnSpc>
                <a:spcPct val="90000"/>
              </a:lnSpc>
              <a:spcBef>
                <a:spcPts val="0"/>
              </a:spcBef>
              <a:buNone/>
              <a:defRPr sz="24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Espace réservé du contenu 3"/>
          <p:cNvSpPr>
            <a:spLocks noGrp="1"/>
          </p:cNvSpPr>
          <p:nvPr>
            <p:ph sz="half" idx="2" hasCustomPrompt="1"/>
          </p:nvPr>
        </p:nvSpPr>
        <p:spPr>
          <a:xfrm>
            <a:off x="204716" y="2092987"/>
            <a:ext cx="4667322" cy="3951288"/>
          </a:xfrm>
        </p:spPr>
        <p:txBody>
          <a:bodyPr lIns="72000" rIns="36000"/>
          <a:lstStyle>
            <a:lvl1pPr>
              <a:defRPr sz="2000" baseline="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Espace réservé du texte 4"/>
          <p:cNvSpPr>
            <a:spLocks noGrp="1"/>
          </p:cNvSpPr>
          <p:nvPr>
            <p:ph type="body" sz="quarter" idx="3" hasCustomPrompt="1"/>
          </p:nvPr>
        </p:nvSpPr>
        <p:spPr>
          <a:xfrm>
            <a:off x="5100615" y="1440000"/>
            <a:ext cx="4616592" cy="639762"/>
          </a:xfrm>
        </p:spPr>
        <p:txBody>
          <a:bodyPr lIns="36000" rIns="36000" anchor="ctr"/>
          <a:lstStyle>
            <a:lvl1pPr marL="0" indent="0" algn="ctr">
              <a:lnSpc>
                <a:spcPct val="90000"/>
              </a:lnSpc>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Espace réservé du contenu 5"/>
          <p:cNvSpPr>
            <a:spLocks noGrp="1"/>
          </p:cNvSpPr>
          <p:nvPr>
            <p:ph sz="quarter" idx="4" hasCustomPrompt="1"/>
          </p:nvPr>
        </p:nvSpPr>
        <p:spPr>
          <a:xfrm>
            <a:off x="5100615" y="2092987"/>
            <a:ext cx="4616592" cy="3951288"/>
          </a:xfrm>
        </p:spPr>
        <p:txBody>
          <a:bodyPr lIns="72000" rIns="36000"/>
          <a:lstStyle>
            <a:lvl1pPr>
              <a:defRPr sz="200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3" name="Rectangle 18"/>
          <p:cNvSpPr>
            <a:spLocks noGrp="1" noChangeArrowheads="1"/>
          </p:cNvSpPr>
          <p:nvPr>
            <p:ph type="ftr" sz="quarter" idx="10"/>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4" name="Rectangle 19"/>
          <p:cNvSpPr>
            <a:spLocks noGrp="1" noChangeArrowheads="1"/>
          </p:cNvSpPr>
          <p:nvPr>
            <p:ph type="sldNum" sz="quarter" idx="11"/>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5" name="Rectangle 17"/>
          <p:cNvSpPr>
            <a:spLocks noGrp="1" noChangeArrowheads="1"/>
          </p:cNvSpPr>
          <p:nvPr>
            <p:ph type="dt" sz="half" idx="1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acts Info">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defRPr baseline="0">
                <a:solidFill>
                  <a:schemeClr val="tx2"/>
                </a:solidFill>
              </a:defRPr>
            </a:lvl1pPr>
          </a:lstStyle>
          <a:p>
            <a:r>
              <a:rPr lang="en-US" noProof="0" dirty="0" smtClean="0"/>
              <a:t>More information</a:t>
            </a:r>
            <a:endParaRPr lang="en-US" noProof="0" dirty="0"/>
          </a:p>
        </p:txBody>
      </p:sp>
      <p:pic>
        <p:nvPicPr>
          <p:cNvPr id="7" name="Picture 12" descr="OK_Capgemini"/>
          <p:cNvPicPr>
            <a:picLocks noChangeAspect="1" noChangeArrowheads="1"/>
          </p:cNvPicPr>
          <p:nvPr userDrawn="1"/>
        </p:nvPicPr>
        <p:blipFill>
          <a:blip r:embed="rId2" cstate="screen">
            <a:clrChange>
              <a:clrFrom>
                <a:srgbClr val="FFFFFF"/>
              </a:clrFrom>
              <a:clrTo>
                <a:srgbClr val="FFFFFF">
                  <a:alpha val="0"/>
                </a:srgbClr>
              </a:clrTo>
            </a:clrChange>
          </a:blip>
          <a:srcRect/>
          <a:stretch>
            <a:fillRect/>
          </a:stretch>
        </p:blipFill>
        <p:spPr bwMode="auto">
          <a:xfrm>
            <a:off x="220663" y="6381750"/>
            <a:ext cx="1558925" cy="339725"/>
          </a:xfrm>
          <a:prstGeom prst="rect">
            <a:avLst/>
          </a:prstGeom>
          <a:noFill/>
          <a:ln w="9525">
            <a:noFill/>
            <a:miter lim="800000"/>
            <a:headEnd/>
            <a:tailEnd/>
          </a:ln>
        </p:spPr>
      </p:pic>
      <p:sp>
        <p:nvSpPr>
          <p:cNvPr id="10" name="Rectangle 26"/>
          <p:cNvSpPr>
            <a:spLocks noChangeArrowheads="1"/>
          </p:cNvSpPr>
          <p:nvPr userDrawn="1"/>
        </p:nvSpPr>
        <p:spPr bwMode="auto">
          <a:xfrm>
            <a:off x="0" y="6286500"/>
            <a:ext cx="9907200" cy="17463"/>
          </a:xfrm>
          <a:prstGeom prst="rect">
            <a:avLst/>
          </a:prstGeom>
          <a:gradFill rotWithShape="1">
            <a:gsLst>
              <a:gs pos="0">
                <a:schemeClr val="tx2">
                  <a:gamma/>
                  <a:tint val="22353"/>
                  <a:invGamma/>
                </a:schemeClr>
              </a:gs>
              <a:gs pos="100000">
                <a:schemeClr val="tx2"/>
              </a:gs>
            </a:gsLst>
            <a:lin ang="0" scaled="1"/>
          </a:gradFill>
          <a:ln w="9525" algn="ctr">
            <a:noFill/>
            <a:miter lim="800000"/>
            <a:headEnd/>
            <a:tailEnd/>
          </a:ln>
          <a:effectLst/>
        </p:spPr>
        <p:txBody>
          <a:bodyPr wrap="none" anchor="ctr"/>
          <a:lstStyle/>
          <a:p>
            <a:pPr algn="ctr" eaLnBrk="0" hangingPunct="0">
              <a:lnSpc>
                <a:spcPct val="85000"/>
              </a:lnSpc>
              <a:defRPr/>
            </a:pPr>
            <a:endParaRPr lang="en-US" noProof="0" dirty="0"/>
          </a:p>
        </p:txBody>
      </p:sp>
      <p:sp>
        <p:nvSpPr>
          <p:cNvPr id="12" name="Freeform 23"/>
          <p:cNvSpPr>
            <a:spLocks/>
          </p:cNvSpPr>
          <p:nvPr/>
        </p:nvSpPr>
        <p:spPr bwMode="auto">
          <a:xfrm>
            <a:off x="0" y="0"/>
            <a:ext cx="3457575" cy="1235075"/>
          </a:xfrm>
          <a:custGeom>
            <a:avLst/>
            <a:gdLst/>
            <a:ahLst/>
            <a:cxnLst>
              <a:cxn ang="0">
                <a:pos x="0" y="0"/>
              </a:cxn>
              <a:cxn ang="0">
                <a:pos x="1" y="405"/>
              </a:cxn>
              <a:cxn ang="0">
                <a:pos x="1048" y="0"/>
              </a:cxn>
              <a:cxn ang="0">
                <a:pos x="0" y="0"/>
              </a:cxn>
            </a:cxnLst>
            <a:rect l="0" t="0" r="r" b="b"/>
            <a:pathLst>
              <a:path w="1048" h="405">
                <a:moveTo>
                  <a:pt x="0" y="0"/>
                </a:moveTo>
                <a:cubicBezTo>
                  <a:pt x="1" y="405"/>
                  <a:pt x="1" y="405"/>
                  <a:pt x="1" y="405"/>
                </a:cubicBezTo>
                <a:cubicBezTo>
                  <a:pt x="32" y="191"/>
                  <a:pt x="804" y="1"/>
                  <a:pt x="1048" y="0"/>
                </a:cubicBezTo>
                <a:lnTo>
                  <a:pt x="0" y="0"/>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21" name="Rectangle 11"/>
          <p:cNvSpPr>
            <a:spLocks noChangeArrowheads="1"/>
          </p:cNvSpPr>
          <p:nvPr userDrawn="1"/>
        </p:nvSpPr>
        <p:spPr bwMode="auto">
          <a:xfrm>
            <a:off x="8208299" y="6305550"/>
            <a:ext cx="1705646" cy="246221"/>
          </a:xfrm>
          <a:prstGeom prst="rect">
            <a:avLst/>
          </a:prstGeom>
          <a:noFill/>
          <a:ln w="19050">
            <a:noFill/>
            <a:miter lim="800000"/>
            <a:headEnd/>
            <a:tailEnd/>
          </a:ln>
          <a:effectLst/>
        </p:spPr>
        <p:txBody>
          <a:bodyPr wrap="none" lIns="36000" rIns="72000">
            <a:spAutoFit/>
          </a:bodyPr>
          <a:lstStyle/>
          <a:p>
            <a:pPr algn="r" eaLnBrk="0" hangingPunct="0">
              <a:spcBef>
                <a:spcPct val="10000"/>
              </a:spcBef>
              <a:defRPr/>
            </a:pPr>
            <a:r>
              <a:rPr lang="en-US" altLang="en-US" sz="1000" noProof="0" dirty="0" smtClean="0">
                <a:solidFill>
                  <a:schemeClr val="tx1"/>
                </a:solidFill>
              </a:rPr>
              <a:t>| Sector, Alliance, Offering</a:t>
            </a:r>
            <a:endParaRPr lang="en-US" altLang="en-US" sz="1000" noProof="0" dirty="0">
              <a:solidFill>
                <a:schemeClr val="tx1"/>
              </a:solidFill>
            </a:endParaRPr>
          </a:p>
        </p:txBody>
      </p:sp>
      <p:sp>
        <p:nvSpPr>
          <p:cNvPr id="11"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3"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4"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2.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Rectangle 2"/>
          <p:cNvSpPr>
            <a:spLocks noGrp="1" noChangeArrowheads="1"/>
          </p:cNvSpPr>
          <p:nvPr>
            <p:ph type="title"/>
          </p:nvPr>
        </p:nvSpPr>
        <p:spPr bwMode="black">
          <a:xfrm>
            <a:off x="0" y="0"/>
            <a:ext cx="9906000" cy="1188000"/>
          </a:xfrm>
          <a:prstGeom prst="rect">
            <a:avLst/>
          </a:prstGeom>
          <a:noFill/>
          <a:ln w="9525">
            <a:noFill/>
            <a:miter lim="800000"/>
            <a:headEnd/>
            <a:tailEnd/>
          </a:ln>
        </p:spPr>
        <p:txBody>
          <a:bodyPr vert="horz" wrap="square" lIns="72000" tIns="252000" rIns="72000" bIns="36000" numCol="1" anchor="ctr" anchorCtr="0" compatLnSpc="1">
            <a:prstTxWarp prst="textNoShape">
              <a:avLst/>
            </a:prstTxWarp>
          </a:bodyPr>
          <a:lstStyle/>
          <a:p>
            <a:pPr lvl="0"/>
            <a:r>
              <a:rPr lang="en-US" noProof="0" smtClean="0"/>
              <a:t>Click to edit Master title style</a:t>
            </a:r>
          </a:p>
        </p:txBody>
      </p:sp>
      <p:sp>
        <p:nvSpPr>
          <p:cNvPr id="20" name="Rectangle 11"/>
          <p:cNvSpPr>
            <a:spLocks noChangeArrowheads="1"/>
          </p:cNvSpPr>
          <p:nvPr/>
        </p:nvSpPr>
        <p:spPr bwMode="auto">
          <a:xfrm>
            <a:off x="8200354" y="6305550"/>
            <a:ext cx="1705646" cy="246221"/>
          </a:xfrm>
          <a:prstGeom prst="rect">
            <a:avLst/>
          </a:prstGeom>
          <a:noFill/>
          <a:ln w="19050">
            <a:noFill/>
            <a:miter lim="800000"/>
            <a:headEnd/>
            <a:tailEnd/>
          </a:ln>
          <a:effectLst/>
        </p:spPr>
        <p:txBody>
          <a:bodyPr wrap="none" lIns="36000" rIns="72000">
            <a:spAutoFit/>
          </a:bodyPr>
          <a:lstStyle/>
          <a:p>
            <a:pPr algn="r" eaLnBrk="0" hangingPunct="0">
              <a:spcBef>
                <a:spcPct val="10000"/>
              </a:spcBef>
              <a:defRPr/>
            </a:pPr>
            <a:r>
              <a:rPr lang="en-US" altLang="en-US" sz="1000" noProof="0" dirty="0" smtClean="0">
                <a:solidFill>
                  <a:schemeClr val="tx1"/>
                </a:solidFill>
              </a:rPr>
              <a:t>| Sector, Alliance, Offering</a:t>
            </a:r>
            <a:endParaRPr lang="en-US" altLang="en-US" sz="1000" noProof="0" dirty="0">
              <a:solidFill>
                <a:schemeClr val="tx1"/>
              </a:solidFill>
            </a:endParaRPr>
          </a:p>
        </p:txBody>
      </p:sp>
      <p:pic>
        <p:nvPicPr>
          <p:cNvPr id="21" name="Picture 12" descr="OK_Capgemini"/>
          <p:cNvPicPr>
            <a:picLocks noChangeAspect="1" noChangeArrowheads="1"/>
          </p:cNvPicPr>
          <p:nvPr/>
        </p:nvPicPr>
        <p:blipFill>
          <a:blip r:embed="rId11" cstate="screen">
            <a:clrChange>
              <a:clrFrom>
                <a:srgbClr val="FFFFFF"/>
              </a:clrFrom>
              <a:clrTo>
                <a:srgbClr val="FFFFFF">
                  <a:alpha val="0"/>
                </a:srgbClr>
              </a:clrTo>
            </a:clrChange>
          </a:blip>
          <a:srcRect/>
          <a:stretch>
            <a:fillRect/>
          </a:stretch>
        </p:blipFill>
        <p:spPr bwMode="auto">
          <a:xfrm>
            <a:off x="212720" y="6381750"/>
            <a:ext cx="1558925" cy="339725"/>
          </a:xfrm>
          <a:prstGeom prst="rect">
            <a:avLst/>
          </a:prstGeom>
          <a:noFill/>
          <a:ln w="9525">
            <a:noFill/>
            <a:miter lim="800000"/>
            <a:headEnd/>
            <a:tailEnd/>
          </a:ln>
        </p:spPr>
      </p:pic>
      <p:sp>
        <p:nvSpPr>
          <p:cNvPr id="22"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23"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24" name="Rectangle 26"/>
          <p:cNvSpPr>
            <a:spLocks noChangeArrowheads="1"/>
          </p:cNvSpPr>
          <p:nvPr/>
        </p:nvSpPr>
        <p:spPr bwMode="auto">
          <a:xfrm>
            <a:off x="-7943" y="6286500"/>
            <a:ext cx="9907200" cy="17463"/>
          </a:xfrm>
          <a:prstGeom prst="rect">
            <a:avLst/>
          </a:prstGeom>
          <a:gradFill rotWithShape="1">
            <a:gsLst>
              <a:gs pos="0">
                <a:schemeClr val="tx2">
                  <a:gamma/>
                  <a:tint val="22353"/>
                  <a:invGamma/>
                </a:schemeClr>
              </a:gs>
              <a:gs pos="100000">
                <a:schemeClr val="tx2"/>
              </a:gs>
            </a:gsLst>
            <a:lin ang="0" scaled="1"/>
          </a:gradFill>
          <a:ln w="9525" algn="ctr">
            <a:noFill/>
            <a:miter lim="800000"/>
            <a:headEnd/>
            <a:tailEnd/>
          </a:ln>
          <a:effectLst/>
        </p:spPr>
        <p:txBody>
          <a:bodyPr wrap="none" anchor="ctr"/>
          <a:lstStyle/>
          <a:p>
            <a:pPr algn="ctr" eaLnBrk="0" hangingPunct="0">
              <a:lnSpc>
                <a:spcPct val="85000"/>
              </a:lnSpc>
              <a:defRPr/>
            </a:pPr>
            <a:endParaRPr lang="en-US" noProof="0" dirty="0"/>
          </a:p>
        </p:txBody>
      </p:sp>
      <p:sp>
        <p:nvSpPr>
          <p:cNvPr id="25"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grpSp>
        <p:nvGrpSpPr>
          <p:cNvPr id="26" name="Groupe 25"/>
          <p:cNvGrpSpPr/>
          <p:nvPr/>
        </p:nvGrpSpPr>
        <p:grpSpPr>
          <a:xfrm>
            <a:off x="-7943" y="0"/>
            <a:ext cx="3457575" cy="1235075"/>
            <a:chOff x="0" y="0"/>
            <a:chExt cx="3457575" cy="1235075"/>
          </a:xfrm>
        </p:grpSpPr>
        <p:sp>
          <p:nvSpPr>
            <p:cNvPr id="27" name="Freeform 23"/>
            <p:cNvSpPr>
              <a:spLocks/>
            </p:cNvSpPr>
            <p:nvPr/>
          </p:nvSpPr>
          <p:spPr bwMode="auto">
            <a:xfrm>
              <a:off x="0" y="0"/>
              <a:ext cx="3457575" cy="1235075"/>
            </a:xfrm>
            <a:custGeom>
              <a:avLst/>
              <a:gdLst/>
              <a:ahLst/>
              <a:cxnLst>
                <a:cxn ang="0">
                  <a:pos x="0" y="0"/>
                </a:cxn>
                <a:cxn ang="0">
                  <a:pos x="1" y="405"/>
                </a:cxn>
                <a:cxn ang="0">
                  <a:pos x="1048" y="0"/>
                </a:cxn>
                <a:cxn ang="0">
                  <a:pos x="0" y="0"/>
                </a:cxn>
              </a:cxnLst>
              <a:rect l="0" t="0" r="r" b="b"/>
              <a:pathLst>
                <a:path w="1048" h="405">
                  <a:moveTo>
                    <a:pt x="0" y="0"/>
                  </a:moveTo>
                  <a:cubicBezTo>
                    <a:pt x="1" y="405"/>
                    <a:pt x="1" y="405"/>
                    <a:pt x="1" y="405"/>
                  </a:cubicBezTo>
                  <a:cubicBezTo>
                    <a:pt x="32" y="191"/>
                    <a:pt x="804" y="1"/>
                    <a:pt x="1048" y="0"/>
                  </a:cubicBezTo>
                  <a:lnTo>
                    <a:pt x="0" y="0"/>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pic>
          <p:nvPicPr>
            <p:cNvPr id="28" name="Image 27" descr="CBE_Label_pptCorner.png"/>
            <p:cNvPicPr>
              <a:picLocks noChangeAspect="1"/>
            </p:cNvPicPr>
            <p:nvPr userDrawn="1"/>
          </p:nvPicPr>
          <p:blipFill>
            <a:blip r:embed="rId12" cstate="screen"/>
            <a:stretch>
              <a:fillRect/>
            </a:stretch>
          </p:blipFill>
          <p:spPr>
            <a:xfrm>
              <a:off x="160304" y="119554"/>
              <a:ext cx="524166" cy="522000"/>
            </a:xfrm>
            <a:prstGeom prst="rect">
              <a:avLst/>
            </a:prstGeom>
          </p:spPr>
        </p:pic>
      </p:grpSp>
      <p:sp>
        <p:nvSpPr>
          <p:cNvPr id="29" name="Espace réservé du texte 28"/>
          <p:cNvSpPr>
            <a:spLocks noGrp="1"/>
          </p:cNvSpPr>
          <p:nvPr>
            <p:ph type="body" idx="1"/>
          </p:nvPr>
        </p:nvSpPr>
        <p:spPr>
          <a:xfrm>
            <a:off x="0" y="1440000"/>
            <a:ext cx="9906000" cy="4680000"/>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a:p>
            <a:pPr lvl="4"/>
            <a:r>
              <a:rPr lang="en-US" noProof="0" dirty="0" smtClean="0"/>
              <a:t>Text style level 5</a:t>
            </a:r>
            <a:endParaRPr lang="en-US" noProof="0" dirty="0"/>
          </a:p>
        </p:txBody>
      </p:sp>
    </p:spTree>
  </p:cSld>
  <p:clrMap bg1="lt1" tx1="dk1" bg2="lt2" tx2="dk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 id="2147483667" r:id="rId6"/>
    <p:sldLayoutId id="2147483670" r:id="rId7"/>
    <p:sldLayoutId id="2147483668" r:id="rId8"/>
    <p:sldLayoutId id="2147483649" r:id="rId9"/>
  </p:sldLayoutIdLst>
  <p:hf sldNum="0" hdr="0" ftr="0"/>
  <p:txStyles>
    <p:titleStyle>
      <a:lvl1pPr marL="714375" indent="-714375" algn="ctr" defTabSz="914400" rtl="0" eaLnBrk="1" fontAlgn="base" latinLnBrk="0" hangingPunct="1">
        <a:lnSpc>
          <a:spcPct val="90000"/>
        </a:lnSpc>
        <a:spcBef>
          <a:spcPct val="0"/>
        </a:spcBef>
        <a:spcAft>
          <a:spcPct val="0"/>
        </a:spcAft>
        <a:buNone/>
        <a:defRPr lang="en-US" sz="3000" b="1" kern="1200" noProof="0" dirty="0" smtClean="0">
          <a:solidFill>
            <a:schemeClr val="tx2"/>
          </a:solidFill>
          <a:latin typeface="+mj-lt"/>
          <a:ea typeface="+mj-ea"/>
          <a:cs typeface="+mj-cs"/>
        </a:defRPr>
      </a:lvl1pPr>
    </p:titleStyle>
    <p:bodyStyle>
      <a:lvl1pPr marL="269875" indent="-269875" algn="l" defTabSz="714375" rtl="0" eaLnBrk="1" fontAlgn="base" latinLnBrk="0" hangingPunct="1">
        <a:spcBef>
          <a:spcPct val="20000"/>
        </a:spcBef>
        <a:spcAft>
          <a:spcPct val="0"/>
        </a:spcAft>
        <a:buClr>
          <a:schemeClr val="tx2"/>
        </a:buClr>
        <a:buFont typeface="Wingdings" pitchFamily="2" charset="2"/>
        <a:buChar char="§"/>
        <a:defRPr lang="fr-FR" sz="2400" kern="1200" baseline="0" noProof="0" dirty="0" smtClean="0">
          <a:solidFill>
            <a:schemeClr val="tx1"/>
          </a:solidFill>
          <a:latin typeface="+mn-lt"/>
          <a:ea typeface="+mn-ea"/>
          <a:cs typeface="+mn-cs"/>
        </a:defRPr>
      </a:lvl1pPr>
      <a:lvl2pPr marL="539750" indent="-166688" algn="l" defTabSz="714375" rtl="0" eaLnBrk="1" fontAlgn="base" latinLnBrk="0" hangingPunct="1">
        <a:spcBef>
          <a:spcPct val="20000"/>
        </a:spcBef>
        <a:spcAft>
          <a:spcPct val="0"/>
        </a:spcAft>
        <a:buClr>
          <a:schemeClr val="accent2"/>
        </a:buClr>
        <a:buFont typeface="Arial" pitchFamily="34" charset="0"/>
        <a:buChar char="•"/>
        <a:defRPr lang="fr-FR" sz="2000" kern="1200" baseline="0" noProof="0" dirty="0" smtClean="0">
          <a:solidFill>
            <a:schemeClr val="tx1"/>
          </a:solidFill>
          <a:latin typeface="+mn-lt"/>
          <a:ea typeface="+mn-ea"/>
          <a:cs typeface="+mn-cs"/>
        </a:defRPr>
      </a:lvl2pPr>
      <a:lvl3pPr marL="717550" indent="-177800" algn="l" defTabSz="714375" rtl="0" eaLnBrk="1" fontAlgn="base" latinLnBrk="0" hangingPunct="1">
        <a:spcBef>
          <a:spcPct val="20000"/>
        </a:spcBef>
        <a:spcAft>
          <a:spcPct val="0"/>
        </a:spcAft>
        <a:buClr>
          <a:schemeClr val="accent1"/>
        </a:buClr>
        <a:buFont typeface="Courier New" pitchFamily="49" charset="0"/>
        <a:buChar char="o"/>
        <a:defRPr lang="fr-FR" sz="1800" kern="1200" noProof="0" dirty="0" smtClean="0">
          <a:solidFill>
            <a:schemeClr val="tx1"/>
          </a:solidFill>
          <a:latin typeface="+mn-lt"/>
          <a:ea typeface="+mn-ea"/>
          <a:cs typeface="+mn-cs"/>
        </a:defRPr>
      </a:lvl3pPr>
      <a:lvl4pPr marL="987425" indent="-176213" algn="l" defTabSz="714375" rtl="0" eaLnBrk="1" fontAlgn="base" latinLnBrk="0" hangingPunct="1">
        <a:spcBef>
          <a:spcPct val="20000"/>
        </a:spcBef>
        <a:spcAft>
          <a:spcPct val="0"/>
        </a:spcAft>
        <a:buClr>
          <a:schemeClr val="accent3"/>
        </a:buClr>
        <a:buFont typeface="Arial" pitchFamily="34" charset="0"/>
        <a:buChar char="–"/>
        <a:defRPr lang="fr-FR" sz="1600" kern="1200" baseline="0" noProof="0" dirty="0" smtClean="0">
          <a:solidFill>
            <a:schemeClr val="tx1"/>
          </a:solidFill>
          <a:latin typeface="+mn-lt"/>
          <a:ea typeface="+mn-ea"/>
          <a:cs typeface="+mn-cs"/>
        </a:defRPr>
      </a:lvl4pPr>
      <a:lvl5pPr marL="1257300" indent="-176213" algn="l" defTabSz="714375" rtl="0" eaLnBrk="1" fontAlgn="base" latinLnBrk="0" hangingPunct="1">
        <a:spcBef>
          <a:spcPct val="20000"/>
        </a:spcBef>
        <a:spcAft>
          <a:spcPct val="0"/>
        </a:spcAft>
        <a:buFont typeface="Arial" pitchFamily="34" charset="0"/>
        <a:buChar char="»"/>
        <a:defRPr lang="en-US" sz="1400" kern="1200" noProof="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4" r:id="rId1"/>
    <p:sldLayoutId id="2147483677" r:id="rId2"/>
    <p:sldLayoutId id="2147483678" r:id="rId3"/>
    <p:sldLayoutId id="2147483680" r:id="rId4"/>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cn.sap.com/community/developer-center/front-end" TargetMode="External"/><Relationship Id="rId2" Type="http://schemas.openxmlformats.org/officeDocument/2006/relationships/hyperlink" Target="https://sapui5.hana.ondemand.com/sdk/" TargetMode="External"/><Relationship Id="rId1" Type="http://schemas.openxmlformats.org/officeDocument/2006/relationships/slideLayout" Target="../slideLayouts/slideLayout4.xml"/><Relationship Id="rId5" Type="http://schemas.openxmlformats.org/officeDocument/2006/relationships/hyperlink" Target="http://scn.sap.com/docs/DOC-37805" TargetMode="External"/><Relationship Id="rId4" Type="http://schemas.openxmlformats.org/officeDocument/2006/relationships/hyperlink" Target="https://sapui5.hana.ondemand.com/sdk/test-resources/testsuite/testframe.html"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sz="4000" dirty="0" smtClean="0"/>
              <a:t>SAP UI5 – Intermediate Level</a:t>
            </a:r>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Model</a:t>
            </a:r>
            <a:endParaRPr lang="en-US" dirty="0"/>
          </a:p>
        </p:txBody>
      </p:sp>
      <p:sp>
        <p:nvSpPr>
          <p:cNvPr id="3" name="Content Placeholder 2"/>
          <p:cNvSpPr>
            <a:spLocks noGrp="1"/>
          </p:cNvSpPr>
          <p:nvPr>
            <p:ph idx="1"/>
          </p:nvPr>
        </p:nvSpPr>
        <p:spPr/>
        <p:txBody>
          <a:bodyPr/>
          <a:lstStyle/>
          <a:p>
            <a:r>
              <a:rPr lang="en-US" sz="2000" dirty="0" smtClean="0"/>
              <a:t>we create a model as container for the data on which your application operates.</a:t>
            </a:r>
          </a:p>
          <a:p>
            <a:endParaRPr lang="en-US" sz="2000" dirty="0" smtClean="0"/>
          </a:p>
          <a:p>
            <a:r>
              <a:rPr lang="en-US" sz="2000" dirty="0" smtClean="0"/>
              <a:t>The business data within a model can be defined using various formats:</a:t>
            </a:r>
          </a:p>
          <a:p>
            <a:pPr>
              <a:buNone/>
            </a:pPr>
            <a:r>
              <a:rPr lang="en-US" sz="2000" dirty="0" smtClean="0"/>
              <a:t>	</a:t>
            </a:r>
          </a:p>
          <a:p>
            <a:pPr>
              <a:buNone/>
            </a:pPr>
            <a:r>
              <a:rPr lang="en-US" sz="2000" dirty="0" smtClean="0"/>
              <a:t>	JavaScript Object Notation (JSON)</a:t>
            </a:r>
          </a:p>
          <a:p>
            <a:pPr>
              <a:buNone/>
            </a:pPr>
            <a:r>
              <a:rPr lang="en-US" sz="2000" dirty="0" smtClean="0"/>
              <a:t>	Extensible Markup Language (XML)</a:t>
            </a:r>
          </a:p>
          <a:p>
            <a:pPr>
              <a:buNone/>
            </a:pPr>
            <a:r>
              <a:rPr lang="en-US" sz="2000" dirty="0" smtClean="0"/>
              <a:t>	</a:t>
            </a:r>
            <a:r>
              <a:rPr lang="en-US" sz="2000" dirty="0" err="1" smtClean="0"/>
              <a:t>Odata</a:t>
            </a:r>
            <a:endParaRPr lang="en-US" sz="2000" dirty="0" smtClean="0"/>
          </a:p>
          <a:p>
            <a:pPr>
              <a:buNone/>
            </a:pPr>
            <a:r>
              <a:rPr lang="en-US" sz="2000" dirty="0" smtClean="0"/>
              <a:t>	Resource Models</a:t>
            </a:r>
            <a:br>
              <a:rPr lang="en-US" sz="2000" dirty="0" smtClean="0"/>
            </a:br>
            <a:endParaRPr lang="en-US" sz="2000" dirty="0" smtClean="0"/>
          </a:p>
          <a:p>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Model</a:t>
            </a:r>
            <a:br>
              <a:rPr lang="en-US" dirty="0" smtClean="0"/>
            </a:br>
            <a:endParaRPr lang="en-US" dirty="0"/>
          </a:p>
        </p:txBody>
      </p:sp>
      <p:sp>
        <p:nvSpPr>
          <p:cNvPr id="3" name="Content Placeholder 2"/>
          <p:cNvSpPr>
            <a:spLocks noGrp="1"/>
          </p:cNvSpPr>
          <p:nvPr>
            <p:ph idx="1"/>
          </p:nvPr>
        </p:nvSpPr>
        <p:spPr/>
        <p:txBody>
          <a:bodyPr/>
          <a:lstStyle/>
          <a:p>
            <a:r>
              <a:rPr lang="en-US" sz="2000" dirty="0" smtClean="0"/>
              <a:t>JSON model is used to bind JavaScript objects to controls. This data model is a client-side model and is suggested for small data sets. It doesn’t provide any mechanism for </a:t>
            </a:r>
            <a:r>
              <a:rPr lang="en-US" sz="2000" dirty="0" err="1" smtClean="0"/>
              <a:t>serverside</a:t>
            </a:r>
            <a:r>
              <a:rPr lang="en-US" sz="2000" dirty="0" smtClean="0"/>
              <a:t> paging or loading.</a:t>
            </a:r>
          </a:p>
          <a:p>
            <a:r>
              <a:rPr lang="en-US" sz="2000" dirty="0" smtClean="0"/>
              <a:t>Key features include −</a:t>
            </a:r>
          </a:p>
          <a:p>
            <a:r>
              <a:rPr lang="en-US" sz="2000" dirty="0" smtClean="0"/>
              <a:t>JSON model for data binding supports data in JavaScript notation format.</a:t>
            </a:r>
          </a:p>
          <a:p>
            <a:r>
              <a:rPr lang="en-US" sz="2000" dirty="0" smtClean="0"/>
              <a:t>It supports two-way data binding.</a:t>
            </a:r>
          </a:p>
          <a:p>
            <a:r>
              <a:rPr lang="en-US" sz="2000" b="1" dirty="0" smtClean="0"/>
              <a:t>Creating a model instance −</a:t>
            </a:r>
            <a:endParaRPr lang="en-US" sz="2000" dirty="0" smtClean="0"/>
          </a:p>
          <a:p>
            <a:pPr>
              <a:buNone/>
            </a:pPr>
            <a:r>
              <a:rPr lang="en-US" sz="2000" dirty="0" smtClean="0"/>
              <a:t>	</a:t>
            </a:r>
          </a:p>
          <a:p>
            <a:pPr>
              <a:buNone/>
            </a:pPr>
            <a:r>
              <a:rPr lang="en-US" sz="2000" dirty="0" err="1" smtClean="0"/>
              <a:t>Var</a:t>
            </a:r>
            <a:r>
              <a:rPr lang="en-US" sz="2000" dirty="0" smtClean="0"/>
              <a:t> </a:t>
            </a:r>
            <a:r>
              <a:rPr lang="en-US" sz="2000" dirty="0" err="1" smtClean="0"/>
              <a:t>oModel</a:t>
            </a:r>
            <a:r>
              <a:rPr lang="en-US" sz="2000" dirty="0" smtClean="0"/>
              <a:t> = new </a:t>
            </a:r>
            <a:r>
              <a:rPr lang="en-US" sz="2000" dirty="0" err="1" smtClean="0"/>
              <a:t>sap.ui.model.json.JSONModel</a:t>
            </a:r>
            <a:r>
              <a:rPr lang="en-US" sz="2000" dirty="0" smtClean="0"/>
              <a:t>(</a:t>
            </a:r>
            <a:r>
              <a:rPr lang="en-US" sz="2000" dirty="0" err="1" smtClean="0"/>
              <a:t>dataUrlorData</a:t>
            </a:r>
            <a:r>
              <a:rPr lang="en-US" sz="2000" dirty="0" smtClean="0"/>
              <a:t>);</a:t>
            </a:r>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Model</a:t>
            </a:r>
            <a:br>
              <a:rPr lang="en-US" dirty="0" smtClean="0"/>
            </a:br>
            <a:endParaRPr lang="en-US" dirty="0"/>
          </a:p>
        </p:txBody>
      </p:sp>
      <p:sp>
        <p:nvSpPr>
          <p:cNvPr id="3" name="Content Placeholder 2"/>
          <p:cNvSpPr>
            <a:spLocks noGrp="1"/>
          </p:cNvSpPr>
          <p:nvPr>
            <p:ph idx="1"/>
          </p:nvPr>
        </p:nvSpPr>
        <p:spPr/>
        <p:txBody>
          <a:bodyPr/>
          <a:lstStyle/>
          <a:p>
            <a:r>
              <a:rPr lang="en-US" sz="2000" dirty="0" smtClean="0"/>
              <a:t>XML model of data binding allows you to bind the controls to XML data. It is used for </a:t>
            </a:r>
            <a:r>
              <a:rPr lang="en-US" sz="2000" dirty="0" err="1" smtClean="0"/>
              <a:t>clientside</a:t>
            </a:r>
            <a:r>
              <a:rPr lang="en-US" sz="2000" dirty="0" smtClean="0"/>
              <a:t> objects and for small data sets. It doesn’t provide any mechanism for server-side paging or loading.</a:t>
            </a:r>
          </a:p>
          <a:p>
            <a:r>
              <a:rPr lang="en-US" sz="2000" dirty="0" smtClean="0"/>
              <a:t>Key features include −</a:t>
            </a:r>
          </a:p>
          <a:p>
            <a:r>
              <a:rPr lang="en-US" sz="2000" dirty="0" smtClean="0"/>
              <a:t>XML model of data binding supports XML data.</a:t>
            </a:r>
          </a:p>
          <a:p>
            <a:r>
              <a:rPr lang="en-US" sz="2000" dirty="0" smtClean="0"/>
              <a:t>It also supports two-way data binding.</a:t>
            </a:r>
          </a:p>
          <a:p>
            <a:r>
              <a:rPr lang="en-US" sz="2000" b="1" dirty="0" smtClean="0"/>
              <a:t>Creating a model instance −</a:t>
            </a:r>
            <a:endParaRPr lang="en-US" sz="2000" dirty="0" smtClean="0"/>
          </a:p>
          <a:p>
            <a:pPr>
              <a:buNone/>
            </a:pPr>
            <a:r>
              <a:rPr lang="en-US" sz="2000" dirty="0" smtClean="0"/>
              <a:t>	</a:t>
            </a:r>
          </a:p>
          <a:p>
            <a:pPr>
              <a:buNone/>
            </a:pPr>
            <a:r>
              <a:rPr lang="en-US" sz="2000" dirty="0" err="1" smtClean="0"/>
              <a:t>Var</a:t>
            </a:r>
            <a:r>
              <a:rPr lang="en-US" sz="2000" dirty="0" smtClean="0"/>
              <a:t> </a:t>
            </a:r>
            <a:r>
              <a:rPr lang="en-US" sz="2000" dirty="0" err="1" smtClean="0"/>
              <a:t>oModel</a:t>
            </a:r>
            <a:r>
              <a:rPr lang="en-US" sz="2000" dirty="0" smtClean="0"/>
              <a:t> = new </a:t>
            </a:r>
            <a:r>
              <a:rPr lang="en-US" sz="2000" dirty="0" err="1" smtClean="0"/>
              <a:t>sap.ui.model.xml.XMLModel</a:t>
            </a:r>
            <a:r>
              <a:rPr lang="en-US" sz="2000" dirty="0" smtClean="0"/>
              <a:t>(</a:t>
            </a:r>
            <a:r>
              <a:rPr lang="en-US" sz="2000" dirty="0" err="1" smtClean="0"/>
              <a:t>dataUrlorData</a:t>
            </a:r>
            <a:r>
              <a:rPr lang="en-US" sz="2000" dirty="0" smtClean="0"/>
              <a:t>);</a:t>
            </a:r>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OData</a:t>
            </a:r>
            <a:r>
              <a:rPr lang="en-US" dirty="0" smtClean="0"/>
              <a:t> Model</a:t>
            </a:r>
            <a:br>
              <a:rPr lang="en-US" dirty="0" smtClean="0"/>
            </a:br>
            <a:endParaRPr lang="en-US" dirty="0"/>
          </a:p>
        </p:txBody>
      </p:sp>
      <p:sp>
        <p:nvSpPr>
          <p:cNvPr id="3" name="Content Placeholder 2"/>
          <p:cNvSpPr>
            <a:spLocks noGrp="1"/>
          </p:cNvSpPr>
          <p:nvPr>
            <p:ph idx="1"/>
          </p:nvPr>
        </p:nvSpPr>
        <p:spPr/>
        <p:txBody>
          <a:bodyPr/>
          <a:lstStyle/>
          <a:p>
            <a:r>
              <a:rPr lang="en-US" sz="2000" dirty="0" err="1" smtClean="0"/>
              <a:t>OData</a:t>
            </a:r>
            <a:r>
              <a:rPr lang="en-US" sz="2000" dirty="0" smtClean="0"/>
              <a:t> model is a server-side model, so entire data is available at the server side. Client side can see only rows and fields and you can’t use sorting and filtering at the client side. There is a need to send this request to the server to complete these tasks.</a:t>
            </a:r>
          </a:p>
          <a:p>
            <a:r>
              <a:rPr lang="en-US" sz="2000" dirty="0" smtClean="0"/>
              <a:t>Data binding in </a:t>
            </a:r>
            <a:r>
              <a:rPr lang="en-US" sz="2000" dirty="0" err="1" smtClean="0"/>
              <a:t>OData</a:t>
            </a:r>
            <a:r>
              <a:rPr lang="en-US" sz="2000" dirty="0" smtClean="0"/>
              <a:t> model is one way but you can enable two-way binding using experimental write support.</a:t>
            </a:r>
          </a:p>
          <a:p>
            <a:r>
              <a:rPr lang="en-US" sz="2000" dirty="0" smtClean="0"/>
              <a:t>Key features include −</a:t>
            </a:r>
          </a:p>
          <a:p>
            <a:r>
              <a:rPr lang="en-US" sz="2000" dirty="0" err="1" smtClean="0"/>
              <a:t>OData</a:t>
            </a:r>
            <a:r>
              <a:rPr lang="en-US" sz="2000" dirty="0" smtClean="0"/>
              <a:t> model of data binding supports </a:t>
            </a:r>
            <a:r>
              <a:rPr lang="en-US" sz="2000" dirty="0" err="1" smtClean="0"/>
              <a:t>Odata</a:t>
            </a:r>
            <a:r>
              <a:rPr lang="en-US" sz="2000" dirty="0" smtClean="0"/>
              <a:t> compliant data.</a:t>
            </a:r>
          </a:p>
          <a:p>
            <a:r>
              <a:rPr lang="en-US" sz="2000" dirty="0" smtClean="0"/>
              <a:t>This data model allows you to create </a:t>
            </a:r>
            <a:r>
              <a:rPr lang="en-US" sz="2000" dirty="0" err="1" smtClean="0"/>
              <a:t>OData</a:t>
            </a:r>
            <a:r>
              <a:rPr lang="en-US" sz="2000" dirty="0" smtClean="0"/>
              <a:t> requests and handle responses.</a:t>
            </a:r>
          </a:p>
          <a:p>
            <a:r>
              <a:rPr lang="en-US" sz="2000" dirty="0" smtClean="0"/>
              <a:t>It supports experimental two-way binding.</a:t>
            </a:r>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OData</a:t>
            </a:r>
            <a:r>
              <a:rPr lang="en-US" dirty="0" smtClean="0"/>
              <a:t> Model</a:t>
            </a:r>
            <a:br>
              <a:rPr lang="en-US" dirty="0" smtClean="0"/>
            </a:br>
            <a:endParaRPr lang="en-US" dirty="0"/>
          </a:p>
        </p:txBody>
      </p:sp>
      <p:sp>
        <p:nvSpPr>
          <p:cNvPr id="3" name="Content Placeholder 2"/>
          <p:cNvSpPr>
            <a:spLocks noGrp="1"/>
          </p:cNvSpPr>
          <p:nvPr>
            <p:ph idx="1"/>
          </p:nvPr>
        </p:nvSpPr>
        <p:spPr/>
        <p:txBody>
          <a:bodyPr/>
          <a:lstStyle/>
          <a:p>
            <a:r>
              <a:rPr lang="en-US" b="1" dirty="0" smtClean="0"/>
              <a:t>Creating a model instance −</a:t>
            </a:r>
            <a:endParaRPr lang="en-US" dirty="0" smtClean="0"/>
          </a:p>
          <a:p>
            <a:pPr>
              <a:buNone/>
            </a:pPr>
            <a:endParaRPr lang="en-US" dirty="0" smtClean="0"/>
          </a:p>
          <a:p>
            <a:pPr>
              <a:buNone/>
            </a:pPr>
            <a:r>
              <a:rPr lang="en-US" dirty="0" smtClean="0"/>
              <a:t>	</a:t>
            </a:r>
            <a:r>
              <a:rPr lang="en-US" dirty="0" err="1" smtClean="0"/>
              <a:t>Var</a:t>
            </a:r>
            <a:r>
              <a:rPr lang="en-US" dirty="0" smtClean="0"/>
              <a:t> </a:t>
            </a:r>
            <a:r>
              <a:rPr lang="en-US" dirty="0" err="1" smtClean="0"/>
              <a:t>oModel</a:t>
            </a:r>
            <a:r>
              <a:rPr lang="en-US" dirty="0" smtClean="0"/>
              <a:t> = new </a:t>
            </a:r>
            <a:r>
              <a:rPr lang="en-US" dirty="0" err="1" smtClean="0"/>
              <a:t>sap.ui.model.odata.ODataModel</a:t>
            </a:r>
            <a:r>
              <a:rPr lang="en-US" dirty="0" smtClean="0"/>
              <a:t> (</a:t>
            </a:r>
            <a:r>
              <a:rPr lang="en-US" dirty="0" err="1" smtClean="0"/>
              <a:t>dataUrl</a:t>
            </a:r>
            <a:r>
              <a:rPr lang="en-US" dirty="0" smtClean="0"/>
              <a:t> [,</a:t>
            </a:r>
            <a:r>
              <a:rPr lang="en-US" dirty="0" err="1" smtClean="0"/>
              <a:t>useJSON</a:t>
            </a:r>
            <a:r>
              <a:rPr lang="en-US" dirty="0" smtClean="0"/>
              <a:t>, user, pass]);</a:t>
            </a:r>
          </a:p>
          <a:p>
            <a:endParaRPr lang="en-US"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Models</a:t>
            </a:r>
            <a:br>
              <a:rPr lang="en-US" dirty="0" smtClean="0"/>
            </a:br>
            <a:endParaRPr lang="en-US" dirty="0"/>
          </a:p>
        </p:txBody>
      </p:sp>
      <p:sp>
        <p:nvSpPr>
          <p:cNvPr id="3" name="Content Placeholder 2"/>
          <p:cNvSpPr>
            <a:spLocks noGrp="1"/>
          </p:cNvSpPr>
          <p:nvPr>
            <p:ph idx="1"/>
          </p:nvPr>
        </p:nvSpPr>
        <p:spPr/>
        <p:txBody>
          <a:bodyPr/>
          <a:lstStyle/>
          <a:p>
            <a:r>
              <a:rPr lang="en-US" sz="2000" dirty="0" smtClean="0"/>
              <a:t>Business applications also require language-specific (translatable) texts used as labels and descriptions on the user interface.</a:t>
            </a:r>
          </a:p>
          <a:p>
            <a:r>
              <a:rPr lang="en-US" sz="2000" dirty="0" smtClean="0"/>
              <a:t>The example we used at the start of this tutorial was overly simplistic as we stored language-specific text directly in a JSON model object. Generally speaking, unless language-specific text is derived directly from a back-end system, it is not considered good programming practice to place translatable texts directly into a model. So let's correct this situation by placing all translatable texts (such as field labels) into a resource bundle.</a:t>
            </a:r>
          </a:p>
          <a:p>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Resource Models</a:t>
            </a:r>
            <a:br>
              <a:rPr lang="en-US" dirty="0" smtClean="0"/>
            </a:br>
            <a:endParaRPr lang="en-US" dirty="0"/>
          </a:p>
        </p:txBody>
      </p:sp>
      <p:pic>
        <p:nvPicPr>
          <p:cNvPr id="1026" name="Picture 2"/>
          <p:cNvPicPr>
            <a:picLocks noGrp="1" noChangeAspect="1" noChangeArrowheads="1"/>
          </p:cNvPicPr>
          <p:nvPr>
            <p:ph idx="1"/>
          </p:nvPr>
        </p:nvPicPr>
        <p:blipFill>
          <a:blip r:embed="rId2" cstate="print"/>
          <a:stretch>
            <a:fillRect/>
          </a:stretch>
        </p:blipFill>
        <p:spPr bwMode="auto">
          <a:xfrm>
            <a:off x="1362075" y="2600325"/>
            <a:ext cx="7181850" cy="1657350"/>
          </a:xfrm>
          <a:prstGeom prst="rect">
            <a:avLst/>
          </a:prstGeom>
          <a:noFill/>
          <a:ln w="9525">
            <a:noFill/>
            <a:miter lim="800000"/>
            <a:headEnd/>
            <a:tailEnd/>
          </a:ln>
        </p:spPr>
      </p:pic>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UI5I-UI5-04 : Formatter and Validations on UI</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Formatter</a:t>
            </a:r>
            <a:br>
              <a:rPr lang="en-US" dirty="0" smtClean="0"/>
            </a:br>
            <a:endParaRPr lang="en-US" dirty="0"/>
          </a:p>
        </p:txBody>
      </p:sp>
      <p:sp>
        <p:nvSpPr>
          <p:cNvPr id="3" name="Content Placeholder 2"/>
          <p:cNvSpPr>
            <a:spLocks noGrp="1"/>
          </p:cNvSpPr>
          <p:nvPr>
            <p:ph idx="1"/>
          </p:nvPr>
        </p:nvSpPr>
        <p:spPr/>
        <p:txBody>
          <a:bodyPr/>
          <a:lstStyle/>
          <a:p>
            <a:r>
              <a:rPr lang="en-US" sz="2000" dirty="0" smtClean="0"/>
              <a:t>To modify the values at runtime sapui5 has provided formatter function concept.</a:t>
            </a:r>
          </a:p>
          <a:p>
            <a:r>
              <a:rPr lang="en-US" sz="2000" dirty="0" smtClean="0"/>
              <a:t>format the value before its display.</a:t>
            </a:r>
          </a:p>
          <a:p>
            <a:r>
              <a:rPr lang="en-US" sz="2000" dirty="0" smtClean="0"/>
              <a:t>Example:</a:t>
            </a:r>
          </a:p>
          <a:p>
            <a:endParaRPr lang="en-US" sz="2000" dirty="0" smtClean="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Formatter</a:t>
            </a:r>
            <a:br>
              <a:rPr lang="en-US" dirty="0" smtClean="0"/>
            </a:br>
            <a:endParaRPr lang="en-US" dirty="0"/>
          </a:p>
        </p:txBody>
      </p:sp>
      <p:sp>
        <p:nvSpPr>
          <p:cNvPr id="3" name="Content Placeholder 2"/>
          <p:cNvSpPr>
            <a:spLocks noGrp="1"/>
          </p:cNvSpPr>
          <p:nvPr>
            <p:ph idx="1"/>
          </p:nvPr>
        </p:nvSpPr>
        <p:spPr/>
        <p:txBody>
          <a:bodyPr/>
          <a:lstStyle/>
          <a:p>
            <a:r>
              <a:rPr lang="en-US" sz="2000" dirty="0" smtClean="0"/>
              <a:t>new </a:t>
            </a:r>
            <a:r>
              <a:rPr lang="en-US" sz="2000" dirty="0" err="1" smtClean="0"/>
              <a:t>sap.m.Input</a:t>
            </a:r>
            <a:r>
              <a:rPr lang="en-US" sz="2000" dirty="0" smtClean="0"/>
              <a:t>({</a:t>
            </a:r>
          </a:p>
          <a:p>
            <a:r>
              <a:rPr lang="en-US" sz="2000" dirty="0" smtClean="0"/>
              <a:t>    value: {</a:t>
            </a:r>
          </a:p>
          <a:p>
            <a:r>
              <a:rPr lang="en-US" sz="2000" dirty="0" smtClean="0"/>
              <a:t>        parts: [{</a:t>
            </a:r>
          </a:p>
          <a:p>
            <a:r>
              <a:rPr lang="en-US" sz="2000" dirty="0" smtClean="0"/>
              <a:t>            path: 'name'</a:t>
            </a:r>
          </a:p>
          <a:p>
            <a:r>
              <a:rPr lang="en-US" sz="2000" dirty="0" smtClean="0"/>
              <a:t>        }, {</a:t>
            </a:r>
          </a:p>
          <a:p>
            <a:r>
              <a:rPr lang="en-US" sz="2000" dirty="0" smtClean="0"/>
              <a:t>            path: 'surname'</a:t>
            </a:r>
          </a:p>
          <a:p>
            <a:r>
              <a:rPr lang="en-US" sz="2000" dirty="0" smtClean="0"/>
              <a:t>        }],</a:t>
            </a:r>
          </a:p>
          <a:p>
            <a:r>
              <a:rPr lang="en-US" sz="2000" dirty="0" smtClean="0"/>
              <a:t>        formatter: function(name, surname) {</a:t>
            </a:r>
          </a:p>
          <a:p>
            <a:r>
              <a:rPr lang="en-US" sz="2000" dirty="0" smtClean="0"/>
              <a:t>          </a:t>
            </a:r>
            <a:r>
              <a:rPr lang="en-US" sz="2000" dirty="0" err="1" smtClean="0"/>
              <a:t>var</a:t>
            </a:r>
            <a:r>
              <a:rPr lang="en-US" sz="2000" dirty="0" smtClean="0"/>
              <a:t> </a:t>
            </a:r>
            <a:r>
              <a:rPr lang="en-US" sz="2000" dirty="0" err="1" smtClean="0"/>
              <a:t>sFullname</a:t>
            </a:r>
            <a:r>
              <a:rPr lang="en-US" sz="2000" dirty="0" smtClean="0"/>
              <a:t> = name + ' ' + surname;</a:t>
            </a:r>
          </a:p>
          <a:p>
            <a:r>
              <a:rPr lang="en-US" sz="2000" dirty="0" smtClean="0"/>
              <a:t>            return </a:t>
            </a:r>
            <a:r>
              <a:rPr lang="en-US" sz="2000" dirty="0" err="1" smtClean="0"/>
              <a:t>sFullname</a:t>
            </a:r>
            <a:r>
              <a:rPr lang="en-US" sz="2000" dirty="0" smtClean="0"/>
              <a:t>;</a:t>
            </a:r>
          </a:p>
          <a:p>
            <a:r>
              <a:rPr lang="en-US" sz="2000" dirty="0" smtClean="0"/>
              <a:t>        },</a:t>
            </a:r>
          </a:p>
          <a:p>
            <a:r>
              <a:rPr lang="en-US" sz="2000" dirty="0" smtClean="0"/>
              <a:t>    }</a:t>
            </a:r>
          </a:p>
          <a:p>
            <a:r>
              <a:rPr lang="en-US" sz="2000" dirty="0" smtClean="0"/>
              <a:t>})</a:t>
            </a:r>
          </a:p>
          <a:p>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SAP UI5 </a:t>
            </a:r>
            <a:r>
              <a:rPr lang="en-US" dirty="0" smtClean="0"/>
              <a:t>– Day 2</a:t>
            </a:r>
            <a:endParaRPr lang="en-US" dirty="0"/>
          </a:p>
        </p:txBody>
      </p:sp>
      <p:sp>
        <p:nvSpPr>
          <p:cNvPr id="2050" name="AutoShape 2" descr="Image result for capgemini logo png"/>
          <p:cNvSpPr>
            <a:spLocks noChangeAspect="1" noChangeArrowheads="1"/>
          </p:cNvSpPr>
          <p:nvPr/>
        </p:nvSpPr>
        <p:spPr bwMode="auto">
          <a:xfrm>
            <a:off x="168540" y="-144463"/>
            <a:ext cx="3302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522556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sz="2000" dirty="0" smtClean="0"/>
              <a:t>You know those little red stars that we all know indicates a required field? Well we can do this in SAPUI5 as well.</a:t>
            </a:r>
          </a:p>
          <a:p>
            <a:r>
              <a:rPr lang="en-US" sz="2000" dirty="0" smtClean="0"/>
              <a:t>The trick is to remember that this is usually indicated in the label, not the control</a:t>
            </a:r>
          </a:p>
          <a:p>
            <a:r>
              <a:rPr lang="en-US" sz="2000" dirty="0" smtClean="0"/>
              <a:t>Example:</a:t>
            </a:r>
          </a:p>
          <a:p>
            <a:r>
              <a:rPr lang="en-US" sz="2000" dirty="0" smtClean="0"/>
              <a:t>Use the “required” property to indicate that a control is mandatory.</a:t>
            </a:r>
          </a:p>
          <a:p>
            <a:r>
              <a:rPr lang="en-US" sz="2000" dirty="0" err="1" smtClean="0"/>
              <a:t>tfdMineManager</a:t>
            </a:r>
            <a:r>
              <a:rPr lang="en-US" sz="2000" dirty="0" smtClean="0"/>
              <a:t> = new </a:t>
            </a:r>
            <a:r>
              <a:rPr lang="en-US" sz="2000" dirty="0" err="1" smtClean="0"/>
              <a:t>sap.ui.commons.TextField</a:t>
            </a:r>
            <a:r>
              <a:rPr lang="en-US" sz="2000" dirty="0" smtClean="0"/>
              <a:t>({</a:t>
            </a:r>
            <a:br>
              <a:rPr lang="en-US" sz="2000" dirty="0" smtClean="0"/>
            </a:br>
            <a:r>
              <a:rPr lang="en-US" sz="2000" dirty="0" smtClean="0"/>
              <a:t>      id : “</a:t>
            </a:r>
            <a:r>
              <a:rPr lang="en-US" sz="2000" dirty="0" err="1" smtClean="0"/>
              <a:t>tfdMineManagerID</a:t>
            </a:r>
            <a:r>
              <a:rPr lang="en-US" sz="2000" dirty="0" smtClean="0"/>
              <a:t>”,</a:t>
            </a:r>
            <a:br>
              <a:rPr lang="en-US" sz="2000" dirty="0" smtClean="0"/>
            </a:br>
            <a:r>
              <a:rPr lang="en-US" sz="2000" dirty="0" smtClean="0"/>
              <a:t>      required : true,</a:t>
            </a:r>
            <a:br>
              <a:rPr lang="en-US" sz="2000" dirty="0" smtClean="0"/>
            </a:br>
            <a:r>
              <a:rPr lang="en-US" sz="2000" dirty="0" smtClean="0"/>
              <a:t>});</a:t>
            </a:r>
          </a:p>
          <a:p>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sz="2000" dirty="0" smtClean="0"/>
              <a:t>This is a common requirement, but you can replace the function with whatever your validation check should be.</a:t>
            </a:r>
          </a:p>
          <a:p>
            <a:r>
              <a:rPr lang="en-US" sz="2000" dirty="0" smtClean="0"/>
              <a:t>Example:</a:t>
            </a:r>
          </a:p>
          <a:p>
            <a:r>
              <a:rPr lang="en-US" sz="2000" dirty="0" err="1" smtClean="0"/>
              <a:t>var</a:t>
            </a:r>
            <a:r>
              <a:rPr lang="en-US" sz="2000" dirty="0" smtClean="0"/>
              <a:t> </a:t>
            </a:r>
            <a:r>
              <a:rPr lang="en-US" sz="2000" dirty="0" err="1" smtClean="0"/>
              <a:t>testPreCalibration</a:t>
            </a:r>
            <a:r>
              <a:rPr lang="en-US" sz="2000" dirty="0" smtClean="0"/>
              <a:t> = </a:t>
            </a:r>
            <a:r>
              <a:rPr lang="en-US" sz="2000" dirty="0" err="1" smtClean="0"/>
              <a:t>sap.ui.getCore</a:t>
            </a:r>
            <a:r>
              <a:rPr lang="en-US" sz="2000" dirty="0" smtClean="0"/>
              <a:t>().</a:t>
            </a:r>
            <a:r>
              <a:rPr lang="en-US" sz="2000" dirty="0" err="1" smtClean="0"/>
              <a:t>getControl</a:t>
            </a:r>
            <a:r>
              <a:rPr lang="en-US" sz="2000" dirty="0" smtClean="0"/>
              <a:t>(“</a:t>
            </a:r>
            <a:r>
              <a:rPr lang="en-US" sz="2000" dirty="0" err="1" smtClean="0"/>
              <a:t>PreCalibration</a:t>
            </a:r>
            <a:r>
              <a:rPr lang="en-US" sz="2000" dirty="0" smtClean="0"/>
              <a:t>”).</a:t>
            </a:r>
            <a:r>
              <a:rPr lang="en-US" sz="2000" dirty="0" err="1" smtClean="0"/>
              <a:t>getValue</a:t>
            </a:r>
            <a:r>
              <a:rPr lang="en-US" sz="2000" dirty="0" smtClean="0"/>
              <a:t>();</a:t>
            </a:r>
            <a:br>
              <a:rPr lang="en-US" sz="2000" dirty="0" smtClean="0"/>
            </a:br>
            <a:r>
              <a:rPr lang="en-US" sz="2000" dirty="0" smtClean="0"/>
              <a:t>if ( ! </a:t>
            </a:r>
            <a:r>
              <a:rPr lang="en-US" sz="2000" dirty="0" err="1" smtClean="0"/>
              <a:t>sap.ui.controller</a:t>
            </a:r>
            <a:r>
              <a:rPr lang="en-US" sz="2000" dirty="0" smtClean="0"/>
              <a:t>(&lt;my controller&gt;).</a:t>
            </a:r>
            <a:r>
              <a:rPr lang="en-US" sz="2000" dirty="0" err="1" smtClean="0"/>
              <a:t>isNumberFieldValid</a:t>
            </a:r>
            <a:r>
              <a:rPr lang="en-US" sz="2000" dirty="0" smtClean="0"/>
              <a:t>(</a:t>
            </a:r>
            <a:r>
              <a:rPr lang="en-US" sz="2000" dirty="0" err="1" smtClean="0"/>
              <a:t>testPreCalibration</a:t>
            </a:r>
            <a:r>
              <a:rPr lang="en-US" sz="2000" dirty="0" smtClean="0"/>
              <a:t>) ){</a:t>
            </a:r>
            <a:br>
              <a:rPr lang="en-US" sz="2000" dirty="0" smtClean="0"/>
            </a:br>
            <a:r>
              <a:rPr lang="en-US" sz="2000" dirty="0" smtClean="0"/>
              <a:t>      </a:t>
            </a:r>
            <a:r>
              <a:rPr lang="en-US" sz="2000" dirty="0" err="1" smtClean="0"/>
              <a:t>sap.ui.getCore</a:t>
            </a:r>
            <a:r>
              <a:rPr lang="en-US" sz="2000" dirty="0" smtClean="0"/>
              <a:t>().</a:t>
            </a:r>
            <a:r>
              <a:rPr lang="en-US" sz="2000" dirty="0" err="1" smtClean="0"/>
              <a:t>getControl</a:t>
            </a:r>
            <a:r>
              <a:rPr lang="en-US" sz="2000" dirty="0" smtClean="0"/>
              <a:t>(“</a:t>
            </a:r>
            <a:r>
              <a:rPr lang="en-US" sz="2000" dirty="0" err="1" smtClean="0"/>
              <a:t>PreCalibration</a:t>
            </a:r>
            <a:r>
              <a:rPr lang="en-US" sz="2000" dirty="0" smtClean="0"/>
              <a:t>”).</a:t>
            </a:r>
            <a:r>
              <a:rPr lang="en-US" sz="2000" dirty="0" err="1" smtClean="0"/>
              <a:t>setValueState</a:t>
            </a:r>
            <a:r>
              <a:rPr lang="en-US" sz="2000" dirty="0" smtClean="0"/>
              <a:t>(</a:t>
            </a:r>
            <a:r>
              <a:rPr lang="en-US" sz="2000" dirty="0" err="1" smtClean="0"/>
              <a:t>sap.ui.core.ValueState.Error</a:t>
            </a:r>
            <a:r>
              <a:rPr lang="en-US" sz="2000" dirty="0" smtClean="0"/>
              <a:t>);</a:t>
            </a:r>
            <a:br>
              <a:rPr lang="en-US" sz="2000" dirty="0" smtClean="0"/>
            </a:br>
            <a:r>
              <a:rPr lang="en-US" sz="2000" dirty="0" smtClean="0"/>
              <a:t>}</a:t>
            </a:r>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sz="2000" dirty="0" err="1" smtClean="0"/>
              <a:t>isNumberFieldValid</a:t>
            </a:r>
            <a:r>
              <a:rPr lang="en-US" sz="2000" dirty="0" smtClean="0"/>
              <a:t> : function(</a:t>
            </a:r>
            <a:r>
              <a:rPr lang="en-US" sz="2000" dirty="0" err="1" smtClean="0"/>
              <a:t>testNumber</a:t>
            </a:r>
            <a:r>
              <a:rPr lang="en-US" sz="2000" dirty="0" smtClean="0"/>
              <a:t>){</a:t>
            </a:r>
            <a:br>
              <a:rPr lang="en-US" sz="2000" dirty="0" smtClean="0"/>
            </a:br>
            <a:r>
              <a:rPr lang="en-US" sz="2000" dirty="0" smtClean="0"/>
              <a:t>      </a:t>
            </a:r>
            <a:r>
              <a:rPr lang="en-US" sz="2000" dirty="0" err="1" smtClean="0"/>
              <a:t>var</a:t>
            </a:r>
            <a:r>
              <a:rPr lang="en-US" sz="2000" dirty="0" smtClean="0"/>
              <a:t> </a:t>
            </a:r>
            <a:r>
              <a:rPr lang="en-US" sz="2000" dirty="0" err="1" smtClean="0"/>
              <a:t>noSpaces</a:t>
            </a:r>
            <a:r>
              <a:rPr lang="en-US" sz="2000" dirty="0" smtClean="0"/>
              <a:t> = </a:t>
            </a:r>
            <a:r>
              <a:rPr lang="en-US" sz="2000" dirty="0" err="1" smtClean="0"/>
              <a:t>testNumber.replace</a:t>
            </a:r>
            <a:r>
              <a:rPr lang="en-US" sz="2000" dirty="0" smtClean="0"/>
              <a:t>(/ +/, ”);  //Remove leading spaces</a:t>
            </a:r>
            <a:br>
              <a:rPr lang="en-US" sz="2000" dirty="0" smtClean="0"/>
            </a:br>
            <a:r>
              <a:rPr lang="en-US" sz="2000" dirty="0" smtClean="0"/>
              <a:t>      </a:t>
            </a:r>
            <a:r>
              <a:rPr lang="en-US" sz="2000" dirty="0" err="1" smtClean="0"/>
              <a:t>var</a:t>
            </a:r>
            <a:r>
              <a:rPr lang="en-US" sz="2000" dirty="0" smtClean="0"/>
              <a:t> </a:t>
            </a:r>
            <a:r>
              <a:rPr lang="en-US" sz="2000" dirty="0" err="1" smtClean="0"/>
              <a:t>isNum</a:t>
            </a:r>
            <a:r>
              <a:rPr lang="en-US" sz="2000" dirty="0" smtClean="0"/>
              <a:t> = /^\d+$/.test(</a:t>
            </a:r>
            <a:r>
              <a:rPr lang="en-US" sz="2000" dirty="0" err="1" smtClean="0"/>
              <a:t>noSpaces</a:t>
            </a:r>
            <a:r>
              <a:rPr lang="en-US" sz="2000" dirty="0" smtClean="0"/>
              <a:t>); // test for numbers only and return true or false</a:t>
            </a:r>
            <a:br>
              <a:rPr lang="en-US" sz="2000" dirty="0" smtClean="0"/>
            </a:br>
            <a:r>
              <a:rPr lang="en-US" sz="2000" dirty="0" smtClean="0"/>
              <a:t>      return </a:t>
            </a:r>
            <a:r>
              <a:rPr lang="en-US" sz="2000" dirty="0" err="1" smtClean="0"/>
              <a:t>isNum</a:t>
            </a:r>
            <a:r>
              <a:rPr lang="en-US" sz="2000" dirty="0" smtClean="0"/>
              <a:t>; </a:t>
            </a:r>
            <a:br>
              <a:rPr lang="en-US" sz="2000" dirty="0" smtClean="0"/>
            </a:br>
            <a:r>
              <a:rPr lang="en-US" sz="2000" dirty="0" smtClean="0"/>
              <a:t>};</a:t>
            </a:r>
          </a:p>
          <a:p>
            <a:endParaRPr lang="en-US" sz="2000" dirty="0" smtClean="0"/>
          </a:p>
          <a:p>
            <a:endParaRPr lang="en-US" sz="2000" dirty="0"/>
          </a:p>
        </p:txBody>
      </p:sp>
      <p:sp>
        <p:nvSpPr>
          <p:cNvPr id="4" name="Date Placeholder 3"/>
          <p:cNvSpPr>
            <a:spLocks noGrp="1"/>
          </p:cNvSpPr>
          <p:nvPr>
            <p:ph type="dt" sz="half" idx="2"/>
          </p:nvPr>
        </p:nvSpPr>
        <p:spPr/>
        <p:txBody>
          <a:bodyPr/>
          <a:lstStyle/>
          <a:p>
            <a:pPr>
              <a:defRPr/>
            </a:pPr>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1472614" y="4572008"/>
            <a:ext cx="6960773" cy="72008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r>
              <a:rPr lang="en-IN" sz="3200" b="0" dirty="0" smtClean="0"/>
              <a:t>	</a:t>
            </a:r>
            <a:endParaRPr lang="en-IN" sz="3200" b="0" dirty="0"/>
          </a:p>
        </p:txBody>
      </p:sp>
      <p:sp>
        <p:nvSpPr>
          <p:cNvPr id="3" name="Content Placeholder 2"/>
          <p:cNvSpPr>
            <a:spLocks noGrp="1"/>
          </p:cNvSpPr>
          <p:nvPr>
            <p:ph idx="1"/>
          </p:nvPr>
        </p:nvSpPr>
        <p:spPr/>
        <p:txBody>
          <a:bodyPr>
            <a:noAutofit/>
          </a:bodyPr>
          <a:lstStyle/>
          <a:p>
            <a:r>
              <a:rPr lang="en-IN" sz="2000" dirty="0" smtClean="0"/>
              <a:t>SAP UI5 Demo kit-</a:t>
            </a:r>
            <a:br>
              <a:rPr lang="en-IN" sz="2000" dirty="0" smtClean="0"/>
            </a:br>
            <a:r>
              <a:rPr lang="en-IN" sz="2000" dirty="0" smtClean="0">
                <a:hlinkClick r:id="rId2"/>
              </a:rPr>
              <a:t>https://sapui5.hana.ondemand.com/sdk/#content/Controls/index.html</a:t>
            </a:r>
            <a:r>
              <a:rPr lang="en-IN" sz="2000" dirty="0" smtClean="0"/>
              <a:t/>
            </a:r>
            <a:br>
              <a:rPr lang="en-IN" sz="2000" dirty="0" smtClean="0"/>
            </a:br>
            <a:endParaRPr lang="en-IN" sz="2000" dirty="0" smtClean="0">
              <a:solidFill>
                <a:schemeClr val="accent4">
                  <a:lumMod val="75000"/>
                </a:schemeClr>
              </a:solidFill>
            </a:endParaRPr>
          </a:p>
          <a:p>
            <a:r>
              <a:rPr lang="en-IN" sz="2000" dirty="0" smtClean="0"/>
              <a:t>SCN Community page-</a:t>
            </a:r>
            <a:br>
              <a:rPr lang="en-IN" sz="2000" dirty="0" smtClean="0"/>
            </a:br>
            <a:r>
              <a:rPr lang="en-IN" sz="2000" dirty="0" smtClean="0">
                <a:hlinkClick r:id="rId3"/>
              </a:rPr>
              <a:t>http</a:t>
            </a:r>
            <a:r>
              <a:rPr lang="en-IN" sz="2000" dirty="0">
                <a:hlinkClick r:id="rId3"/>
              </a:rPr>
              <a:t>://</a:t>
            </a:r>
            <a:r>
              <a:rPr lang="en-IN" sz="2000" dirty="0" smtClean="0">
                <a:hlinkClick r:id="rId3"/>
              </a:rPr>
              <a:t>scn.sap.com/community/developer-center/front-end</a:t>
            </a:r>
            <a:r>
              <a:rPr lang="en-IN" sz="2000" dirty="0" smtClean="0"/>
              <a:t/>
            </a:r>
            <a:br>
              <a:rPr lang="en-IN" sz="2000" dirty="0" smtClean="0"/>
            </a:br>
            <a:endParaRPr lang="en-IN" sz="2000" dirty="0" smtClean="0">
              <a:hlinkClick r:id="rId2"/>
            </a:endParaRPr>
          </a:p>
          <a:p>
            <a:r>
              <a:rPr lang="en-IN" sz="2000" dirty="0" smtClean="0"/>
              <a:t>SAP UI5 </a:t>
            </a:r>
            <a:r>
              <a:rPr lang="en-IN" sz="2000" dirty="0" err="1" smtClean="0"/>
              <a:t>testsuite</a:t>
            </a:r>
            <a:r>
              <a:rPr lang="en-IN" sz="2000" dirty="0"/>
              <a:t>-</a:t>
            </a:r>
            <a:br>
              <a:rPr lang="en-IN" sz="2000" dirty="0"/>
            </a:br>
            <a:r>
              <a:rPr lang="en-IN" sz="2000" dirty="0" smtClean="0">
                <a:hlinkClick r:id="rId4"/>
              </a:rPr>
              <a:t>https</a:t>
            </a:r>
            <a:r>
              <a:rPr lang="en-IN" sz="2000" dirty="0">
                <a:hlinkClick r:id="rId4"/>
              </a:rPr>
              <a:t>://</a:t>
            </a:r>
            <a:r>
              <a:rPr lang="en-IN" sz="2000" dirty="0" smtClean="0">
                <a:hlinkClick r:id="rId4"/>
              </a:rPr>
              <a:t>sapui5.hana.ondemand.com/sdk/test-resources/testsuite/testframe.html</a:t>
            </a:r>
            <a:r>
              <a:rPr lang="en-IN" sz="2000" dirty="0" smtClean="0"/>
              <a:t/>
            </a:r>
            <a:br>
              <a:rPr lang="en-IN" sz="2000" dirty="0" smtClean="0"/>
            </a:br>
            <a:endParaRPr lang="en-IN" sz="2000" dirty="0" smtClean="0">
              <a:hlinkClick r:id="rId3"/>
            </a:endParaRPr>
          </a:p>
          <a:p>
            <a:r>
              <a:rPr lang="en-IN" sz="2000" dirty="0" smtClean="0"/>
              <a:t>Creating SAP UI5 Project</a:t>
            </a:r>
            <a:br>
              <a:rPr lang="en-IN" sz="2000" dirty="0" smtClean="0"/>
            </a:br>
            <a:r>
              <a:rPr lang="en-IN" sz="2000" dirty="0" smtClean="0">
                <a:hlinkClick r:id="rId5"/>
              </a:rPr>
              <a:t>http://scn.sap.com/docs/DOC-37805</a:t>
            </a:r>
            <a:endParaRPr lang="en-IN" sz="2000" dirty="0" smtClean="0">
              <a:hlinkClick r:id="rId4"/>
            </a:endParaRPr>
          </a:p>
          <a:p>
            <a:pPr marL="0" indent="0">
              <a:buNone/>
            </a:pPr>
            <a:endParaRPr lang="en-IN" sz="2000" dirty="0" smtClean="0"/>
          </a:p>
        </p:txBody>
      </p:sp>
    </p:spTree>
    <p:extLst>
      <p:ext uri="{BB962C8B-B14F-4D97-AF65-F5344CB8AC3E}">
        <p14:creationId xmlns:p14="http://schemas.microsoft.com/office/powerpoint/2010/main" val="29094484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743200"/>
            <a:ext cx="6602253" cy="923330"/>
          </a:xfrm>
          <a:prstGeom prst="rect">
            <a:avLst/>
          </a:prstGeom>
          <a:noFill/>
        </p:spPr>
        <p:txBody>
          <a:bodyPr wrap="squar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Questions???</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4" name="Picture 2" descr="http://mannerofspeaking.files.wordpress.com/2010/08/question.jpg?w=640"/>
          <p:cNvPicPr>
            <a:picLocks noChangeAspect="1" noChangeArrowheads="1"/>
          </p:cNvPicPr>
          <p:nvPr/>
        </p:nvPicPr>
        <p:blipFill>
          <a:blip r:embed="rId2" cstate="print"/>
          <a:srcRect/>
          <a:stretch>
            <a:fillRect/>
          </a:stretch>
        </p:blipFill>
        <p:spPr bwMode="auto">
          <a:xfrm>
            <a:off x="5943600" y="1498598"/>
            <a:ext cx="3054350" cy="375920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descr="Image result for thank you slide"/>
          <p:cNvSpPr>
            <a:spLocks noChangeAspect="1" noChangeArrowheads="1"/>
          </p:cNvSpPr>
          <p:nvPr/>
        </p:nvSpPr>
        <p:spPr bwMode="auto">
          <a:xfrm>
            <a:off x="168540" y="-144463"/>
            <a:ext cx="3302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31748" name="Picture 4" descr="https://encrypted-tbn2.gstatic.com/images?q=tbn:ANd9GcSIZaCvEGKwEr_Vhn8La-WvQB9iHVYcx4LZ6mpZ530gVwAqT9SN"/>
          <p:cNvPicPr>
            <a:picLocks noChangeAspect="1" noChangeArrowheads="1"/>
          </p:cNvPicPr>
          <p:nvPr/>
        </p:nvPicPr>
        <p:blipFill>
          <a:blip r:embed="rId2" cstate="print"/>
          <a:srcRect/>
          <a:stretch>
            <a:fillRect/>
          </a:stretch>
        </p:blipFill>
        <p:spPr bwMode="auto">
          <a:xfrm>
            <a:off x="2559050" y="1295400"/>
            <a:ext cx="5173133" cy="35814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UI5I-UI5: UI Data Binding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 </a:t>
            </a:r>
            <a:endParaRPr lang="en-US" dirty="0"/>
          </a:p>
        </p:txBody>
      </p:sp>
      <p:sp>
        <p:nvSpPr>
          <p:cNvPr id="5" name="Content Placeholder 4"/>
          <p:cNvSpPr>
            <a:spLocks noGrp="1"/>
          </p:cNvSpPr>
          <p:nvPr>
            <p:ph idx="1"/>
          </p:nvPr>
        </p:nvSpPr>
        <p:spPr/>
        <p:txBody>
          <a:bodyPr/>
          <a:lstStyle/>
          <a:p>
            <a:r>
              <a:rPr lang="en-US" sz="2000" dirty="0" smtClean="0">
                <a:solidFill>
                  <a:schemeClr val="dk1"/>
                </a:solidFill>
              </a:rPr>
              <a:t>Data Binding Basic Concepts</a:t>
            </a:r>
          </a:p>
          <a:p>
            <a:pPr lvl="0"/>
            <a:r>
              <a:rPr lang="en-US" sz="2000" dirty="0" smtClean="0">
                <a:solidFill>
                  <a:schemeClr val="dk1"/>
                </a:solidFill>
              </a:rPr>
              <a:t>Types of Models</a:t>
            </a:r>
          </a:p>
          <a:p>
            <a:r>
              <a:rPr lang="en-US" sz="2000" dirty="0" smtClean="0">
                <a:solidFill>
                  <a:schemeClr val="dk1"/>
                </a:solidFill>
              </a:rPr>
              <a:t>Hands On Demonstration for data binding using various mock data to be created during the session</a:t>
            </a:r>
          </a:p>
          <a:p>
            <a:pPr lvl="0"/>
            <a:r>
              <a:rPr lang="en-US" sz="2000" dirty="0" smtClean="0">
                <a:solidFill>
                  <a:schemeClr val="dk1"/>
                </a:solidFill>
              </a:rPr>
              <a:t>Best Practices</a:t>
            </a:r>
          </a:p>
          <a:p>
            <a:pPr lvl="0"/>
            <a:r>
              <a:rPr lang="en-US" sz="2000" dirty="0" smtClean="0">
                <a:solidFill>
                  <a:schemeClr val="dk1"/>
                </a:solidFill>
              </a:rPr>
              <a:t>Formatter</a:t>
            </a:r>
          </a:p>
          <a:p>
            <a:r>
              <a:rPr lang="en-US" sz="2000" dirty="0" smtClean="0">
                <a:solidFill>
                  <a:schemeClr val="dk1"/>
                </a:solidFill>
              </a:rPr>
              <a:t>Validations- Introduction of </a:t>
            </a:r>
            <a:r>
              <a:rPr lang="en-US" sz="2000" dirty="0" err="1" smtClean="0">
                <a:solidFill>
                  <a:schemeClr val="dk1"/>
                </a:solidFill>
              </a:rPr>
              <a:t>Regex</a:t>
            </a:r>
            <a:endParaRPr lang="en-US" sz="2000" dirty="0" smtClean="0">
              <a:solidFill>
                <a:schemeClr val="dk1"/>
              </a:solidFill>
            </a:endParaRPr>
          </a:p>
          <a:p>
            <a:pPr lvl="0"/>
            <a:r>
              <a:rPr lang="en-US" sz="2000" dirty="0" smtClean="0">
                <a:solidFill>
                  <a:schemeClr val="dk1"/>
                </a:solidFill>
              </a:rPr>
              <a:t>Fragments</a:t>
            </a:r>
          </a:p>
          <a:p>
            <a:pPr lvl="0"/>
            <a:endParaRPr lang="en-US" sz="2000" dirty="0" smtClean="0">
              <a:solidFill>
                <a:schemeClr val="dk1"/>
              </a:solidFill>
            </a:endParaRPr>
          </a:p>
          <a:p>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UI5I-UI5-01 : Binding Concepts in UI5</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Binding</a:t>
            </a:r>
            <a:endParaRPr lang="en-US" dirty="0"/>
          </a:p>
        </p:txBody>
      </p:sp>
      <p:sp>
        <p:nvSpPr>
          <p:cNvPr id="5" name="Content Placeholder 4"/>
          <p:cNvSpPr>
            <a:spLocks noGrp="1"/>
          </p:cNvSpPr>
          <p:nvPr>
            <p:ph idx="1"/>
          </p:nvPr>
        </p:nvSpPr>
        <p:spPr/>
        <p:txBody>
          <a:bodyPr/>
          <a:lstStyle/>
          <a:p>
            <a:r>
              <a:rPr lang="en-US" sz="2000" dirty="0" smtClean="0"/>
              <a:t>In SAP UI5, </a:t>
            </a:r>
            <a:r>
              <a:rPr lang="en-US" sz="2000" b="1" dirty="0" smtClean="0"/>
              <a:t>data binding concept</a:t>
            </a:r>
            <a:r>
              <a:rPr lang="en-US" sz="2000" dirty="0" smtClean="0"/>
              <a:t> is used to update the data automatically by binding the data with the controls that holds the application data. Using data binding, you can bind simple controls like text field, simple button to application data, and data is automatically updated when there is a new value.</a:t>
            </a:r>
          </a:p>
          <a:p>
            <a:endParaRPr lang="en-US" sz="2000" dirty="0" smtClean="0"/>
          </a:p>
          <a:p>
            <a:r>
              <a:rPr lang="en-US" sz="2000" dirty="0" smtClean="0"/>
              <a:t>Using two-way data binding, application data is updated when the value of bound control changes. The value can be changed via different methods, like user input, etc.</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 Binding</a:t>
            </a:r>
            <a:endParaRPr lang="en-US" dirty="0"/>
          </a:p>
        </p:txBody>
      </p:sp>
      <p:sp>
        <p:nvSpPr>
          <p:cNvPr id="3" name="Content Placeholder 2"/>
          <p:cNvSpPr>
            <a:spLocks noGrp="1"/>
          </p:cNvSpPr>
          <p:nvPr>
            <p:ph idx="1"/>
          </p:nvPr>
        </p:nvSpPr>
        <p:spPr/>
        <p:txBody>
          <a:bodyPr/>
          <a:lstStyle/>
          <a:p>
            <a:r>
              <a:rPr lang="en-US" sz="2000" dirty="0" smtClean="0"/>
              <a:t>SAPUI5 uses data binding to bind two data sources or information sources together to keep them in sync: All changes in one source are also reflected in the other one.</a:t>
            </a:r>
          </a:p>
          <a:p>
            <a:endParaRPr lang="en-US" sz="2000" dirty="0" smtClean="0"/>
          </a:p>
          <a:p>
            <a:r>
              <a:rPr lang="en-US" sz="2000" dirty="0" smtClean="0"/>
              <a:t>For data binding, you need a model and a binding instance: The model instance holds the data and provides methods to set the data or to retrieve the data from a server. It also provides a method for creating bindings to the data. When this method is called, a binding instance is created, which contains the binding information and provides an event, which is fired whenever the bound data changes. An element can listen to this event and update its visualization according to the new data.</a:t>
            </a:r>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 Binding</a:t>
            </a:r>
            <a:endParaRPr lang="en-US" dirty="0"/>
          </a:p>
        </p:txBody>
      </p:sp>
      <p:pic>
        <p:nvPicPr>
          <p:cNvPr id="1026" name="Picture 2"/>
          <p:cNvPicPr>
            <a:picLocks noGrp="1" noChangeAspect="1" noChangeArrowheads="1"/>
          </p:cNvPicPr>
          <p:nvPr>
            <p:ph idx="1"/>
          </p:nvPr>
        </p:nvPicPr>
        <p:blipFill>
          <a:blip r:embed="rId2" cstate="print"/>
          <a:stretch>
            <a:fillRect/>
          </a:stretch>
        </p:blipFill>
        <p:spPr bwMode="auto">
          <a:xfrm>
            <a:off x="547674" y="1516873"/>
            <a:ext cx="8810652" cy="3824255"/>
          </a:xfrm>
          <a:prstGeom prst="rect">
            <a:avLst/>
          </a:prstGeom>
          <a:noFill/>
          <a:ln w="9525">
            <a:noFill/>
            <a:miter lim="800000"/>
            <a:headEnd/>
            <a:tailEnd/>
          </a:ln>
        </p:spPr>
      </p:pic>
      <p:sp>
        <p:nvSpPr>
          <p:cNvPr id="4" name="Date Placeholder 3"/>
          <p:cNvSpPr>
            <a:spLocks noGrp="1"/>
          </p:cNvSpPr>
          <p:nvPr>
            <p:ph type="dt" sz="half" idx="2"/>
          </p:nvPr>
        </p:nvSpPr>
        <p:spPr/>
        <p:txBody>
          <a:bodyPr/>
          <a:lstStyle/>
          <a:p>
            <a:pPr>
              <a:defRPr/>
            </a:pPr>
            <a:endParaRPr lang="en-US" dirty="0"/>
          </a:p>
        </p:txBody>
      </p:sp>
      <p:sp>
        <p:nvSpPr>
          <p:cNvPr id="6" name="Rectangle 5"/>
          <p:cNvSpPr/>
          <p:nvPr/>
        </p:nvSpPr>
        <p:spPr>
          <a:xfrm>
            <a:off x="881034" y="3286124"/>
            <a:ext cx="1584176" cy="22322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UI5I-UI5-02 : Types of UI Models</a:t>
            </a: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RizCDI3sCkiGOfdTrEEhR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RizCDI3sCkiGOfdTrEEhRg"/>
</p:tagLst>
</file>

<file path=ppt/theme/theme1.xml><?xml version="1.0" encoding="utf-8"?>
<a:theme xmlns:a="http://schemas.openxmlformats.org/drawingml/2006/main" name="Capgemini ppt template">
  <a:themeElements>
    <a:clrScheme name="Capgemini Palette">
      <a:dk1>
        <a:srgbClr val="000000"/>
      </a:dk1>
      <a:lt1>
        <a:srgbClr val="FFFFFF"/>
      </a:lt1>
      <a:dk2>
        <a:srgbClr val="009BCC"/>
      </a:dk2>
      <a:lt2>
        <a:srgbClr val="FFFFFF"/>
      </a:lt2>
      <a:accent1>
        <a:srgbClr val="FFBC1D"/>
      </a:accent1>
      <a:accent2>
        <a:srgbClr val="E65A0F"/>
      </a:accent2>
      <a:accent3>
        <a:srgbClr val="C8C500"/>
      </a:accent3>
      <a:accent4>
        <a:srgbClr val="C42F36"/>
      </a:accent4>
      <a:accent5>
        <a:srgbClr val="B4DFEE"/>
      </a:accent5>
      <a:accent6>
        <a:srgbClr val="E65A0F"/>
      </a:accent6>
      <a:hlink>
        <a:srgbClr val="4D740F"/>
      </a:hlink>
      <a:folHlink>
        <a:srgbClr val="C42F36"/>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eption personnalisée">
  <a:themeElements>
    <a:clrScheme name="Capgemini Palette">
      <a:dk1>
        <a:srgbClr val="000000"/>
      </a:dk1>
      <a:lt1>
        <a:srgbClr val="FFFFFF"/>
      </a:lt1>
      <a:dk2>
        <a:srgbClr val="009BCC"/>
      </a:dk2>
      <a:lt2>
        <a:srgbClr val="FFFFFF"/>
      </a:lt2>
      <a:accent1>
        <a:srgbClr val="FFBC1D"/>
      </a:accent1>
      <a:accent2>
        <a:srgbClr val="E65A0F"/>
      </a:accent2>
      <a:accent3>
        <a:srgbClr val="C8C500"/>
      </a:accent3>
      <a:accent4>
        <a:srgbClr val="C42F36"/>
      </a:accent4>
      <a:accent5>
        <a:srgbClr val="B4DFEE"/>
      </a:accent5>
      <a:accent6>
        <a:srgbClr val="E65A0F"/>
      </a:accent6>
      <a:hlink>
        <a:srgbClr val="4D740F"/>
      </a:hlink>
      <a:folHlink>
        <a:srgbClr val="C42F36"/>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B85A4C-3367-4E0B-999B-DEE19ED4E6F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C67A448-24A0-40F4-8198-FE1A45D44CE2}">
  <ds:schemaRefs>
    <ds:schemaRef ds:uri="http://schemas.microsoft.com/sharepoint/v3/contenttype/forms"/>
  </ds:schemaRefs>
</ds:datastoreItem>
</file>

<file path=customXml/itemProps3.xml><?xml version="1.0" encoding="utf-8"?>
<ds:datastoreItem xmlns:ds="http://schemas.openxmlformats.org/officeDocument/2006/customXml" ds:itemID="{2232E751-2086-45F3-AF97-01125897420B}"/>
</file>

<file path=docProps/app.xml><?xml version="1.0" encoding="utf-8"?>
<Properties xmlns="http://schemas.openxmlformats.org/officeDocument/2006/extended-properties" xmlns:vt="http://schemas.openxmlformats.org/officeDocument/2006/docPropsVTypes">
  <Template>Capgemini ppt template</Template>
  <TotalTime>1688</TotalTime>
  <Words>1150</Words>
  <Application>Microsoft Office PowerPoint</Application>
  <PresentationFormat>A4 Paper (210x297 mm)</PresentationFormat>
  <Paragraphs>101</Paragraphs>
  <Slides>25</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Arial</vt:lpstr>
      <vt:lpstr>Arial Narrow</vt:lpstr>
      <vt:lpstr>Courier New</vt:lpstr>
      <vt:lpstr>Wingdings</vt:lpstr>
      <vt:lpstr>Capgemini ppt template</vt:lpstr>
      <vt:lpstr>Conception personnalisée</vt:lpstr>
      <vt:lpstr>SAP UI5 – Intermediate Level</vt:lpstr>
      <vt:lpstr>SAP UI5 – Day 2</vt:lpstr>
      <vt:lpstr>UI5I-UI5: UI Data Binding</vt:lpstr>
      <vt:lpstr>Agenda </vt:lpstr>
      <vt:lpstr>UI5I-UI5-01 : Binding Concepts in UI5</vt:lpstr>
      <vt:lpstr>Data Binding</vt:lpstr>
      <vt:lpstr>Data Binding</vt:lpstr>
      <vt:lpstr>Data Binding</vt:lpstr>
      <vt:lpstr>UI5I-UI5-02 : Types of UI Models</vt:lpstr>
      <vt:lpstr>Model</vt:lpstr>
      <vt:lpstr>JSON Model </vt:lpstr>
      <vt:lpstr>XML Model </vt:lpstr>
      <vt:lpstr>OData Model </vt:lpstr>
      <vt:lpstr>OData Model </vt:lpstr>
      <vt:lpstr>Resource Models </vt:lpstr>
      <vt:lpstr>Resource Models </vt:lpstr>
      <vt:lpstr>UI5I-UI5-04 : Formatter and Validations on UI</vt:lpstr>
      <vt:lpstr>Formatter </vt:lpstr>
      <vt:lpstr>Formatter </vt:lpstr>
      <vt:lpstr>Validation</vt:lpstr>
      <vt:lpstr>Validation</vt:lpstr>
      <vt:lpstr>Validation</vt:lpstr>
      <vt:lpstr>Useful links </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NetWeaver Gateway</dc:title>
  <dc:subject>SAP NetWeaver Gateway</dc:subject>
  <dc:creator>Syam</dc:creator>
  <cp:keywords>SAP</cp:keywords>
  <cp:lastModifiedBy>Bhangale, Prasanna</cp:lastModifiedBy>
  <cp:revision>417</cp:revision>
  <dcterms:created xsi:type="dcterms:W3CDTF">2011-08-17T05:35:48Z</dcterms:created>
  <dcterms:modified xsi:type="dcterms:W3CDTF">2021-03-08T16:03:45Z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SAP Mobility CoE</vt:lpwstr>
  </property>
  <property fmtid="{D5CDD505-2E9C-101B-9397-08002B2CF9AE}" pid="3" name="Owner">
    <vt:lpwstr>Venkata Subramani Renduchintala</vt:lpwstr>
  </property>
  <property fmtid="{D5CDD505-2E9C-101B-9397-08002B2CF9AE}" pid="4" name="Mailstop">
    <vt:lpwstr>venkata.renduchintala@capgemini.com</vt:lpwstr>
  </property>
  <property fmtid="{D5CDD505-2E9C-101B-9397-08002B2CF9AE}" pid="5" name="Office">
    <vt:lpwstr>CG Bangalore 4B, 5th floor</vt:lpwstr>
  </property>
  <property fmtid="{D5CDD505-2E9C-101B-9397-08002B2CF9AE}" pid="6" name="Version">
    <vt:lpwstr>1.1</vt:lpwstr>
  </property>
  <property fmtid="{D5CDD505-2E9C-101B-9397-08002B2CF9AE}" pid="7" name="ContentTypeId">
    <vt:lpwstr>0x010100701F777920F58F449DFE723C8ECB983A</vt:lpwstr>
  </property>
</Properties>
</file>