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colors7.xml" ContentType="application/vnd.openxmlformats-officedocument.drawingml.diagramColors+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1" r:id="rId5"/>
  </p:sldMasterIdLst>
  <p:notesMasterIdLst>
    <p:notesMasterId r:id="rId53"/>
  </p:notesMasterIdLst>
  <p:sldIdLst>
    <p:sldId id="258" r:id="rId6"/>
    <p:sldId id="262" r:id="rId7"/>
    <p:sldId id="263" r:id="rId8"/>
    <p:sldId id="390" r:id="rId9"/>
    <p:sldId id="394" r:id="rId10"/>
    <p:sldId id="391" r:id="rId11"/>
    <p:sldId id="265" r:id="rId12"/>
    <p:sldId id="392" r:id="rId13"/>
    <p:sldId id="395" r:id="rId14"/>
    <p:sldId id="397" r:id="rId15"/>
    <p:sldId id="419" r:id="rId16"/>
    <p:sldId id="420" r:id="rId17"/>
    <p:sldId id="267"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21" r:id="rId39"/>
    <p:sldId id="422" r:id="rId40"/>
    <p:sldId id="423" r:id="rId41"/>
    <p:sldId id="424" r:id="rId42"/>
    <p:sldId id="425" r:id="rId43"/>
    <p:sldId id="426" r:id="rId44"/>
    <p:sldId id="427" r:id="rId45"/>
    <p:sldId id="428" r:id="rId46"/>
    <p:sldId id="429" r:id="rId47"/>
    <p:sldId id="430" r:id="rId48"/>
    <p:sldId id="431" r:id="rId49"/>
    <p:sldId id="432" r:id="rId50"/>
    <p:sldId id="433" r:id="rId51"/>
    <p:sldId id="43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AEED"/>
    <a:srgbClr val="B3CF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42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643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201736AD-D1ED-41FB-912E-2C12CB5CCFB5}">
      <dgm:prSe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B1D2A017-2140-4039-A118-EED35E12CEB5}" type="parTrans" cxnId="{CE3EDD5C-8FA4-41C4-BF95-4330FBF255E5}">
      <dgm:prSet/>
      <dgm:spPr/>
      <dgm:t>
        <a:bodyPr/>
        <a:lstStyle/>
        <a:p>
          <a:endParaRPr lang="en-US"/>
        </a:p>
      </dgm:t>
    </dgm:pt>
    <dgm:pt modelId="{08F216E6-3868-4DC7-ACC8-899D90F20002}" type="sibTrans" cxnId="{CE3EDD5C-8FA4-41C4-BF95-4330FBF255E5}">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5CC9E68B-84C5-46AE-9DBF-294EA1240D5B}" type="pres">
      <dgm:prSet presAssocID="{F3BB8F0E-E321-4E43-AD9A-7DDFD9D2E7F2}" presName="spaceBetweenRectangles" presStyleCnt="0"/>
      <dgm:spPr/>
    </dgm:pt>
    <dgm:pt modelId="{ACD176CD-3ED7-4EB7-B32B-1E5626DEA04D}" type="pres">
      <dgm:prSet presAssocID="{201736AD-D1ED-41FB-912E-2C12CB5CCFB5}" presName="parentLin" presStyleCnt="0"/>
      <dgm:spPr/>
    </dgm:pt>
    <dgm:pt modelId="{CB6E5BEB-B41B-45EE-8461-CE78746BDCE4}" type="pres">
      <dgm:prSet presAssocID="{201736AD-D1ED-41FB-912E-2C12CB5CCFB5}" presName="parentLeftMargin" presStyleLbl="node1" presStyleIdx="4" presStyleCnt="6"/>
      <dgm:spPr/>
      <dgm:t>
        <a:bodyPr/>
        <a:lstStyle/>
        <a:p>
          <a:endParaRPr lang="en-US"/>
        </a:p>
      </dgm:t>
    </dgm:pt>
    <dgm:pt modelId="{42AA31C6-47AF-4E83-A928-57F6472EBA6D}" type="pres">
      <dgm:prSet presAssocID="{201736AD-D1ED-41FB-912E-2C12CB5CCFB5}" presName="parentText" presStyleLbl="node1" presStyleIdx="5" presStyleCnt="6">
        <dgm:presLayoutVars>
          <dgm:chMax val="0"/>
          <dgm:bulletEnabled val="1"/>
        </dgm:presLayoutVars>
      </dgm:prSet>
      <dgm:spPr/>
      <dgm:t>
        <a:bodyPr/>
        <a:lstStyle/>
        <a:p>
          <a:endParaRPr lang="en-US"/>
        </a:p>
      </dgm:t>
    </dgm:pt>
    <dgm:pt modelId="{F0DEC2E8-451B-4A9F-AC10-DE5C60175BD4}" type="pres">
      <dgm:prSet presAssocID="{201736AD-D1ED-41FB-912E-2C12CB5CCFB5}" presName="negativeSpace" presStyleCnt="0"/>
      <dgm:spPr/>
    </dgm:pt>
    <dgm:pt modelId="{7B508445-C138-4586-A968-1AF07C873594}" type="pres">
      <dgm:prSet presAssocID="{201736AD-D1ED-41FB-912E-2C12CB5CCFB5}" presName="childText" presStyleLbl="conFgAcc1" presStyleIdx="5" presStyleCnt="6">
        <dgm:presLayoutVars>
          <dgm:bulletEnabled val="1"/>
        </dgm:presLayoutVars>
      </dgm:prSet>
      <dgm:spPr/>
    </dgm:pt>
  </dgm:ptLst>
  <dgm:cxnLst>
    <dgm:cxn modelId="{CE3EDD5C-8FA4-41C4-BF95-4330FBF255E5}" srcId="{E3728C20-EB6D-4606-A9DD-C48473CE9A1D}" destId="{201736AD-D1ED-41FB-912E-2C12CB5CCFB5}" srcOrd="5" destOrd="0" parTransId="{B1D2A017-2140-4039-A118-EED35E12CEB5}" sibTransId="{08F216E6-3868-4DC7-ACC8-899D90F20002}"/>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2" destOrd="0" parTransId="{C30C10DA-A21E-4EE3-BCB8-764416DE961C}" sibTransId="{21B72554-51FC-4F7F-8CAA-0E8788EDBD44}"/>
    <dgm:cxn modelId="{7045BE54-DAA8-4C8D-8D79-58BE59F22287}" type="presOf" srcId="{5BD1D527-DE68-447D-859E-BEB85E3CD90C}" destId="{62C99DC8-ABD1-4BC1-96D5-DB8A95655A56}" srcOrd="0" destOrd="0" presId="urn:microsoft.com/office/officeart/2005/8/layout/list1"/>
    <dgm:cxn modelId="{D36256CA-7DDD-4D35-BF60-D029BD05BF6B}" type="presOf" srcId="{26F0AFA3-CC61-4F59-B7B4-3EA7C4A98425}" destId="{7A734AB2-47DC-430A-AF94-79125E632AC1}" srcOrd="1" destOrd="0" presId="urn:microsoft.com/office/officeart/2005/8/layout/list1"/>
    <dgm:cxn modelId="{6D849754-D1CF-481A-BDE3-B4C9EE6B2896}" type="presOf" srcId="{119B03FF-C253-46C1-964C-C5C3A1603D29}" destId="{CB8EBB56-8504-4F7A-BC5D-033D90FEAF3F}" srcOrd="0" destOrd="0" presId="urn:microsoft.com/office/officeart/2005/8/layout/list1"/>
    <dgm:cxn modelId="{C602EDE2-DD6F-4A7C-8995-B6E2F0EBE4E9}" type="presOf" srcId="{750DED89-C9D7-40BB-BF1E-80E913EF60D1}" destId="{C02E2FFD-9A69-41B7-BA48-04EF8A4B6E9B}" srcOrd="0" destOrd="0" presId="urn:microsoft.com/office/officeart/2005/8/layout/list1"/>
    <dgm:cxn modelId="{DCC97377-FC67-4BA1-A18C-F71C59E53764}" type="presOf" srcId="{A2FCFA91-8AF7-40A0-B547-7F63B3B51B87}" destId="{A873FBAA-1029-4F7D-BD89-E17C61499FE3}" srcOrd="1" destOrd="0" presId="urn:microsoft.com/office/officeart/2005/8/layout/list1"/>
    <dgm:cxn modelId="{4C57B876-4257-4435-A44B-C80453176AFC}" type="presOf" srcId="{750DED89-C9D7-40BB-BF1E-80E913EF60D1}" destId="{8A9C1275-CE4E-42D2-B06A-390CDAFCA695}" srcOrd="1" destOrd="0" presId="urn:microsoft.com/office/officeart/2005/8/layout/list1"/>
    <dgm:cxn modelId="{21A17E60-D356-41C3-BB14-684E0001E303}" type="presOf" srcId="{A2FCFA91-8AF7-40A0-B547-7F63B3B51B87}" destId="{7A67AAD4-8DF0-41FC-B720-7E21771CC6B7}" srcOrd="0"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083FF9BC-0AC6-4BFE-BCCB-1F3A625A3D7D}" type="presOf" srcId="{201736AD-D1ED-41FB-912E-2C12CB5CCFB5}" destId="{42AA31C6-47AF-4E83-A928-57F6472EBA6D}" srcOrd="1" destOrd="0" presId="urn:microsoft.com/office/officeart/2005/8/layout/list1"/>
    <dgm:cxn modelId="{0761AE2D-8E93-4ADB-92E1-1A8F6B00F59A}" type="presOf" srcId="{201736AD-D1ED-41FB-912E-2C12CB5CCFB5}" destId="{CB6E5BEB-B41B-45EE-8461-CE78746BDCE4}"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941A52A6-430F-4D6E-9406-2AFE222E7EE8}" type="presOf" srcId="{119B03FF-C253-46C1-964C-C5C3A1603D29}" destId="{9FF565D8-69D8-4A13-A441-9ED1A07415DC}" srcOrd="1" destOrd="0" presId="urn:microsoft.com/office/officeart/2005/8/layout/list1"/>
    <dgm:cxn modelId="{D406FA24-1468-40CA-802B-D84E7C26DD84}" type="presOf" srcId="{5BD1D527-DE68-447D-859E-BEB85E3CD90C}" destId="{4F1B875E-30C4-4296-AF0A-B2F0FF98E937}" srcOrd="1" destOrd="0" presId="urn:microsoft.com/office/officeart/2005/8/layout/list1"/>
    <dgm:cxn modelId="{9999CC23-69FF-44FB-8F52-BAA58664BD20}" type="presOf" srcId="{26F0AFA3-CC61-4F59-B7B4-3EA7C4A98425}" destId="{9F8A8389-3FE2-4D96-AA3D-FB5EB20EC7BC}" srcOrd="0"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E04CD9FA-7165-46EA-9B9C-347659834DAA}" type="presOf" srcId="{E3728C20-EB6D-4606-A9DD-C48473CE9A1D}" destId="{7DBC65CD-5B2C-42F2-96AE-8E65EEA901A5}" srcOrd="0" destOrd="0" presId="urn:microsoft.com/office/officeart/2005/8/layout/list1"/>
    <dgm:cxn modelId="{90253A3E-5CF8-4E5B-83A1-A304A47B0C2A}" type="presParOf" srcId="{7DBC65CD-5B2C-42F2-96AE-8E65EEA901A5}" destId="{3D411920-83B9-466E-93C4-84646E5CBD5C}" srcOrd="0" destOrd="0" presId="urn:microsoft.com/office/officeart/2005/8/layout/list1"/>
    <dgm:cxn modelId="{7EF8C1EE-FDB9-47E4-8C15-9FA5A84F3A21}" type="presParOf" srcId="{3D411920-83B9-466E-93C4-84646E5CBD5C}" destId="{CB8EBB56-8504-4F7A-BC5D-033D90FEAF3F}" srcOrd="0" destOrd="0" presId="urn:microsoft.com/office/officeart/2005/8/layout/list1"/>
    <dgm:cxn modelId="{447D9ED4-03E4-4B11-BE18-72523C221F4A}" type="presParOf" srcId="{3D411920-83B9-466E-93C4-84646E5CBD5C}" destId="{9FF565D8-69D8-4A13-A441-9ED1A07415DC}" srcOrd="1" destOrd="0" presId="urn:microsoft.com/office/officeart/2005/8/layout/list1"/>
    <dgm:cxn modelId="{0245BD13-FC46-4F88-8DA8-D6859DBBF5D7}" type="presParOf" srcId="{7DBC65CD-5B2C-42F2-96AE-8E65EEA901A5}" destId="{823C9682-A650-42E2-8644-EA9414D4B23A}" srcOrd="1" destOrd="0" presId="urn:microsoft.com/office/officeart/2005/8/layout/list1"/>
    <dgm:cxn modelId="{646A8CD4-AD59-4B11-BFB1-80527D55AA08}" type="presParOf" srcId="{7DBC65CD-5B2C-42F2-96AE-8E65EEA901A5}" destId="{59923391-13B1-4A05-B0BD-54033F5EB283}" srcOrd="2" destOrd="0" presId="urn:microsoft.com/office/officeart/2005/8/layout/list1"/>
    <dgm:cxn modelId="{2BD596C4-A48F-4EA4-BD59-099F65E2FE82}" type="presParOf" srcId="{7DBC65CD-5B2C-42F2-96AE-8E65EEA901A5}" destId="{198E1732-DCF1-44AD-B512-6B0EEB30425A}" srcOrd="3" destOrd="0" presId="urn:microsoft.com/office/officeart/2005/8/layout/list1"/>
    <dgm:cxn modelId="{2DD150B1-D809-4392-A268-44402934BDCE}" type="presParOf" srcId="{7DBC65CD-5B2C-42F2-96AE-8E65EEA901A5}" destId="{C8D4A645-FE78-4EAF-9CA3-0252F9794F9B}" srcOrd="4" destOrd="0" presId="urn:microsoft.com/office/officeart/2005/8/layout/list1"/>
    <dgm:cxn modelId="{75686CED-ECD0-4590-BD3F-6C6051BF671F}" type="presParOf" srcId="{C8D4A645-FE78-4EAF-9CA3-0252F9794F9B}" destId="{62C99DC8-ABD1-4BC1-96D5-DB8A95655A56}" srcOrd="0" destOrd="0" presId="urn:microsoft.com/office/officeart/2005/8/layout/list1"/>
    <dgm:cxn modelId="{6F9F1DC1-F0F8-463A-B3A5-DBB8064C554A}" type="presParOf" srcId="{C8D4A645-FE78-4EAF-9CA3-0252F9794F9B}" destId="{4F1B875E-30C4-4296-AF0A-B2F0FF98E937}" srcOrd="1" destOrd="0" presId="urn:microsoft.com/office/officeart/2005/8/layout/list1"/>
    <dgm:cxn modelId="{316F4CA4-B81D-4D36-A899-7C2B8E081384}" type="presParOf" srcId="{7DBC65CD-5B2C-42F2-96AE-8E65EEA901A5}" destId="{A6BBF129-1C87-48B0-9C84-4586D01AD5ED}" srcOrd="5" destOrd="0" presId="urn:microsoft.com/office/officeart/2005/8/layout/list1"/>
    <dgm:cxn modelId="{EF84C492-FA76-491C-9838-377C41BF49FA}" type="presParOf" srcId="{7DBC65CD-5B2C-42F2-96AE-8E65EEA901A5}" destId="{4447009D-8EA2-41AA-BBF3-3154EA9B2F24}" srcOrd="6" destOrd="0" presId="urn:microsoft.com/office/officeart/2005/8/layout/list1"/>
    <dgm:cxn modelId="{F458FD8A-E0D6-47F7-B247-7466453463A2}" type="presParOf" srcId="{7DBC65CD-5B2C-42F2-96AE-8E65EEA901A5}" destId="{5F0C58E9-F97A-442E-B4B6-09E33D55B343}" srcOrd="7" destOrd="0" presId="urn:microsoft.com/office/officeart/2005/8/layout/list1"/>
    <dgm:cxn modelId="{E120C870-0387-4350-9345-AF4E31D4CCF8}" type="presParOf" srcId="{7DBC65CD-5B2C-42F2-96AE-8E65EEA901A5}" destId="{21427D55-DFAE-4CA3-9A53-5F1EC9C88931}" srcOrd="8" destOrd="0" presId="urn:microsoft.com/office/officeart/2005/8/layout/list1"/>
    <dgm:cxn modelId="{FE03E051-789F-4F06-B3E8-DD1DB25E81A8}" type="presParOf" srcId="{21427D55-DFAE-4CA3-9A53-5F1EC9C88931}" destId="{9F8A8389-3FE2-4D96-AA3D-FB5EB20EC7BC}" srcOrd="0" destOrd="0" presId="urn:microsoft.com/office/officeart/2005/8/layout/list1"/>
    <dgm:cxn modelId="{D6A274CA-F036-45CA-AB98-7E43C6EE9CEF}" type="presParOf" srcId="{21427D55-DFAE-4CA3-9A53-5F1EC9C88931}" destId="{7A734AB2-47DC-430A-AF94-79125E632AC1}" srcOrd="1" destOrd="0" presId="urn:microsoft.com/office/officeart/2005/8/layout/list1"/>
    <dgm:cxn modelId="{5C4B4C4A-9648-4586-9FE3-A38621B5A898}" type="presParOf" srcId="{7DBC65CD-5B2C-42F2-96AE-8E65EEA901A5}" destId="{190742E0-A43C-4E73-80CC-7213116E8627}" srcOrd="9" destOrd="0" presId="urn:microsoft.com/office/officeart/2005/8/layout/list1"/>
    <dgm:cxn modelId="{72508429-CC84-428C-94DF-86A384489F6F}" type="presParOf" srcId="{7DBC65CD-5B2C-42F2-96AE-8E65EEA901A5}" destId="{E4831231-EA6F-485D-A4BA-3A5CF0E78F22}" srcOrd="10" destOrd="0" presId="urn:microsoft.com/office/officeart/2005/8/layout/list1"/>
    <dgm:cxn modelId="{9575F73F-1948-4BE1-B798-0FB8BCF2BDDB}" type="presParOf" srcId="{7DBC65CD-5B2C-42F2-96AE-8E65EEA901A5}" destId="{33F0FCDD-7D66-4E97-848D-76CB83D58F9D}" srcOrd="11" destOrd="0" presId="urn:microsoft.com/office/officeart/2005/8/layout/list1"/>
    <dgm:cxn modelId="{07535C5D-FF9C-419F-975A-52556CC3F26E}" type="presParOf" srcId="{7DBC65CD-5B2C-42F2-96AE-8E65EEA901A5}" destId="{A63EA0F5-DA2A-4EA7-908D-CEA173BCF346}" srcOrd="12" destOrd="0" presId="urn:microsoft.com/office/officeart/2005/8/layout/list1"/>
    <dgm:cxn modelId="{33CEFC7B-16A1-40E7-8BD4-1853661E762F}" type="presParOf" srcId="{A63EA0F5-DA2A-4EA7-908D-CEA173BCF346}" destId="{C02E2FFD-9A69-41B7-BA48-04EF8A4B6E9B}" srcOrd="0" destOrd="0" presId="urn:microsoft.com/office/officeart/2005/8/layout/list1"/>
    <dgm:cxn modelId="{F99FB780-1AF6-4E4E-B2AE-58666B1588AE}" type="presParOf" srcId="{A63EA0F5-DA2A-4EA7-908D-CEA173BCF346}" destId="{8A9C1275-CE4E-42D2-B06A-390CDAFCA695}" srcOrd="1" destOrd="0" presId="urn:microsoft.com/office/officeart/2005/8/layout/list1"/>
    <dgm:cxn modelId="{70D7C3B0-F4FE-4CF8-A4D3-163FC8023A27}" type="presParOf" srcId="{7DBC65CD-5B2C-42F2-96AE-8E65EEA901A5}" destId="{433DFA85-C529-481A-ABE0-74D22DE29FB9}" srcOrd="13" destOrd="0" presId="urn:microsoft.com/office/officeart/2005/8/layout/list1"/>
    <dgm:cxn modelId="{6798A6DA-064E-4115-9ECB-BCBEF37A013B}" type="presParOf" srcId="{7DBC65CD-5B2C-42F2-96AE-8E65EEA901A5}" destId="{5A8156A4-78CA-4802-9366-A6BC5F566F74}" srcOrd="14" destOrd="0" presId="urn:microsoft.com/office/officeart/2005/8/layout/list1"/>
    <dgm:cxn modelId="{135EE19F-5015-4297-919D-C6AFF4F3C201}" type="presParOf" srcId="{7DBC65CD-5B2C-42F2-96AE-8E65EEA901A5}" destId="{E0C9797D-4059-42A2-B5A2-41A60458154D}" srcOrd="15" destOrd="0" presId="urn:microsoft.com/office/officeart/2005/8/layout/list1"/>
    <dgm:cxn modelId="{EB50D109-30B9-4C56-8B22-26F858DC0EAD}" type="presParOf" srcId="{7DBC65CD-5B2C-42F2-96AE-8E65EEA901A5}" destId="{B4651063-24C5-45B5-9C25-D173ACA5D334}" srcOrd="16" destOrd="0" presId="urn:microsoft.com/office/officeart/2005/8/layout/list1"/>
    <dgm:cxn modelId="{E2706173-6909-491A-9F1E-E284ED32058F}" type="presParOf" srcId="{B4651063-24C5-45B5-9C25-D173ACA5D334}" destId="{7A67AAD4-8DF0-41FC-B720-7E21771CC6B7}" srcOrd="0" destOrd="0" presId="urn:microsoft.com/office/officeart/2005/8/layout/list1"/>
    <dgm:cxn modelId="{585520D9-C7ED-4D7C-AA2F-353354A3877A}" type="presParOf" srcId="{B4651063-24C5-45B5-9C25-D173ACA5D334}" destId="{A873FBAA-1029-4F7D-BD89-E17C61499FE3}" srcOrd="1" destOrd="0" presId="urn:microsoft.com/office/officeart/2005/8/layout/list1"/>
    <dgm:cxn modelId="{3C1A7652-6BA8-4B3F-A3DE-B80828F4DC78}" type="presParOf" srcId="{7DBC65CD-5B2C-42F2-96AE-8E65EEA901A5}" destId="{C91C7240-02C9-4843-99A4-766DB850676B}" srcOrd="17" destOrd="0" presId="urn:microsoft.com/office/officeart/2005/8/layout/list1"/>
    <dgm:cxn modelId="{ED6A36D4-266E-4712-933A-ADA4CF51754C}" type="presParOf" srcId="{7DBC65CD-5B2C-42F2-96AE-8E65EEA901A5}" destId="{3FD1724D-F9E6-4905-A2AE-6912E59F9A4C}" srcOrd="18" destOrd="0" presId="urn:microsoft.com/office/officeart/2005/8/layout/list1"/>
    <dgm:cxn modelId="{0170F467-D9BB-4A19-A81B-AFD21BA9144A}" type="presParOf" srcId="{7DBC65CD-5B2C-42F2-96AE-8E65EEA901A5}" destId="{5CC9E68B-84C5-46AE-9DBF-294EA1240D5B}" srcOrd="19" destOrd="0" presId="urn:microsoft.com/office/officeart/2005/8/layout/list1"/>
    <dgm:cxn modelId="{31215D81-1418-4CFE-BD3C-BB91E7376329}" type="presParOf" srcId="{7DBC65CD-5B2C-42F2-96AE-8E65EEA901A5}" destId="{ACD176CD-3ED7-4EB7-B32B-1E5626DEA04D}" srcOrd="20" destOrd="0" presId="urn:microsoft.com/office/officeart/2005/8/layout/list1"/>
    <dgm:cxn modelId="{FEE39D12-6621-4275-AE64-E4AE21923DF4}" type="presParOf" srcId="{ACD176CD-3ED7-4EB7-B32B-1E5626DEA04D}" destId="{CB6E5BEB-B41B-45EE-8461-CE78746BDCE4}" srcOrd="0" destOrd="0" presId="urn:microsoft.com/office/officeart/2005/8/layout/list1"/>
    <dgm:cxn modelId="{36826EC1-EF56-4D30-B377-0A38767DEFAD}" type="presParOf" srcId="{ACD176CD-3ED7-4EB7-B32B-1E5626DEA04D}" destId="{42AA31C6-47AF-4E83-A928-57F6472EBA6D}" srcOrd="1" destOrd="0" presId="urn:microsoft.com/office/officeart/2005/8/layout/list1"/>
    <dgm:cxn modelId="{5817B692-5346-429C-9A1B-F4F654264B34}" type="presParOf" srcId="{7DBC65CD-5B2C-42F2-96AE-8E65EEA901A5}" destId="{F0DEC2E8-451B-4A9F-AC10-DE5C60175BD4}" srcOrd="21" destOrd="0" presId="urn:microsoft.com/office/officeart/2005/8/layout/list1"/>
    <dgm:cxn modelId="{25C58884-9E9D-4B44-8237-BAEEBC1B0829}" type="presParOf" srcId="{7DBC65CD-5B2C-42F2-96AE-8E65EEA901A5}" destId="{7B508445-C138-4586-A968-1AF07C873594}"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49E128FC-C3BC-46D2-AF56-B2B4EBA933FF}">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8ECE6CB9-0CFB-4AF3-8015-B954A65D8F92}" type="parTrans" cxnId="{280770FA-5A20-49E5-BABB-7590DD3EB101}">
      <dgm:prSet/>
      <dgm:spPr/>
      <dgm:t>
        <a:bodyPr/>
        <a:lstStyle/>
        <a:p>
          <a:endParaRPr lang="en-US"/>
        </a:p>
      </dgm:t>
    </dgm:pt>
    <dgm:pt modelId="{8C329BC7-E244-462E-9FC6-AD5A1882BAA6}" type="sibTrans" cxnId="{280770FA-5A20-49E5-BABB-7590DD3EB101}">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512C7F27-91B2-447A-960F-5B2D6A0F27B6}" type="pres">
      <dgm:prSet presAssocID="{F3BB8F0E-E321-4E43-AD9A-7DDFD9D2E7F2}" presName="spaceBetweenRectangles" presStyleCnt="0"/>
      <dgm:spPr/>
    </dgm:pt>
    <dgm:pt modelId="{5E62F206-8772-4C8D-AC86-C0572E31682E}" type="pres">
      <dgm:prSet presAssocID="{49E128FC-C3BC-46D2-AF56-B2B4EBA933FF}" presName="parentLin" presStyleCnt="0"/>
      <dgm:spPr/>
    </dgm:pt>
    <dgm:pt modelId="{DA86B059-3F06-4A9E-B409-E32F5BFF1C9C}" type="pres">
      <dgm:prSet presAssocID="{49E128FC-C3BC-46D2-AF56-B2B4EBA933FF}" presName="parentLeftMargin" presStyleLbl="node1" presStyleIdx="4" presStyleCnt="6"/>
      <dgm:spPr/>
      <dgm:t>
        <a:bodyPr/>
        <a:lstStyle/>
        <a:p>
          <a:endParaRPr lang="en-US"/>
        </a:p>
      </dgm:t>
    </dgm:pt>
    <dgm:pt modelId="{A35E1C2B-1C78-4EFB-A000-543DDD96A79E}" type="pres">
      <dgm:prSet presAssocID="{49E128FC-C3BC-46D2-AF56-B2B4EBA933FF}" presName="parentText" presStyleLbl="node1" presStyleIdx="5" presStyleCnt="6">
        <dgm:presLayoutVars>
          <dgm:chMax val="0"/>
          <dgm:bulletEnabled val="1"/>
        </dgm:presLayoutVars>
      </dgm:prSet>
      <dgm:spPr/>
      <dgm:t>
        <a:bodyPr/>
        <a:lstStyle/>
        <a:p>
          <a:endParaRPr lang="en-US"/>
        </a:p>
      </dgm:t>
    </dgm:pt>
    <dgm:pt modelId="{26CEB9CF-02E5-4876-BE93-7BA2AED83AB7}" type="pres">
      <dgm:prSet presAssocID="{49E128FC-C3BC-46D2-AF56-B2B4EBA933FF}" presName="negativeSpace" presStyleCnt="0"/>
      <dgm:spPr/>
    </dgm:pt>
    <dgm:pt modelId="{0C128EBE-6883-4F2F-B301-0E2995AF06CA}" type="pres">
      <dgm:prSet presAssocID="{49E128FC-C3BC-46D2-AF56-B2B4EBA933FF}" presName="childText" presStyleLbl="conFgAcc1" presStyleIdx="5" presStyleCnt="6">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2" destOrd="0" parTransId="{C30C10DA-A21E-4EE3-BCB8-764416DE961C}" sibTransId="{21B72554-51FC-4F7F-8CAA-0E8788EDBD44}"/>
    <dgm:cxn modelId="{6FCB5806-4F7F-4A93-9E87-9EF2FDF9A824}" type="presOf" srcId="{A2FCFA91-8AF7-40A0-B547-7F63B3B51B87}" destId="{7A67AAD4-8DF0-41FC-B720-7E21771CC6B7}" srcOrd="0" destOrd="0" presId="urn:microsoft.com/office/officeart/2005/8/layout/list1"/>
    <dgm:cxn modelId="{E74AA25D-DA92-4770-9CDC-AEC124A4CB5E}" type="presOf" srcId="{49E128FC-C3BC-46D2-AF56-B2B4EBA933FF}" destId="{DA86B059-3F06-4A9E-B409-E32F5BFF1C9C}" srcOrd="0" destOrd="0" presId="urn:microsoft.com/office/officeart/2005/8/layout/list1"/>
    <dgm:cxn modelId="{338CD5D8-0BE8-4241-BBB9-D604CD6E05B5}" type="presOf" srcId="{5BD1D527-DE68-447D-859E-BEB85E3CD90C}" destId="{4F1B875E-30C4-4296-AF0A-B2F0FF98E937}" srcOrd="1" destOrd="0" presId="urn:microsoft.com/office/officeart/2005/8/layout/list1"/>
    <dgm:cxn modelId="{280770FA-5A20-49E5-BABB-7590DD3EB101}" srcId="{E3728C20-EB6D-4606-A9DD-C48473CE9A1D}" destId="{49E128FC-C3BC-46D2-AF56-B2B4EBA933FF}" srcOrd="5" destOrd="0" parTransId="{8ECE6CB9-0CFB-4AF3-8015-B954A65D8F92}" sibTransId="{8C329BC7-E244-462E-9FC6-AD5A1882BAA6}"/>
    <dgm:cxn modelId="{A38159EA-404C-4CC6-AADF-0B58B65833A6}" type="presOf" srcId="{119B03FF-C253-46C1-964C-C5C3A1603D29}" destId="{9FF565D8-69D8-4A13-A441-9ED1A07415DC}" srcOrd="1"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C5339853-13FC-4F4F-9251-C9276A638A54}" srcId="{E3728C20-EB6D-4606-A9DD-C48473CE9A1D}" destId="{5BD1D527-DE68-447D-859E-BEB85E3CD90C}" srcOrd="1" destOrd="0" parTransId="{83EB42C1-B798-48D9-9B39-49A893E02AD9}" sibTransId="{904A278E-F19D-47C5-91B3-BE734CF33B7B}"/>
    <dgm:cxn modelId="{90D9DAF0-0F39-444F-8693-2EAB99C399CB}" type="presOf" srcId="{26F0AFA3-CC61-4F59-B7B4-3EA7C4A98425}" destId="{9F8A8389-3FE2-4D96-AA3D-FB5EB20EC7BC}" srcOrd="0" destOrd="0" presId="urn:microsoft.com/office/officeart/2005/8/layout/list1"/>
    <dgm:cxn modelId="{23087786-2C03-432A-977E-16383E8A5D31}" type="presOf" srcId="{750DED89-C9D7-40BB-BF1E-80E913EF60D1}" destId="{C02E2FFD-9A69-41B7-BA48-04EF8A4B6E9B}" srcOrd="0" destOrd="0" presId="urn:microsoft.com/office/officeart/2005/8/layout/list1"/>
    <dgm:cxn modelId="{5435F3F4-2FCA-4348-8CE8-02857E33DE16}" type="presOf" srcId="{5BD1D527-DE68-447D-859E-BEB85E3CD90C}" destId="{62C99DC8-ABD1-4BC1-96D5-DB8A95655A56}" srcOrd="0" destOrd="0" presId="urn:microsoft.com/office/officeart/2005/8/layout/list1"/>
    <dgm:cxn modelId="{4E2E6F70-89C1-4401-A948-241DAE9A1ABA}" type="presOf" srcId="{E3728C20-EB6D-4606-A9DD-C48473CE9A1D}" destId="{7DBC65CD-5B2C-42F2-96AE-8E65EEA901A5}" srcOrd="0" destOrd="0" presId="urn:microsoft.com/office/officeart/2005/8/layout/list1"/>
    <dgm:cxn modelId="{C3214626-E180-47B4-AC11-86FAD228A906}" type="presOf" srcId="{49E128FC-C3BC-46D2-AF56-B2B4EBA933FF}" destId="{A35E1C2B-1C78-4EFB-A000-543DDD96A79E}" srcOrd="1" destOrd="0" presId="urn:microsoft.com/office/officeart/2005/8/layout/list1"/>
    <dgm:cxn modelId="{0F9EB602-DFA4-4B57-8D00-FDD4C55543E7}" type="presOf" srcId="{26F0AFA3-CC61-4F59-B7B4-3EA7C4A98425}" destId="{7A734AB2-47DC-430A-AF94-79125E632AC1}" srcOrd="1"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A2FADD38-AC18-448D-8AA5-830BAB13F941}" type="presOf" srcId="{750DED89-C9D7-40BB-BF1E-80E913EF60D1}" destId="{8A9C1275-CE4E-42D2-B06A-390CDAFCA695}" srcOrd="1" destOrd="0" presId="urn:microsoft.com/office/officeart/2005/8/layout/list1"/>
    <dgm:cxn modelId="{D5EE1620-B4F1-4929-8A6C-6769AAF090F1}" type="presOf" srcId="{A2FCFA91-8AF7-40A0-B547-7F63B3B51B87}" destId="{A873FBAA-1029-4F7D-BD89-E17C61499FE3}" srcOrd="1" destOrd="0" presId="urn:microsoft.com/office/officeart/2005/8/layout/list1"/>
    <dgm:cxn modelId="{AA90D311-5DFA-4FBE-B8B9-863CE9CD29E3}" type="presOf" srcId="{119B03FF-C253-46C1-964C-C5C3A1603D29}" destId="{CB8EBB56-8504-4F7A-BC5D-033D90FEAF3F}" srcOrd="0" destOrd="0" presId="urn:microsoft.com/office/officeart/2005/8/layout/list1"/>
    <dgm:cxn modelId="{C5ACA3B1-C8F4-4115-A186-947268D54D3A}" type="presParOf" srcId="{7DBC65CD-5B2C-42F2-96AE-8E65EEA901A5}" destId="{3D411920-83B9-466E-93C4-84646E5CBD5C}" srcOrd="0" destOrd="0" presId="urn:microsoft.com/office/officeart/2005/8/layout/list1"/>
    <dgm:cxn modelId="{6A2C62E0-5C2F-42CB-B376-6F7B65C756CA}" type="presParOf" srcId="{3D411920-83B9-466E-93C4-84646E5CBD5C}" destId="{CB8EBB56-8504-4F7A-BC5D-033D90FEAF3F}" srcOrd="0" destOrd="0" presId="urn:microsoft.com/office/officeart/2005/8/layout/list1"/>
    <dgm:cxn modelId="{2AEB87E0-FDA0-44D0-9772-D2E1026267B7}" type="presParOf" srcId="{3D411920-83B9-466E-93C4-84646E5CBD5C}" destId="{9FF565D8-69D8-4A13-A441-9ED1A07415DC}" srcOrd="1" destOrd="0" presId="urn:microsoft.com/office/officeart/2005/8/layout/list1"/>
    <dgm:cxn modelId="{D7AE9557-559C-4E06-A19C-5435914FED14}" type="presParOf" srcId="{7DBC65CD-5B2C-42F2-96AE-8E65EEA901A5}" destId="{823C9682-A650-42E2-8644-EA9414D4B23A}" srcOrd="1" destOrd="0" presId="urn:microsoft.com/office/officeart/2005/8/layout/list1"/>
    <dgm:cxn modelId="{F343B9B9-135E-403A-BAE4-986F1229DD89}" type="presParOf" srcId="{7DBC65CD-5B2C-42F2-96AE-8E65EEA901A5}" destId="{59923391-13B1-4A05-B0BD-54033F5EB283}" srcOrd="2" destOrd="0" presId="urn:microsoft.com/office/officeart/2005/8/layout/list1"/>
    <dgm:cxn modelId="{27694352-84B9-4226-8564-8906F8DE86BC}" type="presParOf" srcId="{7DBC65CD-5B2C-42F2-96AE-8E65EEA901A5}" destId="{198E1732-DCF1-44AD-B512-6B0EEB30425A}" srcOrd="3" destOrd="0" presId="urn:microsoft.com/office/officeart/2005/8/layout/list1"/>
    <dgm:cxn modelId="{0F17C5E4-5AF5-4251-98AF-05F7C2808763}" type="presParOf" srcId="{7DBC65CD-5B2C-42F2-96AE-8E65EEA901A5}" destId="{C8D4A645-FE78-4EAF-9CA3-0252F9794F9B}" srcOrd="4" destOrd="0" presId="urn:microsoft.com/office/officeart/2005/8/layout/list1"/>
    <dgm:cxn modelId="{759F99E6-C720-43FC-9C56-727F4325A301}" type="presParOf" srcId="{C8D4A645-FE78-4EAF-9CA3-0252F9794F9B}" destId="{62C99DC8-ABD1-4BC1-96D5-DB8A95655A56}" srcOrd="0" destOrd="0" presId="urn:microsoft.com/office/officeart/2005/8/layout/list1"/>
    <dgm:cxn modelId="{38DCBD86-C19E-4A1B-AEA3-92C9FCB42C38}" type="presParOf" srcId="{C8D4A645-FE78-4EAF-9CA3-0252F9794F9B}" destId="{4F1B875E-30C4-4296-AF0A-B2F0FF98E937}" srcOrd="1" destOrd="0" presId="urn:microsoft.com/office/officeart/2005/8/layout/list1"/>
    <dgm:cxn modelId="{542E1C7E-D9E2-420A-B419-707FCD150024}" type="presParOf" srcId="{7DBC65CD-5B2C-42F2-96AE-8E65EEA901A5}" destId="{A6BBF129-1C87-48B0-9C84-4586D01AD5ED}" srcOrd="5" destOrd="0" presId="urn:microsoft.com/office/officeart/2005/8/layout/list1"/>
    <dgm:cxn modelId="{335E6671-D8D4-4E98-B434-B468ED65C913}" type="presParOf" srcId="{7DBC65CD-5B2C-42F2-96AE-8E65EEA901A5}" destId="{4447009D-8EA2-41AA-BBF3-3154EA9B2F24}" srcOrd="6" destOrd="0" presId="urn:microsoft.com/office/officeart/2005/8/layout/list1"/>
    <dgm:cxn modelId="{EB0C414C-811E-44F1-BC8D-F7D0C763E3B8}" type="presParOf" srcId="{7DBC65CD-5B2C-42F2-96AE-8E65EEA901A5}" destId="{5F0C58E9-F97A-442E-B4B6-09E33D55B343}" srcOrd="7" destOrd="0" presId="urn:microsoft.com/office/officeart/2005/8/layout/list1"/>
    <dgm:cxn modelId="{9C827322-4EBD-44C8-ABF4-1A12F4A6F586}" type="presParOf" srcId="{7DBC65CD-5B2C-42F2-96AE-8E65EEA901A5}" destId="{21427D55-DFAE-4CA3-9A53-5F1EC9C88931}" srcOrd="8" destOrd="0" presId="urn:microsoft.com/office/officeart/2005/8/layout/list1"/>
    <dgm:cxn modelId="{4BD9B26A-256C-4995-83B5-6A764B1E6D2A}" type="presParOf" srcId="{21427D55-DFAE-4CA3-9A53-5F1EC9C88931}" destId="{9F8A8389-3FE2-4D96-AA3D-FB5EB20EC7BC}" srcOrd="0" destOrd="0" presId="urn:microsoft.com/office/officeart/2005/8/layout/list1"/>
    <dgm:cxn modelId="{350ADA08-9BDD-4AF2-8CB9-865F656BB494}" type="presParOf" srcId="{21427D55-DFAE-4CA3-9A53-5F1EC9C88931}" destId="{7A734AB2-47DC-430A-AF94-79125E632AC1}" srcOrd="1" destOrd="0" presId="urn:microsoft.com/office/officeart/2005/8/layout/list1"/>
    <dgm:cxn modelId="{78A57EAB-FC56-41D7-B2A7-C1EBF873DECE}" type="presParOf" srcId="{7DBC65CD-5B2C-42F2-96AE-8E65EEA901A5}" destId="{190742E0-A43C-4E73-80CC-7213116E8627}" srcOrd="9" destOrd="0" presId="urn:microsoft.com/office/officeart/2005/8/layout/list1"/>
    <dgm:cxn modelId="{12B9D0B6-5E4D-4DAF-B68B-452F651B31F7}" type="presParOf" srcId="{7DBC65CD-5B2C-42F2-96AE-8E65EEA901A5}" destId="{E4831231-EA6F-485D-A4BA-3A5CF0E78F22}" srcOrd="10" destOrd="0" presId="urn:microsoft.com/office/officeart/2005/8/layout/list1"/>
    <dgm:cxn modelId="{E722BD60-D822-49BE-BB16-84875C430B16}" type="presParOf" srcId="{7DBC65CD-5B2C-42F2-96AE-8E65EEA901A5}" destId="{33F0FCDD-7D66-4E97-848D-76CB83D58F9D}" srcOrd="11" destOrd="0" presId="urn:microsoft.com/office/officeart/2005/8/layout/list1"/>
    <dgm:cxn modelId="{47B005A7-1994-4988-AB32-95F3C202879D}" type="presParOf" srcId="{7DBC65CD-5B2C-42F2-96AE-8E65EEA901A5}" destId="{A63EA0F5-DA2A-4EA7-908D-CEA173BCF346}" srcOrd="12" destOrd="0" presId="urn:microsoft.com/office/officeart/2005/8/layout/list1"/>
    <dgm:cxn modelId="{1359E3F5-5044-4056-A344-DF787FE61C52}" type="presParOf" srcId="{A63EA0F5-DA2A-4EA7-908D-CEA173BCF346}" destId="{C02E2FFD-9A69-41B7-BA48-04EF8A4B6E9B}" srcOrd="0" destOrd="0" presId="urn:microsoft.com/office/officeart/2005/8/layout/list1"/>
    <dgm:cxn modelId="{269C0ADD-38ED-4594-A8F9-14D4C812A747}" type="presParOf" srcId="{A63EA0F5-DA2A-4EA7-908D-CEA173BCF346}" destId="{8A9C1275-CE4E-42D2-B06A-390CDAFCA695}" srcOrd="1" destOrd="0" presId="urn:microsoft.com/office/officeart/2005/8/layout/list1"/>
    <dgm:cxn modelId="{ECC1371C-378D-4CEC-BF54-24DDFE9132EF}" type="presParOf" srcId="{7DBC65CD-5B2C-42F2-96AE-8E65EEA901A5}" destId="{433DFA85-C529-481A-ABE0-74D22DE29FB9}" srcOrd="13" destOrd="0" presId="urn:microsoft.com/office/officeart/2005/8/layout/list1"/>
    <dgm:cxn modelId="{7563AC4E-BA69-455A-9C2A-D22F7D83E8AE}" type="presParOf" srcId="{7DBC65CD-5B2C-42F2-96AE-8E65EEA901A5}" destId="{5A8156A4-78CA-4802-9366-A6BC5F566F74}" srcOrd="14" destOrd="0" presId="urn:microsoft.com/office/officeart/2005/8/layout/list1"/>
    <dgm:cxn modelId="{77882DDB-1824-4287-B577-56C5987D242B}" type="presParOf" srcId="{7DBC65CD-5B2C-42F2-96AE-8E65EEA901A5}" destId="{E0C9797D-4059-42A2-B5A2-41A60458154D}" srcOrd="15" destOrd="0" presId="urn:microsoft.com/office/officeart/2005/8/layout/list1"/>
    <dgm:cxn modelId="{DD5CD847-ED6D-4CDA-A9CE-C90CA21B149A}" type="presParOf" srcId="{7DBC65CD-5B2C-42F2-96AE-8E65EEA901A5}" destId="{B4651063-24C5-45B5-9C25-D173ACA5D334}" srcOrd="16" destOrd="0" presId="urn:microsoft.com/office/officeart/2005/8/layout/list1"/>
    <dgm:cxn modelId="{45836952-8A1A-4652-9767-C37E0CCB94AA}" type="presParOf" srcId="{B4651063-24C5-45B5-9C25-D173ACA5D334}" destId="{7A67AAD4-8DF0-41FC-B720-7E21771CC6B7}" srcOrd="0" destOrd="0" presId="urn:microsoft.com/office/officeart/2005/8/layout/list1"/>
    <dgm:cxn modelId="{78C4D4DA-31F4-4DAA-98AE-1A82978FE299}" type="presParOf" srcId="{B4651063-24C5-45B5-9C25-D173ACA5D334}" destId="{A873FBAA-1029-4F7D-BD89-E17C61499FE3}" srcOrd="1" destOrd="0" presId="urn:microsoft.com/office/officeart/2005/8/layout/list1"/>
    <dgm:cxn modelId="{4038B1AF-92E7-4099-A2BC-6CC699FF7F64}" type="presParOf" srcId="{7DBC65CD-5B2C-42F2-96AE-8E65EEA901A5}" destId="{C91C7240-02C9-4843-99A4-766DB850676B}" srcOrd="17" destOrd="0" presId="urn:microsoft.com/office/officeart/2005/8/layout/list1"/>
    <dgm:cxn modelId="{B2F8FBA6-6A78-49A6-920B-9AE0F2C840DE}" type="presParOf" srcId="{7DBC65CD-5B2C-42F2-96AE-8E65EEA901A5}" destId="{3FD1724D-F9E6-4905-A2AE-6912E59F9A4C}" srcOrd="18" destOrd="0" presId="urn:microsoft.com/office/officeart/2005/8/layout/list1"/>
    <dgm:cxn modelId="{F7187AEC-6913-4692-83AD-2FD946B9007A}" type="presParOf" srcId="{7DBC65CD-5B2C-42F2-96AE-8E65EEA901A5}" destId="{512C7F27-91B2-447A-960F-5B2D6A0F27B6}" srcOrd="19" destOrd="0" presId="urn:microsoft.com/office/officeart/2005/8/layout/list1"/>
    <dgm:cxn modelId="{C5F17725-E3C4-499E-AAC4-7F31CD7CFCD5}" type="presParOf" srcId="{7DBC65CD-5B2C-42F2-96AE-8E65EEA901A5}" destId="{5E62F206-8772-4C8D-AC86-C0572E31682E}" srcOrd="20" destOrd="0" presId="urn:microsoft.com/office/officeart/2005/8/layout/list1"/>
    <dgm:cxn modelId="{17C1961A-DB6E-4E04-8E73-7DEC19AF425C}" type="presParOf" srcId="{5E62F206-8772-4C8D-AC86-C0572E31682E}" destId="{DA86B059-3F06-4A9E-B409-E32F5BFF1C9C}" srcOrd="0" destOrd="0" presId="urn:microsoft.com/office/officeart/2005/8/layout/list1"/>
    <dgm:cxn modelId="{5F7BF09D-88EA-4EFD-BE64-BA034BF50789}" type="presParOf" srcId="{5E62F206-8772-4C8D-AC86-C0572E31682E}" destId="{A35E1C2B-1C78-4EFB-A000-543DDD96A79E}" srcOrd="1" destOrd="0" presId="urn:microsoft.com/office/officeart/2005/8/layout/list1"/>
    <dgm:cxn modelId="{383638E3-A87C-437E-B56C-4063109BA5B8}" type="presParOf" srcId="{7DBC65CD-5B2C-42F2-96AE-8E65EEA901A5}" destId="{26CEB9CF-02E5-4876-BE93-7BA2AED83AB7}" srcOrd="21" destOrd="0" presId="urn:microsoft.com/office/officeart/2005/8/layout/list1"/>
    <dgm:cxn modelId="{C209AB0B-279A-4803-A6C1-8A994EC174AD}" type="presParOf" srcId="{7DBC65CD-5B2C-42F2-96AE-8E65EEA901A5}" destId="{0C128EBE-6883-4F2F-B301-0E2995AF06CA}"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F44D3D48-2CEE-4FC9-86F8-097E0B915CAD}">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354E2D4D-3E62-41D4-95D8-4B35E6BE92D6}" type="parTrans" cxnId="{1039C267-01C5-43C0-BA93-CB7A4942CC5A}">
      <dgm:prSet/>
      <dgm:spPr/>
      <dgm:t>
        <a:bodyPr/>
        <a:lstStyle/>
        <a:p>
          <a:endParaRPr lang="en-US"/>
        </a:p>
      </dgm:t>
    </dgm:pt>
    <dgm:pt modelId="{DBF3788A-79C3-408A-AE6E-14F9E6A66915}" type="sibTrans" cxnId="{1039C267-01C5-43C0-BA93-CB7A4942CC5A}">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8AFC0350-74DF-4E47-A484-A5B0B4FC10E5}" type="pres">
      <dgm:prSet presAssocID="{F3BB8F0E-E321-4E43-AD9A-7DDFD9D2E7F2}" presName="spaceBetweenRectangles" presStyleCnt="0"/>
      <dgm:spPr/>
    </dgm:pt>
    <dgm:pt modelId="{5F2B4772-5BF1-49DB-8335-E7DA0E96639A}" type="pres">
      <dgm:prSet presAssocID="{F44D3D48-2CEE-4FC9-86F8-097E0B915CAD}" presName="parentLin" presStyleCnt="0"/>
      <dgm:spPr/>
    </dgm:pt>
    <dgm:pt modelId="{5A9D1AE8-0394-4FA4-8279-58BE329A0882}" type="pres">
      <dgm:prSet presAssocID="{F44D3D48-2CEE-4FC9-86F8-097E0B915CAD}" presName="parentLeftMargin" presStyleLbl="node1" presStyleIdx="4" presStyleCnt="6"/>
      <dgm:spPr/>
      <dgm:t>
        <a:bodyPr/>
        <a:lstStyle/>
        <a:p>
          <a:endParaRPr lang="en-US"/>
        </a:p>
      </dgm:t>
    </dgm:pt>
    <dgm:pt modelId="{EB2F4B1A-F8E4-446F-B67B-D3E057671A66}" type="pres">
      <dgm:prSet presAssocID="{F44D3D48-2CEE-4FC9-86F8-097E0B915CAD}" presName="parentText" presStyleLbl="node1" presStyleIdx="5" presStyleCnt="6">
        <dgm:presLayoutVars>
          <dgm:chMax val="0"/>
          <dgm:bulletEnabled val="1"/>
        </dgm:presLayoutVars>
      </dgm:prSet>
      <dgm:spPr/>
      <dgm:t>
        <a:bodyPr/>
        <a:lstStyle/>
        <a:p>
          <a:endParaRPr lang="en-US"/>
        </a:p>
      </dgm:t>
    </dgm:pt>
    <dgm:pt modelId="{938F16B4-6C53-466D-9713-255CCFAB1419}" type="pres">
      <dgm:prSet presAssocID="{F44D3D48-2CEE-4FC9-86F8-097E0B915CAD}" presName="negativeSpace" presStyleCnt="0"/>
      <dgm:spPr/>
    </dgm:pt>
    <dgm:pt modelId="{2AB64845-85B4-4125-B799-AA5311A1124E}" type="pres">
      <dgm:prSet presAssocID="{F44D3D48-2CEE-4FC9-86F8-097E0B915CAD}" presName="childText" presStyleLbl="conFgAcc1" presStyleIdx="5" presStyleCnt="6">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2" destOrd="0" parTransId="{C30C10DA-A21E-4EE3-BCB8-764416DE961C}" sibTransId="{21B72554-51FC-4F7F-8CAA-0E8788EDBD44}"/>
    <dgm:cxn modelId="{F3E42474-20DC-474A-AE53-6383F7AD3EBA}" type="presOf" srcId="{119B03FF-C253-46C1-964C-C5C3A1603D29}" destId="{9FF565D8-69D8-4A13-A441-9ED1A07415DC}" srcOrd="1" destOrd="0" presId="urn:microsoft.com/office/officeart/2005/8/layout/list1"/>
    <dgm:cxn modelId="{BD5F0887-29C9-45FF-8085-116BCDC127CC}" type="presOf" srcId="{F44D3D48-2CEE-4FC9-86F8-097E0B915CAD}" destId="{EB2F4B1A-F8E4-446F-B67B-D3E057671A66}" srcOrd="1" destOrd="0" presId="urn:microsoft.com/office/officeart/2005/8/layout/list1"/>
    <dgm:cxn modelId="{306A64F8-4A2B-4665-9B3B-CD652902F2CF}" type="presOf" srcId="{119B03FF-C253-46C1-964C-C5C3A1603D29}" destId="{CB8EBB56-8504-4F7A-BC5D-033D90FEAF3F}" srcOrd="0" destOrd="0" presId="urn:microsoft.com/office/officeart/2005/8/layout/list1"/>
    <dgm:cxn modelId="{DC913ED8-8CEF-4024-BE31-031C251468F3}" type="presOf" srcId="{750DED89-C9D7-40BB-BF1E-80E913EF60D1}" destId="{C02E2FFD-9A69-41B7-BA48-04EF8A4B6E9B}" srcOrd="0" destOrd="0" presId="urn:microsoft.com/office/officeart/2005/8/layout/list1"/>
    <dgm:cxn modelId="{A4F15603-61E2-4C0C-A9AD-90A05CBAE769}" type="presOf" srcId="{750DED89-C9D7-40BB-BF1E-80E913EF60D1}" destId="{8A9C1275-CE4E-42D2-B06A-390CDAFCA695}" srcOrd="1" destOrd="0" presId="urn:microsoft.com/office/officeart/2005/8/layout/list1"/>
    <dgm:cxn modelId="{1039C267-01C5-43C0-BA93-CB7A4942CC5A}" srcId="{E3728C20-EB6D-4606-A9DD-C48473CE9A1D}" destId="{F44D3D48-2CEE-4FC9-86F8-097E0B915CAD}" srcOrd="5" destOrd="0" parTransId="{354E2D4D-3E62-41D4-95D8-4B35E6BE92D6}" sibTransId="{DBF3788A-79C3-408A-AE6E-14F9E6A66915}"/>
    <dgm:cxn modelId="{EAAF375B-DCA4-4AC7-969F-5DE7BDC9F354}" srcId="{E3728C20-EB6D-4606-A9DD-C48473CE9A1D}" destId="{750DED89-C9D7-40BB-BF1E-80E913EF60D1}" srcOrd="3" destOrd="0" parTransId="{A8B105A3-D847-42C1-BF4A-51CA8179326E}" sibTransId="{310EA291-D67E-4DB6-A852-EF91207E91B4}"/>
    <dgm:cxn modelId="{0946EFD0-5AB4-4D09-A1B2-BD5F3C1051A8}" type="presOf" srcId="{5BD1D527-DE68-447D-859E-BEB85E3CD90C}" destId="{4F1B875E-30C4-4296-AF0A-B2F0FF98E937}" srcOrd="1" destOrd="0" presId="urn:microsoft.com/office/officeart/2005/8/layout/list1"/>
    <dgm:cxn modelId="{EB58BD19-0A6C-4232-897F-2FFD0F32695C}" type="presOf" srcId="{E3728C20-EB6D-4606-A9DD-C48473CE9A1D}" destId="{7DBC65CD-5B2C-42F2-96AE-8E65EEA901A5}" srcOrd="0" destOrd="0" presId="urn:microsoft.com/office/officeart/2005/8/layout/list1"/>
    <dgm:cxn modelId="{CE69A3F7-8EFE-45E6-9CAE-2917F0A74467}" type="presOf" srcId="{F44D3D48-2CEE-4FC9-86F8-097E0B915CAD}" destId="{5A9D1AE8-0394-4FA4-8279-58BE329A0882}"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72E6763-1155-42F1-B106-17DCD5122D3E}" type="presOf" srcId="{5BD1D527-DE68-447D-859E-BEB85E3CD90C}" destId="{62C99DC8-ABD1-4BC1-96D5-DB8A95655A56}" srcOrd="0" destOrd="0" presId="urn:microsoft.com/office/officeart/2005/8/layout/list1"/>
    <dgm:cxn modelId="{DF8D851C-BA41-4D8A-B4B0-9197A66E1064}" type="presOf" srcId="{A2FCFA91-8AF7-40A0-B547-7F63B3B51B87}" destId="{7A67AAD4-8DF0-41FC-B720-7E21771CC6B7}" srcOrd="0" destOrd="0" presId="urn:microsoft.com/office/officeart/2005/8/layout/list1"/>
    <dgm:cxn modelId="{495F3E90-D10F-4EAC-B5B1-D004ED341340}" type="presOf" srcId="{26F0AFA3-CC61-4F59-B7B4-3EA7C4A98425}" destId="{7A734AB2-47DC-430A-AF94-79125E632AC1}" srcOrd="1"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1EA866CF-57E8-4EDF-91A5-7B6AB3EB7967}" type="presOf" srcId="{A2FCFA91-8AF7-40A0-B547-7F63B3B51B87}" destId="{A873FBAA-1029-4F7D-BD89-E17C61499FE3}" srcOrd="1" destOrd="0" presId="urn:microsoft.com/office/officeart/2005/8/layout/list1"/>
    <dgm:cxn modelId="{3D824153-5370-4104-9486-22954AFAE97C}" type="presOf" srcId="{26F0AFA3-CC61-4F59-B7B4-3EA7C4A98425}" destId="{9F8A8389-3FE2-4D96-AA3D-FB5EB20EC7BC}" srcOrd="0" destOrd="0" presId="urn:microsoft.com/office/officeart/2005/8/layout/list1"/>
    <dgm:cxn modelId="{747D37B1-D49F-44A3-9221-1B9032E32CE7}" type="presParOf" srcId="{7DBC65CD-5B2C-42F2-96AE-8E65EEA901A5}" destId="{3D411920-83B9-466E-93C4-84646E5CBD5C}" srcOrd="0" destOrd="0" presId="urn:microsoft.com/office/officeart/2005/8/layout/list1"/>
    <dgm:cxn modelId="{977B2EC3-6A74-43DC-BFA8-021D35ED0A6B}" type="presParOf" srcId="{3D411920-83B9-466E-93C4-84646E5CBD5C}" destId="{CB8EBB56-8504-4F7A-BC5D-033D90FEAF3F}" srcOrd="0" destOrd="0" presId="urn:microsoft.com/office/officeart/2005/8/layout/list1"/>
    <dgm:cxn modelId="{B7459447-36C4-4CD6-9C2B-AFE814BBB5DD}" type="presParOf" srcId="{3D411920-83B9-466E-93C4-84646E5CBD5C}" destId="{9FF565D8-69D8-4A13-A441-9ED1A07415DC}" srcOrd="1" destOrd="0" presId="urn:microsoft.com/office/officeart/2005/8/layout/list1"/>
    <dgm:cxn modelId="{F9F697B5-A31D-4A46-B983-C8BD61B4DD71}" type="presParOf" srcId="{7DBC65CD-5B2C-42F2-96AE-8E65EEA901A5}" destId="{823C9682-A650-42E2-8644-EA9414D4B23A}" srcOrd="1" destOrd="0" presId="urn:microsoft.com/office/officeart/2005/8/layout/list1"/>
    <dgm:cxn modelId="{031A0E3A-37AF-45EB-81F6-F9EA5CB99BEE}" type="presParOf" srcId="{7DBC65CD-5B2C-42F2-96AE-8E65EEA901A5}" destId="{59923391-13B1-4A05-B0BD-54033F5EB283}" srcOrd="2" destOrd="0" presId="urn:microsoft.com/office/officeart/2005/8/layout/list1"/>
    <dgm:cxn modelId="{34E7E405-4457-4285-94C7-F426FDA5F6D7}" type="presParOf" srcId="{7DBC65CD-5B2C-42F2-96AE-8E65EEA901A5}" destId="{198E1732-DCF1-44AD-B512-6B0EEB30425A}" srcOrd="3" destOrd="0" presId="urn:microsoft.com/office/officeart/2005/8/layout/list1"/>
    <dgm:cxn modelId="{910BA40A-8130-4093-9B3C-CC0C8F26F471}" type="presParOf" srcId="{7DBC65CD-5B2C-42F2-96AE-8E65EEA901A5}" destId="{C8D4A645-FE78-4EAF-9CA3-0252F9794F9B}" srcOrd="4" destOrd="0" presId="urn:microsoft.com/office/officeart/2005/8/layout/list1"/>
    <dgm:cxn modelId="{D091AA8F-37F7-4C0D-B277-15BA0FD7F7CA}" type="presParOf" srcId="{C8D4A645-FE78-4EAF-9CA3-0252F9794F9B}" destId="{62C99DC8-ABD1-4BC1-96D5-DB8A95655A56}" srcOrd="0" destOrd="0" presId="urn:microsoft.com/office/officeart/2005/8/layout/list1"/>
    <dgm:cxn modelId="{75876F92-938A-4B62-9C18-019C33AD3899}" type="presParOf" srcId="{C8D4A645-FE78-4EAF-9CA3-0252F9794F9B}" destId="{4F1B875E-30C4-4296-AF0A-B2F0FF98E937}" srcOrd="1" destOrd="0" presId="urn:microsoft.com/office/officeart/2005/8/layout/list1"/>
    <dgm:cxn modelId="{EAAC21B1-1E62-47B3-B19E-003E05F64A86}" type="presParOf" srcId="{7DBC65CD-5B2C-42F2-96AE-8E65EEA901A5}" destId="{A6BBF129-1C87-48B0-9C84-4586D01AD5ED}" srcOrd="5" destOrd="0" presId="urn:microsoft.com/office/officeart/2005/8/layout/list1"/>
    <dgm:cxn modelId="{F0B3CF3B-5F98-45F6-997F-E1224026BEE2}" type="presParOf" srcId="{7DBC65CD-5B2C-42F2-96AE-8E65EEA901A5}" destId="{4447009D-8EA2-41AA-BBF3-3154EA9B2F24}" srcOrd="6" destOrd="0" presId="urn:microsoft.com/office/officeart/2005/8/layout/list1"/>
    <dgm:cxn modelId="{86CE2653-87CE-425A-8308-B7FCF35176DA}" type="presParOf" srcId="{7DBC65CD-5B2C-42F2-96AE-8E65EEA901A5}" destId="{5F0C58E9-F97A-442E-B4B6-09E33D55B343}" srcOrd="7" destOrd="0" presId="urn:microsoft.com/office/officeart/2005/8/layout/list1"/>
    <dgm:cxn modelId="{D3120EE3-9DDA-42AD-BFD8-C4131123CBCD}" type="presParOf" srcId="{7DBC65CD-5B2C-42F2-96AE-8E65EEA901A5}" destId="{21427D55-DFAE-4CA3-9A53-5F1EC9C88931}" srcOrd="8" destOrd="0" presId="urn:microsoft.com/office/officeart/2005/8/layout/list1"/>
    <dgm:cxn modelId="{FA05189E-ECEB-4CF3-8DBE-01A1B8F63A1C}" type="presParOf" srcId="{21427D55-DFAE-4CA3-9A53-5F1EC9C88931}" destId="{9F8A8389-3FE2-4D96-AA3D-FB5EB20EC7BC}" srcOrd="0" destOrd="0" presId="urn:microsoft.com/office/officeart/2005/8/layout/list1"/>
    <dgm:cxn modelId="{4EACE8CB-FFBA-4B12-BB4A-1EE4FF16CB5B}" type="presParOf" srcId="{21427D55-DFAE-4CA3-9A53-5F1EC9C88931}" destId="{7A734AB2-47DC-430A-AF94-79125E632AC1}" srcOrd="1" destOrd="0" presId="urn:microsoft.com/office/officeart/2005/8/layout/list1"/>
    <dgm:cxn modelId="{B2E4DC32-77E1-408A-9A17-C00049183654}" type="presParOf" srcId="{7DBC65CD-5B2C-42F2-96AE-8E65EEA901A5}" destId="{190742E0-A43C-4E73-80CC-7213116E8627}" srcOrd="9" destOrd="0" presId="urn:microsoft.com/office/officeart/2005/8/layout/list1"/>
    <dgm:cxn modelId="{2ED4C96F-D648-4AB2-ABCB-A0A7CDA59770}" type="presParOf" srcId="{7DBC65CD-5B2C-42F2-96AE-8E65EEA901A5}" destId="{E4831231-EA6F-485D-A4BA-3A5CF0E78F22}" srcOrd="10" destOrd="0" presId="urn:microsoft.com/office/officeart/2005/8/layout/list1"/>
    <dgm:cxn modelId="{E581345F-2C7F-47A6-873E-AFA178AD6A82}" type="presParOf" srcId="{7DBC65CD-5B2C-42F2-96AE-8E65EEA901A5}" destId="{33F0FCDD-7D66-4E97-848D-76CB83D58F9D}" srcOrd="11" destOrd="0" presId="urn:microsoft.com/office/officeart/2005/8/layout/list1"/>
    <dgm:cxn modelId="{BD520AFF-E206-4E59-852D-3847AC3EAF71}" type="presParOf" srcId="{7DBC65CD-5B2C-42F2-96AE-8E65EEA901A5}" destId="{A63EA0F5-DA2A-4EA7-908D-CEA173BCF346}" srcOrd="12" destOrd="0" presId="urn:microsoft.com/office/officeart/2005/8/layout/list1"/>
    <dgm:cxn modelId="{51EEA6C4-DE4C-44D6-B20F-28B76536F184}" type="presParOf" srcId="{A63EA0F5-DA2A-4EA7-908D-CEA173BCF346}" destId="{C02E2FFD-9A69-41B7-BA48-04EF8A4B6E9B}" srcOrd="0" destOrd="0" presId="urn:microsoft.com/office/officeart/2005/8/layout/list1"/>
    <dgm:cxn modelId="{0A1C6C88-92A4-4880-9F2C-437F7ADDB5DD}" type="presParOf" srcId="{A63EA0F5-DA2A-4EA7-908D-CEA173BCF346}" destId="{8A9C1275-CE4E-42D2-B06A-390CDAFCA695}" srcOrd="1" destOrd="0" presId="urn:microsoft.com/office/officeart/2005/8/layout/list1"/>
    <dgm:cxn modelId="{13E800A6-928F-44B3-A84A-61762231F711}" type="presParOf" srcId="{7DBC65CD-5B2C-42F2-96AE-8E65EEA901A5}" destId="{433DFA85-C529-481A-ABE0-74D22DE29FB9}" srcOrd="13" destOrd="0" presId="urn:microsoft.com/office/officeart/2005/8/layout/list1"/>
    <dgm:cxn modelId="{8E9583CB-76B5-43D6-9011-0D45FBB797CE}" type="presParOf" srcId="{7DBC65CD-5B2C-42F2-96AE-8E65EEA901A5}" destId="{5A8156A4-78CA-4802-9366-A6BC5F566F74}" srcOrd="14" destOrd="0" presId="urn:microsoft.com/office/officeart/2005/8/layout/list1"/>
    <dgm:cxn modelId="{E2783632-4037-41C5-817A-ECE66A95AAE0}" type="presParOf" srcId="{7DBC65CD-5B2C-42F2-96AE-8E65EEA901A5}" destId="{E0C9797D-4059-42A2-B5A2-41A60458154D}" srcOrd="15" destOrd="0" presId="urn:microsoft.com/office/officeart/2005/8/layout/list1"/>
    <dgm:cxn modelId="{34FB2B3B-CBA3-4376-A032-4A1575820DF9}" type="presParOf" srcId="{7DBC65CD-5B2C-42F2-96AE-8E65EEA901A5}" destId="{B4651063-24C5-45B5-9C25-D173ACA5D334}" srcOrd="16" destOrd="0" presId="urn:microsoft.com/office/officeart/2005/8/layout/list1"/>
    <dgm:cxn modelId="{1E7DB630-C723-4E2D-90F8-E94D300A12B3}" type="presParOf" srcId="{B4651063-24C5-45B5-9C25-D173ACA5D334}" destId="{7A67AAD4-8DF0-41FC-B720-7E21771CC6B7}" srcOrd="0" destOrd="0" presId="urn:microsoft.com/office/officeart/2005/8/layout/list1"/>
    <dgm:cxn modelId="{A4574E9D-7100-4C81-B47C-E998767458FB}" type="presParOf" srcId="{B4651063-24C5-45B5-9C25-D173ACA5D334}" destId="{A873FBAA-1029-4F7D-BD89-E17C61499FE3}" srcOrd="1" destOrd="0" presId="urn:microsoft.com/office/officeart/2005/8/layout/list1"/>
    <dgm:cxn modelId="{0D03E04B-126A-4858-889D-CBA668B43278}" type="presParOf" srcId="{7DBC65CD-5B2C-42F2-96AE-8E65EEA901A5}" destId="{C91C7240-02C9-4843-99A4-766DB850676B}" srcOrd="17" destOrd="0" presId="urn:microsoft.com/office/officeart/2005/8/layout/list1"/>
    <dgm:cxn modelId="{324F2419-67D7-4A1A-BCDE-A23FD6BA51E6}" type="presParOf" srcId="{7DBC65CD-5B2C-42F2-96AE-8E65EEA901A5}" destId="{3FD1724D-F9E6-4905-A2AE-6912E59F9A4C}" srcOrd="18" destOrd="0" presId="urn:microsoft.com/office/officeart/2005/8/layout/list1"/>
    <dgm:cxn modelId="{6442C782-14B7-4EE0-AEFE-7068505D0A04}" type="presParOf" srcId="{7DBC65CD-5B2C-42F2-96AE-8E65EEA901A5}" destId="{8AFC0350-74DF-4E47-A484-A5B0B4FC10E5}" srcOrd="19" destOrd="0" presId="urn:microsoft.com/office/officeart/2005/8/layout/list1"/>
    <dgm:cxn modelId="{9F72463B-7882-4DF3-847B-8920527BC502}" type="presParOf" srcId="{7DBC65CD-5B2C-42F2-96AE-8E65EEA901A5}" destId="{5F2B4772-5BF1-49DB-8335-E7DA0E96639A}" srcOrd="20" destOrd="0" presId="urn:microsoft.com/office/officeart/2005/8/layout/list1"/>
    <dgm:cxn modelId="{0C323164-AAA9-4DA8-BC7C-7D0A608388F0}" type="presParOf" srcId="{5F2B4772-5BF1-49DB-8335-E7DA0E96639A}" destId="{5A9D1AE8-0394-4FA4-8279-58BE329A0882}" srcOrd="0" destOrd="0" presId="urn:microsoft.com/office/officeart/2005/8/layout/list1"/>
    <dgm:cxn modelId="{40D3C67D-C319-43ED-8988-7D4120F83A92}" type="presParOf" srcId="{5F2B4772-5BF1-49DB-8335-E7DA0E96639A}" destId="{EB2F4B1A-F8E4-446F-B67B-D3E057671A66}" srcOrd="1" destOrd="0" presId="urn:microsoft.com/office/officeart/2005/8/layout/list1"/>
    <dgm:cxn modelId="{FA116DD6-2AB5-46D3-B7C8-E357BA38A9F3}" type="presParOf" srcId="{7DBC65CD-5B2C-42F2-96AE-8E65EEA901A5}" destId="{938F16B4-6C53-466D-9713-255CCFAB1419}" srcOrd="21" destOrd="0" presId="urn:microsoft.com/office/officeart/2005/8/layout/list1"/>
    <dgm:cxn modelId="{3A1E7A7D-D594-4848-9E9A-D681EC5F9D8D}" type="presParOf" srcId="{7DBC65CD-5B2C-42F2-96AE-8E65EEA901A5}" destId="{2AB64845-85B4-4125-B799-AA5311A1124E}"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F7A6CE45-F8A0-40AA-AD0E-7660BADE4AD5}">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0CF04C4D-1D5B-4EAF-BA96-BA7FB223E623}" type="parTrans" cxnId="{71FB892D-D339-417E-AB07-EDC1EEEDCA1E}">
      <dgm:prSet/>
      <dgm:spPr/>
      <dgm:t>
        <a:bodyPr/>
        <a:lstStyle/>
        <a:p>
          <a:endParaRPr lang="en-US"/>
        </a:p>
      </dgm:t>
    </dgm:pt>
    <dgm:pt modelId="{A29EBA8A-7D74-42FE-ABC7-01938D60493A}" type="sibTrans" cxnId="{71FB892D-D339-417E-AB07-EDC1EEEDCA1E}">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067BB00F-86E7-4552-A60E-43F4599F312B}" type="pres">
      <dgm:prSet presAssocID="{F3BB8F0E-E321-4E43-AD9A-7DDFD9D2E7F2}" presName="spaceBetweenRectangles" presStyleCnt="0"/>
      <dgm:spPr/>
    </dgm:pt>
    <dgm:pt modelId="{12DBDF44-D429-45B2-BCAD-5BA386F777A0}" type="pres">
      <dgm:prSet presAssocID="{F7A6CE45-F8A0-40AA-AD0E-7660BADE4AD5}" presName="parentLin" presStyleCnt="0"/>
      <dgm:spPr/>
    </dgm:pt>
    <dgm:pt modelId="{87D8C75D-BC0B-4FE1-B515-223990344D98}" type="pres">
      <dgm:prSet presAssocID="{F7A6CE45-F8A0-40AA-AD0E-7660BADE4AD5}" presName="parentLeftMargin" presStyleLbl="node1" presStyleIdx="4" presStyleCnt="6"/>
      <dgm:spPr/>
      <dgm:t>
        <a:bodyPr/>
        <a:lstStyle/>
        <a:p>
          <a:endParaRPr lang="en-US"/>
        </a:p>
      </dgm:t>
    </dgm:pt>
    <dgm:pt modelId="{4AD4DA44-7A59-46D0-8FEF-91184AA5C9D1}" type="pres">
      <dgm:prSet presAssocID="{F7A6CE45-F8A0-40AA-AD0E-7660BADE4AD5}" presName="parentText" presStyleLbl="node1" presStyleIdx="5" presStyleCnt="6">
        <dgm:presLayoutVars>
          <dgm:chMax val="0"/>
          <dgm:bulletEnabled val="1"/>
        </dgm:presLayoutVars>
      </dgm:prSet>
      <dgm:spPr/>
      <dgm:t>
        <a:bodyPr/>
        <a:lstStyle/>
        <a:p>
          <a:endParaRPr lang="en-US"/>
        </a:p>
      </dgm:t>
    </dgm:pt>
    <dgm:pt modelId="{BB696277-4BC2-4F39-B8FB-795E92EAD71B}" type="pres">
      <dgm:prSet presAssocID="{F7A6CE45-F8A0-40AA-AD0E-7660BADE4AD5}" presName="negativeSpace" presStyleCnt="0"/>
      <dgm:spPr/>
    </dgm:pt>
    <dgm:pt modelId="{0AFC2C29-E8A5-410B-8E06-9F89EC467748}" type="pres">
      <dgm:prSet presAssocID="{F7A6CE45-F8A0-40AA-AD0E-7660BADE4AD5}" presName="childText" presStyleLbl="conFgAcc1" presStyleIdx="5" presStyleCnt="6">
        <dgm:presLayoutVars>
          <dgm:bulletEnabled val="1"/>
        </dgm:presLayoutVars>
      </dgm:prSet>
      <dgm:spPr/>
    </dgm:pt>
  </dgm:ptLst>
  <dgm:cxnLst>
    <dgm:cxn modelId="{4AF6F6E8-6463-4C16-9FA0-2E1A77B34B6F}" type="presOf" srcId="{750DED89-C9D7-40BB-BF1E-80E913EF60D1}" destId="{C02E2FFD-9A69-41B7-BA48-04EF8A4B6E9B}" srcOrd="0"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2" destOrd="0" parTransId="{C30C10DA-A21E-4EE3-BCB8-764416DE961C}" sibTransId="{21B72554-51FC-4F7F-8CAA-0E8788EDBD44}"/>
    <dgm:cxn modelId="{C11F3348-F209-4912-B83C-9EE888E7BDFC}" type="presOf" srcId="{E3728C20-EB6D-4606-A9DD-C48473CE9A1D}" destId="{7DBC65CD-5B2C-42F2-96AE-8E65EEA901A5}" srcOrd="0" destOrd="0" presId="urn:microsoft.com/office/officeart/2005/8/layout/list1"/>
    <dgm:cxn modelId="{D28FC904-24C5-4E4D-BE6E-60B52FF8EA09}" type="presOf" srcId="{F7A6CE45-F8A0-40AA-AD0E-7660BADE4AD5}" destId="{4AD4DA44-7A59-46D0-8FEF-91184AA5C9D1}" srcOrd="1" destOrd="0" presId="urn:microsoft.com/office/officeart/2005/8/layout/list1"/>
    <dgm:cxn modelId="{A1A6BB75-7560-4960-A0F7-0CD9F29CCB6D}" type="presOf" srcId="{119B03FF-C253-46C1-964C-C5C3A1603D29}" destId="{9FF565D8-69D8-4A13-A441-9ED1A07415DC}" srcOrd="1" destOrd="0" presId="urn:microsoft.com/office/officeart/2005/8/layout/list1"/>
    <dgm:cxn modelId="{CB700622-7B11-4A20-835B-3ACEBCEA082F}" type="presOf" srcId="{A2FCFA91-8AF7-40A0-B547-7F63B3B51B87}" destId="{A873FBAA-1029-4F7D-BD89-E17C61499FE3}" srcOrd="1"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C5339853-13FC-4F4F-9251-C9276A638A54}" srcId="{E3728C20-EB6D-4606-A9DD-C48473CE9A1D}" destId="{5BD1D527-DE68-447D-859E-BEB85E3CD90C}" srcOrd="1" destOrd="0" parTransId="{83EB42C1-B798-48D9-9B39-49A893E02AD9}" sibTransId="{904A278E-F19D-47C5-91B3-BE734CF33B7B}"/>
    <dgm:cxn modelId="{6BF6606B-AD86-4E41-BA61-FEE6D2FAEF03}" type="presOf" srcId="{A2FCFA91-8AF7-40A0-B547-7F63B3B51B87}" destId="{7A67AAD4-8DF0-41FC-B720-7E21771CC6B7}" srcOrd="0" destOrd="0" presId="urn:microsoft.com/office/officeart/2005/8/layout/list1"/>
    <dgm:cxn modelId="{2B5E6F89-11EB-4983-AF2E-60B39C45CEA9}" type="presOf" srcId="{26F0AFA3-CC61-4F59-B7B4-3EA7C4A98425}" destId="{9F8A8389-3FE2-4D96-AA3D-FB5EB20EC7BC}" srcOrd="0"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E6FBDE57-0B55-40C6-A94F-B7D6F26378E0}" type="presOf" srcId="{F7A6CE45-F8A0-40AA-AD0E-7660BADE4AD5}" destId="{87D8C75D-BC0B-4FE1-B515-223990344D98}" srcOrd="0" destOrd="0" presId="urn:microsoft.com/office/officeart/2005/8/layout/list1"/>
    <dgm:cxn modelId="{6BFF167E-D6F1-4674-83E2-A72118190F56}" type="presOf" srcId="{119B03FF-C253-46C1-964C-C5C3A1603D29}" destId="{CB8EBB56-8504-4F7A-BC5D-033D90FEAF3F}" srcOrd="0" destOrd="0" presId="urn:microsoft.com/office/officeart/2005/8/layout/list1"/>
    <dgm:cxn modelId="{3AC9509E-7DBB-4234-9B67-877E530272BF}" type="presOf" srcId="{26F0AFA3-CC61-4F59-B7B4-3EA7C4A98425}" destId="{7A734AB2-47DC-430A-AF94-79125E632AC1}" srcOrd="1" destOrd="0" presId="urn:microsoft.com/office/officeart/2005/8/layout/list1"/>
    <dgm:cxn modelId="{5E556987-B43F-48BD-9D61-09DF46FAF0E3}" type="presOf" srcId="{750DED89-C9D7-40BB-BF1E-80E913EF60D1}" destId="{8A9C1275-CE4E-42D2-B06A-390CDAFCA695}" srcOrd="1" destOrd="0" presId="urn:microsoft.com/office/officeart/2005/8/layout/list1"/>
    <dgm:cxn modelId="{71FB892D-D339-417E-AB07-EDC1EEEDCA1E}" srcId="{E3728C20-EB6D-4606-A9DD-C48473CE9A1D}" destId="{F7A6CE45-F8A0-40AA-AD0E-7660BADE4AD5}" srcOrd="5" destOrd="0" parTransId="{0CF04C4D-1D5B-4EAF-BA96-BA7FB223E623}" sibTransId="{A29EBA8A-7D74-42FE-ABC7-01938D60493A}"/>
    <dgm:cxn modelId="{B68611DE-8B04-4044-A48C-C340D366ECD4}" type="presOf" srcId="{5BD1D527-DE68-447D-859E-BEB85E3CD90C}" destId="{4F1B875E-30C4-4296-AF0A-B2F0FF98E937}" srcOrd="1" destOrd="0" presId="urn:microsoft.com/office/officeart/2005/8/layout/list1"/>
    <dgm:cxn modelId="{102B6D77-E39E-4161-A539-635898528453}" type="presOf" srcId="{5BD1D527-DE68-447D-859E-BEB85E3CD90C}" destId="{62C99DC8-ABD1-4BC1-96D5-DB8A95655A56}" srcOrd="0" destOrd="0" presId="urn:microsoft.com/office/officeart/2005/8/layout/list1"/>
    <dgm:cxn modelId="{2AB08912-35F0-4F0D-A3E2-C90AF0494A8C}" type="presParOf" srcId="{7DBC65CD-5B2C-42F2-96AE-8E65EEA901A5}" destId="{3D411920-83B9-466E-93C4-84646E5CBD5C}" srcOrd="0" destOrd="0" presId="urn:microsoft.com/office/officeart/2005/8/layout/list1"/>
    <dgm:cxn modelId="{60618EB6-470D-435B-8951-5884E4F0FDE5}" type="presParOf" srcId="{3D411920-83B9-466E-93C4-84646E5CBD5C}" destId="{CB8EBB56-8504-4F7A-BC5D-033D90FEAF3F}" srcOrd="0" destOrd="0" presId="urn:microsoft.com/office/officeart/2005/8/layout/list1"/>
    <dgm:cxn modelId="{9EF3320C-A837-4ED0-A529-AC233D17C32E}" type="presParOf" srcId="{3D411920-83B9-466E-93C4-84646E5CBD5C}" destId="{9FF565D8-69D8-4A13-A441-9ED1A07415DC}" srcOrd="1" destOrd="0" presId="urn:microsoft.com/office/officeart/2005/8/layout/list1"/>
    <dgm:cxn modelId="{197FCFAE-026B-4A83-A79A-925550B0AD27}" type="presParOf" srcId="{7DBC65CD-5B2C-42F2-96AE-8E65EEA901A5}" destId="{823C9682-A650-42E2-8644-EA9414D4B23A}" srcOrd="1" destOrd="0" presId="urn:microsoft.com/office/officeart/2005/8/layout/list1"/>
    <dgm:cxn modelId="{D28609B9-F730-437E-BFAF-67BD06FF6561}" type="presParOf" srcId="{7DBC65CD-5B2C-42F2-96AE-8E65EEA901A5}" destId="{59923391-13B1-4A05-B0BD-54033F5EB283}" srcOrd="2" destOrd="0" presId="urn:microsoft.com/office/officeart/2005/8/layout/list1"/>
    <dgm:cxn modelId="{6239BBF1-7E33-464D-B98E-BB48AA4CCE4C}" type="presParOf" srcId="{7DBC65CD-5B2C-42F2-96AE-8E65EEA901A5}" destId="{198E1732-DCF1-44AD-B512-6B0EEB30425A}" srcOrd="3" destOrd="0" presId="urn:microsoft.com/office/officeart/2005/8/layout/list1"/>
    <dgm:cxn modelId="{B95D027F-7D7B-4667-B324-4CD90EADD870}" type="presParOf" srcId="{7DBC65CD-5B2C-42F2-96AE-8E65EEA901A5}" destId="{C8D4A645-FE78-4EAF-9CA3-0252F9794F9B}" srcOrd="4" destOrd="0" presId="urn:microsoft.com/office/officeart/2005/8/layout/list1"/>
    <dgm:cxn modelId="{0EF79068-D9FE-473D-9D93-7E430A45834C}" type="presParOf" srcId="{C8D4A645-FE78-4EAF-9CA3-0252F9794F9B}" destId="{62C99DC8-ABD1-4BC1-96D5-DB8A95655A56}" srcOrd="0" destOrd="0" presId="urn:microsoft.com/office/officeart/2005/8/layout/list1"/>
    <dgm:cxn modelId="{93DFED00-4E6E-4F81-BD98-B35B25549B47}" type="presParOf" srcId="{C8D4A645-FE78-4EAF-9CA3-0252F9794F9B}" destId="{4F1B875E-30C4-4296-AF0A-B2F0FF98E937}" srcOrd="1" destOrd="0" presId="urn:microsoft.com/office/officeart/2005/8/layout/list1"/>
    <dgm:cxn modelId="{5BBB26A1-60C3-435E-AC52-C4A134D49C1C}" type="presParOf" srcId="{7DBC65CD-5B2C-42F2-96AE-8E65EEA901A5}" destId="{A6BBF129-1C87-48B0-9C84-4586D01AD5ED}" srcOrd="5" destOrd="0" presId="urn:microsoft.com/office/officeart/2005/8/layout/list1"/>
    <dgm:cxn modelId="{BFC6F083-CDDB-4D51-9963-DAC6ADA496DB}" type="presParOf" srcId="{7DBC65CD-5B2C-42F2-96AE-8E65EEA901A5}" destId="{4447009D-8EA2-41AA-BBF3-3154EA9B2F24}" srcOrd="6" destOrd="0" presId="urn:microsoft.com/office/officeart/2005/8/layout/list1"/>
    <dgm:cxn modelId="{BFCFE962-C2CF-443A-B82C-AD98E2ECDED5}" type="presParOf" srcId="{7DBC65CD-5B2C-42F2-96AE-8E65EEA901A5}" destId="{5F0C58E9-F97A-442E-B4B6-09E33D55B343}" srcOrd="7" destOrd="0" presId="urn:microsoft.com/office/officeart/2005/8/layout/list1"/>
    <dgm:cxn modelId="{E37D522E-E333-4EF2-A575-EE75D6F87915}" type="presParOf" srcId="{7DBC65CD-5B2C-42F2-96AE-8E65EEA901A5}" destId="{21427D55-DFAE-4CA3-9A53-5F1EC9C88931}" srcOrd="8" destOrd="0" presId="urn:microsoft.com/office/officeart/2005/8/layout/list1"/>
    <dgm:cxn modelId="{A5700674-8376-4DB4-A3BF-283B94F9A730}" type="presParOf" srcId="{21427D55-DFAE-4CA3-9A53-5F1EC9C88931}" destId="{9F8A8389-3FE2-4D96-AA3D-FB5EB20EC7BC}" srcOrd="0" destOrd="0" presId="urn:microsoft.com/office/officeart/2005/8/layout/list1"/>
    <dgm:cxn modelId="{5F60CB31-1CF2-4476-8A19-502505D73F73}" type="presParOf" srcId="{21427D55-DFAE-4CA3-9A53-5F1EC9C88931}" destId="{7A734AB2-47DC-430A-AF94-79125E632AC1}" srcOrd="1" destOrd="0" presId="urn:microsoft.com/office/officeart/2005/8/layout/list1"/>
    <dgm:cxn modelId="{9A5AD155-A6E8-4D71-A815-86E0CBAE653A}" type="presParOf" srcId="{7DBC65CD-5B2C-42F2-96AE-8E65EEA901A5}" destId="{190742E0-A43C-4E73-80CC-7213116E8627}" srcOrd="9" destOrd="0" presId="urn:microsoft.com/office/officeart/2005/8/layout/list1"/>
    <dgm:cxn modelId="{F71CB79B-A1B0-4A1E-9B75-0F5E4D132247}" type="presParOf" srcId="{7DBC65CD-5B2C-42F2-96AE-8E65EEA901A5}" destId="{E4831231-EA6F-485D-A4BA-3A5CF0E78F22}" srcOrd="10" destOrd="0" presId="urn:microsoft.com/office/officeart/2005/8/layout/list1"/>
    <dgm:cxn modelId="{CA234959-F7BA-4D72-B770-25D035FB71D8}" type="presParOf" srcId="{7DBC65CD-5B2C-42F2-96AE-8E65EEA901A5}" destId="{33F0FCDD-7D66-4E97-848D-76CB83D58F9D}" srcOrd="11" destOrd="0" presId="urn:microsoft.com/office/officeart/2005/8/layout/list1"/>
    <dgm:cxn modelId="{0B87DCCC-8EA6-40C5-ACE7-DF3E4F3BEADC}" type="presParOf" srcId="{7DBC65CD-5B2C-42F2-96AE-8E65EEA901A5}" destId="{A63EA0F5-DA2A-4EA7-908D-CEA173BCF346}" srcOrd="12" destOrd="0" presId="urn:microsoft.com/office/officeart/2005/8/layout/list1"/>
    <dgm:cxn modelId="{488C9F85-4082-4706-AB69-E884FD43672B}" type="presParOf" srcId="{A63EA0F5-DA2A-4EA7-908D-CEA173BCF346}" destId="{C02E2FFD-9A69-41B7-BA48-04EF8A4B6E9B}" srcOrd="0" destOrd="0" presId="urn:microsoft.com/office/officeart/2005/8/layout/list1"/>
    <dgm:cxn modelId="{72475E87-74CD-454A-AAF3-F51AB9A15BDF}" type="presParOf" srcId="{A63EA0F5-DA2A-4EA7-908D-CEA173BCF346}" destId="{8A9C1275-CE4E-42D2-B06A-390CDAFCA695}" srcOrd="1" destOrd="0" presId="urn:microsoft.com/office/officeart/2005/8/layout/list1"/>
    <dgm:cxn modelId="{843F7B9E-6B21-4449-BE9C-CB0F1D888334}" type="presParOf" srcId="{7DBC65CD-5B2C-42F2-96AE-8E65EEA901A5}" destId="{433DFA85-C529-481A-ABE0-74D22DE29FB9}" srcOrd="13" destOrd="0" presId="urn:microsoft.com/office/officeart/2005/8/layout/list1"/>
    <dgm:cxn modelId="{CA87455F-AF0D-4952-960D-E3223B802DE7}" type="presParOf" srcId="{7DBC65CD-5B2C-42F2-96AE-8E65EEA901A5}" destId="{5A8156A4-78CA-4802-9366-A6BC5F566F74}" srcOrd="14" destOrd="0" presId="urn:microsoft.com/office/officeart/2005/8/layout/list1"/>
    <dgm:cxn modelId="{EF04B13D-0AB3-4BFC-9919-04C1648BC29C}" type="presParOf" srcId="{7DBC65CD-5B2C-42F2-96AE-8E65EEA901A5}" destId="{E0C9797D-4059-42A2-B5A2-41A60458154D}" srcOrd="15" destOrd="0" presId="urn:microsoft.com/office/officeart/2005/8/layout/list1"/>
    <dgm:cxn modelId="{106566ED-61DD-47D1-8D01-680CA2ED59AE}" type="presParOf" srcId="{7DBC65CD-5B2C-42F2-96AE-8E65EEA901A5}" destId="{B4651063-24C5-45B5-9C25-D173ACA5D334}" srcOrd="16" destOrd="0" presId="urn:microsoft.com/office/officeart/2005/8/layout/list1"/>
    <dgm:cxn modelId="{0B99F09B-6779-4C63-861F-23161E75F4B2}" type="presParOf" srcId="{B4651063-24C5-45B5-9C25-D173ACA5D334}" destId="{7A67AAD4-8DF0-41FC-B720-7E21771CC6B7}" srcOrd="0" destOrd="0" presId="urn:microsoft.com/office/officeart/2005/8/layout/list1"/>
    <dgm:cxn modelId="{5BAC4428-BC68-4854-8273-D471BF563E4E}" type="presParOf" srcId="{B4651063-24C5-45B5-9C25-D173ACA5D334}" destId="{A873FBAA-1029-4F7D-BD89-E17C61499FE3}" srcOrd="1" destOrd="0" presId="urn:microsoft.com/office/officeart/2005/8/layout/list1"/>
    <dgm:cxn modelId="{ED291C4D-EC72-4646-9997-71E00566B64E}" type="presParOf" srcId="{7DBC65CD-5B2C-42F2-96AE-8E65EEA901A5}" destId="{C91C7240-02C9-4843-99A4-766DB850676B}" srcOrd="17" destOrd="0" presId="urn:microsoft.com/office/officeart/2005/8/layout/list1"/>
    <dgm:cxn modelId="{495BC56E-8D1E-4BEA-9F49-0307DBDD2DFC}" type="presParOf" srcId="{7DBC65CD-5B2C-42F2-96AE-8E65EEA901A5}" destId="{3FD1724D-F9E6-4905-A2AE-6912E59F9A4C}" srcOrd="18" destOrd="0" presId="urn:microsoft.com/office/officeart/2005/8/layout/list1"/>
    <dgm:cxn modelId="{3B84B88F-394E-4CAA-AF44-0EF6B8625DED}" type="presParOf" srcId="{7DBC65CD-5B2C-42F2-96AE-8E65EEA901A5}" destId="{067BB00F-86E7-4552-A60E-43F4599F312B}" srcOrd="19" destOrd="0" presId="urn:microsoft.com/office/officeart/2005/8/layout/list1"/>
    <dgm:cxn modelId="{9C2D11D8-08FE-4844-9D1C-6577397AEF30}" type="presParOf" srcId="{7DBC65CD-5B2C-42F2-96AE-8E65EEA901A5}" destId="{12DBDF44-D429-45B2-BCAD-5BA386F777A0}" srcOrd="20" destOrd="0" presId="urn:microsoft.com/office/officeart/2005/8/layout/list1"/>
    <dgm:cxn modelId="{219B5771-C671-4FAE-B934-582F9911E88E}" type="presParOf" srcId="{12DBDF44-D429-45B2-BCAD-5BA386F777A0}" destId="{87D8C75D-BC0B-4FE1-B515-223990344D98}" srcOrd="0" destOrd="0" presId="urn:microsoft.com/office/officeart/2005/8/layout/list1"/>
    <dgm:cxn modelId="{3BFDD4D0-112E-428B-A994-EC23262998FE}" type="presParOf" srcId="{12DBDF44-D429-45B2-BCAD-5BA386F777A0}" destId="{4AD4DA44-7A59-46D0-8FEF-91184AA5C9D1}" srcOrd="1" destOrd="0" presId="urn:microsoft.com/office/officeart/2005/8/layout/list1"/>
    <dgm:cxn modelId="{5A7E2B6C-2108-479B-B983-F049E4ACFE57}" type="presParOf" srcId="{7DBC65CD-5B2C-42F2-96AE-8E65EEA901A5}" destId="{BB696277-4BC2-4F39-B8FB-795E92EAD71B}" srcOrd="21" destOrd="0" presId="urn:microsoft.com/office/officeart/2005/8/layout/list1"/>
    <dgm:cxn modelId="{109F0B93-CAD3-4523-A0A0-825606DF741B}" type="presParOf" srcId="{7DBC65CD-5B2C-42F2-96AE-8E65EEA901A5}" destId="{0AFC2C29-E8A5-410B-8E06-9F89EC467748}"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B5EA0E54-F391-44DB-A806-08F26704DFB9}">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D325331E-2E4A-4EBC-B8EF-9AF6F5ACE345}" type="parTrans" cxnId="{ADFDB9A5-9730-4ACD-B398-98EC31DBEB83}">
      <dgm:prSet/>
      <dgm:spPr/>
      <dgm:t>
        <a:bodyPr/>
        <a:lstStyle/>
        <a:p>
          <a:endParaRPr lang="en-US"/>
        </a:p>
      </dgm:t>
    </dgm:pt>
    <dgm:pt modelId="{EA0139BE-42F9-4D12-9805-828B7181711F}" type="sibTrans" cxnId="{ADFDB9A5-9730-4ACD-B398-98EC31DBEB83}">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99BAF24A-F6E5-426A-97C5-9A29FCCD7C4C}" type="pres">
      <dgm:prSet presAssocID="{F3BB8F0E-E321-4E43-AD9A-7DDFD9D2E7F2}" presName="spaceBetweenRectangles" presStyleCnt="0"/>
      <dgm:spPr/>
    </dgm:pt>
    <dgm:pt modelId="{531E566B-3184-4D9B-A127-8AAB7819D8AF}" type="pres">
      <dgm:prSet presAssocID="{B5EA0E54-F391-44DB-A806-08F26704DFB9}" presName="parentLin" presStyleCnt="0"/>
      <dgm:spPr/>
    </dgm:pt>
    <dgm:pt modelId="{A900315C-A52B-4947-9044-D3D8F584FBC4}" type="pres">
      <dgm:prSet presAssocID="{B5EA0E54-F391-44DB-A806-08F26704DFB9}" presName="parentLeftMargin" presStyleLbl="node1" presStyleIdx="4" presStyleCnt="6"/>
      <dgm:spPr/>
      <dgm:t>
        <a:bodyPr/>
        <a:lstStyle/>
        <a:p>
          <a:endParaRPr lang="en-US"/>
        </a:p>
      </dgm:t>
    </dgm:pt>
    <dgm:pt modelId="{DB2AFEC6-F56D-45D2-9AC7-7898C798A8FA}" type="pres">
      <dgm:prSet presAssocID="{B5EA0E54-F391-44DB-A806-08F26704DFB9}" presName="parentText" presStyleLbl="node1" presStyleIdx="5" presStyleCnt="6">
        <dgm:presLayoutVars>
          <dgm:chMax val="0"/>
          <dgm:bulletEnabled val="1"/>
        </dgm:presLayoutVars>
      </dgm:prSet>
      <dgm:spPr/>
      <dgm:t>
        <a:bodyPr/>
        <a:lstStyle/>
        <a:p>
          <a:endParaRPr lang="en-US"/>
        </a:p>
      </dgm:t>
    </dgm:pt>
    <dgm:pt modelId="{C8FB08D2-E450-4A07-AEE9-7B7D361251B2}" type="pres">
      <dgm:prSet presAssocID="{B5EA0E54-F391-44DB-A806-08F26704DFB9}" presName="negativeSpace" presStyleCnt="0"/>
      <dgm:spPr/>
    </dgm:pt>
    <dgm:pt modelId="{D2EC3DE2-98E3-4C4A-8547-AC8A5AE5ECBF}" type="pres">
      <dgm:prSet presAssocID="{B5EA0E54-F391-44DB-A806-08F26704DFB9}" presName="childText" presStyleLbl="conFgAcc1" presStyleIdx="5" presStyleCnt="6">
        <dgm:presLayoutVars>
          <dgm:bulletEnabled val="1"/>
        </dgm:presLayoutVars>
      </dgm:prSet>
      <dgm:spPr/>
    </dgm:pt>
  </dgm:ptLst>
  <dgm:cxnLst>
    <dgm:cxn modelId="{066F5157-37C0-47DA-86BE-637BB33003CF}" srcId="{E3728C20-EB6D-4606-A9DD-C48473CE9A1D}" destId="{26F0AFA3-CC61-4F59-B7B4-3EA7C4A98425}" srcOrd="2" destOrd="0" parTransId="{C30C10DA-A21E-4EE3-BCB8-764416DE961C}" sibTransId="{21B72554-51FC-4F7F-8CAA-0E8788EDBD44}"/>
    <dgm:cxn modelId="{54C7DEA5-24A0-433A-AB6B-12FA492869ED}" srcId="{E3728C20-EB6D-4606-A9DD-C48473CE9A1D}" destId="{119B03FF-C253-46C1-964C-C5C3A1603D29}" srcOrd="0" destOrd="0" parTransId="{0258A417-15A8-4BDA-B483-9B298AE8E662}" sibTransId="{FDA5D11D-2859-4A7A-B331-964A0D299202}"/>
    <dgm:cxn modelId="{A56F9CA6-7CA5-4A6F-A2C0-86967C866310}" type="presOf" srcId="{B5EA0E54-F391-44DB-A806-08F26704DFB9}" destId="{A900315C-A52B-4947-9044-D3D8F584FBC4}" srcOrd="0" destOrd="0" presId="urn:microsoft.com/office/officeart/2005/8/layout/list1"/>
    <dgm:cxn modelId="{D7BD4C56-D8CC-4DCC-9CA9-77D92B482C6B}" type="presOf" srcId="{E3728C20-EB6D-4606-A9DD-C48473CE9A1D}" destId="{7DBC65CD-5B2C-42F2-96AE-8E65EEA901A5}" srcOrd="0" destOrd="0" presId="urn:microsoft.com/office/officeart/2005/8/layout/list1"/>
    <dgm:cxn modelId="{63D9FFA4-E79C-4A41-9B4F-4182C6E78DAB}" type="presOf" srcId="{26F0AFA3-CC61-4F59-B7B4-3EA7C4A98425}" destId="{9F8A8389-3FE2-4D96-AA3D-FB5EB20EC7BC}" srcOrd="0" destOrd="0" presId="urn:microsoft.com/office/officeart/2005/8/layout/list1"/>
    <dgm:cxn modelId="{ADFDB9A5-9730-4ACD-B398-98EC31DBEB83}" srcId="{E3728C20-EB6D-4606-A9DD-C48473CE9A1D}" destId="{B5EA0E54-F391-44DB-A806-08F26704DFB9}" srcOrd="5" destOrd="0" parTransId="{D325331E-2E4A-4EBC-B8EF-9AF6F5ACE345}" sibTransId="{EA0139BE-42F9-4D12-9805-828B7181711F}"/>
    <dgm:cxn modelId="{EAAF375B-DCA4-4AC7-969F-5DE7BDC9F354}" srcId="{E3728C20-EB6D-4606-A9DD-C48473CE9A1D}" destId="{750DED89-C9D7-40BB-BF1E-80E913EF60D1}" srcOrd="3" destOrd="0" parTransId="{A8B105A3-D847-42C1-BF4A-51CA8179326E}" sibTransId="{310EA291-D67E-4DB6-A852-EF91207E91B4}"/>
    <dgm:cxn modelId="{EC2B41EA-ED35-4564-91FE-7CB29B8AA0AE}" type="presOf" srcId="{119B03FF-C253-46C1-964C-C5C3A1603D29}" destId="{9FF565D8-69D8-4A13-A441-9ED1A07415DC}" srcOrd="1" destOrd="0" presId="urn:microsoft.com/office/officeart/2005/8/layout/list1"/>
    <dgm:cxn modelId="{DF1FFFD8-8938-4035-A3CB-857538D858B0}" type="presOf" srcId="{750DED89-C9D7-40BB-BF1E-80E913EF60D1}" destId="{C02E2FFD-9A69-41B7-BA48-04EF8A4B6E9B}"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2BB2D505-BD85-4D5A-B06D-0139DBC32B49}" type="presOf" srcId="{26F0AFA3-CC61-4F59-B7B4-3EA7C4A98425}" destId="{7A734AB2-47DC-430A-AF94-79125E632AC1}" srcOrd="1" destOrd="0" presId="urn:microsoft.com/office/officeart/2005/8/layout/list1"/>
    <dgm:cxn modelId="{74883954-9EF4-40CC-B188-EB46D125ECB3}" type="presOf" srcId="{B5EA0E54-F391-44DB-A806-08F26704DFB9}" destId="{DB2AFEC6-F56D-45D2-9AC7-7898C798A8FA}" srcOrd="1" destOrd="0" presId="urn:microsoft.com/office/officeart/2005/8/layout/list1"/>
    <dgm:cxn modelId="{46052CFC-582C-48CD-99DC-07F91E91CBDD}" type="presOf" srcId="{119B03FF-C253-46C1-964C-C5C3A1603D29}" destId="{CB8EBB56-8504-4F7A-BC5D-033D90FEAF3F}" srcOrd="0" destOrd="0" presId="urn:microsoft.com/office/officeart/2005/8/layout/list1"/>
    <dgm:cxn modelId="{53848D63-EE6E-4EC5-83D1-40C81430A583}" type="presOf" srcId="{A2FCFA91-8AF7-40A0-B547-7F63B3B51B87}" destId="{A873FBAA-1029-4F7D-BD89-E17C61499FE3}" srcOrd="1" destOrd="0" presId="urn:microsoft.com/office/officeart/2005/8/layout/list1"/>
    <dgm:cxn modelId="{8BD689AB-AC1F-4A2C-A49D-9548C87243F8}" type="presOf" srcId="{750DED89-C9D7-40BB-BF1E-80E913EF60D1}" destId="{8A9C1275-CE4E-42D2-B06A-390CDAFCA695}" srcOrd="1" destOrd="0" presId="urn:microsoft.com/office/officeart/2005/8/layout/list1"/>
    <dgm:cxn modelId="{F927EBE7-4093-427C-9B4B-BA562EC782B4}" type="presOf" srcId="{5BD1D527-DE68-447D-859E-BEB85E3CD90C}" destId="{4F1B875E-30C4-4296-AF0A-B2F0FF98E937}" srcOrd="1" destOrd="0" presId="urn:microsoft.com/office/officeart/2005/8/layout/list1"/>
    <dgm:cxn modelId="{7F04064A-FC72-41B0-B421-B83B03AF90BA}" type="presOf" srcId="{A2FCFA91-8AF7-40A0-B547-7F63B3B51B87}" destId="{7A67AAD4-8DF0-41FC-B720-7E21771CC6B7}" srcOrd="0"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563AFE25-94B9-4F17-8EF0-5DD4819E7F3F}" type="presOf" srcId="{5BD1D527-DE68-447D-859E-BEB85E3CD90C}" destId="{62C99DC8-ABD1-4BC1-96D5-DB8A95655A56}" srcOrd="0" destOrd="0" presId="urn:microsoft.com/office/officeart/2005/8/layout/list1"/>
    <dgm:cxn modelId="{497A025F-7F8E-4EAC-B6C1-8258A2A4C685}" type="presParOf" srcId="{7DBC65CD-5B2C-42F2-96AE-8E65EEA901A5}" destId="{3D411920-83B9-466E-93C4-84646E5CBD5C}" srcOrd="0" destOrd="0" presId="urn:microsoft.com/office/officeart/2005/8/layout/list1"/>
    <dgm:cxn modelId="{E1E05422-DBBE-459B-9873-AF84CB727CEC}" type="presParOf" srcId="{3D411920-83B9-466E-93C4-84646E5CBD5C}" destId="{CB8EBB56-8504-4F7A-BC5D-033D90FEAF3F}" srcOrd="0" destOrd="0" presId="urn:microsoft.com/office/officeart/2005/8/layout/list1"/>
    <dgm:cxn modelId="{92134D48-888B-40D1-B0FB-8FD87A83AC59}" type="presParOf" srcId="{3D411920-83B9-466E-93C4-84646E5CBD5C}" destId="{9FF565D8-69D8-4A13-A441-9ED1A07415DC}" srcOrd="1" destOrd="0" presId="urn:microsoft.com/office/officeart/2005/8/layout/list1"/>
    <dgm:cxn modelId="{89597E20-3F3E-4FFF-BE06-07E9CE94223E}" type="presParOf" srcId="{7DBC65CD-5B2C-42F2-96AE-8E65EEA901A5}" destId="{823C9682-A650-42E2-8644-EA9414D4B23A}" srcOrd="1" destOrd="0" presId="urn:microsoft.com/office/officeart/2005/8/layout/list1"/>
    <dgm:cxn modelId="{9A55DBD1-1B6B-4927-8865-1C9C9C38FC25}" type="presParOf" srcId="{7DBC65CD-5B2C-42F2-96AE-8E65EEA901A5}" destId="{59923391-13B1-4A05-B0BD-54033F5EB283}" srcOrd="2" destOrd="0" presId="urn:microsoft.com/office/officeart/2005/8/layout/list1"/>
    <dgm:cxn modelId="{849F00B8-4211-4085-B8A1-2533B4605E9C}" type="presParOf" srcId="{7DBC65CD-5B2C-42F2-96AE-8E65EEA901A5}" destId="{198E1732-DCF1-44AD-B512-6B0EEB30425A}" srcOrd="3" destOrd="0" presId="urn:microsoft.com/office/officeart/2005/8/layout/list1"/>
    <dgm:cxn modelId="{3AA3E538-915D-4016-914F-9FE57AA3035F}" type="presParOf" srcId="{7DBC65CD-5B2C-42F2-96AE-8E65EEA901A5}" destId="{C8D4A645-FE78-4EAF-9CA3-0252F9794F9B}" srcOrd="4" destOrd="0" presId="urn:microsoft.com/office/officeart/2005/8/layout/list1"/>
    <dgm:cxn modelId="{2A0A4A70-8EAD-4BF3-BA45-929EA8B5E4CC}" type="presParOf" srcId="{C8D4A645-FE78-4EAF-9CA3-0252F9794F9B}" destId="{62C99DC8-ABD1-4BC1-96D5-DB8A95655A56}" srcOrd="0" destOrd="0" presId="urn:microsoft.com/office/officeart/2005/8/layout/list1"/>
    <dgm:cxn modelId="{E604F8CD-FE1A-4A5C-8A2B-BB31247242FE}" type="presParOf" srcId="{C8D4A645-FE78-4EAF-9CA3-0252F9794F9B}" destId="{4F1B875E-30C4-4296-AF0A-B2F0FF98E937}" srcOrd="1" destOrd="0" presId="urn:microsoft.com/office/officeart/2005/8/layout/list1"/>
    <dgm:cxn modelId="{2A7EF38D-52FF-4DC1-9998-E53D2B3761A3}" type="presParOf" srcId="{7DBC65CD-5B2C-42F2-96AE-8E65EEA901A5}" destId="{A6BBF129-1C87-48B0-9C84-4586D01AD5ED}" srcOrd="5" destOrd="0" presId="urn:microsoft.com/office/officeart/2005/8/layout/list1"/>
    <dgm:cxn modelId="{BD4A0B89-7226-46A7-997F-24C9FFD36341}" type="presParOf" srcId="{7DBC65CD-5B2C-42F2-96AE-8E65EEA901A5}" destId="{4447009D-8EA2-41AA-BBF3-3154EA9B2F24}" srcOrd="6" destOrd="0" presId="urn:microsoft.com/office/officeart/2005/8/layout/list1"/>
    <dgm:cxn modelId="{B68610BB-2530-4B3B-B6C1-31095D392A96}" type="presParOf" srcId="{7DBC65CD-5B2C-42F2-96AE-8E65EEA901A5}" destId="{5F0C58E9-F97A-442E-B4B6-09E33D55B343}" srcOrd="7" destOrd="0" presId="urn:microsoft.com/office/officeart/2005/8/layout/list1"/>
    <dgm:cxn modelId="{EEB03D4B-80D9-4D1A-A4FF-DBE8F7FD083B}" type="presParOf" srcId="{7DBC65CD-5B2C-42F2-96AE-8E65EEA901A5}" destId="{21427D55-DFAE-4CA3-9A53-5F1EC9C88931}" srcOrd="8" destOrd="0" presId="urn:microsoft.com/office/officeart/2005/8/layout/list1"/>
    <dgm:cxn modelId="{67F3D351-7A29-4970-8EDF-3C9535999235}" type="presParOf" srcId="{21427D55-DFAE-4CA3-9A53-5F1EC9C88931}" destId="{9F8A8389-3FE2-4D96-AA3D-FB5EB20EC7BC}" srcOrd="0" destOrd="0" presId="urn:microsoft.com/office/officeart/2005/8/layout/list1"/>
    <dgm:cxn modelId="{45B59F9C-7AAD-44CD-B272-3CC88218B5DC}" type="presParOf" srcId="{21427D55-DFAE-4CA3-9A53-5F1EC9C88931}" destId="{7A734AB2-47DC-430A-AF94-79125E632AC1}" srcOrd="1" destOrd="0" presId="urn:microsoft.com/office/officeart/2005/8/layout/list1"/>
    <dgm:cxn modelId="{BB4585F8-09EB-4912-9561-C4E4711E8B99}" type="presParOf" srcId="{7DBC65CD-5B2C-42F2-96AE-8E65EEA901A5}" destId="{190742E0-A43C-4E73-80CC-7213116E8627}" srcOrd="9" destOrd="0" presId="urn:microsoft.com/office/officeart/2005/8/layout/list1"/>
    <dgm:cxn modelId="{513A312A-A7B7-4FE2-AC77-AEDC66656B49}" type="presParOf" srcId="{7DBC65CD-5B2C-42F2-96AE-8E65EEA901A5}" destId="{E4831231-EA6F-485D-A4BA-3A5CF0E78F22}" srcOrd="10" destOrd="0" presId="urn:microsoft.com/office/officeart/2005/8/layout/list1"/>
    <dgm:cxn modelId="{7533CB3E-E8EC-474E-8A3B-FEEC2CCF35F4}" type="presParOf" srcId="{7DBC65CD-5B2C-42F2-96AE-8E65EEA901A5}" destId="{33F0FCDD-7D66-4E97-848D-76CB83D58F9D}" srcOrd="11" destOrd="0" presId="urn:microsoft.com/office/officeart/2005/8/layout/list1"/>
    <dgm:cxn modelId="{9527A70F-4079-4343-94D5-D0900D8D1610}" type="presParOf" srcId="{7DBC65CD-5B2C-42F2-96AE-8E65EEA901A5}" destId="{A63EA0F5-DA2A-4EA7-908D-CEA173BCF346}" srcOrd="12" destOrd="0" presId="urn:microsoft.com/office/officeart/2005/8/layout/list1"/>
    <dgm:cxn modelId="{3993D9B0-B563-4836-9803-1BFCC6B46312}" type="presParOf" srcId="{A63EA0F5-DA2A-4EA7-908D-CEA173BCF346}" destId="{C02E2FFD-9A69-41B7-BA48-04EF8A4B6E9B}" srcOrd="0" destOrd="0" presId="urn:microsoft.com/office/officeart/2005/8/layout/list1"/>
    <dgm:cxn modelId="{C2035976-9AF6-4010-8F08-AAEF2548A7C0}" type="presParOf" srcId="{A63EA0F5-DA2A-4EA7-908D-CEA173BCF346}" destId="{8A9C1275-CE4E-42D2-B06A-390CDAFCA695}" srcOrd="1" destOrd="0" presId="urn:microsoft.com/office/officeart/2005/8/layout/list1"/>
    <dgm:cxn modelId="{CCE07984-E5F6-4B50-BEBA-7F0EAC3DC1B1}" type="presParOf" srcId="{7DBC65CD-5B2C-42F2-96AE-8E65EEA901A5}" destId="{433DFA85-C529-481A-ABE0-74D22DE29FB9}" srcOrd="13" destOrd="0" presId="urn:microsoft.com/office/officeart/2005/8/layout/list1"/>
    <dgm:cxn modelId="{5F1E11AC-AAD6-4AC8-BBB9-7C5CAEB139B7}" type="presParOf" srcId="{7DBC65CD-5B2C-42F2-96AE-8E65EEA901A5}" destId="{5A8156A4-78CA-4802-9366-A6BC5F566F74}" srcOrd="14" destOrd="0" presId="urn:microsoft.com/office/officeart/2005/8/layout/list1"/>
    <dgm:cxn modelId="{4E1705F2-5B31-4474-8E54-2174214FEA9B}" type="presParOf" srcId="{7DBC65CD-5B2C-42F2-96AE-8E65EEA901A5}" destId="{E0C9797D-4059-42A2-B5A2-41A60458154D}" srcOrd="15" destOrd="0" presId="urn:microsoft.com/office/officeart/2005/8/layout/list1"/>
    <dgm:cxn modelId="{FCEC096E-268F-4AD2-AD07-9B281BBC1917}" type="presParOf" srcId="{7DBC65CD-5B2C-42F2-96AE-8E65EEA901A5}" destId="{B4651063-24C5-45B5-9C25-D173ACA5D334}" srcOrd="16" destOrd="0" presId="urn:microsoft.com/office/officeart/2005/8/layout/list1"/>
    <dgm:cxn modelId="{0F6FC614-6C43-4DE6-8F22-ECB0117BDEA5}" type="presParOf" srcId="{B4651063-24C5-45B5-9C25-D173ACA5D334}" destId="{7A67AAD4-8DF0-41FC-B720-7E21771CC6B7}" srcOrd="0" destOrd="0" presId="urn:microsoft.com/office/officeart/2005/8/layout/list1"/>
    <dgm:cxn modelId="{385AE44A-69A7-4B82-B63F-7EC499BFA195}" type="presParOf" srcId="{B4651063-24C5-45B5-9C25-D173ACA5D334}" destId="{A873FBAA-1029-4F7D-BD89-E17C61499FE3}" srcOrd="1" destOrd="0" presId="urn:microsoft.com/office/officeart/2005/8/layout/list1"/>
    <dgm:cxn modelId="{39E46CB3-6670-4EB3-9456-4962B1F361A5}" type="presParOf" srcId="{7DBC65CD-5B2C-42F2-96AE-8E65EEA901A5}" destId="{C91C7240-02C9-4843-99A4-766DB850676B}" srcOrd="17" destOrd="0" presId="urn:microsoft.com/office/officeart/2005/8/layout/list1"/>
    <dgm:cxn modelId="{E1B8249E-2E8F-4E01-BC3B-F0CADE3979B4}" type="presParOf" srcId="{7DBC65CD-5B2C-42F2-96AE-8E65EEA901A5}" destId="{3FD1724D-F9E6-4905-A2AE-6912E59F9A4C}" srcOrd="18" destOrd="0" presId="urn:microsoft.com/office/officeart/2005/8/layout/list1"/>
    <dgm:cxn modelId="{CB02FC0C-F9C5-4E2B-BB87-D7142A68F1C7}" type="presParOf" srcId="{7DBC65CD-5B2C-42F2-96AE-8E65EEA901A5}" destId="{99BAF24A-F6E5-426A-97C5-9A29FCCD7C4C}" srcOrd="19" destOrd="0" presId="urn:microsoft.com/office/officeart/2005/8/layout/list1"/>
    <dgm:cxn modelId="{53782B35-FCAF-4431-8D84-A92E90D33A41}" type="presParOf" srcId="{7DBC65CD-5B2C-42F2-96AE-8E65EEA901A5}" destId="{531E566B-3184-4D9B-A127-8AAB7819D8AF}" srcOrd="20" destOrd="0" presId="urn:microsoft.com/office/officeart/2005/8/layout/list1"/>
    <dgm:cxn modelId="{F2CC466E-3DE7-4DD9-B874-C4F5AD6F08D8}" type="presParOf" srcId="{531E566B-3184-4D9B-A127-8AAB7819D8AF}" destId="{A900315C-A52B-4947-9044-D3D8F584FBC4}" srcOrd="0" destOrd="0" presId="urn:microsoft.com/office/officeart/2005/8/layout/list1"/>
    <dgm:cxn modelId="{A8FDC05C-1740-4044-838C-EF89922A3FC5}" type="presParOf" srcId="{531E566B-3184-4D9B-A127-8AAB7819D8AF}" destId="{DB2AFEC6-F56D-45D2-9AC7-7898C798A8FA}" srcOrd="1" destOrd="0" presId="urn:microsoft.com/office/officeart/2005/8/layout/list1"/>
    <dgm:cxn modelId="{93CCF105-4788-4309-96C2-5BD77C2F8714}" type="presParOf" srcId="{7DBC65CD-5B2C-42F2-96AE-8E65EEA901A5}" destId="{C8FB08D2-E450-4A07-AEE9-7B7D361251B2}" srcOrd="21" destOrd="0" presId="urn:microsoft.com/office/officeart/2005/8/layout/list1"/>
    <dgm:cxn modelId="{D71F0B0C-CB7B-4263-A425-4C37119949EF}" type="presParOf" srcId="{7DBC65CD-5B2C-42F2-96AE-8E65EEA901A5}" destId="{D2EC3DE2-98E3-4C4A-8547-AC8A5AE5ECBF}"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B5EA0E54-F391-44DB-A806-08F26704DFB9}">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D325331E-2E4A-4EBC-B8EF-9AF6F5ACE345}" type="parTrans" cxnId="{ADFDB9A5-9730-4ACD-B398-98EC31DBEB83}">
      <dgm:prSet/>
      <dgm:spPr/>
      <dgm:t>
        <a:bodyPr/>
        <a:lstStyle/>
        <a:p>
          <a:endParaRPr lang="en-US"/>
        </a:p>
      </dgm:t>
    </dgm:pt>
    <dgm:pt modelId="{EA0139BE-42F9-4D12-9805-828B7181711F}" type="sibTrans" cxnId="{ADFDB9A5-9730-4ACD-B398-98EC31DBEB83}">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99BAF24A-F6E5-426A-97C5-9A29FCCD7C4C}" type="pres">
      <dgm:prSet presAssocID="{F3BB8F0E-E321-4E43-AD9A-7DDFD9D2E7F2}" presName="spaceBetweenRectangles" presStyleCnt="0"/>
      <dgm:spPr/>
    </dgm:pt>
    <dgm:pt modelId="{531E566B-3184-4D9B-A127-8AAB7819D8AF}" type="pres">
      <dgm:prSet presAssocID="{B5EA0E54-F391-44DB-A806-08F26704DFB9}" presName="parentLin" presStyleCnt="0"/>
      <dgm:spPr/>
    </dgm:pt>
    <dgm:pt modelId="{A900315C-A52B-4947-9044-D3D8F584FBC4}" type="pres">
      <dgm:prSet presAssocID="{B5EA0E54-F391-44DB-A806-08F26704DFB9}" presName="parentLeftMargin" presStyleLbl="node1" presStyleIdx="4" presStyleCnt="6"/>
      <dgm:spPr/>
      <dgm:t>
        <a:bodyPr/>
        <a:lstStyle/>
        <a:p>
          <a:endParaRPr lang="en-US"/>
        </a:p>
      </dgm:t>
    </dgm:pt>
    <dgm:pt modelId="{DB2AFEC6-F56D-45D2-9AC7-7898C798A8FA}" type="pres">
      <dgm:prSet presAssocID="{B5EA0E54-F391-44DB-A806-08F26704DFB9}" presName="parentText" presStyleLbl="node1" presStyleIdx="5" presStyleCnt="6">
        <dgm:presLayoutVars>
          <dgm:chMax val="0"/>
          <dgm:bulletEnabled val="1"/>
        </dgm:presLayoutVars>
      </dgm:prSet>
      <dgm:spPr/>
      <dgm:t>
        <a:bodyPr/>
        <a:lstStyle/>
        <a:p>
          <a:endParaRPr lang="en-US"/>
        </a:p>
      </dgm:t>
    </dgm:pt>
    <dgm:pt modelId="{C8FB08D2-E450-4A07-AEE9-7B7D361251B2}" type="pres">
      <dgm:prSet presAssocID="{B5EA0E54-F391-44DB-A806-08F26704DFB9}" presName="negativeSpace" presStyleCnt="0"/>
      <dgm:spPr/>
    </dgm:pt>
    <dgm:pt modelId="{D2EC3DE2-98E3-4C4A-8547-AC8A5AE5ECBF}" type="pres">
      <dgm:prSet presAssocID="{B5EA0E54-F391-44DB-A806-08F26704DFB9}" presName="childText" presStyleLbl="conFgAcc1" presStyleIdx="5" presStyleCnt="6">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2" destOrd="0" parTransId="{C30C10DA-A21E-4EE3-BCB8-764416DE961C}" sibTransId="{21B72554-51FC-4F7F-8CAA-0E8788EDBD44}"/>
    <dgm:cxn modelId="{89046308-810D-49FB-B82A-585795FEC29B}" type="presOf" srcId="{5BD1D527-DE68-447D-859E-BEB85E3CD90C}" destId="{62C99DC8-ABD1-4BC1-96D5-DB8A95655A56}" srcOrd="0" destOrd="0" presId="urn:microsoft.com/office/officeart/2005/8/layout/list1"/>
    <dgm:cxn modelId="{F086C084-1890-4AFD-956B-BC112FC721E7}" type="presOf" srcId="{E3728C20-EB6D-4606-A9DD-C48473CE9A1D}" destId="{7DBC65CD-5B2C-42F2-96AE-8E65EEA901A5}" srcOrd="0" destOrd="0" presId="urn:microsoft.com/office/officeart/2005/8/layout/list1"/>
    <dgm:cxn modelId="{935C201E-96F4-4C89-8A2B-3B44C810EC9B}" type="presOf" srcId="{26F0AFA3-CC61-4F59-B7B4-3EA7C4A98425}" destId="{7A734AB2-47DC-430A-AF94-79125E632AC1}" srcOrd="1" destOrd="0" presId="urn:microsoft.com/office/officeart/2005/8/layout/list1"/>
    <dgm:cxn modelId="{536AFA28-D110-4451-BF05-94FC94FED9DA}" type="presOf" srcId="{A2FCFA91-8AF7-40A0-B547-7F63B3B51B87}" destId="{A873FBAA-1029-4F7D-BD89-E17C61499FE3}" srcOrd="1" destOrd="0" presId="urn:microsoft.com/office/officeart/2005/8/layout/list1"/>
    <dgm:cxn modelId="{8FAFAA1B-862F-4564-AE3F-B090F5EFF03F}" type="presOf" srcId="{119B03FF-C253-46C1-964C-C5C3A1603D29}" destId="{9FF565D8-69D8-4A13-A441-9ED1A07415DC}" srcOrd="1" destOrd="0" presId="urn:microsoft.com/office/officeart/2005/8/layout/list1"/>
    <dgm:cxn modelId="{6551A9EE-B4AD-4292-8463-E60CB95FA4F0}" type="presOf" srcId="{5BD1D527-DE68-447D-859E-BEB85E3CD90C}" destId="{4F1B875E-30C4-4296-AF0A-B2F0FF98E937}" srcOrd="1" destOrd="0" presId="urn:microsoft.com/office/officeart/2005/8/layout/list1"/>
    <dgm:cxn modelId="{ADFDB9A5-9730-4ACD-B398-98EC31DBEB83}" srcId="{E3728C20-EB6D-4606-A9DD-C48473CE9A1D}" destId="{B5EA0E54-F391-44DB-A806-08F26704DFB9}" srcOrd="5" destOrd="0" parTransId="{D325331E-2E4A-4EBC-B8EF-9AF6F5ACE345}" sibTransId="{EA0139BE-42F9-4D12-9805-828B7181711F}"/>
    <dgm:cxn modelId="{06BFD1B5-695B-491A-81D9-08E49EC0815A}" type="presOf" srcId="{119B03FF-C253-46C1-964C-C5C3A1603D29}" destId="{CB8EBB56-8504-4F7A-BC5D-033D90FEAF3F}" srcOrd="0" destOrd="0" presId="urn:microsoft.com/office/officeart/2005/8/layout/list1"/>
    <dgm:cxn modelId="{EAAF375B-DCA4-4AC7-969F-5DE7BDC9F354}" srcId="{E3728C20-EB6D-4606-A9DD-C48473CE9A1D}" destId="{750DED89-C9D7-40BB-BF1E-80E913EF60D1}" srcOrd="3" destOrd="0" parTransId="{A8B105A3-D847-42C1-BF4A-51CA8179326E}" sibTransId="{310EA291-D67E-4DB6-A852-EF91207E91B4}"/>
    <dgm:cxn modelId="{AC6D2A84-4CA0-478C-8B56-E3FB59ADEE69}" type="presOf" srcId="{26F0AFA3-CC61-4F59-B7B4-3EA7C4A98425}" destId="{9F8A8389-3FE2-4D96-AA3D-FB5EB20EC7BC}" srcOrd="0" destOrd="0" presId="urn:microsoft.com/office/officeart/2005/8/layout/list1"/>
    <dgm:cxn modelId="{DAC66298-9A29-4740-8759-88DA1F8969A8}" type="presOf" srcId="{B5EA0E54-F391-44DB-A806-08F26704DFB9}" destId="{A900315C-A52B-4947-9044-D3D8F584FBC4}" srcOrd="0" destOrd="0" presId="urn:microsoft.com/office/officeart/2005/8/layout/list1"/>
    <dgm:cxn modelId="{5C43EE3D-11D5-4CC9-B50D-79E24A3CECDE}" type="presOf" srcId="{750DED89-C9D7-40BB-BF1E-80E913EF60D1}" destId="{C02E2FFD-9A69-41B7-BA48-04EF8A4B6E9B}"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E14493C8-DA00-4583-AF43-8E4DCBF4DE12}" type="presOf" srcId="{B5EA0E54-F391-44DB-A806-08F26704DFB9}" destId="{DB2AFEC6-F56D-45D2-9AC7-7898C798A8FA}" srcOrd="1"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A1C13E72-7445-4E7E-8C6B-BA631A75B920}" type="presOf" srcId="{A2FCFA91-8AF7-40A0-B547-7F63B3B51B87}" destId="{7A67AAD4-8DF0-41FC-B720-7E21771CC6B7}" srcOrd="0" destOrd="0" presId="urn:microsoft.com/office/officeart/2005/8/layout/list1"/>
    <dgm:cxn modelId="{F1502F28-3A5B-4D1D-A2DD-686A9D61FB59}" type="presOf" srcId="{750DED89-C9D7-40BB-BF1E-80E913EF60D1}" destId="{8A9C1275-CE4E-42D2-B06A-390CDAFCA695}" srcOrd="1" destOrd="0" presId="urn:microsoft.com/office/officeart/2005/8/layout/list1"/>
    <dgm:cxn modelId="{2B6A45E3-A4DE-4CFD-A13C-B476BF0F4FA9}" type="presParOf" srcId="{7DBC65CD-5B2C-42F2-96AE-8E65EEA901A5}" destId="{3D411920-83B9-466E-93C4-84646E5CBD5C}" srcOrd="0" destOrd="0" presId="urn:microsoft.com/office/officeart/2005/8/layout/list1"/>
    <dgm:cxn modelId="{8ABB9875-FB8E-40E6-B00F-319496E8BDFF}" type="presParOf" srcId="{3D411920-83B9-466E-93C4-84646E5CBD5C}" destId="{CB8EBB56-8504-4F7A-BC5D-033D90FEAF3F}" srcOrd="0" destOrd="0" presId="urn:microsoft.com/office/officeart/2005/8/layout/list1"/>
    <dgm:cxn modelId="{4E54F04F-FF86-46EF-B2BC-8BF227226C6D}" type="presParOf" srcId="{3D411920-83B9-466E-93C4-84646E5CBD5C}" destId="{9FF565D8-69D8-4A13-A441-9ED1A07415DC}" srcOrd="1" destOrd="0" presId="urn:microsoft.com/office/officeart/2005/8/layout/list1"/>
    <dgm:cxn modelId="{A00BC616-671B-4B53-B60D-DC753F6E7500}" type="presParOf" srcId="{7DBC65CD-5B2C-42F2-96AE-8E65EEA901A5}" destId="{823C9682-A650-42E2-8644-EA9414D4B23A}" srcOrd="1" destOrd="0" presId="urn:microsoft.com/office/officeart/2005/8/layout/list1"/>
    <dgm:cxn modelId="{E730D769-7C49-4B60-A535-6BBFEA62805D}" type="presParOf" srcId="{7DBC65CD-5B2C-42F2-96AE-8E65EEA901A5}" destId="{59923391-13B1-4A05-B0BD-54033F5EB283}" srcOrd="2" destOrd="0" presId="urn:microsoft.com/office/officeart/2005/8/layout/list1"/>
    <dgm:cxn modelId="{7BEB35C2-4419-49E1-A3D9-90AF6502653E}" type="presParOf" srcId="{7DBC65CD-5B2C-42F2-96AE-8E65EEA901A5}" destId="{198E1732-DCF1-44AD-B512-6B0EEB30425A}" srcOrd="3" destOrd="0" presId="urn:microsoft.com/office/officeart/2005/8/layout/list1"/>
    <dgm:cxn modelId="{E8C2C479-533B-4386-97B0-4CE075AFAFCF}" type="presParOf" srcId="{7DBC65CD-5B2C-42F2-96AE-8E65EEA901A5}" destId="{C8D4A645-FE78-4EAF-9CA3-0252F9794F9B}" srcOrd="4" destOrd="0" presId="urn:microsoft.com/office/officeart/2005/8/layout/list1"/>
    <dgm:cxn modelId="{F8427361-4AD5-4B1D-A195-59766AE89E58}" type="presParOf" srcId="{C8D4A645-FE78-4EAF-9CA3-0252F9794F9B}" destId="{62C99DC8-ABD1-4BC1-96D5-DB8A95655A56}" srcOrd="0" destOrd="0" presId="urn:microsoft.com/office/officeart/2005/8/layout/list1"/>
    <dgm:cxn modelId="{FDFA9926-7FC1-4565-A839-FC198108D963}" type="presParOf" srcId="{C8D4A645-FE78-4EAF-9CA3-0252F9794F9B}" destId="{4F1B875E-30C4-4296-AF0A-B2F0FF98E937}" srcOrd="1" destOrd="0" presId="urn:microsoft.com/office/officeart/2005/8/layout/list1"/>
    <dgm:cxn modelId="{D879A16A-9EB5-4DA1-8E26-DFD571F99747}" type="presParOf" srcId="{7DBC65CD-5B2C-42F2-96AE-8E65EEA901A5}" destId="{A6BBF129-1C87-48B0-9C84-4586D01AD5ED}" srcOrd="5" destOrd="0" presId="urn:microsoft.com/office/officeart/2005/8/layout/list1"/>
    <dgm:cxn modelId="{E0175CDC-1386-474C-9536-5FAD27B598BA}" type="presParOf" srcId="{7DBC65CD-5B2C-42F2-96AE-8E65EEA901A5}" destId="{4447009D-8EA2-41AA-BBF3-3154EA9B2F24}" srcOrd="6" destOrd="0" presId="urn:microsoft.com/office/officeart/2005/8/layout/list1"/>
    <dgm:cxn modelId="{236268E8-48F7-4446-8953-8F142F0E3291}" type="presParOf" srcId="{7DBC65CD-5B2C-42F2-96AE-8E65EEA901A5}" destId="{5F0C58E9-F97A-442E-B4B6-09E33D55B343}" srcOrd="7" destOrd="0" presId="urn:microsoft.com/office/officeart/2005/8/layout/list1"/>
    <dgm:cxn modelId="{E947BD79-2A96-447A-B748-4012D60CD5D2}" type="presParOf" srcId="{7DBC65CD-5B2C-42F2-96AE-8E65EEA901A5}" destId="{21427D55-DFAE-4CA3-9A53-5F1EC9C88931}" srcOrd="8" destOrd="0" presId="urn:microsoft.com/office/officeart/2005/8/layout/list1"/>
    <dgm:cxn modelId="{E78F9984-830E-4118-97CB-ED2DCF399EFC}" type="presParOf" srcId="{21427D55-DFAE-4CA3-9A53-5F1EC9C88931}" destId="{9F8A8389-3FE2-4D96-AA3D-FB5EB20EC7BC}" srcOrd="0" destOrd="0" presId="urn:microsoft.com/office/officeart/2005/8/layout/list1"/>
    <dgm:cxn modelId="{A6A4C520-31A3-4BA6-89E8-4941DA765ACC}" type="presParOf" srcId="{21427D55-DFAE-4CA3-9A53-5F1EC9C88931}" destId="{7A734AB2-47DC-430A-AF94-79125E632AC1}" srcOrd="1" destOrd="0" presId="urn:microsoft.com/office/officeart/2005/8/layout/list1"/>
    <dgm:cxn modelId="{80A4E5B7-DD61-402C-8711-626237DB53E9}" type="presParOf" srcId="{7DBC65CD-5B2C-42F2-96AE-8E65EEA901A5}" destId="{190742E0-A43C-4E73-80CC-7213116E8627}" srcOrd="9" destOrd="0" presId="urn:microsoft.com/office/officeart/2005/8/layout/list1"/>
    <dgm:cxn modelId="{2EC152C8-10FB-45C0-9F18-CE1EE7CB732C}" type="presParOf" srcId="{7DBC65CD-5B2C-42F2-96AE-8E65EEA901A5}" destId="{E4831231-EA6F-485D-A4BA-3A5CF0E78F22}" srcOrd="10" destOrd="0" presId="urn:microsoft.com/office/officeart/2005/8/layout/list1"/>
    <dgm:cxn modelId="{090307D8-C77F-4B31-831A-4941CD3F2140}" type="presParOf" srcId="{7DBC65CD-5B2C-42F2-96AE-8E65EEA901A5}" destId="{33F0FCDD-7D66-4E97-848D-76CB83D58F9D}" srcOrd="11" destOrd="0" presId="urn:microsoft.com/office/officeart/2005/8/layout/list1"/>
    <dgm:cxn modelId="{1775CB6C-219D-4966-82C1-8FF0A5DC01A4}" type="presParOf" srcId="{7DBC65CD-5B2C-42F2-96AE-8E65EEA901A5}" destId="{A63EA0F5-DA2A-4EA7-908D-CEA173BCF346}" srcOrd="12" destOrd="0" presId="urn:microsoft.com/office/officeart/2005/8/layout/list1"/>
    <dgm:cxn modelId="{ABB01468-F8E2-477C-8533-8A8F4C0C1587}" type="presParOf" srcId="{A63EA0F5-DA2A-4EA7-908D-CEA173BCF346}" destId="{C02E2FFD-9A69-41B7-BA48-04EF8A4B6E9B}" srcOrd="0" destOrd="0" presId="urn:microsoft.com/office/officeart/2005/8/layout/list1"/>
    <dgm:cxn modelId="{1FB1BD2B-DEAD-4E87-B243-7155DA91EB8E}" type="presParOf" srcId="{A63EA0F5-DA2A-4EA7-908D-CEA173BCF346}" destId="{8A9C1275-CE4E-42D2-B06A-390CDAFCA695}" srcOrd="1" destOrd="0" presId="urn:microsoft.com/office/officeart/2005/8/layout/list1"/>
    <dgm:cxn modelId="{C32A8A42-1C66-46E9-8E6D-1B9BEDAB911E}" type="presParOf" srcId="{7DBC65CD-5B2C-42F2-96AE-8E65EEA901A5}" destId="{433DFA85-C529-481A-ABE0-74D22DE29FB9}" srcOrd="13" destOrd="0" presId="urn:microsoft.com/office/officeart/2005/8/layout/list1"/>
    <dgm:cxn modelId="{83864ABB-B2AD-417E-A544-D27767947B65}" type="presParOf" srcId="{7DBC65CD-5B2C-42F2-96AE-8E65EEA901A5}" destId="{5A8156A4-78CA-4802-9366-A6BC5F566F74}" srcOrd="14" destOrd="0" presId="urn:microsoft.com/office/officeart/2005/8/layout/list1"/>
    <dgm:cxn modelId="{6D01813F-55DF-4FE5-BC32-671C1343439F}" type="presParOf" srcId="{7DBC65CD-5B2C-42F2-96AE-8E65EEA901A5}" destId="{E0C9797D-4059-42A2-B5A2-41A60458154D}" srcOrd="15" destOrd="0" presId="urn:microsoft.com/office/officeart/2005/8/layout/list1"/>
    <dgm:cxn modelId="{CB74F98C-6CCB-4724-A932-CE69686BFAAF}" type="presParOf" srcId="{7DBC65CD-5B2C-42F2-96AE-8E65EEA901A5}" destId="{B4651063-24C5-45B5-9C25-D173ACA5D334}" srcOrd="16" destOrd="0" presId="urn:microsoft.com/office/officeart/2005/8/layout/list1"/>
    <dgm:cxn modelId="{506E69D1-1EF2-461B-83C5-D48D653CC0B6}" type="presParOf" srcId="{B4651063-24C5-45B5-9C25-D173ACA5D334}" destId="{7A67AAD4-8DF0-41FC-B720-7E21771CC6B7}" srcOrd="0" destOrd="0" presId="urn:microsoft.com/office/officeart/2005/8/layout/list1"/>
    <dgm:cxn modelId="{4B90988D-172A-4EE4-B691-8B9F5A1B6F5D}" type="presParOf" srcId="{B4651063-24C5-45B5-9C25-D173ACA5D334}" destId="{A873FBAA-1029-4F7D-BD89-E17C61499FE3}" srcOrd="1" destOrd="0" presId="urn:microsoft.com/office/officeart/2005/8/layout/list1"/>
    <dgm:cxn modelId="{0F7239B9-D4BE-4068-800A-F56AD4ABCC5F}" type="presParOf" srcId="{7DBC65CD-5B2C-42F2-96AE-8E65EEA901A5}" destId="{C91C7240-02C9-4843-99A4-766DB850676B}" srcOrd="17" destOrd="0" presId="urn:microsoft.com/office/officeart/2005/8/layout/list1"/>
    <dgm:cxn modelId="{40DF939B-AF78-44D0-BB38-69EBE1C2419D}" type="presParOf" srcId="{7DBC65CD-5B2C-42F2-96AE-8E65EEA901A5}" destId="{3FD1724D-F9E6-4905-A2AE-6912E59F9A4C}" srcOrd="18" destOrd="0" presId="urn:microsoft.com/office/officeart/2005/8/layout/list1"/>
    <dgm:cxn modelId="{D6DB8ABA-0ED3-4966-ABDB-4B46058A22D8}" type="presParOf" srcId="{7DBC65CD-5B2C-42F2-96AE-8E65EEA901A5}" destId="{99BAF24A-F6E5-426A-97C5-9A29FCCD7C4C}" srcOrd="19" destOrd="0" presId="urn:microsoft.com/office/officeart/2005/8/layout/list1"/>
    <dgm:cxn modelId="{D7655EC6-CC40-421F-BA5C-09F86B1B3F3D}" type="presParOf" srcId="{7DBC65CD-5B2C-42F2-96AE-8E65EEA901A5}" destId="{531E566B-3184-4D9B-A127-8AAB7819D8AF}" srcOrd="20" destOrd="0" presId="urn:microsoft.com/office/officeart/2005/8/layout/list1"/>
    <dgm:cxn modelId="{9774CEB3-B052-4873-A2CC-06E2364D77E3}" type="presParOf" srcId="{531E566B-3184-4D9B-A127-8AAB7819D8AF}" destId="{A900315C-A52B-4947-9044-D3D8F584FBC4}" srcOrd="0" destOrd="0" presId="urn:microsoft.com/office/officeart/2005/8/layout/list1"/>
    <dgm:cxn modelId="{3ACBF797-2B6C-4FEC-8D04-DE22C3A3F493}" type="presParOf" srcId="{531E566B-3184-4D9B-A127-8AAB7819D8AF}" destId="{DB2AFEC6-F56D-45D2-9AC7-7898C798A8FA}" srcOrd="1" destOrd="0" presId="urn:microsoft.com/office/officeart/2005/8/layout/list1"/>
    <dgm:cxn modelId="{A7D746A1-66E8-4B5E-9CAE-0D213CB98B6D}" type="presParOf" srcId="{7DBC65CD-5B2C-42F2-96AE-8E65EEA901A5}" destId="{C8FB08D2-E450-4A07-AEE9-7B7D361251B2}" srcOrd="21" destOrd="0" presId="urn:microsoft.com/office/officeart/2005/8/layout/list1"/>
    <dgm:cxn modelId="{66AE7577-017E-4DE1-A74E-CC73A6DC57F6}" type="presParOf" srcId="{7DBC65CD-5B2C-42F2-96AE-8E65EEA901A5}" destId="{D2EC3DE2-98E3-4C4A-8547-AC8A5AE5ECBF}"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Introduction</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 How To?	</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26F0AFA3-CC61-4F59-B7B4-3EA7C4A98425}">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How to write SAP Data Migration Functional Specification</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50DED89-C9D7-40BB-BF1E-80E913EF60D1}">
      <dgm:prSet phldrT="[Tex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endParaRPr lang="en-US" dirty="0"/>
        </a:p>
        <a:p>
          <a:r>
            <a:rPr lang="en-US" dirty="0"/>
            <a:t>Tools used in SAP Data Migration</a:t>
          </a:r>
        </a:p>
        <a:p>
          <a:endParaRPr lang="en-US" dirty="0"/>
        </a:p>
      </dgm:t>
    </dgm:pt>
    <dgm:pt modelId="{A8B105A3-D847-42C1-BF4A-51CA8179326E}" type="parTrans" cxnId="{EAAF375B-DCA4-4AC7-969F-5DE7BDC9F354}">
      <dgm:prSet/>
      <dgm:spPr/>
      <dgm:t>
        <a:bodyPr/>
        <a:lstStyle/>
        <a:p>
          <a:endParaRPr lang="en-US"/>
        </a:p>
      </dgm:t>
    </dgm:pt>
    <dgm:pt modelId="{310EA291-D67E-4DB6-A852-EF91207E91B4}" type="sibTrans" cxnId="{EAAF375B-DCA4-4AC7-969F-5DE7BDC9F354}">
      <dgm:prSet/>
      <dgm:spPr>
        <a:ln>
          <a:solidFill>
            <a:schemeClr val="accent6"/>
          </a:solidFill>
        </a:ln>
      </dgm:spPr>
      <dgm:t>
        <a:bodyPr/>
        <a:lstStyle/>
        <a:p>
          <a:endParaRPr lang="en-US"/>
        </a:p>
      </dgm:t>
    </dgm:pt>
    <dgm:pt modelId="{A2FCFA91-8AF7-40A0-B547-7F63B3B51B87}">
      <dgm:prSet/>
      <dgm:spPr>
        <a:solidFill>
          <a:schemeClr val="accent6">
            <a:alpha val="24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SAP Data Migration Phases</a:t>
          </a:r>
        </a:p>
      </dgm:t>
    </dgm:pt>
    <dgm:pt modelId="{79DE3A99-DC79-43DE-A4EC-F34D145A233F}" type="parTrans" cxnId="{67B8C644-1F76-4D07-AAB9-71312A14AA2E}">
      <dgm:prSet/>
      <dgm:spPr/>
      <dgm:t>
        <a:bodyPr/>
        <a:lstStyle/>
        <a:p>
          <a:endParaRPr lang="en-US"/>
        </a:p>
      </dgm:t>
    </dgm:pt>
    <dgm:pt modelId="{F3BB8F0E-E321-4E43-AD9A-7DDFD9D2E7F2}" type="sibTrans" cxnId="{67B8C644-1F76-4D07-AAB9-71312A14AA2E}">
      <dgm:prSet/>
      <dgm:spPr/>
      <dgm:t>
        <a:bodyPr/>
        <a:lstStyle/>
        <a:p>
          <a:endParaRPr lang="en-US"/>
        </a:p>
      </dgm:t>
    </dgm:pt>
    <dgm:pt modelId="{B5EA0E54-F391-44DB-A806-08F26704DFB9}">
      <dgm:prSet/>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dirty="0"/>
            <a:t>Demo</a:t>
          </a:r>
        </a:p>
      </dgm:t>
    </dgm:pt>
    <dgm:pt modelId="{D325331E-2E4A-4EBC-B8EF-9AF6F5ACE345}" type="parTrans" cxnId="{ADFDB9A5-9730-4ACD-B398-98EC31DBEB83}">
      <dgm:prSet/>
      <dgm:spPr/>
      <dgm:t>
        <a:bodyPr/>
        <a:lstStyle/>
        <a:p>
          <a:endParaRPr lang="en-US"/>
        </a:p>
      </dgm:t>
    </dgm:pt>
    <dgm:pt modelId="{EA0139BE-42F9-4D12-9805-828B7181711F}" type="sibTrans" cxnId="{ADFDB9A5-9730-4ACD-B398-98EC31DBEB83}">
      <dgm:prSet/>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t>
        <a:bodyPr/>
        <a:lstStyle/>
        <a:p>
          <a:endParaRPr lang="en-US"/>
        </a:p>
      </dgm:t>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6"/>
      <dgm:spPr/>
      <dgm:t>
        <a:bodyPr/>
        <a:lstStyle/>
        <a:p>
          <a:endParaRPr lang="en-US"/>
        </a:p>
      </dgm:t>
    </dgm:pt>
    <dgm:pt modelId="{9FF565D8-69D8-4A13-A441-9ED1A07415DC}" type="pres">
      <dgm:prSet presAssocID="{119B03FF-C253-46C1-964C-C5C3A1603D29}" presName="parentText" presStyleLbl="node1" presStyleIdx="0" presStyleCnt="6">
        <dgm:presLayoutVars>
          <dgm:chMax val="0"/>
          <dgm:bulletEnabled val="1"/>
        </dgm:presLayoutVars>
      </dgm:prSet>
      <dgm:spPr/>
      <dgm:t>
        <a:bodyPr/>
        <a:lstStyle/>
        <a:p>
          <a:endParaRPr lang="en-US"/>
        </a:p>
      </dgm:t>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6">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6"/>
      <dgm:spPr/>
      <dgm:t>
        <a:bodyPr/>
        <a:lstStyle/>
        <a:p>
          <a:endParaRPr lang="en-US"/>
        </a:p>
      </dgm:t>
    </dgm:pt>
    <dgm:pt modelId="{4F1B875E-30C4-4296-AF0A-B2F0FF98E937}" type="pres">
      <dgm:prSet presAssocID="{5BD1D527-DE68-447D-859E-BEB85E3CD90C}" presName="parentText" presStyleLbl="node1" presStyleIdx="1" presStyleCnt="6">
        <dgm:presLayoutVars>
          <dgm:chMax val="0"/>
          <dgm:bulletEnabled val="1"/>
        </dgm:presLayoutVars>
      </dgm:prSet>
      <dgm:spPr/>
      <dgm:t>
        <a:bodyPr/>
        <a:lstStyle/>
        <a:p>
          <a:endParaRPr lang="en-US"/>
        </a:p>
      </dgm:t>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6">
        <dgm:presLayoutVars>
          <dgm:bulletEnabled val="1"/>
        </dgm:presLayoutVars>
      </dgm:prSet>
      <dgm:spPr/>
    </dgm:pt>
    <dgm:pt modelId="{5F0C58E9-F97A-442E-B4B6-09E33D55B343}" type="pres">
      <dgm:prSet presAssocID="{904A278E-F19D-47C5-91B3-BE734CF33B7B}"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1" presStyleCnt="6"/>
      <dgm:spPr/>
      <dgm:t>
        <a:bodyPr/>
        <a:lstStyle/>
        <a:p>
          <a:endParaRPr lang="en-US"/>
        </a:p>
      </dgm:t>
    </dgm:pt>
    <dgm:pt modelId="{7A734AB2-47DC-430A-AF94-79125E632AC1}" type="pres">
      <dgm:prSet presAssocID="{26F0AFA3-CC61-4F59-B7B4-3EA7C4A98425}" presName="parentText" presStyleLbl="node1" presStyleIdx="2" presStyleCnt="6">
        <dgm:presLayoutVars>
          <dgm:chMax val="0"/>
          <dgm:bulletEnabled val="1"/>
        </dgm:presLayoutVars>
      </dgm:prSet>
      <dgm:spPr/>
      <dgm:t>
        <a:bodyPr/>
        <a:lstStyle/>
        <a:p>
          <a:endParaRPr lang="en-US"/>
        </a:p>
      </dgm:t>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2" presStyleCnt="6">
        <dgm:presLayoutVars>
          <dgm:bulletEnabled val="1"/>
        </dgm:presLayoutVars>
      </dgm:prSet>
      <dgm:spPr/>
    </dgm:pt>
    <dgm:pt modelId="{33F0FCDD-7D66-4E97-848D-76CB83D58F9D}" type="pres">
      <dgm:prSet presAssocID="{21B72554-51FC-4F7F-8CAA-0E8788EDBD44}" presName="spaceBetweenRectangles" presStyleCnt="0"/>
      <dgm:spPr/>
    </dgm:pt>
    <dgm:pt modelId="{A63EA0F5-DA2A-4EA7-908D-CEA173BCF346}" type="pres">
      <dgm:prSet presAssocID="{750DED89-C9D7-40BB-BF1E-80E913EF60D1}" presName="parentLin" presStyleCnt="0"/>
      <dgm:spPr/>
    </dgm:pt>
    <dgm:pt modelId="{C02E2FFD-9A69-41B7-BA48-04EF8A4B6E9B}" type="pres">
      <dgm:prSet presAssocID="{750DED89-C9D7-40BB-BF1E-80E913EF60D1}" presName="parentLeftMargin" presStyleLbl="node1" presStyleIdx="2" presStyleCnt="6"/>
      <dgm:spPr/>
      <dgm:t>
        <a:bodyPr/>
        <a:lstStyle/>
        <a:p>
          <a:endParaRPr lang="en-US"/>
        </a:p>
      </dgm:t>
    </dgm:pt>
    <dgm:pt modelId="{8A9C1275-CE4E-42D2-B06A-390CDAFCA695}" type="pres">
      <dgm:prSet presAssocID="{750DED89-C9D7-40BB-BF1E-80E913EF60D1}" presName="parentText" presStyleLbl="node1" presStyleIdx="3" presStyleCnt="6">
        <dgm:presLayoutVars>
          <dgm:chMax val="0"/>
          <dgm:bulletEnabled val="1"/>
        </dgm:presLayoutVars>
      </dgm:prSet>
      <dgm:spPr/>
      <dgm:t>
        <a:bodyPr/>
        <a:lstStyle/>
        <a:p>
          <a:endParaRPr lang="en-US"/>
        </a:p>
      </dgm:t>
    </dgm:pt>
    <dgm:pt modelId="{433DFA85-C529-481A-ABE0-74D22DE29FB9}" type="pres">
      <dgm:prSet presAssocID="{750DED89-C9D7-40BB-BF1E-80E913EF60D1}" presName="negativeSpace" presStyleCnt="0"/>
      <dgm:spPr/>
    </dgm:pt>
    <dgm:pt modelId="{5A8156A4-78CA-4802-9366-A6BC5F566F74}" type="pres">
      <dgm:prSet presAssocID="{750DED89-C9D7-40BB-BF1E-80E913EF60D1}" presName="childText" presStyleLbl="conFgAcc1" presStyleIdx="3" presStyleCnt="6">
        <dgm:presLayoutVars>
          <dgm:bulletEnabled val="1"/>
        </dgm:presLayoutVars>
      </dgm:prSet>
      <dgm:spPr/>
    </dgm:pt>
    <dgm:pt modelId="{E0C9797D-4059-42A2-B5A2-41A60458154D}" type="pres">
      <dgm:prSet presAssocID="{310EA291-D67E-4DB6-A852-EF91207E91B4}" presName="spaceBetweenRectangles" presStyleCnt="0"/>
      <dgm:spPr/>
    </dgm:pt>
    <dgm:pt modelId="{B4651063-24C5-45B5-9C25-D173ACA5D334}" type="pres">
      <dgm:prSet presAssocID="{A2FCFA91-8AF7-40A0-B547-7F63B3B51B87}" presName="parentLin" presStyleCnt="0"/>
      <dgm:spPr/>
    </dgm:pt>
    <dgm:pt modelId="{7A67AAD4-8DF0-41FC-B720-7E21771CC6B7}" type="pres">
      <dgm:prSet presAssocID="{A2FCFA91-8AF7-40A0-B547-7F63B3B51B87}" presName="parentLeftMargin" presStyleLbl="node1" presStyleIdx="3" presStyleCnt="6"/>
      <dgm:spPr/>
      <dgm:t>
        <a:bodyPr/>
        <a:lstStyle/>
        <a:p>
          <a:endParaRPr lang="en-US"/>
        </a:p>
      </dgm:t>
    </dgm:pt>
    <dgm:pt modelId="{A873FBAA-1029-4F7D-BD89-E17C61499FE3}" type="pres">
      <dgm:prSet presAssocID="{A2FCFA91-8AF7-40A0-B547-7F63B3B51B87}" presName="parentText" presStyleLbl="node1" presStyleIdx="4" presStyleCnt="6">
        <dgm:presLayoutVars>
          <dgm:chMax val="0"/>
          <dgm:bulletEnabled val="1"/>
        </dgm:presLayoutVars>
      </dgm:prSet>
      <dgm:spPr/>
      <dgm:t>
        <a:bodyPr/>
        <a:lstStyle/>
        <a:p>
          <a:endParaRPr lang="en-US"/>
        </a:p>
      </dgm:t>
    </dgm:pt>
    <dgm:pt modelId="{C91C7240-02C9-4843-99A4-766DB850676B}" type="pres">
      <dgm:prSet presAssocID="{A2FCFA91-8AF7-40A0-B547-7F63B3B51B87}" presName="negativeSpace" presStyleCnt="0"/>
      <dgm:spPr/>
    </dgm:pt>
    <dgm:pt modelId="{3FD1724D-F9E6-4905-A2AE-6912E59F9A4C}" type="pres">
      <dgm:prSet presAssocID="{A2FCFA91-8AF7-40A0-B547-7F63B3B51B87}" presName="childText" presStyleLbl="conFgAcc1" presStyleIdx="4" presStyleCnt="6">
        <dgm:presLayoutVars>
          <dgm:bulletEnabled val="1"/>
        </dgm:presLayoutVars>
      </dgm:prSet>
      <dgm:spPr/>
    </dgm:pt>
    <dgm:pt modelId="{99BAF24A-F6E5-426A-97C5-9A29FCCD7C4C}" type="pres">
      <dgm:prSet presAssocID="{F3BB8F0E-E321-4E43-AD9A-7DDFD9D2E7F2}" presName="spaceBetweenRectangles" presStyleCnt="0"/>
      <dgm:spPr/>
    </dgm:pt>
    <dgm:pt modelId="{531E566B-3184-4D9B-A127-8AAB7819D8AF}" type="pres">
      <dgm:prSet presAssocID="{B5EA0E54-F391-44DB-A806-08F26704DFB9}" presName="parentLin" presStyleCnt="0"/>
      <dgm:spPr/>
    </dgm:pt>
    <dgm:pt modelId="{A900315C-A52B-4947-9044-D3D8F584FBC4}" type="pres">
      <dgm:prSet presAssocID="{B5EA0E54-F391-44DB-A806-08F26704DFB9}" presName="parentLeftMargin" presStyleLbl="node1" presStyleIdx="4" presStyleCnt="6"/>
      <dgm:spPr/>
      <dgm:t>
        <a:bodyPr/>
        <a:lstStyle/>
        <a:p>
          <a:endParaRPr lang="en-US"/>
        </a:p>
      </dgm:t>
    </dgm:pt>
    <dgm:pt modelId="{DB2AFEC6-F56D-45D2-9AC7-7898C798A8FA}" type="pres">
      <dgm:prSet presAssocID="{B5EA0E54-F391-44DB-A806-08F26704DFB9}" presName="parentText" presStyleLbl="node1" presStyleIdx="5" presStyleCnt="6">
        <dgm:presLayoutVars>
          <dgm:chMax val="0"/>
          <dgm:bulletEnabled val="1"/>
        </dgm:presLayoutVars>
      </dgm:prSet>
      <dgm:spPr/>
      <dgm:t>
        <a:bodyPr/>
        <a:lstStyle/>
        <a:p>
          <a:endParaRPr lang="en-US"/>
        </a:p>
      </dgm:t>
    </dgm:pt>
    <dgm:pt modelId="{C8FB08D2-E450-4A07-AEE9-7B7D361251B2}" type="pres">
      <dgm:prSet presAssocID="{B5EA0E54-F391-44DB-A806-08F26704DFB9}" presName="negativeSpace" presStyleCnt="0"/>
      <dgm:spPr/>
    </dgm:pt>
    <dgm:pt modelId="{D2EC3DE2-98E3-4C4A-8547-AC8A5AE5ECBF}" type="pres">
      <dgm:prSet presAssocID="{B5EA0E54-F391-44DB-A806-08F26704DFB9}" presName="childText" presStyleLbl="conFgAcc1" presStyleIdx="5" presStyleCnt="6">
        <dgm:presLayoutVars>
          <dgm:bulletEnabled val="1"/>
        </dgm:presLayoutVars>
      </dgm:prSet>
      <dgm:spPr/>
    </dgm:pt>
  </dgm:ptLst>
  <dgm:cxnLst>
    <dgm:cxn modelId="{54C7DEA5-24A0-433A-AB6B-12FA492869ED}" srcId="{E3728C20-EB6D-4606-A9DD-C48473CE9A1D}" destId="{119B03FF-C253-46C1-964C-C5C3A1603D29}" srcOrd="0" destOrd="0" parTransId="{0258A417-15A8-4BDA-B483-9B298AE8E662}" sibTransId="{FDA5D11D-2859-4A7A-B331-964A0D299202}"/>
    <dgm:cxn modelId="{066F5157-37C0-47DA-86BE-637BB33003CF}" srcId="{E3728C20-EB6D-4606-A9DD-C48473CE9A1D}" destId="{26F0AFA3-CC61-4F59-B7B4-3EA7C4A98425}" srcOrd="2" destOrd="0" parTransId="{C30C10DA-A21E-4EE3-BCB8-764416DE961C}" sibTransId="{21B72554-51FC-4F7F-8CAA-0E8788EDBD44}"/>
    <dgm:cxn modelId="{0683F374-337F-4F03-8463-803ADC7AF848}" type="presOf" srcId="{B5EA0E54-F391-44DB-A806-08F26704DFB9}" destId="{A900315C-A52B-4947-9044-D3D8F584FBC4}" srcOrd="0" destOrd="0" presId="urn:microsoft.com/office/officeart/2005/8/layout/list1"/>
    <dgm:cxn modelId="{8E6217D8-C4E7-4C75-9E8F-AFDFF41FEE26}" type="presOf" srcId="{5BD1D527-DE68-447D-859E-BEB85E3CD90C}" destId="{62C99DC8-ABD1-4BC1-96D5-DB8A95655A56}" srcOrd="0" destOrd="0" presId="urn:microsoft.com/office/officeart/2005/8/layout/list1"/>
    <dgm:cxn modelId="{811FBAC9-1444-486E-A3D7-BBA4E352231A}" type="presOf" srcId="{B5EA0E54-F391-44DB-A806-08F26704DFB9}" destId="{DB2AFEC6-F56D-45D2-9AC7-7898C798A8FA}" srcOrd="1" destOrd="0" presId="urn:microsoft.com/office/officeart/2005/8/layout/list1"/>
    <dgm:cxn modelId="{E7004F8F-6415-4A43-BCBB-82ADBF70E203}" type="presOf" srcId="{119B03FF-C253-46C1-964C-C5C3A1603D29}" destId="{9FF565D8-69D8-4A13-A441-9ED1A07415DC}" srcOrd="1" destOrd="0" presId="urn:microsoft.com/office/officeart/2005/8/layout/list1"/>
    <dgm:cxn modelId="{8B2839FD-F7EE-4B51-9A75-B92B7C53E53C}" type="presOf" srcId="{119B03FF-C253-46C1-964C-C5C3A1603D29}" destId="{CB8EBB56-8504-4F7A-BC5D-033D90FEAF3F}" srcOrd="0" destOrd="0" presId="urn:microsoft.com/office/officeart/2005/8/layout/list1"/>
    <dgm:cxn modelId="{5AFDA3CD-D937-4582-9E97-CA45920563E0}" type="presOf" srcId="{5BD1D527-DE68-447D-859E-BEB85E3CD90C}" destId="{4F1B875E-30C4-4296-AF0A-B2F0FF98E937}" srcOrd="1" destOrd="0" presId="urn:microsoft.com/office/officeart/2005/8/layout/list1"/>
    <dgm:cxn modelId="{ADFDB9A5-9730-4ACD-B398-98EC31DBEB83}" srcId="{E3728C20-EB6D-4606-A9DD-C48473CE9A1D}" destId="{B5EA0E54-F391-44DB-A806-08F26704DFB9}" srcOrd="5" destOrd="0" parTransId="{D325331E-2E4A-4EBC-B8EF-9AF6F5ACE345}" sibTransId="{EA0139BE-42F9-4D12-9805-828B7181711F}"/>
    <dgm:cxn modelId="{EAAF375B-DCA4-4AC7-969F-5DE7BDC9F354}" srcId="{E3728C20-EB6D-4606-A9DD-C48473CE9A1D}" destId="{750DED89-C9D7-40BB-BF1E-80E913EF60D1}" srcOrd="3" destOrd="0" parTransId="{A8B105A3-D847-42C1-BF4A-51CA8179326E}" sibTransId="{310EA291-D67E-4DB6-A852-EF91207E91B4}"/>
    <dgm:cxn modelId="{E035E08B-CDD1-40FC-8AA9-D8AC970D2CD3}" type="presOf" srcId="{750DED89-C9D7-40BB-BF1E-80E913EF60D1}" destId="{8A9C1275-CE4E-42D2-B06A-390CDAFCA695}" srcOrd="1" destOrd="0" presId="urn:microsoft.com/office/officeart/2005/8/layout/list1"/>
    <dgm:cxn modelId="{997065F7-44B9-4C14-BA95-50304A23C6F9}" type="presOf" srcId="{A2FCFA91-8AF7-40A0-B547-7F63B3B51B87}" destId="{A873FBAA-1029-4F7D-BD89-E17C61499FE3}" srcOrd="1" destOrd="0" presId="urn:microsoft.com/office/officeart/2005/8/layout/list1"/>
    <dgm:cxn modelId="{82863114-C6B7-45B1-A3F9-D92FCCCAE400}" type="presOf" srcId="{26F0AFA3-CC61-4F59-B7B4-3EA7C4A98425}" destId="{9F8A8389-3FE2-4D96-AA3D-FB5EB20EC7BC}" srcOrd="0"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86D25F09-76B4-4F59-B8A9-472D88FA11D6}" type="presOf" srcId="{E3728C20-EB6D-4606-A9DD-C48473CE9A1D}" destId="{7DBC65CD-5B2C-42F2-96AE-8E65EEA901A5}" srcOrd="0" destOrd="0" presId="urn:microsoft.com/office/officeart/2005/8/layout/list1"/>
    <dgm:cxn modelId="{26601C35-5E04-44FD-BB15-DFF8CC7105E2}" type="presOf" srcId="{750DED89-C9D7-40BB-BF1E-80E913EF60D1}" destId="{C02E2FFD-9A69-41B7-BA48-04EF8A4B6E9B}" srcOrd="0" destOrd="0" presId="urn:microsoft.com/office/officeart/2005/8/layout/list1"/>
    <dgm:cxn modelId="{67B8C644-1F76-4D07-AAB9-71312A14AA2E}" srcId="{E3728C20-EB6D-4606-A9DD-C48473CE9A1D}" destId="{A2FCFA91-8AF7-40A0-B547-7F63B3B51B87}" srcOrd="4" destOrd="0" parTransId="{79DE3A99-DC79-43DE-A4EC-F34D145A233F}" sibTransId="{F3BB8F0E-E321-4E43-AD9A-7DDFD9D2E7F2}"/>
    <dgm:cxn modelId="{75379840-5B6A-45EC-A744-F224B42A7C1B}" type="presOf" srcId="{A2FCFA91-8AF7-40A0-B547-7F63B3B51B87}" destId="{7A67AAD4-8DF0-41FC-B720-7E21771CC6B7}" srcOrd="0" destOrd="0" presId="urn:microsoft.com/office/officeart/2005/8/layout/list1"/>
    <dgm:cxn modelId="{1B27F0B8-A534-472D-BD4E-335BB9E156C7}" type="presOf" srcId="{26F0AFA3-CC61-4F59-B7B4-3EA7C4A98425}" destId="{7A734AB2-47DC-430A-AF94-79125E632AC1}" srcOrd="1" destOrd="0" presId="urn:microsoft.com/office/officeart/2005/8/layout/list1"/>
    <dgm:cxn modelId="{AE91FA05-031C-4A8C-BAF1-698D5213B15C}" type="presParOf" srcId="{7DBC65CD-5B2C-42F2-96AE-8E65EEA901A5}" destId="{3D411920-83B9-466E-93C4-84646E5CBD5C}" srcOrd="0" destOrd="0" presId="urn:microsoft.com/office/officeart/2005/8/layout/list1"/>
    <dgm:cxn modelId="{A8BAB062-0745-4415-B287-29EEE52167D5}" type="presParOf" srcId="{3D411920-83B9-466E-93C4-84646E5CBD5C}" destId="{CB8EBB56-8504-4F7A-BC5D-033D90FEAF3F}" srcOrd="0" destOrd="0" presId="urn:microsoft.com/office/officeart/2005/8/layout/list1"/>
    <dgm:cxn modelId="{8642A572-C2BD-458F-A5F8-3D7AFE243A34}" type="presParOf" srcId="{3D411920-83B9-466E-93C4-84646E5CBD5C}" destId="{9FF565D8-69D8-4A13-A441-9ED1A07415DC}" srcOrd="1" destOrd="0" presId="urn:microsoft.com/office/officeart/2005/8/layout/list1"/>
    <dgm:cxn modelId="{F3000036-D137-4AB9-ABA9-D2115511122D}" type="presParOf" srcId="{7DBC65CD-5B2C-42F2-96AE-8E65EEA901A5}" destId="{823C9682-A650-42E2-8644-EA9414D4B23A}" srcOrd="1" destOrd="0" presId="urn:microsoft.com/office/officeart/2005/8/layout/list1"/>
    <dgm:cxn modelId="{421F2C68-0438-44D4-92E0-15C6F2A94E1C}" type="presParOf" srcId="{7DBC65CD-5B2C-42F2-96AE-8E65EEA901A5}" destId="{59923391-13B1-4A05-B0BD-54033F5EB283}" srcOrd="2" destOrd="0" presId="urn:microsoft.com/office/officeart/2005/8/layout/list1"/>
    <dgm:cxn modelId="{D9AB9823-5848-42F4-B3DB-94B6006156B4}" type="presParOf" srcId="{7DBC65CD-5B2C-42F2-96AE-8E65EEA901A5}" destId="{198E1732-DCF1-44AD-B512-6B0EEB30425A}" srcOrd="3" destOrd="0" presId="urn:microsoft.com/office/officeart/2005/8/layout/list1"/>
    <dgm:cxn modelId="{7F25D855-27DA-4803-A0AD-F30C4A692E7A}" type="presParOf" srcId="{7DBC65CD-5B2C-42F2-96AE-8E65EEA901A5}" destId="{C8D4A645-FE78-4EAF-9CA3-0252F9794F9B}" srcOrd="4" destOrd="0" presId="urn:microsoft.com/office/officeart/2005/8/layout/list1"/>
    <dgm:cxn modelId="{78CACCCB-9029-438C-BE4B-8B7CB55B209D}" type="presParOf" srcId="{C8D4A645-FE78-4EAF-9CA3-0252F9794F9B}" destId="{62C99DC8-ABD1-4BC1-96D5-DB8A95655A56}" srcOrd="0" destOrd="0" presId="urn:microsoft.com/office/officeart/2005/8/layout/list1"/>
    <dgm:cxn modelId="{00F546B7-4199-4D6C-AD68-E17CFB57B159}" type="presParOf" srcId="{C8D4A645-FE78-4EAF-9CA3-0252F9794F9B}" destId="{4F1B875E-30C4-4296-AF0A-B2F0FF98E937}" srcOrd="1" destOrd="0" presId="urn:microsoft.com/office/officeart/2005/8/layout/list1"/>
    <dgm:cxn modelId="{884497BB-4126-4E99-88FA-A8D49061886E}" type="presParOf" srcId="{7DBC65CD-5B2C-42F2-96AE-8E65EEA901A5}" destId="{A6BBF129-1C87-48B0-9C84-4586D01AD5ED}" srcOrd="5" destOrd="0" presId="urn:microsoft.com/office/officeart/2005/8/layout/list1"/>
    <dgm:cxn modelId="{37AE8A70-CC01-409A-8D2A-618934559701}" type="presParOf" srcId="{7DBC65CD-5B2C-42F2-96AE-8E65EEA901A5}" destId="{4447009D-8EA2-41AA-BBF3-3154EA9B2F24}" srcOrd="6" destOrd="0" presId="urn:microsoft.com/office/officeart/2005/8/layout/list1"/>
    <dgm:cxn modelId="{FE8F4EC7-3F58-4CD3-8858-8FA3C0B7434E}" type="presParOf" srcId="{7DBC65CD-5B2C-42F2-96AE-8E65EEA901A5}" destId="{5F0C58E9-F97A-442E-B4B6-09E33D55B343}" srcOrd="7" destOrd="0" presId="urn:microsoft.com/office/officeart/2005/8/layout/list1"/>
    <dgm:cxn modelId="{84686581-4E59-4D3F-A6CB-F78A27D5012D}" type="presParOf" srcId="{7DBC65CD-5B2C-42F2-96AE-8E65EEA901A5}" destId="{21427D55-DFAE-4CA3-9A53-5F1EC9C88931}" srcOrd="8" destOrd="0" presId="urn:microsoft.com/office/officeart/2005/8/layout/list1"/>
    <dgm:cxn modelId="{80475216-7F46-4433-9535-63BC41A6F4E6}" type="presParOf" srcId="{21427D55-DFAE-4CA3-9A53-5F1EC9C88931}" destId="{9F8A8389-3FE2-4D96-AA3D-FB5EB20EC7BC}" srcOrd="0" destOrd="0" presId="urn:microsoft.com/office/officeart/2005/8/layout/list1"/>
    <dgm:cxn modelId="{6945D2CA-F452-46BE-BEEA-125ABA8BADEA}" type="presParOf" srcId="{21427D55-DFAE-4CA3-9A53-5F1EC9C88931}" destId="{7A734AB2-47DC-430A-AF94-79125E632AC1}" srcOrd="1" destOrd="0" presId="urn:microsoft.com/office/officeart/2005/8/layout/list1"/>
    <dgm:cxn modelId="{7B4DEFFC-1448-4E93-950B-7C0FCCCE8640}" type="presParOf" srcId="{7DBC65CD-5B2C-42F2-96AE-8E65EEA901A5}" destId="{190742E0-A43C-4E73-80CC-7213116E8627}" srcOrd="9" destOrd="0" presId="urn:microsoft.com/office/officeart/2005/8/layout/list1"/>
    <dgm:cxn modelId="{FAAD317F-9D65-4BA4-8B58-CA6F9A563943}" type="presParOf" srcId="{7DBC65CD-5B2C-42F2-96AE-8E65EEA901A5}" destId="{E4831231-EA6F-485D-A4BA-3A5CF0E78F22}" srcOrd="10" destOrd="0" presId="urn:microsoft.com/office/officeart/2005/8/layout/list1"/>
    <dgm:cxn modelId="{8A173EB3-85FE-4C4A-BC81-5FA09914EB02}" type="presParOf" srcId="{7DBC65CD-5B2C-42F2-96AE-8E65EEA901A5}" destId="{33F0FCDD-7D66-4E97-848D-76CB83D58F9D}" srcOrd="11" destOrd="0" presId="urn:microsoft.com/office/officeart/2005/8/layout/list1"/>
    <dgm:cxn modelId="{E8077F6B-4E62-494A-93E2-0660E92791ED}" type="presParOf" srcId="{7DBC65CD-5B2C-42F2-96AE-8E65EEA901A5}" destId="{A63EA0F5-DA2A-4EA7-908D-CEA173BCF346}" srcOrd="12" destOrd="0" presId="urn:microsoft.com/office/officeart/2005/8/layout/list1"/>
    <dgm:cxn modelId="{E8D20EFD-296C-48FF-A10F-535A03C5BB4E}" type="presParOf" srcId="{A63EA0F5-DA2A-4EA7-908D-CEA173BCF346}" destId="{C02E2FFD-9A69-41B7-BA48-04EF8A4B6E9B}" srcOrd="0" destOrd="0" presId="urn:microsoft.com/office/officeart/2005/8/layout/list1"/>
    <dgm:cxn modelId="{B1BFE47B-7F1F-4313-8CD3-1757C8E32E72}" type="presParOf" srcId="{A63EA0F5-DA2A-4EA7-908D-CEA173BCF346}" destId="{8A9C1275-CE4E-42D2-B06A-390CDAFCA695}" srcOrd="1" destOrd="0" presId="urn:microsoft.com/office/officeart/2005/8/layout/list1"/>
    <dgm:cxn modelId="{78201F7E-13F0-4BF8-8376-69EA31853F3F}" type="presParOf" srcId="{7DBC65CD-5B2C-42F2-96AE-8E65EEA901A5}" destId="{433DFA85-C529-481A-ABE0-74D22DE29FB9}" srcOrd="13" destOrd="0" presId="urn:microsoft.com/office/officeart/2005/8/layout/list1"/>
    <dgm:cxn modelId="{C69F06C5-8C03-40D5-A577-2B8CD0A9742A}" type="presParOf" srcId="{7DBC65CD-5B2C-42F2-96AE-8E65EEA901A5}" destId="{5A8156A4-78CA-4802-9366-A6BC5F566F74}" srcOrd="14" destOrd="0" presId="urn:microsoft.com/office/officeart/2005/8/layout/list1"/>
    <dgm:cxn modelId="{C20DFC18-9016-4773-B97F-16068789F912}" type="presParOf" srcId="{7DBC65CD-5B2C-42F2-96AE-8E65EEA901A5}" destId="{E0C9797D-4059-42A2-B5A2-41A60458154D}" srcOrd="15" destOrd="0" presId="urn:microsoft.com/office/officeart/2005/8/layout/list1"/>
    <dgm:cxn modelId="{07DC47A0-9A7F-42A6-9574-AA018D696767}" type="presParOf" srcId="{7DBC65CD-5B2C-42F2-96AE-8E65EEA901A5}" destId="{B4651063-24C5-45B5-9C25-D173ACA5D334}" srcOrd="16" destOrd="0" presId="urn:microsoft.com/office/officeart/2005/8/layout/list1"/>
    <dgm:cxn modelId="{49553B42-783A-45D5-B5CE-29B22EA51A94}" type="presParOf" srcId="{B4651063-24C5-45B5-9C25-D173ACA5D334}" destId="{7A67AAD4-8DF0-41FC-B720-7E21771CC6B7}" srcOrd="0" destOrd="0" presId="urn:microsoft.com/office/officeart/2005/8/layout/list1"/>
    <dgm:cxn modelId="{ECE2F533-6448-4896-A1C6-921B5706256C}" type="presParOf" srcId="{B4651063-24C5-45B5-9C25-D173ACA5D334}" destId="{A873FBAA-1029-4F7D-BD89-E17C61499FE3}" srcOrd="1" destOrd="0" presId="urn:microsoft.com/office/officeart/2005/8/layout/list1"/>
    <dgm:cxn modelId="{C3116649-CB8C-4BE9-8386-CC2EBC755081}" type="presParOf" srcId="{7DBC65CD-5B2C-42F2-96AE-8E65EEA901A5}" destId="{C91C7240-02C9-4843-99A4-766DB850676B}" srcOrd="17" destOrd="0" presId="urn:microsoft.com/office/officeart/2005/8/layout/list1"/>
    <dgm:cxn modelId="{26A26214-B5F9-4E84-8C46-00118A766BE3}" type="presParOf" srcId="{7DBC65CD-5B2C-42F2-96AE-8E65EEA901A5}" destId="{3FD1724D-F9E6-4905-A2AE-6912E59F9A4C}" srcOrd="18" destOrd="0" presId="urn:microsoft.com/office/officeart/2005/8/layout/list1"/>
    <dgm:cxn modelId="{8BB1B961-24F1-4F3B-A3AB-820052495F34}" type="presParOf" srcId="{7DBC65CD-5B2C-42F2-96AE-8E65EEA901A5}" destId="{99BAF24A-F6E5-426A-97C5-9A29FCCD7C4C}" srcOrd="19" destOrd="0" presId="urn:microsoft.com/office/officeart/2005/8/layout/list1"/>
    <dgm:cxn modelId="{FC52D225-38CD-4452-90ED-17E1CB79737D}" type="presParOf" srcId="{7DBC65CD-5B2C-42F2-96AE-8E65EEA901A5}" destId="{531E566B-3184-4D9B-A127-8AAB7819D8AF}" srcOrd="20" destOrd="0" presId="urn:microsoft.com/office/officeart/2005/8/layout/list1"/>
    <dgm:cxn modelId="{1310D66B-A8EE-48DC-B041-E49DA5E1B05D}" type="presParOf" srcId="{531E566B-3184-4D9B-A127-8AAB7819D8AF}" destId="{A900315C-A52B-4947-9044-D3D8F584FBC4}" srcOrd="0" destOrd="0" presId="urn:microsoft.com/office/officeart/2005/8/layout/list1"/>
    <dgm:cxn modelId="{904BE311-6D57-4CEF-BDA4-F3615C1438EE}" type="presParOf" srcId="{531E566B-3184-4D9B-A127-8AAB7819D8AF}" destId="{DB2AFEC6-F56D-45D2-9AC7-7898C798A8FA}" srcOrd="1" destOrd="0" presId="urn:microsoft.com/office/officeart/2005/8/layout/list1"/>
    <dgm:cxn modelId="{F18B19C4-B6A6-4CAB-B25F-87041D1EBB27}" type="presParOf" srcId="{7DBC65CD-5B2C-42F2-96AE-8E65EEA901A5}" destId="{C8FB08D2-E450-4A07-AEE9-7B7D361251B2}" srcOrd="21" destOrd="0" presId="urn:microsoft.com/office/officeart/2005/8/layout/list1"/>
    <dgm:cxn modelId="{5524E88D-2259-43F9-92D2-E6F3F3C21053}" type="presParOf" srcId="{7DBC65CD-5B2C-42F2-96AE-8E65EEA901A5}" destId="{D2EC3DE2-98E3-4C4A-8547-AC8A5AE5ECBF}" srcOrd="2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7B508445-C138-4586-A968-1AF07C873594}">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AA31C6-47AF-4E83-A928-57F6472EBA6D}">
      <dsp:nvSpPr>
        <dsp:cNvPr id="0" name=""/>
        <dsp:cNvSpPr/>
      </dsp:nvSpPr>
      <dsp:spPr>
        <a:xfrm>
          <a:off x="369570" y="3670080"/>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0C128EBE-6883-4F2F-B301-0E2995AF06CA}">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E1C2B-1C78-4EFB-A000-543DDD96A79E}">
      <dsp:nvSpPr>
        <dsp:cNvPr id="0" name=""/>
        <dsp:cNvSpPr/>
      </dsp:nvSpPr>
      <dsp:spPr>
        <a:xfrm>
          <a:off x="369570" y="367008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2AB64845-85B4-4125-B799-AA5311A1124E}">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2F4B1A-F8E4-446F-B67B-D3E057671A66}">
      <dsp:nvSpPr>
        <dsp:cNvPr id="0" name=""/>
        <dsp:cNvSpPr/>
      </dsp:nvSpPr>
      <dsp:spPr>
        <a:xfrm>
          <a:off x="369570" y="367008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0AFC2C29-E8A5-410B-8E06-9F89EC467748}">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4DA44-7A59-46D0-8FEF-91184AA5C9D1}">
      <dsp:nvSpPr>
        <dsp:cNvPr id="0" name=""/>
        <dsp:cNvSpPr/>
      </dsp:nvSpPr>
      <dsp:spPr>
        <a:xfrm>
          <a:off x="369570" y="367008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D2EC3DE2-98E3-4C4A-8547-AC8A5AE5ECBF}">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2AFEC6-F56D-45D2-9AC7-7898C798A8FA}">
      <dsp:nvSpPr>
        <dsp:cNvPr id="0" name=""/>
        <dsp:cNvSpPr/>
      </dsp:nvSpPr>
      <dsp:spPr>
        <a:xfrm>
          <a:off x="369570" y="367008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D2EC3DE2-98E3-4C4A-8547-AC8A5AE5ECBF}">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2AFEC6-F56D-45D2-9AC7-7898C798A8FA}">
      <dsp:nvSpPr>
        <dsp:cNvPr id="0" name=""/>
        <dsp:cNvSpPr/>
      </dsp:nvSpPr>
      <dsp:spPr>
        <a:xfrm>
          <a:off x="369570" y="367008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9923391-13B1-4A05-B0BD-54033F5EB283}">
      <dsp:nvSpPr>
        <dsp:cNvPr id="0" name=""/>
        <dsp:cNvSpPr/>
      </dsp:nvSpPr>
      <dsp:spPr>
        <a:xfrm>
          <a:off x="0" y="70151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369570" y="49487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Introduction</a:t>
          </a:r>
        </a:p>
      </dsp:txBody>
      <dsp:txXfrm>
        <a:off x="369570" y="494879"/>
        <a:ext cx="5173980" cy="413280"/>
      </dsp:txXfrm>
    </dsp:sp>
    <dsp:sp modelId="{4447009D-8EA2-41AA-BBF3-3154EA9B2F24}">
      <dsp:nvSpPr>
        <dsp:cNvPr id="0" name=""/>
        <dsp:cNvSpPr/>
      </dsp:nvSpPr>
      <dsp:spPr>
        <a:xfrm>
          <a:off x="0" y="133655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369570" y="112991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 How To?	</a:t>
          </a:r>
        </a:p>
      </dsp:txBody>
      <dsp:txXfrm>
        <a:off x="369570" y="1129919"/>
        <a:ext cx="5173980" cy="413280"/>
      </dsp:txXfrm>
    </dsp:sp>
    <dsp:sp modelId="{E4831231-EA6F-485D-A4BA-3A5CF0E78F22}">
      <dsp:nvSpPr>
        <dsp:cNvPr id="0" name=""/>
        <dsp:cNvSpPr/>
      </dsp:nvSpPr>
      <dsp:spPr>
        <a:xfrm>
          <a:off x="0" y="1971599"/>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369570" y="1764960"/>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How to write SAP Data Migration Functional Specification</a:t>
          </a:r>
        </a:p>
      </dsp:txBody>
      <dsp:txXfrm>
        <a:off x="369570" y="1764960"/>
        <a:ext cx="5173980" cy="413280"/>
      </dsp:txXfrm>
    </dsp:sp>
    <dsp:sp modelId="{5A8156A4-78CA-4802-9366-A6BC5F566F74}">
      <dsp:nvSpPr>
        <dsp:cNvPr id="0" name=""/>
        <dsp:cNvSpPr/>
      </dsp:nvSpPr>
      <dsp:spPr>
        <a:xfrm>
          <a:off x="0" y="260664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C1275-CE4E-42D2-B06A-390CDAFCA695}">
      <dsp:nvSpPr>
        <dsp:cNvPr id="0" name=""/>
        <dsp:cNvSpPr/>
      </dsp:nvSpPr>
      <dsp:spPr>
        <a:xfrm>
          <a:off x="369570" y="239999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endParaRPr lang="en-US" sz="1400" kern="1200" dirty="0"/>
        </a:p>
        <a:p>
          <a:pPr lvl="0" algn="l" defTabSz="622300">
            <a:lnSpc>
              <a:spcPct val="90000"/>
            </a:lnSpc>
            <a:spcBef>
              <a:spcPct val="0"/>
            </a:spcBef>
            <a:spcAft>
              <a:spcPct val="35000"/>
            </a:spcAft>
          </a:pPr>
          <a:r>
            <a:rPr lang="en-US" sz="1400" kern="1200" dirty="0"/>
            <a:t>Tools used in SAP Data Migration</a:t>
          </a:r>
        </a:p>
        <a:p>
          <a:pPr lvl="0" algn="l" defTabSz="622300">
            <a:lnSpc>
              <a:spcPct val="90000"/>
            </a:lnSpc>
            <a:spcBef>
              <a:spcPct val="0"/>
            </a:spcBef>
            <a:spcAft>
              <a:spcPct val="35000"/>
            </a:spcAft>
          </a:pPr>
          <a:endParaRPr lang="en-US" sz="1400" kern="1200" dirty="0"/>
        </a:p>
      </dsp:txBody>
      <dsp:txXfrm>
        <a:off x="369570" y="2399999"/>
        <a:ext cx="5173980" cy="413280"/>
      </dsp:txXfrm>
    </dsp:sp>
    <dsp:sp modelId="{3FD1724D-F9E6-4905-A2AE-6912E59F9A4C}">
      <dsp:nvSpPr>
        <dsp:cNvPr id="0" name=""/>
        <dsp:cNvSpPr/>
      </dsp:nvSpPr>
      <dsp:spPr>
        <a:xfrm>
          <a:off x="0" y="324168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3FBAA-1029-4F7D-BD89-E17C61499FE3}">
      <dsp:nvSpPr>
        <dsp:cNvPr id="0" name=""/>
        <dsp:cNvSpPr/>
      </dsp:nvSpPr>
      <dsp:spPr>
        <a:xfrm>
          <a:off x="369570" y="3035039"/>
          <a:ext cx="5173980" cy="413280"/>
        </a:xfrm>
        <a:prstGeom prst="roundRect">
          <a:avLst/>
        </a:prstGeom>
        <a:solidFill>
          <a:schemeClr val="accent6">
            <a:alpha val="24000"/>
          </a:schemeClr>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SAP Data Migration Phases</a:t>
          </a:r>
        </a:p>
      </dsp:txBody>
      <dsp:txXfrm>
        <a:off x="369570" y="3035039"/>
        <a:ext cx="5173980" cy="413280"/>
      </dsp:txXfrm>
    </dsp:sp>
    <dsp:sp modelId="{D2EC3DE2-98E3-4C4A-8547-AC8A5AE5ECBF}">
      <dsp:nvSpPr>
        <dsp:cNvPr id="0" name=""/>
        <dsp:cNvSpPr/>
      </dsp:nvSpPr>
      <dsp:spPr>
        <a:xfrm>
          <a:off x="0" y="3876720"/>
          <a:ext cx="73914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2AFEC6-F56D-45D2-9AC7-7898C798A8FA}">
      <dsp:nvSpPr>
        <dsp:cNvPr id="0" name=""/>
        <dsp:cNvSpPr/>
      </dsp:nvSpPr>
      <dsp:spPr>
        <a:xfrm>
          <a:off x="369570" y="3670080"/>
          <a:ext cx="5173980" cy="413280"/>
        </a:xfrm>
        <a:prstGeom prst="roundRect">
          <a:avLst/>
        </a:prstGeom>
        <a:solidFill>
          <a:schemeClr val="accent6"/>
        </a:solidFill>
        <a:ln w="25400" cap="flat" cmpd="sng" algn="ctr">
          <a:solidFill>
            <a:schemeClr val="lt1">
              <a:hueOff val="0"/>
              <a:satOff val="0"/>
              <a:lumOff val="0"/>
              <a:alphaOff val="0"/>
            </a:schemeClr>
          </a:solidFill>
          <a:prstDash val="solid"/>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lvl="0" algn="l" defTabSz="622300">
            <a:lnSpc>
              <a:spcPct val="90000"/>
            </a:lnSpc>
            <a:spcBef>
              <a:spcPct val="0"/>
            </a:spcBef>
            <a:spcAft>
              <a:spcPct val="35000"/>
            </a:spcAft>
          </a:pPr>
          <a:r>
            <a:rPr lang="en-US" sz="1400" kern="1200" dirty="0"/>
            <a:t>Demo</a:t>
          </a:r>
        </a:p>
      </dsp:txBody>
      <dsp:txXfrm>
        <a:off x="369570" y="3670080"/>
        <a:ext cx="5173980" cy="4132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D3D22B3-F0C4-4DFA-8E5A-D6F033354893}" type="datetimeFigureOut">
              <a:rPr lang="en-US"/>
              <a:pPr>
                <a:defRPr/>
              </a:pPr>
              <a:t>3/1/2018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6BE7C4E-A23A-4AB1-ACE8-A237140EDDC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GB" dirty="0"/>
              <a:t>© 2006 Capgemini - All rights reserved</a:t>
            </a: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553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656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758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861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963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06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16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270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373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475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5632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577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680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782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885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7987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089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192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294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397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499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5734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601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704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806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8909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011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113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216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318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421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523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58371"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9830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5939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041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144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2467"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700088" y="741363"/>
            <a:ext cx="5449887" cy="4087812"/>
          </a:xfrm>
          <a:noFill/>
          <a:ln>
            <a:solidFill>
              <a:srgbClr val="000000"/>
            </a:solidFill>
            <a:miter lim="800000"/>
            <a:headEnd/>
            <a:tailEnd/>
          </a:ln>
        </p:spPr>
      </p:sp>
      <p:sp>
        <p:nvSpPr>
          <p:cNvPr id="64515"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245516A-C4C5-4268-8FED-8117FD7FDD83}" type="datetime1">
              <a:rPr lang="en-US"/>
              <a:pPr>
                <a:defRPr/>
              </a:pPr>
              <a:t>3/1/2018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DC102-C0BD-46CA-A723-81F85B8BC38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9E3249-1B39-4BED-BDB9-FC1CE6DDE459}" type="datetime1">
              <a:rPr lang="en-US"/>
              <a:pPr>
                <a:defRPr/>
              </a:pPr>
              <a:t>3/1/2018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E9D9229-3154-4DAB-921F-C50EF2F0EDD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A704F2F-91B0-42FD-9AEE-724FA0A1C37A}" type="datetime1">
              <a:rPr lang="en-US"/>
              <a:pPr>
                <a:defRPr/>
              </a:pPr>
              <a:t>3/1/2018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384AFEB-1D79-42AF-B6F2-B7830AA5546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 name="Freeform 79"/>
          <p:cNvSpPr>
            <a:spLocks/>
          </p:cNvSpPr>
          <p:nvPr/>
        </p:nvSpPr>
        <p:spPr bwMode="auto">
          <a:xfrm>
            <a:off x="0" y="0"/>
            <a:ext cx="9144000" cy="6858000"/>
          </a:xfrm>
          <a:custGeom>
            <a:avLst/>
            <a:gdLst/>
            <a:ahLst/>
            <a:cxnLst>
              <a:cxn ang="0">
                <a:pos x="624" y="3322"/>
              </a:cxn>
              <a:cxn ang="0">
                <a:pos x="715" y="3246"/>
              </a:cxn>
              <a:cxn ang="0">
                <a:pos x="805" y="3175"/>
              </a:cxn>
              <a:cxn ang="0">
                <a:pos x="898" y="3111"/>
              </a:cxn>
              <a:cxn ang="0">
                <a:pos x="993" y="3049"/>
              </a:cxn>
              <a:cxn ang="0">
                <a:pos x="1089" y="2993"/>
              </a:cxn>
              <a:cxn ang="0">
                <a:pos x="1285" y="2893"/>
              </a:cxn>
              <a:cxn ang="0">
                <a:pos x="1485" y="2806"/>
              </a:cxn>
              <a:cxn ang="0">
                <a:pos x="1693" y="2729"/>
              </a:cxn>
              <a:cxn ang="0">
                <a:pos x="1904" y="2662"/>
              </a:cxn>
              <a:cxn ang="0">
                <a:pos x="2118" y="2600"/>
              </a:cxn>
              <a:cxn ang="0">
                <a:pos x="2229" y="2571"/>
              </a:cxn>
              <a:cxn ang="0">
                <a:pos x="2475" y="2511"/>
              </a:cxn>
              <a:cxn ang="0">
                <a:pos x="2720" y="2456"/>
              </a:cxn>
              <a:cxn ang="0">
                <a:pos x="3205" y="2358"/>
              </a:cxn>
              <a:cxn ang="0">
                <a:pos x="3198" y="2358"/>
              </a:cxn>
              <a:cxn ang="0">
                <a:pos x="3929" y="2202"/>
              </a:cxn>
              <a:cxn ang="0">
                <a:pos x="4229" y="2129"/>
              </a:cxn>
              <a:cxn ang="0">
                <a:pos x="4409" y="2078"/>
              </a:cxn>
              <a:cxn ang="0">
                <a:pos x="4573" y="2025"/>
              </a:cxn>
              <a:cxn ang="0">
                <a:pos x="4725" y="1967"/>
              </a:cxn>
              <a:cxn ang="0">
                <a:pos x="4867" y="1902"/>
              </a:cxn>
              <a:cxn ang="0">
                <a:pos x="5000" y="1829"/>
              </a:cxn>
              <a:cxn ang="0">
                <a:pos x="5125" y="1745"/>
              </a:cxn>
              <a:cxn ang="0">
                <a:pos x="5245" y="1651"/>
              </a:cxn>
              <a:cxn ang="0">
                <a:pos x="5362" y="1542"/>
              </a:cxn>
              <a:cxn ang="0">
                <a:pos x="5475" y="1420"/>
              </a:cxn>
              <a:cxn ang="0">
                <a:pos x="5587" y="1280"/>
              </a:cxn>
              <a:cxn ang="0">
                <a:pos x="5702" y="1122"/>
              </a:cxn>
              <a:cxn ang="0">
                <a:pos x="5760" y="0"/>
              </a:cxn>
              <a:cxn ang="0">
                <a:pos x="0" y="4451"/>
              </a:cxn>
              <a:cxn ang="0">
                <a:pos x="20" y="4451"/>
              </a:cxn>
              <a:cxn ang="0">
                <a:pos x="55" y="4278"/>
              </a:cxn>
              <a:cxn ang="0">
                <a:pos x="102" y="4111"/>
              </a:cxn>
              <a:cxn ang="0">
                <a:pos x="124" y="4053"/>
              </a:cxn>
              <a:cxn ang="0">
                <a:pos x="169" y="3944"/>
              </a:cxn>
              <a:cxn ang="0">
                <a:pos x="220" y="3836"/>
              </a:cxn>
              <a:cxn ang="0">
                <a:pos x="278" y="3735"/>
              </a:cxn>
              <a:cxn ang="0">
                <a:pos x="342" y="3635"/>
              </a:cxn>
              <a:cxn ang="0">
                <a:pos x="415" y="3540"/>
              </a:cxn>
              <a:cxn ang="0">
                <a:pos x="493" y="3449"/>
              </a:cxn>
              <a:cxn ang="0">
                <a:pos x="578" y="3364"/>
              </a:cxn>
              <a:cxn ang="0">
                <a:pos x="624" y="3322"/>
              </a:cxn>
            </a:cxnLst>
            <a:rect l="0" t="0" r="r" b="b"/>
            <a:pathLst>
              <a:path w="5760" h="4451">
                <a:moveTo>
                  <a:pt x="624" y="3322"/>
                </a:moveTo>
                <a:lnTo>
                  <a:pt x="624" y="3322"/>
                </a:lnTo>
                <a:lnTo>
                  <a:pt x="669" y="3284"/>
                </a:lnTo>
                <a:lnTo>
                  <a:pt x="715" y="3246"/>
                </a:lnTo>
                <a:lnTo>
                  <a:pt x="760" y="3209"/>
                </a:lnTo>
                <a:lnTo>
                  <a:pt x="805" y="3175"/>
                </a:lnTo>
                <a:lnTo>
                  <a:pt x="853" y="3142"/>
                </a:lnTo>
                <a:lnTo>
                  <a:pt x="898" y="3111"/>
                </a:lnTo>
                <a:lnTo>
                  <a:pt x="945" y="3080"/>
                </a:lnTo>
                <a:lnTo>
                  <a:pt x="993" y="3049"/>
                </a:lnTo>
                <a:lnTo>
                  <a:pt x="1042" y="3020"/>
                </a:lnTo>
                <a:lnTo>
                  <a:pt x="1089" y="2993"/>
                </a:lnTo>
                <a:lnTo>
                  <a:pt x="1185" y="2940"/>
                </a:lnTo>
                <a:lnTo>
                  <a:pt x="1285" y="2893"/>
                </a:lnTo>
                <a:lnTo>
                  <a:pt x="1385" y="2847"/>
                </a:lnTo>
                <a:lnTo>
                  <a:pt x="1485" y="2806"/>
                </a:lnTo>
                <a:lnTo>
                  <a:pt x="1589" y="2766"/>
                </a:lnTo>
                <a:lnTo>
                  <a:pt x="1693" y="2729"/>
                </a:lnTo>
                <a:lnTo>
                  <a:pt x="1798" y="2695"/>
                </a:lnTo>
                <a:lnTo>
                  <a:pt x="1904" y="2662"/>
                </a:lnTo>
                <a:lnTo>
                  <a:pt x="2011" y="2631"/>
                </a:lnTo>
                <a:lnTo>
                  <a:pt x="2118" y="2600"/>
                </a:lnTo>
                <a:lnTo>
                  <a:pt x="2229" y="2571"/>
                </a:lnTo>
                <a:lnTo>
                  <a:pt x="2229" y="2571"/>
                </a:lnTo>
                <a:lnTo>
                  <a:pt x="2351" y="2540"/>
                </a:lnTo>
                <a:lnTo>
                  <a:pt x="2475" y="2511"/>
                </a:lnTo>
                <a:lnTo>
                  <a:pt x="2596" y="2482"/>
                </a:lnTo>
                <a:lnTo>
                  <a:pt x="2720" y="2456"/>
                </a:lnTo>
                <a:lnTo>
                  <a:pt x="2964" y="2406"/>
                </a:lnTo>
                <a:lnTo>
                  <a:pt x="3205" y="2358"/>
                </a:lnTo>
                <a:lnTo>
                  <a:pt x="3198" y="2358"/>
                </a:lnTo>
                <a:lnTo>
                  <a:pt x="3198" y="2358"/>
                </a:lnTo>
                <a:lnTo>
                  <a:pt x="3705" y="2251"/>
                </a:lnTo>
                <a:lnTo>
                  <a:pt x="3929" y="2202"/>
                </a:lnTo>
                <a:lnTo>
                  <a:pt x="4133" y="2155"/>
                </a:lnTo>
                <a:lnTo>
                  <a:pt x="4229" y="2129"/>
                </a:lnTo>
                <a:lnTo>
                  <a:pt x="4320" y="2104"/>
                </a:lnTo>
                <a:lnTo>
                  <a:pt x="4409" y="2078"/>
                </a:lnTo>
                <a:lnTo>
                  <a:pt x="4493" y="2053"/>
                </a:lnTo>
                <a:lnTo>
                  <a:pt x="4573" y="2025"/>
                </a:lnTo>
                <a:lnTo>
                  <a:pt x="4651" y="1996"/>
                </a:lnTo>
                <a:lnTo>
                  <a:pt x="4725" y="1967"/>
                </a:lnTo>
                <a:lnTo>
                  <a:pt x="4798" y="1935"/>
                </a:lnTo>
                <a:lnTo>
                  <a:pt x="4867" y="1902"/>
                </a:lnTo>
                <a:lnTo>
                  <a:pt x="4935" y="1865"/>
                </a:lnTo>
                <a:lnTo>
                  <a:pt x="5000" y="1829"/>
                </a:lnTo>
                <a:lnTo>
                  <a:pt x="5064" y="1789"/>
                </a:lnTo>
                <a:lnTo>
                  <a:pt x="5125" y="1745"/>
                </a:lnTo>
                <a:lnTo>
                  <a:pt x="5187" y="1700"/>
                </a:lnTo>
                <a:lnTo>
                  <a:pt x="5245" y="1651"/>
                </a:lnTo>
                <a:lnTo>
                  <a:pt x="5304" y="1598"/>
                </a:lnTo>
                <a:lnTo>
                  <a:pt x="5362" y="1542"/>
                </a:lnTo>
                <a:lnTo>
                  <a:pt x="5418" y="1484"/>
                </a:lnTo>
                <a:lnTo>
                  <a:pt x="5475" y="1420"/>
                </a:lnTo>
                <a:lnTo>
                  <a:pt x="5531" y="1351"/>
                </a:lnTo>
                <a:lnTo>
                  <a:pt x="5587" y="1280"/>
                </a:lnTo>
                <a:lnTo>
                  <a:pt x="5644" y="1204"/>
                </a:lnTo>
                <a:lnTo>
                  <a:pt x="5702" y="1122"/>
                </a:lnTo>
                <a:lnTo>
                  <a:pt x="5760" y="1036"/>
                </a:lnTo>
                <a:lnTo>
                  <a:pt x="5760" y="0"/>
                </a:lnTo>
                <a:lnTo>
                  <a:pt x="0" y="0"/>
                </a:lnTo>
                <a:lnTo>
                  <a:pt x="0" y="4451"/>
                </a:lnTo>
                <a:lnTo>
                  <a:pt x="20" y="4451"/>
                </a:lnTo>
                <a:lnTo>
                  <a:pt x="20" y="4451"/>
                </a:lnTo>
                <a:lnTo>
                  <a:pt x="35" y="4366"/>
                </a:lnTo>
                <a:lnTo>
                  <a:pt x="55" y="4278"/>
                </a:lnTo>
                <a:lnTo>
                  <a:pt x="76" y="4195"/>
                </a:lnTo>
                <a:lnTo>
                  <a:pt x="102" y="4111"/>
                </a:lnTo>
                <a:lnTo>
                  <a:pt x="102" y="4111"/>
                </a:lnTo>
                <a:lnTo>
                  <a:pt x="124" y="4053"/>
                </a:lnTo>
                <a:lnTo>
                  <a:pt x="145" y="3998"/>
                </a:lnTo>
                <a:lnTo>
                  <a:pt x="169" y="3944"/>
                </a:lnTo>
                <a:lnTo>
                  <a:pt x="193" y="3889"/>
                </a:lnTo>
                <a:lnTo>
                  <a:pt x="220" y="3836"/>
                </a:lnTo>
                <a:lnTo>
                  <a:pt x="247" y="3786"/>
                </a:lnTo>
                <a:lnTo>
                  <a:pt x="278" y="3735"/>
                </a:lnTo>
                <a:lnTo>
                  <a:pt x="309" y="3684"/>
                </a:lnTo>
                <a:lnTo>
                  <a:pt x="342" y="3635"/>
                </a:lnTo>
                <a:lnTo>
                  <a:pt x="378" y="3587"/>
                </a:lnTo>
                <a:lnTo>
                  <a:pt x="415" y="3540"/>
                </a:lnTo>
                <a:lnTo>
                  <a:pt x="453" y="3495"/>
                </a:lnTo>
                <a:lnTo>
                  <a:pt x="493" y="3449"/>
                </a:lnTo>
                <a:lnTo>
                  <a:pt x="535" y="3406"/>
                </a:lnTo>
                <a:lnTo>
                  <a:pt x="578" y="3364"/>
                </a:lnTo>
                <a:lnTo>
                  <a:pt x="624" y="3322"/>
                </a:lnTo>
                <a:lnTo>
                  <a:pt x="624" y="3322"/>
                </a:lnTo>
                <a:close/>
              </a:path>
            </a:pathLst>
          </a:custGeom>
          <a:solidFill>
            <a:schemeClr val="bg1"/>
          </a:solidFill>
          <a:ln w="9525">
            <a:noFill/>
            <a:round/>
            <a:headEnd/>
            <a:tailEnd/>
          </a:ln>
        </p:spPr>
        <p:txBody>
          <a:bodyPr/>
          <a:lstStyle/>
          <a:p>
            <a:pPr fontAlgn="auto">
              <a:spcBef>
                <a:spcPts val="0"/>
              </a:spcBef>
              <a:spcAft>
                <a:spcPts val="0"/>
              </a:spcAft>
              <a:defRPr/>
            </a:pPr>
            <a:endParaRPr lang="en-US" dirty="0">
              <a:latin typeface="+mn-lt"/>
            </a:endParaRPr>
          </a:p>
        </p:txBody>
      </p:sp>
      <p:pic>
        <p:nvPicPr>
          <p:cNvPr id="4" name="Picture 86" descr="Capgemini_cmyk"/>
          <p:cNvPicPr>
            <a:picLocks noChangeAspect="1" noChangeArrowheads="1"/>
          </p:cNvPicPr>
          <p:nvPr/>
        </p:nvPicPr>
        <p:blipFill>
          <a:blip r:embed="rId3" cstate="print"/>
          <a:srcRect/>
          <a:stretch>
            <a:fillRect/>
          </a:stretch>
        </p:blipFill>
        <p:spPr bwMode="gray">
          <a:xfrm>
            <a:off x="377825" y="358775"/>
            <a:ext cx="1998663" cy="465138"/>
          </a:xfrm>
          <a:prstGeom prst="rect">
            <a:avLst/>
          </a:prstGeom>
          <a:noFill/>
          <a:ln w="9525">
            <a:noFill/>
            <a:miter lim="800000"/>
            <a:headEnd/>
            <a:tailEnd/>
          </a:ln>
        </p:spPr>
      </p:pic>
      <p:pic>
        <p:nvPicPr>
          <p:cNvPr id="5" name="Picture 90"/>
          <p:cNvPicPr>
            <a:picLocks noChangeAspect="1" noChangeArrowheads="1"/>
          </p:cNvPicPr>
          <p:nvPr userDrawn="1"/>
        </p:nvPicPr>
        <p:blipFill>
          <a:blip r:embed="rId4" cstate="print"/>
          <a:srcRect b="10919"/>
          <a:stretch>
            <a:fillRect/>
          </a:stretch>
        </p:blipFill>
        <p:spPr bwMode="auto">
          <a:xfrm>
            <a:off x="0" y="2667000"/>
            <a:ext cx="9144000" cy="4191000"/>
          </a:xfrm>
          <a:prstGeom prst="rect">
            <a:avLst/>
          </a:prstGeom>
          <a:noFill/>
          <a:ln w="19050">
            <a:noFill/>
            <a:miter lim="800000"/>
            <a:headEnd/>
            <a:tailEnd/>
          </a:ln>
        </p:spPr>
      </p:pic>
      <p:sp>
        <p:nvSpPr>
          <p:cNvPr id="6" name="Freeform 92"/>
          <p:cNvSpPr>
            <a:spLocks/>
          </p:cNvSpPr>
          <p:nvPr userDrawn="1">
            <p:custDataLst>
              <p:tags r:id="rId1"/>
            </p:custDataLst>
          </p:nvPr>
        </p:nvSpPr>
        <p:spPr bwMode="auto">
          <a:xfrm>
            <a:off x="-3175" y="1881188"/>
            <a:ext cx="9147175" cy="4976812"/>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27134C"/>
          </a:solidFill>
          <a:ln w="19050" cap="flat" cmpd="sng">
            <a:noFill/>
            <a:prstDash val="solid"/>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46090" name="Rectangle 10"/>
          <p:cNvSpPr>
            <a:spLocks noGrp="1" noChangeArrowheads="1"/>
          </p:cNvSpPr>
          <p:nvPr>
            <p:ph type="ctrTitle" sz="quarter"/>
          </p:nvPr>
        </p:nvSpPr>
        <p:spPr>
          <a:xfrm>
            <a:off x="-3175" y="923925"/>
            <a:ext cx="9144000" cy="1162050"/>
          </a:xfrm>
        </p:spPr>
        <p:txBody>
          <a:bodyPr lIns="972000" tIns="360000" rIns="72000" bIns="72000" anchor="t">
            <a:spAutoFit/>
          </a:bodyPr>
          <a:lstStyle>
            <a:lvl1pPr fontAlgn="t">
              <a:lnSpc>
                <a:spcPct val="100000"/>
              </a:lnSpc>
              <a:defRPr>
                <a:latin typeface="Arial" charset="0"/>
              </a:defRPr>
            </a:lvl1pPr>
          </a:lstStyle>
          <a:p>
            <a:r>
              <a:rPr lang="fr-FR" altLang="en-US"/>
              <a:t>Main Title</a:t>
            </a:r>
            <a:br>
              <a:rPr lang="fr-FR" altLang="en-US"/>
            </a:br>
            <a:r>
              <a:rPr lang="fr-FR" altLang="en-US"/>
              <a:t>(Arial narrow, </a:t>
            </a:r>
            <a:r>
              <a:rPr lang="en-US" altLang="en-US"/>
              <a:t>26</a:t>
            </a:r>
            <a:r>
              <a:rPr lang="fr-FR" altLang="en-US"/>
              <a:t>pt -Maximum 2 lines)</a:t>
            </a:r>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lue space tech"/>
          <p:cNvPicPr>
            <a:picLocks noChangeAspect="1" noChangeArrowheads="1"/>
          </p:cNvPicPr>
          <p:nvPr/>
        </p:nvPicPr>
        <p:blipFill>
          <a:blip r:embed="rId2" cstate="print">
            <a:lum bright="-12000"/>
          </a:blip>
          <a:srcRect r="21249" b="21581"/>
          <a:stretch>
            <a:fillRect/>
          </a:stretch>
        </p:blipFill>
        <p:spPr bwMode="auto">
          <a:xfrm>
            <a:off x="-7938" y="1803400"/>
            <a:ext cx="9151938" cy="5054600"/>
          </a:xfrm>
          <a:prstGeom prst="rect">
            <a:avLst/>
          </a:prstGeom>
          <a:noFill/>
          <a:ln w="9525">
            <a:noFill/>
            <a:miter lim="800000"/>
            <a:headEnd/>
            <a:tailEnd/>
          </a:ln>
        </p:spPr>
      </p:pic>
      <p:pic>
        <p:nvPicPr>
          <p:cNvPr id="5" name="Picture 3" descr="spade 1"/>
          <p:cNvPicPr>
            <a:picLocks noChangeAspect="1" noChangeArrowheads="1"/>
          </p:cNvPicPr>
          <p:nvPr/>
        </p:nvPicPr>
        <p:blipFill>
          <a:blip r:embed="rId3" cstate="print"/>
          <a:srcRect l="1099" b="8173"/>
          <a:stretch>
            <a:fillRect/>
          </a:stretch>
        </p:blipFill>
        <p:spPr bwMode="auto">
          <a:xfrm>
            <a:off x="0" y="333375"/>
            <a:ext cx="9144000" cy="6524625"/>
          </a:xfrm>
          <a:prstGeom prst="rect">
            <a:avLst/>
          </a:prstGeom>
          <a:noFill/>
          <a:ln w="9525">
            <a:noFill/>
            <a:miter lim="800000"/>
            <a:headEnd/>
            <a:tailEnd/>
          </a:ln>
        </p:spPr>
      </p:pic>
      <p:pic>
        <p:nvPicPr>
          <p:cNvPr id="6" name="Picture 4" descr="Capgemini_cmyk"/>
          <p:cNvPicPr>
            <a:picLocks noChangeAspect="1" noChangeArrowheads="1"/>
          </p:cNvPicPr>
          <p:nvPr/>
        </p:nvPicPr>
        <p:blipFill>
          <a:blip r:embed="rId4" cstate="print"/>
          <a:srcRect/>
          <a:stretch>
            <a:fillRect/>
          </a:stretch>
        </p:blipFill>
        <p:spPr bwMode="auto">
          <a:xfrm>
            <a:off x="533400" y="404813"/>
            <a:ext cx="2427288" cy="563562"/>
          </a:xfrm>
          <a:prstGeom prst="rect">
            <a:avLst/>
          </a:prstGeom>
          <a:noFill/>
          <a:ln w="9525">
            <a:noFill/>
            <a:miter lim="800000"/>
            <a:headEnd/>
            <a:tailEnd/>
          </a:ln>
        </p:spPr>
      </p:pic>
      <p:sp>
        <p:nvSpPr>
          <p:cNvPr id="206853" name="Rectangle 5"/>
          <p:cNvSpPr>
            <a:spLocks noGrp="1" noChangeArrowheads="1"/>
          </p:cNvSpPr>
          <p:nvPr>
            <p:ph type="subTitle" sz="quarter" idx="1"/>
          </p:nvPr>
        </p:nvSpPr>
        <p:spPr>
          <a:xfrm>
            <a:off x="515938" y="2692400"/>
            <a:ext cx="4849812" cy="736600"/>
          </a:xfrm>
        </p:spPr>
        <p:txBody>
          <a:bodyPr tIns="108000" rIns="144000"/>
          <a:lstStyle>
            <a:lvl1pPr marL="352425" indent="-352425">
              <a:lnSpc>
                <a:spcPct val="100000"/>
              </a:lnSpc>
              <a:spcBef>
                <a:spcPct val="0"/>
              </a:spcBef>
              <a:buFont typeface="Wingdings 3" pitchFamily="18" charset="2"/>
              <a:buChar char="u"/>
              <a:defRPr>
                <a:solidFill>
                  <a:srgbClr val="333333"/>
                </a:solidFill>
              </a:defRPr>
            </a:lvl1pPr>
          </a:lstStyle>
          <a:p>
            <a:r>
              <a:rPr lang="en-GB" altLang="en-US"/>
              <a:t>Sub-title and/or name (Arial, 18pt – </a:t>
            </a:r>
            <a:br>
              <a:rPr lang="en-GB" altLang="en-US"/>
            </a:br>
            <a:r>
              <a:rPr lang="en-GB" altLang="en-US"/>
              <a:t>maximum 2 lines)</a:t>
            </a:r>
            <a:endParaRPr lang="en-GB"/>
          </a:p>
        </p:txBody>
      </p:sp>
      <p:sp>
        <p:nvSpPr>
          <p:cNvPr id="206854" name="Rectangle 6"/>
          <p:cNvSpPr>
            <a:spLocks noGrp="1" noChangeArrowheads="1"/>
          </p:cNvSpPr>
          <p:nvPr>
            <p:ph type="ctrTitle" sz="quarter"/>
          </p:nvPr>
        </p:nvSpPr>
        <p:spPr>
          <a:xfrm>
            <a:off x="515938" y="1219200"/>
            <a:ext cx="7213600" cy="1003300"/>
          </a:xfrm>
        </p:spPr>
        <p:txBody>
          <a:bodyPr lIns="91440" tIns="82296" rIns="82296" bIns="82296" anchor="b"/>
          <a:lstStyle>
            <a:lvl1pPr fontAlgn="t">
              <a:lnSpc>
                <a:spcPct val="100000"/>
              </a:lnSpc>
              <a:defRPr sz="2600"/>
            </a:lvl1pPr>
          </a:lstStyle>
          <a:p>
            <a:r>
              <a:rPr lang="en-GB" altLang="en-US"/>
              <a:t>Main Title (Arial, 26pt -Maximum 2 lines)</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9125" y="1152525"/>
            <a:ext cx="3919538"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1152525"/>
            <a:ext cx="3919537"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0AF55C-A767-416C-B5CE-6061EE09C9FC}" type="datetime1">
              <a:rPr lang="en-US"/>
              <a:pPr>
                <a:defRPr/>
              </a:pPr>
              <a:t>3/1/2018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28319F-4E33-4A38-A02E-B3B7AC43282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225425"/>
            <a:ext cx="2101850" cy="579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8438" y="225425"/>
            <a:ext cx="6157912" cy="5794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7846DD3-7D30-4776-8596-C6C40416C895}" type="datetime1">
              <a:rPr lang="en-US"/>
              <a:pPr>
                <a:defRPr/>
              </a:pPr>
              <a:t>3/1/2018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577C12D-2AC6-455C-AD9A-75ED360AE0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6632B6C-B389-4DC9-A4F5-AFB3E93D7596}" type="datetime1">
              <a:rPr lang="en-US"/>
              <a:pPr>
                <a:defRPr/>
              </a:pPr>
              <a:t>3/1/2018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D575650-7EE3-4DA3-99E8-C8E77328840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6ED0C31-78D4-4806-A59E-DE8FE68AAF9C}" type="datetime1">
              <a:rPr lang="en-US"/>
              <a:pPr>
                <a:defRPr/>
              </a:pPr>
              <a:t>3/1/2018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702C2FB2-C911-4693-9FF2-2CD4439CA0A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A172E45-E2B3-4B89-B433-9DC5E0182128}" type="datetime1">
              <a:rPr lang="en-US"/>
              <a:pPr>
                <a:defRPr/>
              </a:pPr>
              <a:t>3/1/2018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82B1808-B4D0-49C0-8C8B-D6895BDEC44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DFAD64-478E-4D1A-8B09-91A583C9E347}" type="datetime1">
              <a:rPr lang="en-US"/>
              <a:pPr>
                <a:defRPr/>
              </a:pPr>
              <a:t>3/1/2018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8FBF4CA2-4F96-4CD7-8065-DB06E99A4FA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BC446D8-F114-4E9D-94DC-750BF6FEDD59}" type="datetime1">
              <a:rPr lang="en-US"/>
              <a:pPr>
                <a:defRPr/>
              </a:pPr>
              <a:t>3/1/2018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A454795-4E87-4A6D-9A4F-635E8189AD0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8282C3-9B45-4EC3-AFD5-A274E2F48F18}" type="datetime1">
              <a:rPr lang="en-US"/>
              <a:pPr>
                <a:defRPr/>
              </a:pPr>
              <a:t>3/1/2018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DD6606C-3681-4872-BE29-A9061581A4F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2FA12ED-0A4A-4A53-9CB9-4718B8897F69}" type="datetime1">
              <a:rPr lang="en-US"/>
              <a:pPr>
                <a:defRPr/>
              </a:pPr>
              <a:t>3/1/2018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4EA0D60-805C-4D0C-8E32-4DDDB5697BB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76"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98438" y="225425"/>
            <a:ext cx="8377237" cy="547688"/>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GB"/>
              <a:t>Cliquez Pour Modifier Le Style Du Titre Du Masque</a:t>
            </a:r>
          </a:p>
        </p:txBody>
      </p:sp>
      <p:sp>
        <p:nvSpPr>
          <p:cNvPr id="3075" name="Rectangle 3"/>
          <p:cNvSpPr>
            <a:spLocks noGrp="1" noChangeArrowheads="1"/>
          </p:cNvSpPr>
          <p:nvPr>
            <p:ph type="body" idx="1"/>
          </p:nvPr>
        </p:nvSpPr>
        <p:spPr bwMode="auto">
          <a:xfrm>
            <a:off x="619125" y="1152525"/>
            <a:ext cx="79914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Premier niveau</a:t>
            </a:r>
          </a:p>
          <a:p>
            <a:pPr lvl="1"/>
            <a:r>
              <a:rPr lang="en-GB"/>
              <a:t>Deuxième niveau</a:t>
            </a:r>
          </a:p>
          <a:p>
            <a:pPr lvl="2"/>
            <a:r>
              <a:rPr lang="en-GB"/>
              <a:t>Troisième niveau</a:t>
            </a:r>
          </a:p>
        </p:txBody>
      </p:sp>
      <p:sp>
        <p:nvSpPr>
          <p:cNvPr id="205828" name="Text Box 4"/>
          <p:cNvSpPr txBox="1">
            <a:spLocks noChangeArrowheads="1"/>
          </p:cNvSpPr>
          <p:nvPr/>
        </p:nvSpPr>
        <p:spPr bwMode="auto">
          <a:xfrm>
            <a:off x="8535988" y="6403975"/>
            <a:ext cx="474662" cy="182563"/>
          </a:xfrm>
          <a:prstGeom prst="rect">
            <a:avLst/>
          </a:prstGeom>
          <a:noFill/>
          <a:ln w="19050">
            <a:noFill/>
            <a:miter lim="800000"/>
            <a:headEnd/>
            <a:tailEnd/>
          </a:ln>
          <a:effectLst/>
        </p:spPr>
        <p:txBody>
          <a:bodyPr>
            <a:spAutoFit/>
          </a:bodyPr>
          <a:lstStyle/>
          <a:p>
            <a:pPr fontAlgn="auto">
              <a:spcBef>
                <a:spcPts val="0"/>
              </a:spcBef>
              <a:spcAft>
                <a:spcPts val="0"/>
              </a:spcAft>
              <a:defRPr/>
            </a:pPr>
            <a:fld id="{DF35D6CB-8296-47E7-BAF8-D5A1A1B926F9}" type="slidenum">
              <a:rPr lang="en-GB" sz="700">
                <a:solidFill>
                  <a:schemeClr val="bg2"/>
                </a:solidFill>
                <a:latin typeface="Tahoma" pitchFamily="34" charset="0"/>
              </a:rPr>
              <a:pPr fontAlgn="auto">
                <a:spcBef>
                  <a:spcPts val="0"/>
                </a:spcBef>
                <a:spcAft>
                  <a:spcPts val="0"/>
                </a:spcAft>
                <a:defRPr/>
              </a:pPr>
              <a:t>‹#›</a:t>
            </a:fld>
            <a:endParaRPr lang="en-GB" sz="700" dirty="0">
              <a:solidFill>
                <a:schemeClr val="bg2"/>
              </a:solidFill>
              <a:latin typeface="Tahoma" pitchFamily="34" charset="0"/>
            </a:endParaRPr>
          </a:p>
        </p:txBody>
      </p:sp>
      <p:sp>
        <p:nvSpPr>
          <p:cNvPr id="205829" name="Rectangle 5"/>
          <p:cNvSpPr>
            <a:spLocks noChangeArrowheads="1"/>
          </p:cNvSpPr>
          <p:nvPr/>
        </p:nvSpPr>
        <p:spPr bwMode="white">
          <a:xfrm>
            <a:off x="652463" y="6677025"/>
            <a:ext cx="1614487" cy="142875"/>
          </a:xfrm>
          <a:prstGeom prst="rect">
            <a:avLst/>
          </a:prstGeom>
          <a:solidFill>
            <a:srgbClr val="FFFFFF"/>
          </a:solidFill>
          <a:ln w="19050">
            <a:noFill/>
            <a:miter lim="800000"/>
            <a:headEnd/>
            <a:tailEnd/>
          </a:ln>
          <a:effectLst/>
        </p:spPr>
        <p:txBody>
          <a:bodyPr wrap="none" anchor="ctr"/>
          <a:lstStyle/>
          <a:p>
            <a:pPr fontAlgn="auto">
              <a:spcBef>
                <a:spcPts val="0"/>
              </a:spcBef>
              <a:spcAft>
                <a:spcPts val="0"/>
              </a:spcAft>
              <a:defRPr/>
            </a:pPr>
            <a:endParaRPr lang="en-US" dirty="0">
              <a:latin typeface="+mn-lt"/>
            </a:endParaRPr>
          </a:p>
        </p:txBody>
      </p:sp>
      <p:pic>
        <p:nvPicPr>
          <p:cNvPr id="3078" name="Picture 6" descr="Capgemini_cmyk"/>
          <p:cNvPicPr>
            <a:picLocks noChangeAspect="1" noChangeArrowheads="1"/>
          </p:cNvPicPr>
          <p:nvPr/>
        </p:nvPicPr>
        <p:blipFill>
          <a:blip r:embed="rId13" cstate="print"/>
          <a:srcRect/>
          <a:stretch>
            <a:fillRect/>
          </a:stretch>
        </p:blipFill>
        <p:spPr bwMode="auto">
          <a:xfrm>
            <a:off x="322263" y="6299200"/>
            <a:ext cx="1519237" cy="355600"/>
          </a:xfrm>
          <a:prstGeom prst="rect">
            <a:avLst/>
          </a:prstGeom>
          <a:noFill/>
          <a:ln w="9525">
            <a:noFill/>
            <a:miter lim="800000"/>
            <a:headEnd/>
            <a:tailEnd/>
          </a:ln>
        </p:spPr>
      </p:pic>
      <p:sp>
        <p:nvSpPr>
          <p:cNvPr id="205831" name="Line 7"/>
          <p:cNvSpPr>
            <a:spLocks noChangeShapeType="1"/>
          </p:cNvSpPr>
          <p:nvPr/>
        </p:nvSpPr>
        <p:spPr bwMode="auto">
          <a:xfrm>
            <a:off x="407988" y="771525"/>
            <a:ext cx="8251825" cy="0"/>
          </a:xfrm>
          <a:prstGeom prst="line">
            <a:avLst/>
          </a:prstGeom>
          <a:noFill/>
          <a:ln w="9525">
            <a:solidFill>
              <a:schemeClr val="tx1"/>
            </a:solidFill>
            <a:round/>
            <a:headEnd/>
            <a:tailEnd/>
          </a:ln>
          <a:effectLst/>
        </p:spPr>
        <p:txBody>
          <a:bodyPr wrap="none" anchor="ctr"/>
          <a:lstStyle/>
          <a:p>
            <a:pPr fontAlgn="auto">
              <a:spcBef>
                <a:spcPts val="0"/>
              </a:spcBef>
              <a:spcAft>
                <a:spcPts val="0"/>
              </a:spcAft>
              <a:defRPr/>
            </a:pPr>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977"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sldNum="0" hdr="0" ftr="0"/>
  <p:txStyles>
    <p:title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Tahoma" pitchFamily="34" charset="0"/>
        </a:defRPr>
      </a:lvl2pPr>
      <a:lvl3pPr algn="l" rtl="0" eaLnBrk="0" fontAlgn="base" hangingPunct="0">
        <a:lnSpc>
          <a:spcPct val="90000"/>
        </a:lnSpc>
        <a:spcBef>
          <a:spcPct val="0"/>
        </a:spcBef>
        <a:spcAft>
          <a:spcPct val="0"/>
        </a:spcAft>
        <a:defRPr sz="2400" b="1">
          <a:solidFill>
            <a:schemeClr val="hlink"/>
          </a:solidFill>
          <a:latin typeface="Tahoma" pitchFamily="34" charset="0"/>
        </a:defRPr>
      </a:lvl3pPr>
      <a:lvl4pPr algn="l" rtl="0" eaLnBrk="0" fontAlgn="base" hangingPunct="0">
        <a:lnSpc>
          <a:spcPct val="90000"/>
        </a:lnSpc>
        <a:spcBef>
          <a:spcPct val="0"/>
        </a:spcBef>
        <a:spcAft>
          <a:spcPct val="0"/>
        </a:spcAft>
        <a:defRPr sz="2400" b="1">
          <a:solidFill>
            <a:schemeClr val="hlink"/>
          </a:solidFill>
          <a:latin typeface="Tahoma" pitchFamily="34" charset="0"/>
        </a:defRPr>
      </a:lvl4pPr>
      <a:lvl5pPr algn="l" rtl="0" eaLnBrk="0" fontAlgn="base" hangingPunct="0">
        <a:lnSpc>
          <a:spcPct val="90000"/>
        </a:lnSpc>
        <a:spcBef>
          <a:spcPct val="0"/>
        </a:spcBef>
        <a:spcAft>
          <a:spcPct val="0"/>
        </a:spcAft>
        <a:defRPr sz="2400" b="1">
          <a:solidFill>
            <a:schemeClr val="hlink"/>
          </a:solidFill>
          <a:latin typeface="Tahoma" pitchFamily="34" charset="0"/>
        </a:defRPr>
      </a:lvl5pPr>
      <a:lvl6pPr marL="457200" algn="l" rtl="0" fontAlgn="base">
        <a:lnSpc>
          <a:spcPct val="90000"/>
        </a:lnSpc>
        <a:spcBef>
          <a:spcPct val="0"/>
        </a:spcBef>
        <a:spcAft>
          <a:spcPct val="0"/>
        </a:spcAft>
        <a:defRPr sz="2400" b="1">
          <a:solidFill>
            <a:schemeClr val="hlink"/>
          </a:solidFill>
          <a:latin typeface="Tahoma" pitchFamily="34" charset="0"/>
        </a:defRPr>
      </a:lvl6pPr>
      <a:lvl7pPr marL="914400" algn="l" rtl="0" fontAlgn="base">
        <a:lnSpc>
          <a:spcPct val="90000"/>
        </a:lnSpc>
        <a:spcBef>
          <a:spcPct val="0"/>
        </a:spcBef>
        <a:spcAft>
          <a:spcPct val="0"/>
        </a:spcAft>
        <a:defRPr sz="2400" b="1">
          <a:solidFill>
            <a:schemeClr val="hlink"/>
          </a:solidFill>
          <a:latin typeface="Tahoma" pitchFamily="34" charset="0"/>
        </a:defRPr>
      </a:lvl7pPr>
      <a:lvl8pPr marL="1371600" algn="l" rtl="0" fontAlgn="base">
        <a:lnSpc>
          <a:spcPct val="90000"/>
        </a:lnSpc>
        <a:spcBef>
          <a:spcPct val="0"/>
        </a:spcBef>
        <a:spcAft>
          <a:spcPct val="0"/>
        </a:spcAft>
        <a:defRPr sz="2400" b="1">
          <a:solidFill>
            <a:schemeClr val="hlink"/>
          </a:solidFill>
          <a:latin typeface="Tahoma" pitchFamily="34" charset="0"/>
        </a:defRPr>
      </a:lvl8pPr>
      <a:lvl9pPr marL="1828800" algn="l" rtl="0" fontAlgn="base">
        <a:lnSpc>
          <a:spcPct val="90000"/>
        </a:lnSpc>
        <a:spcBef>
          <a:spcPct val="0"/>
        </a:spcBef>
        <a:spcAft>
          <a:spcPct val="0"/>
        </a:spcAft>
        <a:defRPr sz="2400" b="1">
          <a:solidFill>
            <a:schemeClr val="hlink"/>
          </a:solidFill>
          <a:latin typeface="Tahoma" pitchFamily="34" charset="0"/>
        </a:defRPr>
      </a:lvl9pPr>
    </p:titleStyle>
    <p:bodyStyle>
      <a:lvl1pPr marL="171450" indent="-171450" algn="l" rtl="0" eaLnBrk="0" fontAlgn="base" hangingPunct="0">
        <a:lnSpc>
          <a:spcPct val="85000"/>
        </a:lnSpc>
        <a:spcBef>
          <a:spcPct val="50000"/>
        </a:spcBef>
        <a:spcAft>
          <a:spcPct val="0"/>
        </a:spcAft>
        <a:buClr>
          <a:srgbClr val="07AFD7"/>
        </a:buClr>
        <a:buFont typeface="Webdings" pitchFamily="18" charset="2"/>
        <a:buChar char="4"/>
        <a:defRPr sz="2000">
          <a:solidFill>
            <a:schemeClr val="tx1"/>
          </a:solidFill>
          <a:latin typeface="+mn-lt"/>
          <a:ea typeface="+mn-ea"/>
          <a:cs typeface="+mn-cs"/>
        </a:defRPr>
      </a:lvl1pPr>
      <a:lvl2pPr marL="514350" indent="-171450" algn="l" rtl="0" eaLnBrk="0" fontAlgn="base" hangingPunct="0">
        <a:lnSpc>
          <a:spcPct val="85000"/>
        </a:lnSpc>
        <a:spcBef>
          <a:spcPct val="35000"/>
        </a:spcBef>
        <a:spcAft>
          <a:spcPct val="0"/>
        </a:spcAft>
        <a:buClr>
          <a:srgbClr val="292929"/>
        </a:buClr>
        <a:buSzPct val="90000"/>
        <a:buFont typeface="Symbol" pitchFamily="18" charset="2"/>
        <a:buChar char="-"/>
        <a:defRPr sz="2800">
          <a:solidFill>
            <a:schemeClr val="hlink"/>
          </a:solidFill>
          <a:latin typeface="+mn-lt"/>
        </a:defRPr>
      </a:lvl2pPr>
      <a:lvl3pPr marL="1031875" indent="-176213" algn="l" rtl="0" eaLnBrk="0" fontAlgn="base" hangingPunct="0">
        <a:lnSpc>
          <a:spcPct val="85000"/>
        </a:lnSpc>
        <a:spcBef>
          <a:spcPct val="50000"/>
        </a:spcBef>
        <a:spcAft>
          <a:spcPct val="0"/>
        </a:spcAft>
        <a:buClr>
          <a:schemeClr val="bg2"/>
        </a:buClr>
        <a:buSzPct val="90000"/>
        <a:buChar char="•"/>
        <a:defRPr sz="1600">
          <a:solidFill>
            <a:schemeClr val="tx1"/>
          </a:solidFill>
          <a:latin typeface="+mn-lt"/>
        </a:defRPr>
      </a:lvl3pPr>
      <a:lvl4pPr marL="1543050" indent="-228600" algn="l" rtl="0" eaLnBrk="0" fontAlgn="base" hangingPunct="0">
        <a:spcBef>
          <a:spcPct val="20000"/>
        </a:spcBef>
        <a:spcAft>
          <a:spcPct val="0"/>
        </a:spcAft>
        <a:buChar char="–"/>
        <a:defRPr sz="2200">
          <a:solidFill>
            <a:schemeClr val="tx1"/>
          </a:solidFill>
          <a:latin typeface="Arial" charset="0"/>
        </a:defRPr>
      </a:lvl4pPr>
      <a:lvl5pPr marL="1962150" indent="-228600" algn="l" rtl="0" eaLnBrk="0" fontAlgn="base" hangingPunct="0">
        <a:spcBef>
          <a:spcPct val="20000"/>
        </a:spcBef>
        <a:spcAft>
          <a:spcPct val="0"/>
        </a:spcAft>
        <a:buChar char="»"/>
        <a:defRPr sz="2200">
          <a:solidFill>
            <a:schemeClr val="tx1"/>
          </a:solidFill>
          <a:latin typeface="Arial" charset="0"/>
        </a:defRPr>
      </a:lvl5pPr>
      <a:lvl6pPr marL="2419350" indent="-228600" algn="l" rtl="0" fontAlgn="base">
        <a:spcBef>
          <a:spcPct val="20000"/>
        </a:spcBef>
        <a:spcAft>
          <a:spcPct val="0"/>
        </a:spcAft>
        <a:buChar char="»"/>
        <a:defRPr sz="2200">
          <a:solidFill>
            <a:schemeClr val="tx1"/>
          </a:solidFill>
          <a:latin typeface="Arial" charset="0"/>
        </a:defRPr>
      </a:lvl6pPr>
      <a:lvl7pPr marL="2876550" indent="-228600" algn="l" rtl="0" fontAlgn="base">
        <a:spcBef>
          <a:spcPct val="20000"/>
        </a:spcBef>
        <a:spcAft>
          <a:spcPct val="0"/>
        </a:spcAft>
        <a:buChar char="»"/>
        <a:defRPr sz="2200">
          <a:solidFill>
            <a:schemeClr val="tx1"/>
          </a:solidFill>
          <a:latin typeface="Arial" charset="0"/>
        </a:defRPr>
      </a:lvl7pPr>
      <a:lvl8pPr marL="3333750" indent="-228600" algn="l" rtl="0" fontAlgn="base">
        <a:spcBef>
          <a:spcPct val="20000"/>
        </a:spcBef>
        <a:spcAft>
          <a:spcPct val="0"/>
        </a:spcAft>
        <a:buChar char="»"/>
        <a:defRPr sz="2200">
          <a:solidFill>
            <a:schemeClr val="tx1"/>
          </a:solidFill>
          <a:latin typeface="Arial" charset="0"/>
        </a:defRPr>
      </a:lvl8pPr>
      <a:lvl9pPr marL="3790950" indent="-228600" algn="l" rtl="0" fontAlgn="base">
        <a:spcBef>
          <a:spcPct val="20000"/>
        </a:spcBef>
        <a:spcAft>
          <a:spcPct val="0"/>
        </a:spcAft>
        <a:buChar char="»"/>
        <a:defRPr sz="22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2.jpeg"/><Relationship Id="rId5" Type="http://schemas.openxmlformats.org/officeDocument/2006/relationships/image" Target="../media/image11.wmf"/><Relationship Id="rId4" Type="http://schemas.openxmlformats.org/officeDocument/2006/relationships/image" Target="../media/image10.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microsoft.com/office/2007/relationships/hdphoto" Target="../media/hdphoto1.wdp"/><Relationship Id="rId4" Type="http://schemas.openxmlformats.org/officeDocument/2006/relationships/diagramLayout" Target="../diagrams/layout5.xm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8.png"/><Relationship Id="rId4" Type="http://schemas.openxmlformats.org/officeDocument/2006/relationships/diagramLayout" Target="../diagrams/layout6.xml"/><Relationship Id="rId9"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8.png"/><Relationship Id="rId4" Type="http://schemas.openxmlformats.org/officeDocument/2006/relationships/diagramLayout" Target="../diagrams/layout7.xml"/><Relationship Id="rId9"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8.png"/><Relationship Id="rId4" Type="http://schemas.openxmlformats.org/officeDocument/2006/relationships/diagramLayout" Target="../diagrams/layout3.xml"/><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8.png"/><Relationship Id="rId4" Type="http://schemas.openxmlformats.org/officeDocument/2006/relationships/diagramLayout" Target="../diagrams/layout4.xml"/><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1"/>
          <p:cNvSpPr>
            <a:spLocks noGrp="1" noChangeArrowheads="1"/>
          </p:cNvSpPr>
          <p:nvPr>
            <p:ph type="ctrTitle"/>
          </p:nvPr>
        </p:nvSpPr>
        <p:spPr>
          <a:xfrm>
            <a:off x="4343400" y="914400"/>
            <a:ext cx="4797425" cy="990600"/>
          </a:xfrm>
        </p:spPr>
        <p:txBody>
          <a:bodyPr/>
          <a:lstStyle/>
          <a:p>
            <a:pPr algn="l" eaLnBrk="1" hangingPunct="1">
              <a:defRPr/>
            </a:pPr>
            <a:r>
              <a:rPr lang="en-US" sz="2000" b="1" i="1" dirty="0"/>
              <a:t>SAP FINANCIALS </a:t>
            </a:r>
            <a:br>
              <a:rPr lang="en-US" sz="2000" b="1" i="1" dirty="0"/>
            </a:br>
            <a:r>
              <a:rPr lang="en-US" sz="2000" i="1" dirty="0"/>
              <a:t> </a:t>
            </a:r>
            <a:r>
              <a:rPr lang="en-US" sz="2000" i="1" dirty="0">
                <a:solidFill>
                  <a:schemeClr val="accent4"/>
                </a:solidFill>
              </a:rPr>
              <a:t>SAP Data Migration Overview</a:t>
            </a:r>
            <a:r>
              <a:rPr lang="en-US" sz="2000" i="1" dirty="0"/>
              <a:t/>
            </a:r>
            <a:br>
              <a:rPr lang="en-US" sz="2000" i="1" dirty="0"/>
            </a:br>
            <a:endParaRPr lang="en-US" sz="3200" i="1" dirty="0"/>
          </a:p>
        </p:txBody>
      </p:sp>
      <p:sp>
        <p:nvSpPr>
          <p:cNvPr id="6147" name="Rectangle 53"/>
          <p:cNvSpPr>
            <a:spLocks noChangeArrowheads="1"/>
          </p:cNvSpPr>
          <p:nvPr/>
        </p:nvSpPr>
        <p:spPr bwMode="auto">
          <a:xfrm>
            <a:off x="87313" y="6565900"/>
            <a:ext cx="8980487" cy="241300"/>
          </a:xfrm>
          <a:prstGeom prst="rect">
            <a:avLst/>
          </a:prstGeom>
          <a:noFill/>
          <a:ln w="9525" algn="ctr">
            <a:noFill/>
            <a:miter lim="800000"/>
            <a:headEnd/>
            <a:tailEnd/>
          </a:ln>
        </p:spPr>
        <p:txBody>
          <a:bodyPr lIns="92075" tIns="0" rIns="92075" bIns="0" anchor="ctr"/>
          <a:lstStyle/>
          <a:p>
            <a:r>
              <a:rPr lang="en-US" sz="1200" dirty="0">
                <a:latin typeface="Calibri" pitchFamily="34" charset="0"/>
              </a:rPr>
              <a:t>This presentation is for internal use only and not intended for external distribution. Its contents must be held in confidence.</a:t>
            </a:r>
          </a:p>
        </p:txBody>
      </p:sp>
      <p:pic>
        <p:nvPicPr>
          <p:cNvPr id="10" name="Picture 9">
            <a:extLst>
              <a:ext uri="{FF2B5EF4-FFF2-40B4-BE49-F238E27FC236}">
                <a16:creationId xmlns:a16="http://schemas.microsoft.com/office/drawing/2014/main" xmlns="" id="{4DD6D073-3762-40B1-A967-F47227E61587}"/>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381000" y="267321"/>
            <a:ext cx="2057400" cy="647079"/>
          </a:xfrm>
          <a:prstGeom prst="rect">
            <a:avLst/>
          </a:prstGeom>
        </p:spPr>
      </p:pic>
      <p:pic>
        <p:nvPicPr>
          <p:cNvPr id="11" name="Picture 10">
            <a:extLst>
              <a:ext uri="{FF2B5EF4-FFF2-40B4-BE49-F238E27FC236}">
                <a16:creationId xmlns:a16="http://schemas.microsoft.com/office/drawing/2014/main" xmlns="" id="{E6ADFD3F-8FC7-4F2E-9D34-1A788A6546F4}"/>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l="49475" t="1" b="-698"/>
          <a:stretch/>
        </p:blipFill>
        <p:spPr>
          <a:xfrm>
            <a:off x="6096000" y="192259"/>
            <a:ext cx="1910591" cy="642628"/>
          </a:xfrm>
          <a:prstGeom prst="rect">
            <a:avLst/>
          </a:prstGeom>
        </p:spPr>
      </p:pic>
      <p:pic>
        <p:nvPicPr>
          <p:cNvPr id="12" name="Picture 11">
            <a:extLst>
              <a:ext uri="{FF2B5EF4-FFF2-40B4-BE49-F238E27FC236}">
                <a16:creationId xmlns:a16="http://schemas.microsoft.com/office/drawing/2014/main" xmlns="" id="{61C1C809-F1C5-4268-88CC-B0443F6F21B1}"/>
              </a:ext>
            </a:extLst>
          </p:cNvPr>
          <p:cNvPicPr>
            <a:picLocks noChangeAspect="1"/>
          </p:cNvPicPr>
          <p:nvPr/>
        </p:nvPicPr>
        <p:blipFill>
          <a:blip r:embed="rId5" cstate="print"/>
          <a:stretch>
            <a:fillRect/>
          </a:stretch>
        </p:blipFill>
        <p:spPr>
          <a:xfrm>
            <a:off x="8153400" y="144738"/>
            <a:ext cx="768279" cy="690149"/>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228600" y="1152525"/>
            <a:ext cx="8382000" cy="4867275"/>
          </a:xfrm>
        </p:spPr>
        <p:txBody>
          <a:bodyPr/>
          <a:lstStyle/>
          <a:p>
            <a:pPr marL="90488">
              <a:spcBef>
                <a:spcPct val="0"/>
              </a:spcBef>
            </a:pPr>
            <a:r>
              <a:rPr lang="en-US" sz="1800" dirty="0"/>
              <a:t>Function Specification / System Requirement Specification</a:t>
            </a:r>
          </a:p>
          <a:p>
            <a:pPr marL="90488">
              <a:spcBef>
                <a:spcPct val="0"/>
              </a:spcBef>
              <a:buFont typeface="Webdings" pitchFamily="18" charset="2"/>
              <a:buNone/>
            </a:pPr>
            <a:r>
              <a:rPr lang="en-US" sz="1800" dirty="0"/>
              <a:t>	  </a:t>
            </a:r>
          </a:p>
          <a:p>
            <a:pPr marL="90488">
              <a:spcBef>
                <a:spcPct val="0"/>
              </a:spcBef>
              <a:buFont typeface="Webdings" pitchFamily="18" charset="2"/>
              <a:buNone/>
            </a:pPr>
            <a:r>
              <a:rPr lang="en-US" sz="1800" dirty="0"/>
              <a:t> 	  A functional specification provides the details required for the technical  development along with business requirements.</a:t>
            </a:r>
          </a:p>
          <a:p>
            <a:pPr marL="90488">
              <a:spcBef>
                <a:spcPct val="0"/>
              </a:spcBef>
              <a:buFont typeface="Webdings" pitchFamily="18" charset="2"/>
              <a:buNone/>
            </a:pPr>
            <a:r>
              <a:rPr lang="en-US" sz="1800" dirty="0"/>
              <a:t> 			</a:t>
            </a:r>
          </a:p>
          <a:p>
            <a:pPr marL="90488">
              <a:spcBef>
                <a:spcPct val="0"/>
              </a:spcBef>
            </a:pPr>
            <a:r>
              <a:rPr lang="en-US" sz="1800" dirty="0"/>
              <a:t> Data Mapping Sheet</a:t>
            </a:r>
          </a:p>
          <a:p>
            <a:pPr marL="90488">
              <a:spcBef>
                <a:spcPct val="0"/>
              </a:spcBef>
              <a:buFont typeface="Webdings" pitchFamily="18" charset="2"/>
              <a:buNone/>
            </a:pPr>
            <a:endParaRPr lang="en-US" sz="1800" dirty="0"/>
          </a:p>
          <a:p>
            <a:pPr marL="90488">
              <a:spcBef>
                <a:spcPct val="0"/>
              </a:spcBef>
              <a:buFont typeface="Webdings" pitchFamily="18" charset="2"/>
              <a:buNone/>
            </a:pPr>
            <a:r>
              <a:rPr lang="en-US" sz="1800" dirty="0"/>
              <a:t> This is an additional document required on SAP Data Migration functional specification. Data mapping sheet provide additional details required for SAP Data Migration.</a:t>
            </a:r>
          </a:p>
          <a:p>
            <a:pPr marL="90488">
              <a:spcBef>
                <a:spcPct val="0"/>
              </a:spcBef>
              <a:buFont typeface="Webdings" pitchFamily="18" charset="2"/>
              <a:buNone/>
            </a:pPr>
            <a:endParaRPr lang="en-US" sz="1800" dirty="0"/>
          </a:p>
          <a:p>
            <a:pPr marL="90488">
              <a:spcBef>
                <a:spcPct val="0"/>
              </a:spcBef>
            </a:pPr>
            <a:r>
              <a:rPr lang="en-US" sz="1800" dirty="0"/>
              <a:t>Provides the details of the SAP transaction to which the data should be   migrated.</a:t>
            </a:r>
          </a:p>
          <a:p>
            <a:pPr marL="90488">
              <a:spcBef>
                <a:spcPct val="0"/>
              </a:spcBef>
            </a:pPr>
            <a:r>
              <a:rPr lang="en-US" sz="1800" dirty="0"/>
              <a:t>Data definitions</a:t>
            </a:r>
          </a:p>
          <a:p>
            <a:pPr marL="90488">
              <a:spcBef>
                <a:spcPct val="0"/>
              </a:spcBef>
            </a:pPr>
            <a:r>
              <a:rPr lang="en-US" sz="1800" dirty="0"/>
              <a:t>Legacy data information</a:t>
            </a:r>
          </a:p>
          <a:p>
            <a:pPr marL="90488">
              <a:spcBef>
                <a:spcPct val="0"/>
              </a:spcBef>
            </a:pPr>
            <a:r>
              <a:rPr lang="en-US" sz="1800" dirty="0"/>
              <a:t>Transformation details</a:t>
            </a:r>
          </a:p>
          <a:p>
            <a:pPr marL="90488">
              <a:spcBef>
                <a:spcPct val="0"/>
              </a:spcBef>
            </a:pPr>
            <a:r>
              <a:rPr lang="en-US" sz="1800" dirty="0"/>
              <a:t>Cross-Ref / X-Ref details</a:t>
            </a:r>
          </a:p>
          <a:p>
            <a:pPr marL="90488">
              <a:spcBef>
                <a:spcPct val="0"/>
              </a:spcBef>
            </a:pPr>
            <a:endParaRPr lang="en-US" sz="1800" dirty="0"/>
          </a:p>
          <a:p>
            <a:pPr marL="90488">
              <a:spcBef>
                <a:spcPct val="0"/>
              </a:spcBef>
            </a:pPr>
            <a:endParaRPr lang="en-US" dirty="0"/>
          </a:p>
        </p:txBody>
      </p:sp>
      <p:sp>
        <p:nvSpPr>
          <p:cNvPr id="4" name="Title 1"/>
          <p:cNvSpPr txBox="1">
            <a:spLocks/>
          </p:cNvSpPr>
          <p:nvPr/>
        </p:nvSpPr>
        <p:spPr bwMode="auto">
          <a:xfrm>
            <a:off x="198438"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15364" name="Title 4"/>
          <p:cNvSpPr>
            <a:spLocks noGrp="1"/>
          </p:cNvSpPr>
          <p:nvPr>
            <p:ph type="title"/>
          </p:nvPr>
        </p:nvSpPr>
        <p:spPr>
          <a:xfrm>
            <a:off x="304800" y="228600"/>
            <a:ext cx="8377238" cy="547688"/>
          </a:xfrm>
        </p:spPr>
        <p:txBody>
          <a:bodyPr/>
          <a:lstStyle/>
          <a:p>
            <a:r>
              <a:rPr lang="en-US" dirty="0"/>
              <a:t>SAP Data Migration Functional Specification</a:t>
            </a:r>
          </a:p>
        </p:txBody>
      </p:sp>
      <p:pic>
        <p:nvPicPr>
          <p:cNvPr id="6" name="Picture 5">
            <a:extLst>
              <a:ext uri="{FF2B5EF4-FFF2-40B4-BE49-F238E27FC236}">
                <a16:creationId xmlns:a16="http://schemas.microsoft.com/office/drawing/2014/main" xmlns="" id="{91521737-B9C9-42EA-B2E5-2B16163AF0B9}"/>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BD74B120-6193-4CBD-8FB3-D4F97CFBBA0F}"/>
              </a:ext>
            </a:extLst>
          </p:cNvPr>
          <p:cNvPicPr>
            <a:picLocks noChangeAspect="1"/>
          </p:cNvPicPr>
          <p:nvPr/>
        </p:nvPicPr>
        <p:blipFill>
          <a:blip r:embed="rId4" cstate="print"/>
          <a:stretch>
            <a:fillRect/>
          </a:stretch>
        </p:blipFill>
        <p:spPr>
          <a:xfrm>
            <a:off x="8153400" y="71851"/>
            <a:ext cx="768279" cy="6901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228600" y="1152525"/>
            <a:ext cx="8382000" cy="4867275"/>
          </a:xfrm>
        </p:spPr>
        <p:txBody>
          <a:bodyPr/>
          <a:lstStyle/>
          <a:p>
            <a:pPr>
              <a:buFont typeface="Wingdings" pitchFamily="2" charset="2"/>
              <a:buNone/>
              <a:defRPr/>
            </a:pPr>
            <a:r>
              <a:rPr lang="en-US" sz="2400" b="1" dirty="0">
                <a:solidFill>
                  <a:schemeClr val="hlink"/>
                </a:solidFill>
                <a:latin typeface="+mj-lt"/>
                <a:ea typeface="+mj-ea"/>
                <a:cs typeface="+mj-cs"/>
              </a:rPr>
              <a:t>  </a:t>
            </a:r>
            <a:r>
              <a:rPr lang="en-US" sz="1600" b="1" dirty="0">
                <a:solidFill>
                  <a:schemeClr val="hlink"/>
                </a:solidFill>
                <a:latin typeface="+mj-lt"/>
                <a:ea typeface="+mj-ea"/>
                <a:cs typeface="+mj-cs"/>
              </a:rPr>
              <a:t>How should we write a typical Data Migration Functional Specification?</a:t>
            </a:r>
          </a:p>
          <a:p>
            <a:pPr>
              <a:buFont typeface="Wingdings" pitchFamily="2" charset="2"/>
              <a:buChar char="q"/>
              <a:defRPr/>
            </a:pPr>
            <a:r>
              <a:rPr lang="en-US" sz="2400" dirty="0"/>
              <a:t> </a:t>
            </a:r>
            <a:r>
              <a:rPr lang="en-US" sz="1800" dirty="0"/>
              <a:t>Identify the transaction for which data need to be migrated.</a:t>
            </a:r>
          </a:p>
          <a:p>
            <a:pPr>
              <a:buFont typeface="Wingdings" pitchFamily="2" charset="2"/>
              <a:buChar char="q"/>
              <a:defRPr/>
            </a:pPr>
            <a:r>
              <a:rPr lang="en-US" sz="2400" dirty="0"/>
              <a:t> </a:t>
            </a:r>
            <a:r>
              <a:rPr lang="en-US" sz="1800" dirty="0"/>
              <a:t>Identify the transaction(s) in R/3 via which you want to import the data into your SAP system. It may be relevant whether you need the data for statistical analysis or for further processing in the system.</a:t>
            </a:r>
          </a:p>
          <a:p>
            <a:pPr>
              <a:buFont typeface="Wingdings" pitchFamily="2" charset="2"/>
              <a:buChar char="q"/>
              <a:defRPr/>
            </a:pPr>
            <a:r>
              <a:rPr lang="en-US" sz="1800" dirty="0"/>
              <a:t>Run the relevant transaction in R/3 manually with test data from the legacy system and see which fields must be filled. There may be required fields that do not correspond to data fields in the legacy system. In such a case, you should better assign a fixed value or establish an optional field for data transfer.</a:t>
            </a:r>
          </a:p>
          <a:p>
            <a:pPr>
              <a:buFont typeface="Wingdings" pitchFamily="2" charset="2"/>
              <a:buChar char="q"/>
              <a:defRPr/>
            </a:pPr>
            <a:r>
              <a:rPr lang="en-US" sz="1800" dirty="0"/>
              <a:t>Map the fields in advance in written form: Assign the source fields to the target fields.</a:t>
            </a:r>
          </a:p>
          <a:p>
            <a:pPr>
              <a:buFont typeface="Wingdings" pitchFamily="2" charset="2"/>
              <a:buChar char="q"/>
              <a:defRPr/>
            </a:pPr>
            <a:r>
              <a:rPr lang="en-US" sz="1800" dirty="0"/>
              <a:t>Determine the form in which non-SAP data will be transferred into the SAP system (e.g. via "Move" or according to a rule).</a:t>
            </a:r>
          </a:p>
          <a:p>
            <a:pPr>
              <a:buFont typeface="Webdings" pitchFamily="18" charset="2"/>
              <a:buNone/>
              <a:defRPr/>
            </a:pPr>
            <a:endParaRPr lang="en-US" sz="1800" dirty="0"/>
          </a:p>
          <a:p>
            <a:pPr marL="434340" lvl="1">
              <a:spcBef>
                <a:spcPts val="0"/>
              </a:spcBef>
              <a:buSzPct val="100000"/>
              <a:buFont typeface="Symbol" pitchFamily="18" charset="2"/>
              <a:buNone/>
              <a:defRPr/>
            </a:pPr>
            <a:endParaRPr lang="en-US" sz="2600" dirty="0"/>
          </a:p>
          <a:p>
            <a:pPr marL="434340" lvl="1">
              <a:spcBef>
                <a:spcPts val="0"/>
              </a:spcBef>
              <a:buSzPct val="100000"/>
              <a:buFont typeface="Symbol" pitchFamily="18" charset="2"/>
              <a:buNone/>
              <a:defRPr/>
            </a:pPr>
            <a:r>
              <a:rPr lang="en-US" sz="2600" dirty="0"/>
              <a:t> </a:t>
            </a:r>
          </a:p>
          <a:p>
            <a:pPr marL="91440">
              <a:spcBef>
                <a:spcPts val="0"/>
              </a:spcBef>
              <a:buSzPct val="100000"/>
              <a:defRPr/>
            </a:pPr>
            <a:endParaRPr lang="en-US" sz="1800" dirty="0"/>
          </a:p>
          <a:p>
            <a:pPr marL="91440">
              <a:spcBef>
                <a:spcPts val="0"/>
              </a:spcBef>
              <a:buSzPct val="100000"/>
              <a:defRPr/>
            </a:pPr>
            <a:endParaRPr lang="en-US" dirty="0"/>
          </a:p>
        </p:txBody>
      </p:sp>
      <p:sp>
        <p:nvSpPr>
          <p:cNvPr id="4" name="Title 1"/>
          <p:cNvSpPr txBox="1">
            <a:spLocks/>
          </p:cNvSpPr>
          <p:nvPr/>
        </p:nvSpPr>
        <p:spPr bwMode="auto">
          <a:xfrm>
            <a:off x="198438"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16388" name="Title 4"/>
          <p:cNvSpPr>
            <a:spLocks noGrp="1"/>
          </p:cNvSpPr>
          <p:nvPr>
            <p:ph type="title"/>
          </p:nvPr>
        </p:nvSpPr>
        <p:spPr>
          <a:xfrm>
            <a:off x="304800" y="228600"/>
            <a:ext cx="8377238" cy="547688"/>
          </a:xfrm>
        </p:spPr>
        <p:txBody>
          <a:bodyPr/>
          <a:lstStyle/>
          <a:p>
            <a:r>
              <a:rPr lang="en-US" dirty="0"/>
              <a:t>SAP Data Migration Functional Specification</a:t>
            </a:r>
          </a:p>
        </p:txBody>
      </p:sp>
      <p:pic>
        <p:nvPicPr>
          <p:cNvPr id="6" name="Picture 5">
            <a:extLst>
              <a:ext uri="{FF2B5EF4-FFF2-40B4-BE49-F238E27FC236}">
                <a16:creationId xmlns:a16="http://schemas.microsoft.com/office/drawing/2014/main" xmlns="" id="{27B8FF33-1FF4-4C59-87B5-26F339E9114E}"/>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15D6B831-9791-490A-AC01-69CE2448BBD5}"/>
              </a:ext>
            </a:extLst>
          </p:cNvPr>
          <p:cNvPicPr>
            <a:picLocks noChangeAspect="1"/>
          </p:cNvPicPr>
          <p:nvPr/>
        </p:nvPicPr>
        <p:blipFill>
          <a:blip r:embed="rId4" cstate="print"/>
          <a:stretch>
            <a:fillRect/>
          </a:stretch>
        </p:blipFill>
        <p:spPr>
          <a:xfrm>
            <a:off x="8153400" y="71851"/>
            <a:ext cx="768279" cy="6901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228600" y="1152525"/>
            <a:ext cx="8382000" cy="4867275"/>
          </a:xfrm>
        </p:spPr>
        <p:txBody>
          <a:bodyPr/>
          <a:lstStyle/>
          <a:p>
            <a:pPr>
              <a:buFont typeface="Wingdings" pitchFamily="2" charset="2"/>
              <a:buChar char="q"/>
              <a:defRPr/>
            </a:pPr>
            <a:r>
              <a:rPr lang="en-US" sz="1600" dirty="0"/>
              <a:t>If applicable, define the translation rules (LSMW-internal name: "translation").</a:t>
            </a:r>
          </a:p>
          <a:p>
            <a:pPr>
              <a:buFont typeface="Wingdings" pitchFamily="2" charset="2"/>
              <a:buChar char="q"/>
              <a:defRPr/>
            </a:pPr>
            <a:r>
              <a:rPr lang="en-US" sz="1600" dirty="0"/>
              <a:t>In which way will the data be extracted from the non-SAP system? Note: The LSMW does not extract data.</a:t>
            </a:r>
          </a:p>
          <a:p>
            <a:pPr>
              <a:buFont typeface="Wingdings" pitchFamily="2" charset="2"/>
              <a:buChar char="q"/>
              <a:defRPr/>
            </a:pPr>
            <a:r>
              <a:rPr lang="en-US" sz="1600" dirty="0"/>
              <a:t>In which form is the legacy data available? Determine accordingly which of the LSMW functions will be applied.</a:t>
            </a:r>
          </a:p>
          <a:p>
            <a:pPr>
              <a:buFont typeface="Wingdings" pitchFamily="2" charset="2"/>
              <a:buChar char="q"/>
              <a:defRPr/>
            </a:pPr>
            <a:r>
              <a:rPr lang="en-US" sz="1600" dirty="0"/>
              <a:t>If only a part of your legacy system will be replaced by R/3, determine which function will be provided by the SAP system and which by the legacy system. If applicable, set up a concept of data flows and interface architecture</a:t>
            </a:r>
          </a:p>
          <a:p>
            <a:pPr marL="434340" lvl="1">
              <a:spcBef>
                <a:spcPts val="0"/>
              </a:spcBef>
              <a:buSzPct val="100000"/>
              <a:buFont typeface="Symbol" pitchFamily="18" charset="2"/>
              <a:buNone/>
              <a:defRPr/>
            </a:pPr>
            <a:r>
              <a:rPr lang="en-US" sz="1600" dirty="0"/>
              <a:t> </a:t>
            </a:r>
          </a:p>
          <a:p>
            <a:pPr marL="91440">
              <a:spcBef>
                <a:spcPts val="0"/>
              </a:spcBef>
              <a:buSzPct val="100000"/>
              <a:defRPr/>
            </a:pPr>
            <a:endParaRPr lang="en-US" sz="1600" dirty="0"/>
          </a:p>
          <a:p>
            <a:pPr marL="91440">
              <a:spcBef>
                <a:spcPts val="0"/>
              </a:spcBef>
              <a:buSzPct val="100000"/>
              <a:defRPr/>
            </a:pPr>
            <a:endParaRPr lang="en-US" sz="1600" dirty="0"/>
          </a:p>
        </p:txBody>
      </p:sp>
      <p:sp>
        <p:nvSpPr>
          <p:cNvPr id="4" name="Title 1"/>
          <p:cNvSpPr txBox="1">
            <a:spLocks/>
          </p:cNvSpPr>
          <p:nvPr/>
        </p:nvSpPr>
        <p:spPr bwMode="auto">
          <a:xfrm>
            <a:off x="198438"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17412" name="Title 4"/>
          <p:cNvSpPr>
            <a:spLocks noGrp="1"/>
          </p:cNvSpPr>
          <p:nvPr>
            <p:ph type="title"/>
          </p:nvPr>
        </p:nvSpPr>
        <p:spPr>
          <a:xfrm>
            <a:off x="304800" y="228600"/>
            <a:ext cx="8377238" cy="547688"/>
          </a:xfrm>
        </p:spPr>
        <p:txBody>
          <a:bodyPr/>
          <a:lstStyle/>
          <a:p>
            <a:r>
              <a:rPr lang="en-US" dirty="0"/>
              <a:t>SAP Data Migration Functional Specification</a:t>
            </a:r>
          </a:p>
        </p:txBody>
      </p:sp>
      <p:pic>
        <p:nvPicPr>
          <p:cNvPr id="6" name="Picture 5">
            <a:extLst>
              <a:ext uri="{FF2B5EF4-FFF2-40B4-BE49-F238E27FC236}">
                <a16:creationId xmlns:a16="http://schemas.microsoft.com/office/drawing/2014/main" xmlns="" id="{1FEF6FD6-4755-4F5D-B4F6-B28912982377}"/>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D92DD819-84AF-498B-8C40-460E15C00A7F}"/>
              </a:ext>
            </a:extLst>
          </p:cNvPr>
          <p:cNvPicPr>
            <a:picLocks noChangeAspect="1"/>
          </p:cNvPicPr>
          <p:nvPr/>
        </p:nvPicPr>
        <p:blipFill>
          <a:blip r:embed="rId4" cstate="print"/>
          <a:stretch>
            <a:fillRect/>
          </a:stretch>
        </p:blipFill>
        <p:spPr>
          <a:xfrm>
            <a:off x="8153400" y="71851"/>
            <a:ext cx="768279" cy="6901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8"/>
          <p:cNvSpPr>
            <a:spLocks noGrp="1"/>
          </p:cNvSpPr>
          <p:nvPr>
            <p:ph type="title"/>
          </p:nvPr>
        </p:nvSpPr>
        <p:spPr/>
        <p:txBody>
          <a:bodyPr/>
          <a:lstStyle/>
          <a:p>
            <a:r>
              <a:rPr lang="en-US" dirty="0">
                <a:solidFill>
                  <a:schemeClr val="tx1"/>
                </a:solidFill>
              </a:rPr>
              <a:t/>
            </a:r>
            <a:br>
              <a:rPr lang="en-US" dirty="0">
                <a:solidFill>
                  <a:schemeClr val="tx1"/>
                </a:solidFill>
              </a:rPr>
            </a:br>
            <a:r>
              <a:rPr lang="en-US" dirty="0"/>
              <a:t>SAP Data Migration Functional Specification</a:t>
            </a:r>
            <a:br>
              <a:rPr lang="en-US" dirty="0"/>
            </a:br>
            <a:r>
              <a:rPr lang="en-US" dirty="0">
                <a:solidFill>
                  <a:schemeClr val="bg1"/>
                </a:solidFill>
              </a:rPr>
              <a:t/>
            </a:r>
            <a:br>
              <a:rPr lang="en-US" dirty="0">
                <a:solidFill>
                  <a:schemeClr val="bg1"/>
                </a:solidFill>
              </a:rPr>
            </a:br>
            <a:r>
              <a:rPr lang="en-US" dirty="0"/>
              <a:t>	</a:t>
            </a:r>
          </a:p>
        </p:txBody>
      </p:sp>
      <p:pic>
        <p:nvPicPr>
          <p:cNvPr id="18435" name="Picture 5"/>
          <p:cNvPicPr>
            <a:picLocks noChangeAspect="1" noChangeArrowheads="1"/>
          </p:cNvPicPr>
          <p:nvPr/>
        </p:nvPicPr>
        <p:blipFill>
          <a:blip r:embed="rId3" cstate="print"/>
          <a:srcRect/>
          <a:stretch>
            <a:fillRect/>
          </a:stretch>
        </p:blipFill>
        <p:spPr bwMode="auto">
          <a:xfrm>
            <a:off x="2009775" y="923925"/>
            <a:ext cx="7134225" cy="3811588"/>
          </a:xfrm>
          <a:prstGeom prst="rect">
            <a:avLst/>
          </a:prstGeom>
          <a:noFill/>
          <a:ln w="12700" algn="ctr">
            <a:noFill/>
            <a:miter lim="800000"/>
            <a:headEnd/>
            <a:tailEnd/>
          </a:ln>
        </p:spPr>
      </p:pic>
      <p:sp>
        <p:nvSpPr>
          <p:cNvPr id="18436" name="AutoShape 7"/>
          <p:cNvSpPr>
            <a:spLocks noChangeArrowheads="1"/>
          </p:cNvSpPr>
          <p:nvPr/>
        </p:nvSpPr>
        <p:spPr bwMode="auto">
          <a:xfrm>
            <a:off x="3081338" y="2138363"/>
            <a:ext cx="4772025" cy="4021137"/>
          </a:xfrm>
          <a:prstGeom prst="wedgeRectCallout">
            <a:avLst>
              <a:gd name="adj1" fmla="val 10579"/>
              <a:gd name="adj2" fmla="val -66185"/>
            </a:avLst>
          </a:prstGeom>
          <a:solidFill>
            <a:schemeClr val="bg1"/>
          </a:solidFill>
          <a:ln w="12700" algn="ctr">
            <a:solidFill>
              <a:schemeClr val="tx1"/>
            </a:solidFill>
            <a:miter lim="800000"/>
            <a:headEnd/>
            <a:tailEnd/>
          </a:ln>
        </p:spPr>
        <p:txBody>
          <a:bodyPr lIns="90000" tIns="46800" rIns="90000" bIns="46800" anchor="ctr"/>
          <a:lstStyle/>
          <a:p>
            <a:pPr eaLnBrk="0" hangingPunct="0"/>
            <a:endParaRPr lang="en-US" sz="900" dirty="0"/>
          </a:p>
        </p:txBody>
      </p:sp>
      <p:pic>
        <p:nvPicPr>
          <p:cNvPr id="18437" name="Picture 6"/>
          <p:cNvPicPr>
            <a:picLocks noChangeAspect="1" noChangeArrowheads="1"/>
          </p:cNvPicPr>
          <p:nvPr/>
        </p:nvPicPr>
        <p:blipFill>
          <a:blip r:embed="rId4" cstate="print"/>
          <a:srcRect/>
          <a:stretch>
            <a:fillRect/>
          </a:stretch>
        </p:blipFill>
        <p:spPr bwMode="auto">
          <a:xfrm>
            <a:off x="3232150" y="2268538"/>
            <a:ext cx="4545013" cy="3284537"/>
          </a:xfrm>
          <a:prstGeom prst="rect">
            <a:avLst/>
          </a:prstGeom>
          <a:noFill/>
          <a:ln w="9525">
            <a:noFill/>
            <a:miter lim="800000"/>
            <a:headEnd/>
            <a:tailEnd/>
          </a:ln>
        </p:spPr>
      </p:pic>
      <p:pic>
        <p:nvPicPr>
          <p:cNvPr id="18438" name="Picture 11" descr="j0195384"/>
          <p:cNvPicPr>
            <a:picLocks noChangeAspect="1" noChangeArrowheads="1"/>
          </p:cNvPicPr>
          <p:nvPr/>
        </p:nvPicPr>
        <p:blipFill>
          <a:blip r:embed="rId5" cstate="print"/>
          <a:srcRect/>
          <a:stretch>
            <a:fillRect/>
          </a:stretch>
        </p:blipFill>
        <p:spPr bwMode="auto">
          <a:xfrm>
            <a:off x="93663" y="3886200"/>
            <a:ext cx="1174750" cy="1200150"/>
          </a:xfrm>
          <a:prstGeom prst="rect">
            <a:avLst/>
          </a:prstGeom>
          <a:noFill/>
          <a:ln w="9525">
            <a:noFill/>
            <a:miter lim="800000"/>
            <a:headEnd/>
            <a:tailEnd/>
          </a:ln>
        </p:spPr>
      </p:pic>
      <p:sp>
        <p:nvSpPr>
          <p:cNvPr id="18439" name="Text Box 12"/>
          <p:cNvSpPr txBox="1">
            <a:spLocks noChangeArrowheads="1"/>
          </p:cNvSpPr>
          <p:nvPr/>
        </p:nvSpPr>
        <p:spPr bwMode="auto">
          <a:xfrm>
            <a:off x="3148013" y="5553075"/>
            <a:ext cx="4629150" cy="457200"/>
          </a:xfrm>
          <a:prstGeom prst="rect">
            <a:avLst/>
          </a:prstGeom>
          <a:noFill/>
          <a:ln w="12700" algn="ctr">
            <a:noFill/>
            <a:miter lim="800000"/>
            <a:headEnd/>
            <a:tailEnd/>
          </a:ln>
        </p:spPr>
        <p:txBody>
          <a:bodyPr lIns="90000" tIns="46800" rIns="90000" bIns="46800">
            <a:spAutoFit/>
          </a:bodyPr>
          <a:lstStyle/>
          <a:p>
            <a:pPr eaLnBrk="0" hangingPunct="0"/>
            <a:r>
              <a:rPr lang="en-US" sz="900" dirty="0"/>
              <a:t>Business Legacy and Process team members complete data mapping including data classification</a:t>
            </a:r>
          </a:p>
        </p:txBody>
      </p:sp>
      <p:grpSp>
        <p:nvGrpSpPr>
          <p:cNvPr id="18440" name="Group 14"/>
          <p:cNvGrpSpPr>
            <a:grpSpLocks/>
          </p:cNvGrpSpPr>
          <p:nvPr/>
        </p:nvGrpSpPr>
        <p:grpSpPr bwMode="auto">
          <a:xfrm>
            <a:off x="93663" y="2057400"/>
            <a:ext cx="1384300" cy="1501775"/>
            <a:chOff x="3406" y="2925"/>
            <a:chExt cx="1195" cy="1185"/>
          </a:xfrm>
        </p:grpSpPr>
        <p:pic>
          <p:nvPicPr>
            <p:cNvPr id="18442" name="Picture 15" descr="computer"/>
            <p:cNvPicPr>
              <a:picLocks noChangeAspect="1" noChangeArrowheads="1"/>
            </p:cNvPicPr>
            <p:nvPr/>
          </p:nvPicPr>
          <p:blipFill>
            <a:blip r:embed="rId6" cstate="print"/>
            <a:srcRect/>
            <a:stretch>
              <a:fillRect/>
            </a:stretch>
          </p:blipFill>
          <p:spPr bwMode="auto">
            <a:xfrm>
              <a:off x="3406" y="2925"/>
              <a:ext cx="1195" cy="1009"/>
            </a:xfrm>
            <a:prstGeom prst="rect">
              <a:avLst/>
            </a:prstGeom>
            <a:noFill/>
            <a:ln w="9525">
              <a:noFill/>
              <a:miter lim="800000"/>
              <a:headEnd/>
              <a:tailEnd/>
            </a:ln>
          </p:spPr>
        </p:pic>
        <p:sp>
          <p:nvSpPr>
            <p:cNvPr id="18443" name="Text Box 16"/>
            <p:cNvSpPr txBox="1">
              <a:spLocks noChangeArrowheads="1"/>
            </p:cNvSpPr>
            <p:nvPr/>
          </p:nvSpPr>
          <p:spPr bwMode="auto">
            <a:xfrm>
              <a:off x="3425" y="3929"/>
              <a:ext cx="869" cy="181"/>
            </a:xfrm>
            <a:prstGeom prst="rect">
              <a:avLst/>
            </a:prstGeom>
            <a:noFill/>
            <a:ln w="12700" algn="ctr">
              <a:noFill/>
              <a:miter lim="800000"/>
              <a:headEnd/>
              <a:tailEnd/>
            </a:ln>
          </p:spPr>
          <p:txBody>
            <a:bodyPr wrap="none" lIns="90000" tIns="46800" rIns="90000" bIns="46800">
              <a:spAutoFit/>
            </a:bodyPr>
            <a:lstStyle/>
            <a:p>
              <a:pPr eaLnBrk="0" hangingPunct="0"/>
              <a:r>
                <a:rPr lang="en-US" sz="900" dirty="0"/>
                <a:t>Legacy IT Team</a:t>
              </a:r>
            </a:p>
          </p:txBody>
        </p:sp>
      </p:grpSp>
      <p:sp>
        <p:nvSpPr>
          <p:cNvPr id="18441" name="Rectangle 10"/>
          <p:cNvSpPr>
            <a:spLocks noChangeArrowheads="1"/>
          </p:cNvSpPr>
          <p:nvPr/>
        </p:nvSpPr>
        <p:spPr bwMode="auto">
          <a:xfrm>
            <a:off x="0" y="5095875"/>
            <a:ext cx="914400" cy="228600"/>
          </a:xfrm>
          <a:prstGeom prst="rect">
            <a:avLst/>
          </a:prstGeom>
          <a:noFill/>
          <a:ln w="9525">
            <a:noFill/>
            <a:miter lim="800000"/>
            <a:headEnd/>
            <a:tailEnd/>
          </a:ln>
        </p:spPr>
        <p:txBody>
          <a:bodyPr wrap="none" anchor="ctr"/>
          <a:lstStyle/>
          <a:p>
            <a:r>
              <a:rPr lang="en-US" sz="900" dirty="0"/>
              <a:t>Process/ Business users</a:t>
            </a:r>
          </a:p>
        </p:txBody>
      </p:sp>
      <p:pic>
        <p:nvPicPr>
          <p:cNvPr id="13" name="Picture 12">
            <a:extLst>
              <a:ext uri="{FF2B5EF4-FFF2-40B4-BE49-F238E27FC236}">
                <a16:creationId xmlns:a16="http://schemas.microsoft.com/office/drawing/2014/main" xmlns="" id="{A9C21A67-488C-4378-864E-520224973A48}"/>
              </a:ext>
            </a:extLst>
          </p:cNvPr>
          <p:cNvPicPr>
            <a:picLocks noChangeAspect="1"/>
          </p:cNvPicPr>
          <p:nvPr/>
        </p:nvPicPr>
        <p:blipFill rotWithShape="1">
          <a:blip r:embed="rId7" cstate="print">
            <a:extLst>
              <a:ext uri="{BEBA8EAE-BF5A-486C-A8C5-ECC9F3942E4B}">
                <a14:imgProps xmlns:a14="http://schemas.microsoft.com/office/drawing/2010/main" xmlns="">
                  <a14:imgLayer r:embed="rId8">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14" name="Picture 13">
            <a:extLst>
              <a:ext uri="{FF2B5EF4-FFF2-40B4-BE49-F238E27FC236}">
                <a16:creationId xmlns:a16="http://schemas.microsoft.com/office/drawing/2014/main" xmlns="" id="{03C0B840-F9ED-46EB-B202-20CF1E1AE511}"/>
              </a:ext>
            </a:extLst>
          </p:cNvPr>
          <p:cNvPicPr>
            <a:picLocks noChangeAspect="1"/>
          </p:cNvPicPr>
          <p:nvPr/>
        </p:nvPicPr>
        <p:blipFill>
          <a:blip r:embed="rId9" cstate="print"/>
          <a:stretch>
            <a:fillRect/>
          </a:stretch>
        </p:blipFill>
        <p:spPr>
          <a:xfrm>
            <a:off x="8153400" y="71851"/>
            <a:ext cx="768279" cy="6901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8"/>
          <p:cNvSpPr>
            <a:spLocks noGrp="1"/>
          </p:cNvSpPr>
          <p:nvPr>
            <p:ph type="title"/>
          </p:nvPr>
        </p:nvSpPr>
        <p:spPr/>
        <p:txBody>
          <a:bodyPr/>
          <a:lstStyle/>
          <a:p>
            <a:r>
              <a:rPr lang="en-US" dirty="0"/>
              <a:t>Topic: Tools used in SAP Data Migration</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xmlns="" id="{F84CF964-869F-46EC-8959-A54560172FDB}"/>
              </a:ext>
            </a:extLst>
          </p:cNvPr>
          <p:cNvPicPr>
            <a:picLocks noChangeAspect="1"/>
          </p:cNvPicPr>
          <p:nvPr/>
        </p:nvPicPr>
        <p:blipFill>
          <a:blip r:embed="rId8" cstate="print"/>
          <a:stretch>
            <a:fillRect/>
          </a:stretch>
        </p:blipFill>
        <p:spPr>
          <a:xfrm>
            <a:off x="8153400" y="71851"/>
            <a:ext cx="768279" cy="690149"/>
          </a:xfrm>
          <a:prstGeom prst="rect">
            <a:avLst/>
          </a:prstGeom>
        </p:spPr>
      </p:pic>
      <p:pic>
        <p:nvPicPr>
          <p:cNvPr id="6" name="Picture 5">
            <a:extLst>
              <a:ext uri="{FF2B5EF4-FFF2-40B4-BE49-F238E27FC236}">
                <a16:creationId xmlns:a16="http://schemas.microsoft.com/office/drawing/2014/main" xmlns="" id="{134E7E9D-F07B-45B4-BC26-C705A39B0A66}"/>
              </a:ext>
            </a:extLst>
          </p:cNvPr>
          <p:cNvPicPr>
            <a:picLocks noChangeAspect="1"/>
          </p:cNvPicPr>
          <p:nvPr/>
        </p:nvPicPr>
        <p:blipFill rotWithShape="1">
          <a:blip r:embed="rId9" cstate="print">
            <a:extLst>
              <a:ext uri="{BEBA8EAE-BF5A-486C-A8C5-ECC9F3942E4B}">
                <a14:imgProps xmlns:a14="http://schemas.microsoft.com/office/drawing/2010/main" xmlns="">
                  <a14:imgLayer r:embed="rId10">
                    <a14:imgEffect>
                      <a14:brightnessContrast bright="20000" contrast="-40000"/>
                    </a14:imgEffect>
                  </a14:imgLayer>
                </a14:imgProps>
              </a:ext>
            </a:extLst>
          </a:blip>
          <a:srcRect r="49475" b="-1395"/>
          <a:stretch/>
        </p:blipFill>
        <p:spPr>
          <a:xfrm>
            <a:off x="198438" y="6172200"/>
            <a:ext cx="2057400" cy="6470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8"/>
          <p:cNvSpPr>
            <a:spLocks noGrp="1"/>
          </p:cNvSpPr>
          <p:nvPr>
            <p:ph type="title"/>
          </p:nvPr>
        </p:nvSpPr>
        <p:spPr>
          <a:xfrm>
            <a:off x="228600" y="152400"/>
            <a:ext cx="8377238" cy="547688"/>
          </a:xfrm>
        </p:spPr>
        <p:txBody>
          <a:bodyPr/>
          <a:lstStyle/>
          <a:p>
            <a:r>
              <a:rPr lang="en-US" dirty="0"/>
              <a:t/>
            </a:r>
            <a:br>
              <a:rPr lang="en-US" dirty="0"/>
            </a:br>
            <a:r>
              <a:rPr lang="en-US" dirty="0"/>
              <a:t>Tools used in SAP Data Migration</a:t>
            </a:r>
            <a:br>
              <a:rPr lang="en-US" dirty="0"/>
            </a:br>
            <a:r>
              <a:rPr lang="en-US" dirty="0"/>
              <a:t>	</a:t>
            </a:r>
          </a:p>
        </p:txBody>
      </p:sp>
      <p:sp>
        <p:nvSpPr>
          <p:cNvPr id="4" name="Rectangle 3"/>
          <p:cNvSpPr/>
          <p:nvPr/>
        </p:nvSpPr>
        <p:spPr>
          <a:xfrm>
            <a:off x="304800" y="990600"/>
            <a:ext cx="6553200" cy="4524375"/>
          </a:xfrm>
          <a:prstGeom prst="rect">
            <a:avLst/>
          </a:prstGeom>
        </p:spPr>
        <p:txBody>
          <a:bodyPr>
            <a:spAutoFit/>
          </a:bodyPr>
          <a:lstStyle/>
          <a:p>
            <a:pPr>
              <a:buFont typeface="Wingdings" pitchFamily="2" charset="2"/>
              <a:buNone/>
              <a:defRPr/>
            </a:pPr>
            <a:r>
              <a:rPr lang="en-US" b="1" dirty="0">
                <a:effectLst>
                  <a:outerShdw blurRad="38100" dist="38100" dir="2700000" algn="tl">
                    <a:srgbClr val="C0C0C0"/>
                  </a:outerShdw>
                </a:effectLst>
              </a:rPr>
              <a:t>ETL(Extraction, Transformation, Loading) Tools</a:t>
            </a:r>
          </a:p>
          <a:p>
            <a:pPr>
              <a:defRPr/>
            </a:pPr>
            <a:endParaRPr lang="en-US" b="1" dirty="0"/>
          </a:p>
          <a:p>
            <a:pPr>
              <a:buFont typeface="Wingdings" pitchFamily="2" charset="2"/>
              <a:buChar char="Ø"/>
              <a:defRPr/>
            </a:pPr>
            <a:r>
              <a:rPr lang="en-US" b="1" dirty="0"/>
              <a:t> </a:t>
            </a:r>
            <a:r>
              <a:rPr lang="en-US" dirty="0"/>
              <a:t>IBM Data Stage</a:t>
            </a:r>
          </a:p>
          <a:p>
            <a:pPr>
              <a:buFont typeface="Wingdings" pitchFamily="2" charset="2"/>
              <a:buChar char="Ø"/>
              <a:defRPr/>
            </a:pPr>
            <a:endParaRPr lang="en-US" b="1" dirty="0"/>
          </a:p>
          <a:p>
            <a:pPr>
              <a:buFont typeface="Wingdings" pitchFamily="2" charset="2"/>
              <a:buChar char="Ø"/>
              <a:defRPr/>
            </a:pPr>
            <a:r>
              <a:rPr lang="en-US" dirty="0"/>
              <a:t> Informatica</a:t>
            </a:r>
          </a:p>
          <a:p>
            <a:pPr>
              <a:buFont typeface="Wingdings" pitchFamily="2" charset="2"/>
              <a:buNone/>
              <a:defRPr/>
            </a:pPr>
            <a:endParaRPr lang="en-US" b="1" dirty="0">
              <a:effectLst>
                <a:outerShdw blurRad="38100" dist="38100" dir="2700000" algn="tl">
                  <a:srgbClr val="C0C0C0"/>
                </a:outerShdw>
              </a:effectLst>
            </a:endParaRPr>
          </a:p>
          <a:p>
            <a:pPr>
              <a:buFont typeface="Wingdings" pitchFamily="2" charset="2"/>
              <a:buNone/>
              <a:defRPr/>
            </a:pPr>
            <a:r>
              <a:rPr lang="en-US" b="1" dirty="0">
                <a:effectLst>
                  <a:outerShdw blurRad="38100" dist="38100" dir="2700000" algn="tl">
                    <a:srgbClr val="C0C0C0"/>
                  </a:outerShdw>
                </a:effectLst>
              </a:rPr>
              <a:t>Data Load Tools</a:t>
            </a:r>
          </a:p>
          <a:p>
            <a:pPr>
              <a:defRPr/>
            </a:pPr>
            <a:endParaRPr lang="en-US" b="1" dirty="0">
              <a:effectLst>
                <a:outerShdw blurRad="38100" dist="38100" dir="2700000" algn="tl">
                  <a:srgbClr val="C0C0C0"/>
                </a:outerShdw>
              </a:effectLst>
            </a:endParaRPr>
          </a:p>
          <a:p>
            <a:pPr>
              <a:buFont typeface="Wingdings" pitchFamily="2" charset="2"/>
              <a:buChar char="Ø"/>
              <a:defRPr/>
            </a:pPr>
            <a:r>
              <a:rPr lang="en-US" dirty="0"/>
              <a:t> LSMW (Legacy System Migration Workbench)</a:t>
            </a:r>
          </a:p>
          <a:p>
            <a:pPr>
              <a:buFont typeface="Wingdings" pitchFamily="2" charset="2"/>
              <a:buChar char="Ø"/>
              <a:defRPr/>
            </a:pPr>
            <a:endParaRPr lang="en-US" dirty="0"/>
          </a:p>
          <a:p>
            <a:pPr>
              <a:buFont typeface="Wingdings" pitchFamily="2" charset="2"/>
              <a:buChar char="Ø"/>
              <a:defRPr/>
            </a:pPr>
            <a:r>
              <a:rPr lang="en-US" dirty="0"/>
              <a:t> BDC (Batch Data Communication)</a:t>
            </a:r>
          </a:p>
          <a:p>
            <a:pPr>
              <a:buFont typeface="Wingdings" pitchFamily="2" charset="2"/>
              <a:buChar char="Ø"/>
              <a:defRPr/>
            </a:pPr>
            <a:endParaRPr lang="en-US" dirty="0"/>
          </a:p>
          <a:p>
            <a:pPr>
              <a:buFont typeface="Wingdings" pitchFamily="2" charset="2"/>
              <a:buChar char="Ø"/>
              <a:defRPr/>
            </a:pPr>
            <a:r>
              <a:rPr lang="en-US" dirty="0"/>
              <a:t> Winshuttle</a:t>
            </a:r>
          </a:p>
          <a:p>
            <a:pPr>
              <a:defRPr/>
            </a:pPr>
            <a:endParaRPr lang="en-US" b="1" dirty="0"/>
          </a:p>
          <a:p>
            <a:pPr>
              <a:buFont typeface="Wingdings" pitchFamily="2" charset="2"/>
              <a:buChar char="q"/>
              <a:defRPr/>
            </a:pPr>
            <a:endParaRPr lang="en-US" b="1" dirty="0">
              <a:effectLst>
                <a:outerShdw blurRad="38100" dist="38100" dir="2700000" algn="tl">
                  <a:srgbClr val="C0C0C0"/>
                </a:outerShdw>
              </a:effectLst>
            </a:endParaRPr>
          </a:p>
          <a:p>
            <a:pPr>
              <a:defRPr/>
            </a:pPr>
            <a:endParaRPr lang="en-US" dirty="0"/>
          </a:p>
        </p:txBody>
      </p:sp>
      <p:pic>
        <p:nvPicPr>
          <p:cNvPr id="5" name="Picture 4">
            <a:extLst>
              <a:ext uri="{FF2B5EF4-FFF2-40B4-BE49-F238E27FC236}">
                <a16:creationId xmlns:a16="http://schemas.microsoft.com/office/drawing/2014/main" xmlns="" id="{43A59BF6-A931-4F96-BCC3-88285A013A27}"/>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7EDCF23C-3F86-42F1-8D93-13511392B2BA}"/>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a:xfrm>
            <a:off x="228600" y="152400"/>
            <a:ext cx="8377238" cy="547688"/>
          </a:xfrm>
        </p:spPr>
        <p:txBody>
          <a:bodyPr/>
          <a:lstStyle/>
          <a:p>
            <a:r>
              <a:rPr lang="en-US" dirty="0"/>
              <a:t/>
            </a:r>
            <a:br>
              <a:rPr lang="en-US" dirty="0"/>
            </a:br>
            <a:r>
              <a:rPr lang="en-US" dirty="0"/>
              <a:t>LSMW Overview	</a:t>
            </a:r>
            <a:br>
              <a:rPr lang="en-US" dirty="0"/>
            </a:br>
            <a:r>
              <a:rPr lang="en-US" dirty="0"/>
              <a:t>	</a:t>
            </a:r>
          </a:p>
        </p:txBody>
      </p:sp>
      <p:sp>
        <p:nvSpPr>
          <p:cNvPr id="4" name="Rectangle 3"/>
          <p:cNvSpPr/>
          <p:nvPr/>
        </p:nvSpPr>
        <p:spPr>
          <a:xfrm>
            <a:off x="304800" y="990600"/>
            <a:ext cx="6553200" cy="4524375"/>
          </a:xfrm>
          <a:prstGeom prst="rect">
            <a:avLst/>
          </a:prstGeom>
        </p:spPr>
        <p:txBody>
          <a:bodyPr>
            <a:spAutoFit/>
          </a:bodyPr>
          <a:lstStyle/>
          <a:p>
            <a:pPr>
              <a:buFont typeface="Wingdings" pitchFamily="2" charset="2"/>
              <a:buNone/>
              <a:defRPr/>
            </a:pPr>
            <a:r>
              <a:rPr lang="en-US" b="1" dirty="0">
                <a:effectLst>
                  <a:outerShdw blurRad="38100" dist="38100" dir="2700000" algn="tl">
                    <a:srgbClr val="C0C0C0"/>
                  </a:outerShdw>
                </a:effectLst>
              </a:rPr>
              <a:t>What is LSMW ?</a:t>
            </a:r>
          </a:p>
          <a:p>
            <a:pPr>
              <a:defRPr/>
            </a:pPr>
            <a:endParaRPr lang="en-US" b="1" dirty="0">
              <a:effectLst>
                <a:outerShdw blurRad="38100" dist="38100" dir="2700000" algn="tl">
                  <a:srgbClr val="C0C0C0"/>
                </a:outerShdw>
              </a:effectLst>
            </a:endParaRPr>
          </a:p>
          <a:p>
            <a:pPr>
              <a:buFont typeface="Wingdings" pitchFamily="2" charset="2"/>
              <a:buChar char="q"/>
              <a:defRPr/>
            </a:pPr>
            <a:r>
              <a:rPr lang="en-US" b="1" dirty="0"/>
              <a:t>The Legacy system migration workbench ( LSMW ) is an R/3-based tool that supports single or periodic data transfer from your non-SAP system to R/3.</a:t>
            </a:r>
          </a:p>
          <a:p>
            <a:pPr>
              <a:defRPr/>
            </a:pPr>
            <a:endParaRPr lang="en-US" b="1" dirty="0"/>
          </a:p>
          <a:p>
            <a:pPr>
              <a:buFont typeface="Wingdings" pitchFamily="2" charset="2"/>
              <a:buChar char="q"/>
              <a:defRPr/>
            </a:pPr>
            <a:r>
              <a:rPr lang="en-US" b="1" dirty="0"/>
              <a:t>It is a component of the R/3 System and, therefore, is independent from the platform.</a:t>
            </a:r>
          </a:p>
          <a:p>
            <a:pPr>
              <a:defRPr/>
            </a:pPr>
            <a:endParaRPr lang="en-US" b="1" dirty="0"/>
          </a:p>
          <a:p>
            <a:pPr>
              <a:buFont typeface="Wingdings" pitchFamily="2" charset="2"/>
              <a:buChar char="q"/>
              <a:defRPr/>
            </a:pPr>
            <a:r>
              <a:rPr lang="en-US" b="1" dirty="0"/>
              <a:t>The data is loaded via the standard interfaces of the applications. This will include all checks that are run for online transactions. Invalid data will be rejected.</a:t>
            </a:r>
          </a:p>
          <a:p>
            <a:pPr>
              <a:defRPr/>
            </a:pPr>
            <a:endParaRPr lang="en-US" b="1" dirty="0"/>
          </a:p>
          <a:p>
            <a:pPr>
              <a:buFont typeface="Wingdings" pitchFamily="2" charset="2"/>
              <a:buChar char="q"/>
              <a:defRPr/>
            </a:pPr>
            <a:r>
              <a:rPr lang="en-US" b="1" dirty="0"/>
              <a:t>SAP ECC 6.0: version 4.0 of LSMW</a:t>
            </a:r>
          </a:p>
          <a:p>
            <a:pPr>
              <a:buFont typeface="Wingdings" pitchFamily="2" charset="2"/>
              <a:buChar char="q"/>
              <a:defRPr/>
            </a:pPr>
            <a:endParaRPr lang="en-US" b="1" dirty="0">
              <a:effectLst>
                <a:outerShdw blurRad="38100" dist="38100" dir="2700000" algn="tl">
                  <a:srgbClr val="C0C0C0"/>
                </a:outerShdw>
              </a:effectLst>
            </a:endParaRPr>
          </a:p>
          <a:p>
            <a:pPr>
              <a:defRPr/>
            </a:pPr>
            <a:endParaRPr lang="en-US" dirty="0"/>
          </a:p>
        </p:txBody>
      </p:sp>
      <p:pic>
        <p:nvPicPr>
          <p:cNvPr id="5" name="Picture 4">
            <a:extLst>
              <a:ext uri="{FF2B5EF4-FFF2-40B4-BE49-F238E27FC236}">
                <a16:creationId xmlns:a16="http://schemas.microsoft.com/office/drawing/2014/main" xmlns="" id="{922F9A50-2B45-4872-8B20-FF84C23E5CAE}"/>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A6DDD2B0-5450-48A2-A02D-0D26D062D818}"/>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8"/>
          <p:cNvSpPr>
            <a:spLocks noGrp="1"/>
          </p:cNvSpPr>
          <p:nvPr>
            <p:ph type="title"/>
          </p:nvPr>
        </p:nvSpPr>
        <p:spPr>
          <a:xfrm>
            <a:off x="228600" y="152400"/>
            <a:ext cx="8377238" cy="547688"/>
          </a:xfrm>
        </p:spPr>
        <p:txBody>
          <a:bodyPr/>
          <a:lstStyle/>
          <a:p>
            <a:r>
              <a:rPr lang="en-US" dirty="0"/>
              <a:t/>
            </a:r>
            <a:br>
              <a:rPr lang="en-US" dirty="0"/>
            </a:br>
            <a:r>
              <a:rPr lang="en-US" dirty="0"/>
              <a:t>Core Functions of LSMW</a:t>
            </a:r>
            <a:br>
              <a:rPr lang="en-US" dirty="0"/>
            </a:br>
            <a:r>
              <a:rPr lang="en-US" dirty="0"/>
              <a:t>	</a:t>
            </a:r>
          </a:p>
        </p:txBody>
      </p:sp>
      <p:sp>
        <p:nvSpPr>
          <p:cNvPr id="4" name="Rectangle 3"/>
          <p:cNvSpPr/>
          <p:nvPr/>
        </p:nvSpPr>
        <p:spPr>
          <a:xfrm>
            <a:off x="304800" y="990600"/>
            <a:ext cx="8382000" cy="2586038"/>
          </a:xfrm>
          <a:prstGeom prst="rect">
            <a:avLst/>
          </a:prstGeom>
        </p:spPr>
        <p:txBody>
          <a:bodyPr>
            <a:spAutoFit/>
          </a:bodyPr>
          <a:lstStyle/>
          <a:p>
            <a:pPr>
              <a:buFont typeface="Wingdings" pitchFamily="2" charset="2"/>
              <a:buChar char="q"/>
              <a:defRPr/>
            </a:pPr>
            <a:r>
              <a:rPr lang="en-US" b="1" dirty="0"/>
              <a:t>Importing legacy data from PC spreadsheet tables or sequential files.</a:t>
            </a:r>
          </a:p>
          <a:p>
            <a:pPr>
              <a:buFont typeface="Wingdings" pitchFamily="2" charset="2"/>
              <a:buChar char="q"/>
              <a:defRPr/>
            </a:pPr>
            <a:endParaRPr lang="en-US" b="1" dirty="0"/>
          </a:p>
          <a:p>
            <a:pPr>
              <a:buFont typeface="Wingdings" pitchFamily="2" charset="2"/>
              <a:buChar char="q"/>
              <a:defRPr/>
            </a:pPr>
            <a:r>
              <a:rPr lang="en-US" b="1" dirty="0"/>
              <a:t>Converting data from its original ( legacy system ) format to the target (R\3) format.</a:t>
            </a:r>
          </a:p>
          <a:p>
            <a:pPr>
              <a:buFont typeface="Wingdings" pitchFamily="2" charset="2"/>
              <a:buChar char="q"/>
              <a:defRPr/>
            </a:pPr>
            <a:endParaRPr lang="en-US" b="1" dirty="0"/>
          </a:p>
          <a:p>
            <a:pPr>
              <a:buFont typeface="Wingdings" pitchFamily="2" charset="2"/>
              <a:buChar char="q"/>
              <a:defRPr/>
            </a:pPr>
            <a:r>
              <a:rPr lang="en-US" b="1" dirty="0"/>
              <a:t>Importing the data using standard interfaces of R\3 ( IDOC inbound processing , batch input , direct input )</a:t>
            </a:r>
          </a:p>
          <a:p>
            <a:pPr>
              <a:buFont typeface="Wingdings" pitchFamily="2" charset="2"/>
              <a:buChar char="q"/>
              <a:defRPr/>
            </a:pPr>
            <a:endParaRPr lang="en-US" b="1" dirty="0">
              <a:effectLst>
                <a:outerShdw blurRad="38100" dist="38100" dir="2700000" algn="tl">
                  <a:srgbClr val="C0C0C0"/>
                </a:outerShdw>
              </a:effectLst>
            </a:endParaRPr>
          </a:p>
          <a:p>
            <a:pPr>
              <a:defRPr/>
            </a:pPr>
            <a:endParaRPr lang="en-US" dirty="0"/>
          </a:p>
        </p:txBody>
      </p:sp>
      <p:pic>
        <p:nvPicPr>
          <p:cNvPr id="5" name="Picture 4">
            <a:extLst>
              <a:ext uri="{FF2B5EF4-FFF2-40B4-BE49-F238E27FC236}">
                <a16:creationId xmlns:a16="http://schemas.microsoft.com/office/drawing/2014/main" xmlns="" id="{CA3E12DE-02BE-4099-B549-C1269B6E1956}"/>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DF00D5F1-D109-4B7C-AA26-235DAC05978D}"/>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8"/>
          <p:cNvSpPr>
            <a:spLocks noGrp="1"/>
          </p:cNvSpPr>
          <p:nvPr>
            <p:ph type="title"/>
          </p:nvPr>
        </p:nvSpPr>
        <p:spPr>
          <a:xfrm>
            <a:off x="228600" y="152400"/>
            <a:ext cx="8377238" cy="547688"/>
          </a:xfrm>
        </p:spPr>
        <p:txBody>
          <a:bodyPr/>
          <a:lstStyle/>
          <a:p>
            <a:r>
              <a:rPr lang="en-US" dirty="0"/>
              <a:t/>
            </a:r>
            <a:br>
              <a:rPr lang="en-US" dirty="0"/>
            </a:br>
            <a:r>
              <a:rPr lang="en-US" dirty="0"/>
              <a:t>How LSMW Works</a:t>
            </a:r>
            <a:br>
              <a:rPr lang="en-US" dirty="0"/>
            </a:br>
            <a:r>
              <a:rPr lang="en-US" dirty="0"/>
              <a:t>	</a:t>
            </a:r>
          </a:p>
        </p:txBody>
      </p:sp>
      <p:pic>
        <p:nvPicPr>
          <p:cNvPr id="23555" name="Picture 4"/>
          <p:cNvPicPr>
            <a:picLocks noChangeAspect="1" noChangeArrowheads="1"/>
          </p:cNvPicPr>
          <p:nvPr/>
        </p:nvPicPr>
        <p:blipFill>
          <a:blip r:embed="rId3" cstate="print"/>
          <a:srcRect/>
          <a:stretch>
            <a:fillRect/>
          </a:stretch>
        </p:blipFill>
        <p:spPr bwMode="auto">
          <a:xfrm>
            <a:off x="304800" y="898525"/>
            <a:ext cx="7239000" cy="5280025"/>
          </a:xfrm>
          <a:prstGeom prst="rect">
            <a:avLst/>
          </a:prstGeom>
          <a:noFill/>
          <a:ln w="9525">
            <a:noFill/>
            <a:miter lim="800000"/>
            <a:headEnd/>
            <a:tailEnd/>
          </a:ln>
        </p:spPr>
      </p:pic>
      <p:pic>
        <p:nvPicPr>
          <p:cNvPr id="4" name="Picture 3">
            <a:extLst>
              <a:ext uri="{FF2B5EF4-FFF2-40B4-BE49-F238E27FC236}">
                <a16:creationId xmlns:a16="http://schemas.microsoft.com/office/drawing/2014/main" xmlns="" id="{80B7D710-FF6C-46D6-8C14-FB63419F1FE2}"/>
              </a:ext>
            </a:extLst>
          </p:cNvPr>
          <p:cNvPicPr>
            <a:picLocks noChangeAspect="1"/>
          </p:cNvPicPr>
          <p:nvPr/>
        </p:nvPicPr>
        <p:blipFill>
          <a:blip r:embed="rId4" cstate="print"/>
          <a:stretch>
            <a:fillRect/>
          </a:stretch>
        </p:blipFill>
        <p:spPr>
          <a:xfrm>
            <a:off x="8153400" y="71851"/>
            <a:ext cx="768279" cy="690149"/>
          </a:xfrm>
          <a:prstGeom prst="rect">
            <a:avLst/>
          </a:prstGeom>
        </p:spPr>
      </p:pic>
      <p:pic>
        <p:nvPicPr>
          <p:cNvPr id="5" name="Picture 4">
            <a:extLst>
              <a:ext uri="{FF2B5EF4-FFF2-40B4-BE49-F238E27FC236}">
                <a16:creationId xmlns:a16="http://schemas.microsoft.com/office/drawing/2014/main" xmlns="" id="{AB6F891C-813A-4051-B360-3487FB576E13}"/>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r="49475" b="-1395"/>
          <a:stretch/>
        </p:blipFill>
        <p:spPr>
          <a:xfrm>
            <a:off x="198438" y="6172200"/>
            <a:ext cx="2057400" cy="6470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8"/>
          <p:cNvSpPr>
            <a:spLocks noGrp="1"/>
          </p:cNvSpPr>
          <p:nvPr>
            <p:ph type="title"/>
          </p:nvPr>
        </p:nvSpPr>
        <p:spPr>
          <a:xfrm>
            <a:off x="228600" y="152400"/>
            <a:ext cx="8377238" cy="547688"/>
          </a:xfrm>
        </p:spPr>
        <p:txBody>
          <a:bodyPr/>
          <a:lstStyle/>
          <a:p>
            <a:r>
              <a:rPr lang="en-US" dirty="0"/>
              <a:t/>
            </a:r>
            <a:br>
              <a:rPr lang="en-US" dirty="0"/>
            </a:br>
            <a:r>
              <a:rPr lang="en-US" dirty="0"/>
              <a:t>LSMW Advantages</a:t>
            </a:r>
            <a:br>
              <a:rPr lang="en-US" dirty="0"/>
            </a:br>
            <a:r>
              <a:rPr lang="en-US" dirty="0"/>
              <a:t>	</a:t>
            </a:r>
          </a:p>
        </p:txBody>
      </p:sp>
      <p:sp>
        <p:nvSpPr>
          <p:cNvPr id="4" name="Rectangle 3"/>
          <p:cNvSpPr/>
          <p:nvPr/>
        </p:nvSpPr>
        <p:spPr>
          <a:xfrm>
            <a:off x="304800" y="990600"/>
            <a:ext cx="8382000" cy="3970338"/>
          </a:xfrm>
          <a:prstGeom prst="rect">
            <a:avLst/>
          </a:prstGeom>
        </p:spPr>
        <p:txBody>
          <a:bodyPr>
            <a:spAutoFit/>
          </a:bodyPr>
          <a:lstStyle/>
          <a:p>
            <a:pPr>
              <a:defRPr/>
            </a:pPr>
            <a:r>
              <a:rPr lang="en-US" b="1" dirty="0"/>
              <a:t>The main advantages of the </a:t>
            </a:r>
            <a:r>
              <a:rPr lang="en-US" b="1" i="1" dirty="0"/>
              <a:t>LSM Workbench:</a:t>
            </a:r>
          </a:p>
          <a:p>
            <a:pPr>
              <a:defRPr/>
            </a:pPr>
            <a:endParaRPr lang="en-US" b="1" i="1" dirty="0"/>
          </a:p>
          <a:p>
            <a:pPr>
              <a:buFont typeface="Wingdings" pitchFamily="2" charset="2"/>
              <a:buChar char="q"/>
              <a:defRPr/>
            </a:pPr>
            <a:r>
              <a:rPr lang="en-US" b="1" dirty="0"/>
              <a:t> Part of R/3 and thus independent of individual platforms</a:t>
            </a:r>
          </a:p>
          <a:p>
            <a:pPr>
              <a:buFont typeface="Wingdings" pitchFamily="2" charset="2"/>
              <a:buChar char="q"/>
              <a:defRPr/>
            </a:pPr>
            <a:r>
              <a:rPr lang="en-US" b="1" dirty="0"/>
              <a:t> A variety of technical possibilities of data conversion:</a:t>
            </a:r>
          </a:p>
          <a:p>
            <a:pPr>
              <a:buFont typeface="Wingdings" pitchFamily="2" charset="2"/>
              <a:buChar char="q"/>
              <a:defRPr/>
            </a:pPr>
            <a:r>
              <a:rPr lang="en-US" b="1" dirty="0"/>
              <a:t> Data consistency due to standard import techniques:</a:t>
            </a:r>
          </a:p>
          <a:p>
            <a:pPr lvl="1">
              <a:defRPr/>
            </a:pPr>
            <a:r>
              <a:rPr lang="en-US" b="1" dirty="0"/>
              <a:t>	Batch input</a:t>
            </a:r>
          </a:p>
          <a:p>
            <a:pPr lvl="1">
              <a:defRPr/>
            </a:pPr>
            <a:r>
              <a:rPr lang="en-US" b="1" dirty="0"/>
              <a:t>	Direct input</a:t>
            </a:r>
          </a:p>
          <a:p>
            <a:pPr lvl="1">
              <a:defRPr/>
            </a:pPr>
            <a:r>
              <a:rPr lang="en-US" b="1" dirty="0"/>
              <a:t>	BAPIs (Business Application Programming Interfaces)</a:t>
            </a:r>
          </a:p>
          <a:p>
            <a:pPr lvl="1">
              <a:defRPr/>
            </a:pPr>
            <a:r>
              <a:rPr lang="en-US" b="1" dirty="0"/>
              <a:t>	</a:t>
            </a:r>
            <a:r>
              <a:rPr lang="en-US" b="1" dirty="0" err="1"/>
              <a:t>IDocs</a:t>
            </a:r>
            <a:r>
              <a:rPr lang="en-US" b="1" dirty="0"/>
              <a:t> (Intermediate Documents)</a:t>
            </a:r>
          </a:p>
          <a:p>
            <a:pPr>
              <a:buFont typeface="Wingdings" pitchFamily="2" charset="2"/>
              <a:buChar char="q"/>
              <a:defRPr/>
            </a:pPr>
            <a:r>
              <a:rPr lang="en-US" b="1" dirty="0"/>
              <a:t> Generation of the conversion program on the basis of defined rules</a:t>
            </a:r>
          </a:p>
          <a:p>
            <a:pPr>
              <a:buFont typeface="Wingdings" pitchFamily="2" charset="2"/>
              <a:buChar char="q"/>
              <a:defRPr/>
            </a:pPr>
            <a:r>
              <a:rPr lang="en-US" b="1" dirty="0"/>
              <a:t> Clear interactive process guide</a:t>
            </a:r>
          </a:p>
          <a:p>
            <a:pPr>
              <a:buFont typeface="Wingdings" pitchFamily="2" charset="2"/>
              <a:buChar char="q"/>
              <a:defRPr/>
            </a:pPr>
            <a:r>
              <a:rPr lang="en-US" b="1" dirty="0"/>
              <a:t> Creation of data migration objects on the basis of recorded transactions</a:t>
            </a:r>
          </a:p>
          <a:p>
            <a:pPr>
              <a:buFont typeface="Wingdings" pitchFamily="2" charset="2"/>
              <a:buChar char="q"/>
              <a:defRPr/>
            </a:pPr>
            <a:r>
              <a:rPr lang="en-US" b="1" dirty="0"/>
              <a:t> Charge-free for SAP customers and SAP partners</a:t>
            </a:r>
            <a:endParaRPr lang="en-US" b="1" dirty="0">
              <a:effectLst>
                <a:outerShdw blurRad="38100" dist="38100" dir="2700000" algn="tl">
                  <a:srgbClr val="C0C0C0"/>
                </a:outerShdw>
              </a:effectLst>
            </a:endParaRPr>
          </a:p>
          <a:p>
            <a:pPr>
              <a:defRPr/>
            </a:pPr>
            <a:endParaRPr lang="en-US" dirty="0"/>
          </a:p>
        </p:txBody>
      </p:sp>
      <p:pic>
        <p:nvPicPr>
          <p:cNvPr id="5" name="Picture 4">
            <a:extLst>
              <a:ext uri="{FF2B5EF4-FFF2-40B4-BE49-F238E27FC236}">
                <a16:creationId xmlns:a16="http://schemas.microsoft.com/office/drawing/2014/main" xmlns="" id="{C37FC265-026F-4349-9C6E-B0A6C112FB08}"/>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EE3DFFE8-72B6-45CA-B013-FCFB05E134D9}"/>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lnSpc>
                <a:spcPct val="200000"/>
              </a:lnSpc>
            </a:pPr>
            <a:r>
              <a:rPr lang="en-US" dirty="0"/>
              <a:t>To understand what is SAP Data Migration?</a:t>
            </a:r>
          </a:p>
          <a:p>
            <a:pPr>
              <a:lnSpc>
                <a:spcPct val="200000"/>
              </a:lnSpc>
            </a:pPr>
            <a:r>
              <a:rPr lang="en-US" dirty="0"/>
              <a:t>Why we do SAP Data Migration?</a:t>
            </a:r>
          </a:p>
          <a:p>
            <a:pPr>
              <a:lnSpc>
                <a:spcPct val="200000"/>
              </a:lnSpc>
            </a:pPr>
            <a:r>
              <a:rPr lang="en-US" dirty="0"/>
              <a:t>What is the role of functional consultant during SAP Data   Migration?</a:t>
            </a:r>
          </a:p>
          <a:p>
            <a:pPr>
              <a:lnSpc>
                <a:spcPct val="200000"/>
              </a:lnSpc>
            </a:pPr>
            <a:r>
              <a:rPr lang="en-US" dirty="0"/>
              <a:t>How to use LSMW tool (Legacy System Migration Workbench)</a:t>
            </a:r>
          </a:p>
        </p:txBody>
      </p:sp>
      <p:sp>
        <p:nvSpPr>
          <p:cNvPr id="4" name="Title 1"/>
          <p:cNvSpPr txBox="1">
            <a:spLocks/>
          </p:cNvSpPr>
          <p:nvPr/>
        </p:nvSpPr>
        <p:spPr bwMode="auto">
          <a:xfrm>
            <a:off x="198438"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7172" name="Title 4"/>
          <p:cNvSpPr>
            <a:spLocks noGrp="1"/>
          </p:cNvSpPr>
          <p:nvPr>
            <p:ph type="title"/>
          </p:nvPr>
        </p:nvSpPr>
        <p:spPr>
          <a:xfrm>
            <a:off x="304800" y="228600"/>
            <a:ext cx="8377238" cy="547688"/>
          </a:xfrm>
        </p:spPr>
        <p:txBody>
          <a:bodyPr/>
          <a:lstStyle/>
          <a:p>
            <a:r>
              <a:rPr lang="en-US" dirty="0"/>
              <a:t/>
            </a:r>
            <a:br>
              <a:rPr lang="en-US" dirty="0"/>
            </a:br>
            <a:r>
              <a:rPr lang="en-US" dirty="0"/>
              <a:t>COURSE OBJECTIVE </a:t>
            </a:r>
            <a:br>
              <a:rPr lang="en-US" dirty="0"/>
            </a:br>
            <a:endParaRPr lang="en-US" dirty="0"/>
          </a:p>
        </p:txBody>
      </p:sp>
      <p:pic>
        <p:nvPicPr>
          <p:cNvPr id="6" name="Picture 5">
            <a:extLst>
              <a:ext uri="{FF2B5EF4-FFF2-40B4-BE49-F238E27FC236}">
                <a16:creationId xmlns:a16="http://schemas.microsoft.com/office/drawing/2014/main" xmlns="" id="{54598012-DF93-4538-B8E0-4901BAC1E5B0}"/>
              </a:ext>
            </a:extLst>
          </p:cNvPr>
          <p:cNvPicPr>
            <a:picLocks noChangeAspect="1"/>
          </p:cNvPicPr>
          <p:nvPr/>
        </p:nvPicPr>
        <p:blipFill>
          <a:blip r:embed="rId2" cstate="print"/>
          <a:stretch>
            <a:fillRect/>
          </a:stretch>
        </p:blipFill>
        <p:spPr>
          <a:xfrm>
            <a:off x="8153400" y="148051"/>
            <a:ext cx="768279" cy="690149"/>
          </a:xfrm>
          <a:prstGeom prst="rect">
            <a:avLst/>
          </a:prstGeom>
        </p:spPr>
      </p:pic>
      <p:pic>
        <p:nvPicPr>
          <p:cNvPr id="8" name="Picture 7">
            <a:extLst>
              <a:ext uri="{FF2B5EF4-FFF2-40B4-BE49-F238E27FC236}">
                <a16:creationId xmlns:a16="http://schemas.microsoft.com/office/drawing/2014/main" xmlns="" id="{9A6A59A0-46E2-41A1-B551-A38B2A6EFD17}"/>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033868"/>
            <a:ext cx="2057400" cy="6470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8"/>
          <p:cNvSpPr>
            <a:spLocks noGrp="1"/>
          </p:cNvSpPr>
          <p:nvPr>
            <p:ph type="title"/>
          </p:nvPr>
        </p:nvSpPr>
        <p:spPr>
          <a:xfrm>
            <a:off x="228600" y="152400"/>
            <a:ext cx="8377238" cy="547688"/>
          </a:xfrm>
        </p:spPr>
        <p:txBody>
          <a:bodyPr/>
          <a:lstStyle/>
          <a:p>
            <a:r>
              <a:rPr lang="en-US"/>
              <a:t/>
            </a:r>
            <a:br>
              <a:rPr lang="en-US"/>
            </a:br>
            <a:r>
              <a:rPr lang="en-US"/>
              <a:t>Recommendations</a:t>
            </a:r>
            <a:br>
              <a:rPr lang="en-US"/>
            </a:br>
            <a:r>
              <a:rPr lang="en-US"/>
              <a:t>	</a:t>
            </a:r>
          </a:p>
        </p:txBody>
      </p:sp>
      <p:sp>
        <p:nvSpPr>
          <p:cNvPr id="25603" name="Rectangle 3"/>
          <p:cNvSpPr>
            <a:spLocks noChangeArrowheads="1"/>
          </p:cNvSpPr>
          <p:nvPr/>
        </p:nvSpPr>
        <p:spPr bwMode="auto">
          <a:xfrm>
            <a:off x="304800" y="990600"/>
            <a:ext cx="8382000" cy="5354638"/>
          </a:xfrm>
          <a:prstGeom prst="rect">
            <a:avLst/>
          </a:prstGeom>
          <a:noFill/>
          <a:ln w="9525">
            <a:noFill/>
            <a:miter lim="800000"/>
            <a:headEnd/>
            <a:tailEnd/>
          </a:ln>
        </p:spPr>
        <p:txBody>
          <a:bodyPr>
            <a:spAutoFit/>
          </a:bodyPr>
          <a:lstStyle/>
          <a:p>
            <a:r>
              <a:rPr lang="en-US" b="1"/>
              <a:t>The following should be taken into account:</a:t>
            </a:r>
          </a:p>
          <a:p>
            <a:endParaRPr lang="en-US" b="1"/>
          </a:p>
          <a:p>
            <a:r>
              <a:rPr lang="en-US" b="1"/>
              <a:t>Make sure that the R/3 Customizing has been completed. </a:t>
            </a:r>
          </a:p>
          <a:p>
            <a:r>
              <a:rPr lang="en-US" b="1"/>
              <a:t>Analyze the data that exists in your legacy system (LS) and which of it (from a business point of view) will be required in the future as well. </a:t>
            </a:r>
          </a:p>
          <a:p>
            <a:endParaRPr lang="en-US" b="1"/>
          </a:p>
          <a:p>
            <a:r>
              <a:rPr lang="en-US" b="1"/>
              <a:t>Identify the transaction's in the R/3 System that you want to use to transfer the data to this system. </a:t>
            </a:r>
          </a:p>
          <a:p>
            <a:endParaRPr lang="en-US" b="1"/>
          </a:p>
          <a:p>
            <a:r>
              <a:rPr lang="en-US" b="1"/>
              <a:t>Process the respective transaction in R/3 manually using test data of the legacy system and note which fields must be filled. Maybe there are required fields that do not correspond to a data field in the legacy system. </a:t>
            </a:r>
          </a:p>
          <a:p>
            <a:r>
              <a:rPr lang="en-US" b="1"/>
              <a:t>In this case, assigning a fixed value or constant or setting up a field as an  optional field perhaps is useful for the data transfer.</a:t>
            </a:r>
          </a:p>
          <a:p>
            <a:endParaRPr lang="en-US" b="1"/>
          </a:p>
          <a:p>
            <a:r>
              <a:rPr lang="en-US" b="1"/>
              <a:t>Carry out mapping on paper, that is, allocate the source fields and R/3  fields to each other. You can do this by using the object overview after you defined the object.</a:t>
            </a:r>
          </a:p>
          <a:p>
            <a:endParaRPr lang="en-US"/>
          </a:p>
        </p:txBody>
      </p:sp>
      <p:pic>
        <p:nvPicPr>
          <p:cNvPr id="4" name="Picture 3">
            <a:extLst>
              <a:ext uri="{FF2B5EF4-FFF2-40B4-BE49-F238E27FC236}">
                <a16:creationId xmlns:a16="http://schemas.microsoft.com/office/drawing/2014/main" xmlns="" id="{DDA1C4BE-8007-4238-B890-2E2603D9B1B8}"/>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5" name="Picture 4">
            <a:extLst>
              <a:ext uri="{FF2B5EF4-FFF2-40B4-BE49-F238E27FC236}">
                <a16:creationId xmlns:a16="http://schemas.microsoft.com/office/drawing/2014/main" xmlns="" id="{7A84E802-B24A-4104-9A5C-1A57098AA8DA}"/>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8"/>
          <p:cNvSpPr>
            <a:spLocks noGrp="1"/>
          </p:cNvSpPr>
          <p:nvPr>
            <p:ph type="title"/>
          </p:nvPr>
        </p:nvSpPr>
        <p:spPr>
          <a:xfrm>
            <a:off x="228600" y="152400"/>
            <a:ext cx="8377238" cy="547688"/>
          </a:xfrm>
        </p:spPr>
        <p:txBody>
          <a:bodyPr/>
          <a:lstStyle/>
          <a:p>
            <a:r>
              <a:rPr lang="en-US"/>
              <a:t/>
            </a:r>
            <a:br>
              <a:rPr lang="en-US"/>
            </a:br>
            <a:r>
              <a:rPr lang="en-US"/>
              <a:t>Recommendations</a:t>
            </a:r>
            <a:br>
              <a:rPr lang="en-US"/>
            </a:br>
            <a:r>
              <a:rPr lang="en-US"/>
              <a:t>	</a:t>
            </a:r>
          </a:p>
        </p:txBody>
      </p:sp>
      <p:sp>
        <p:nvSpPr>
          <p:cNvPr id="26627" name="Rectangle 3"/>
          <p:cNvSpPr>
            <a:spLocks noChangeArrowheads="1"/>
          </p:cNvSpPr>
          <p:nvPr/>
        </p:nvSpPr>
        <p:spPr bwMode="auto">
          <a:xfrm>
            <a:off x="304800" y="990600"/>
            <a:ext cx="8382000" cy="2862263"/>
          </a:xfrm>
          <a:prstGeom prst="rect">
            <a:avLst/>
          </a:prstGeom>
          <a:noFill/>
          <a:ln w="9525">
            <a:noFill/>
            <a:miter lim="800000"/>
            <a:headEnd/>
            <a:tailEnd/>
          </a:ln>
        </p:spPr>
        <p:txBody>
          <a:bodyPr>
            <a:spAutoFit/>
          </a:bodyPr>
          <a:lstStyle/>
          <a:p>
            <a:r>
              <a:rPr lang="en-US" b="1"/>
              <a:t>Determine the conversion rule according to which the field contents of  the source fields are to be converted into R/3 fields.</a:t>
            </a:r>
          </a:p>
          <a:p>
            <a:endParaRPr lang="en-US" b="1"/>
          </a:p>
          <a:p>
            <a:r>
              <a:rPr lang="en-US" b="1"/>
              <a:t>Define the way in which the data is to be extracted from the non-SAP system. (Note: The LSMW does not extract any data itself.)</a:t>
            </a:r>
          </a:p>
          <a:p>
            <a:endParaRPr lang="en-US" b="1"/>
          </a:p>
          <a:p>
            <a:r>
              <a:rPr lang="en-US" b="1"/>
              <a:t>Which format does the legacy data have? Decide which standard import technique you want to use, or if you should define an extra "object class” by means of recording.</a:t>
            </a:r>
            <a:r>
              <a:rPr lang="en-US"/>
              <a:t> </a:t>
            </a:r>
          </a:p>
          <a:p>
            <a:endParaRPr lang="en-US"/>
          </a:p>
        </p:txBody>
      </p:sp>
      <p:pic>
        <p:nvPicPr>
          <p:cNvPr id="4" name="Picture 3">
            <a:extLst>
              <a:ext uri="{FF2B5EF4-FFF2-40B4-BE49-F238E27FC236}">
                <a16:creationId xmlns:a16="http://schemas.microsoft.com/office/drawing/2014/main" xmlns="" id="{E9AAF708-4FE2-4B01-AD93-452D402CBAEF}"/>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5" name="Picture 4">
            <a:extLst>
              <a:ext uri="{FF2B5EF4-FFF2-40B4-BE49-F238E27FC236}">
                <a16:creationId xmlns:a16="http://schemas.microsoft.com/office/drawing/2014/main" xmlns="" id="{5E8AC0A0-A29E-4810-8E09-1A3A0D8909D5}"/>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lstStyle/>
          <a:p>
            <a:pPr>
              <a:defRPr/>
            </a:pPr>
            <a:r>
              <a:rPr lang="en-US" dirty="0"/>
              <a:t/>
            </a:r>
            <a:br>
              <a:rPr lang="en-US" dirty="0"/>
            </a:br>
            <a:r>
              <a:rPr lang="en-US" dirty="0">
                <a:effectLst>
                  <a:outerShdw blurRad="38100" dist="38100" dir="2700000" algn="tl">
                    <a:srgbClr val="C0C0C0"/>
                  </a:outerShdw>
                </a:effectLst>
              </a:rPr>
              <a:t> Maintain object attributes </a:t>
            </a:r>
            <a:r>
              <a:rPr lang="en-US" dirty="0"/>
              <a:t/>
            </a:r>
            <a:br>
              <a:rPr lang="en-US" dirty="0"/>
            </a:br>
            <a:r>
              <a:rPr lang="en-US" dirty="0"/>
              <a:t>	</a:t>
            </a:r>
          </a:p>
        </p:txBody>
      </p:sp>
      <p:sp>
        <p:nvSpPr>
          <p:cNvPr id="27651" name="Rectangle 3"/>
          <p:cNvSpPr>
            <a:spLocks noChangeArrowheads="1"/>
          </p:cNvSpPr>
          <p:nvPr/>
        </p:nvSpPr>
        <p:spPr bwMode="auto">
          <a:xfrm>
            <a:off x="381000" y="990600"/>
            <a:ext cx="8382000" cy="3333750"/>
          </a:xfrm>
          <a:prstGeom prst="rect">
            <a:avLst/>
          </a:prstGeom>
          <a:noFill/>
          <a:ln w="9525">
            <a:noFill/>
            <a:miter lim="800000"/>
            <a:headEnd/>
            <a:tailEnd/>
          </a:ln>
        </p:spPr>
        <p:txBody>
          <a:bodyPr>
            <a:spAutoFit/>
          </a:bodyPr>
          <a:lstStyle/>
          <a:p>
            <a:pPr algn="just">
              <a:lnSpc>
                <a:spcPct val="90000"/>
              </a:lnSpc>
              <a:spcBef>
                <a:spcPct val="20000"/>
              </a:spcBef>
            </a:pPr>
            <a:r>
              <a:rPr lang="en-GB" b="1">
                <a:cs typeface="Times New Roman" pitchFamily="18" charset="0"/>
              </a:rPr>
              <a:t>At the initial screen, you can create a new project, corresponding subprojects and objects via Edit -&gt; Create new entry. Alternatively you can select from an existing project</a:t>
            </a:r>
          </a:p>
          <a:p>
            <a:pPr algn="just">
              <a:lnSpc>
                <a:spcPct val="90000"/>
              </a:lnSpc>
              <a:spcBef>
                <a:spcPct val="20000"/>
              </a:spcBef>
            </a:pPr>
            <a:endParaRPr lang="en-GB" b="1">
              <a:cs typeface="Times New Roman" pitchFamily="18" charset="0"/>
            </a:endParaRPr>
          </a:p>
          <a:p>
            <a:pPr algn="just">
              <a:lnSpc>
                <a:spcPct val="90000"/>
              </a:lnSpc>
              <a:spcBef>
                <a:spcPct val="20000"/>
              </a:spcBef>
            </a:pPr>
            <a:r>
              <a:rPr lang="en-GB" b="1">
                <a:cs typeface="Times New Roman" pitchFamily="18" charset="0"/>
              </a:rPr>
              <a:t> </a:t>
            </a:r>
            <a:r>
              <a:rPr lang="en-GB" b="1">
                <a:solidFill>
                  <a:srgbClr val="0033CC"/>
                </a:solidFill>
                <a:cs typeface="Times New Roman" pitchFamily="18" charset="0"/>
              </a:rPr>
              <a:t>Project:</a:t>
            </a:r>
            <a:r>
              <a:rPr lang="en-GB" b="1">
                <a:solidFill>
                  <a:schemeClr val="accent2"/>
                </a:solidFill>
                <a:cs typeface="Times New Roman" pitchFamily="18" charset="0"/>
              </a:rPr>
              <a:t> </a:t>
            </a:r>
            <a:r>
              <a:rPr lang="en-GB" b="1">
                <a:cs typeface="Times New Roman" pitchFamily="18" charset="0"/>
              </a:rPr>
              <a:t>An ID with a maximum of 10 characters to name your data      transfer project. If you want to transfer data from several legacy systems, you may create a project e.g. for every legacy system</a:t>
            </a:r>
          </a:p>
          <a:p>
            <a:pPr algn="just">
              <a:lnSpc>
                <a:spcPct val="90000"/>
              </a:lnSpc>
              <a:spcBef>
                <a:spcPct val="20000"/>
              </a:spcBef>
            </a:pPr>
            <a:r>
              <a:rPr lang="en-GB" b="1">
                <a:cs typeface="Times New Roman" pitchFamily="18" charset="0"/>
              </a:rPr>
              <a:t> </a:t>
            </a:r>
            <a:r>
              <a:rPr lang="en-GB" b="1">
                <a:solidFill>
                  <a:srgbClr val="0033CC"/>
                </a:solidFill>
                <a:cs typeface="Times New Roman" pitchFamily="18" charset="0"/>
              </a:rPr>
              <a:t>Subproject:</a:t>
            </a:r>
            <a:r>
              <a:rPr lang="en-GB" b="1">
                <a:solidFill>
                  <a:schemeClr val="accent2"/>
                </a:solidFill>
                <a:cs typeface="Times New Roman" pitchFamily="18" charset="0"/>
              </a:rPr>
              <a:t> </a:t>
            </a:r>
            <a:r>
              <a:rPr lang="en-GB" b="1">
                <a:cs typeface="Times New Roman" pitchFamily="18" charset="0"/>
              </a:rPr>
              <a:t>An ID with a maximum of 10 characters that is used as further structuring attribute</a:t>
            </a:r>
          </a:p>
          <a:p>
            <a:pPr algn="just">
              <a:lnSpc>
                <a:spcPct val="90000"/>
              </a:lnSpc>
              <a:spcBef>
                <a:spcPct val="20000"/>
              </a:spcBef>
            </a:pPr>
            <a:r>
              <a:rPr lang="en-GB" b="1">
                <a:cs typeface="Times New Roman" pitchFamily="18" charset="0"/>
              </a:rPr>
              <a:t> </a:t>
            </a:r>
            <a:r>
              <a:rPr lang="en-GB" b="1">
                <a:solidFill>
                  <a:srgbClr val="0033CC"/>
                </a:solidFill>
                <a:cs typeface="Times New Roman" pitchFamily="18" charset="0"/>
              </a:rPr>
              <a:t>Object:</a:t>
            </a:r>
            <a:r>
              <a:rPr lang="en-GB" b="1">
                <a:solidFill>
                  <a:schemeClr val="accent2"/>
                </a:solidFill>
                <a:cs typeface="Times New Roman" pitchFamily="18" charset="0"/>
              </a:rPr>
              <a:t> </a:t>
            </a:r>
            <a:r>
              <a:rPr lang="en-GB" b="1">
                <a:cs typeface="Times New Roman" pitchFamily="18" charset="0"/>
              </a:rPr>
              <a:t>An ID with a maximum of 10 characters to name the business object</a:t>
            </a:r>
            <a:endParaRPr lang="nl-NL" b="1">
              <a:cs typeface="Times New Roman" pitchFamily="18" charset="0"/>
            </a:endParaRPr>
          </a:p>
          <a:p>
            <a:endParaRPr lang="en-US"/>
          </a:p>
        </p:txBody>
      </p:sp>
      <p:pic>
        <p:nvPicPr>
          <p:cNvPr id="27652" name="Picture 5"/>
          <p:cNvPicPr>
            <a:picLocks noChangeAspect="1" noChangeArrowheads="1"/>
          </p:cNvPicPr>
          <p:nvPr/>
        </p:nvPicPr>
        <p:blipFill>
          <a:blip r:embed="rId3" cstate="print"/>
          <a:srcRect r="37392" b="54398"/>
          <a:stretch>
            <a:fillRect/>
          </a:stretch>
        </p:blipFill>
        <p:spPr bwMode="auto">
          <a:xfrm>
            <a:off x="457200" y="4005263"/>
            <a:ext cx="4419600" cy="2135187"/>
          </a:xfrm>
          <a:prstGeom prst="rect">
            <a:avLst/>
          </a:prstGeom>
          <a:noFill/>
          <a:ln w="9525">
            <a:noFill/>
            <a:miter lim="800000"/>
            <a:headEnd/>
            <a:tailEnd/>
          </a:ln>
        </p:spPr>
      </p:pic>
      <p:pic>
        <p:nvPicPr>
          <p:cNvPr id="27653" name="Picture 7"/>
          <p:cNvPicPr>
            <a:picLocks noChangeAspect="1" noChangeArrowheads="1"/>
          </p:cNvPicPr>
          <p:nvPr/>
        </p:nvPicPr>
        <p:blipFill>
          <a:blip r:embed="rId4" cstate="print"/>
          <a:srcRect/>
          <a:stretch>
            <a:fillRect/>
          </a:stretch>
        </p:blipFill>
        <p:spPr bwMode="auto">
          <a:xfrm>
            <a:off x="5029200" y="3852863"/>
            <a:ext cx="3262313" cy="3005137"/>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B98CC8F5-9FC9-4358-83E2-66FAC69D77D7}"/>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D3CD7449-2079-4A3D-9CFB-21FDF73DF6DB}"/>
              </a:ext>
            </a:extLst>
          </p:cNvPr>
          <p:cNvPicPr>
            <a:picLocks noChangeAspect="1"/>
          </p:cNvPicPr>
          <p:nvPr/>
        </p:nvPicPr>
        <p:blipFill>
          <a:blip r:embed="rId7" cstate="print"/>
          <a:stretch>
            <a:fillRect/>
          </a:stretch>
        </p:blipFill>
        <p:spPr>
          <a:xfrm>
            <a:off x="8153400" y="71851"/>
            <a:ext cx="768279" cy="6901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Maintain object attributes</a:t>
            </a:r>
            <a:r>
              <a:rPr lang="en-US" sz="2800" dirty="0">
                <a:effectLst>
                  <a:outerShdw blurRad="38100" dist="38100" dir="2700000" algn="tl">
                    <a:srgbClr val="C0C0C0"/>
                  </a:outerShdw>
                </a:effectLst>
              </a:rPr>
              <a:t> contd.. </a:t>
            </a:r>
            <a:r>
              <a:rPr lang="en-US" dirty="0"/>
              <a:t>	</a:t>
            </a:r>
          </a:p>
        </p:txBody>
      </p:sp>
      <p:grpSp>
        <p:nvGrpSpPr>
          <p:cNvPr id="28675" name="Group 12"/>
          <p:cNvGrpSpPr>
            <a:grpSpLocks/>
          </p:cNvGrpSpPr>
          <p:nvPr/>
        </p:nvGrpSpPr>
        <p:grpSpPr bwMode="auto">
          <a:xfrm>
            <a:off x="304800" y="1143000"/>
            <a:ext cx="8534400" cy="4648200"/>
            <a:chOff x="96" y="624"/>
            <a:chExt cx="5376" cy="3235"/>
          </a:xfrm>
        </p:grpSpPr>
        <p:sp>
          <p:nvSpPr>
            <p:cNvPr id="28677" name="Rectangle 5"/>
            <p:cNvSpPr>
              <a:spLocks noChangeArrowheads="1"/>
            </p:cNvSpPr>
            <p:nvPr/>
          </p:nvSpPr>
          <p:spPr bwMode="auto">
            <a:xfrm>
              <a:off x="364" y="2331"/>
              <a:ext cx="5108" cy="1528"/>
            </a:xfrm>
            <a:prstGeom prst="rect">
              <a:avLst/>
            </a:prstGeom>
            <a:noFill/>
            <a:ln w="9525">
              <a:noFill/>
              <a:miter lim="800000"/>
              <a:headEnd/>
              <a:tailEnd/>
            </a:ln>
          </p:spPr>
          <p:txBody>
            <a:bodyPr/>
            <a:lstStyle/>
            <a:p>
              <a:pPr algn="ctr">
                <a:lnSpc>
                  <a:spcPct val="80000"/>
                </a:lnSpc>
                <a:spcBef>
                  <a:spcPct val="20000"/>
                </a:spcBef>
              </a:pPr>
              <a:endParaRPr lang="en-US" sz="2400"/>
            </a:p>
            <a:p>
              <a:pPr algn="ctr">
                <a:lnSpc>
                  <a:spcPct val="80000"/>
                </a:lnSpc>
                <a:spcBef>
                  <a:spcPct val="20000"/>
                </a:spcBef>
              </a:pPr>
              <a:endParaRPr lang="en-US" sz="2400"/>
            </a:p>
            <a:p>
              <a:pPr algn="ctr">
                <a:lnSpc>
                  <a:spcPct val="80000"/>
                </a:lnSpc>
                <a:spcBef>
                  <a:spcPct val="20000"/>
                </a:spcBef>
              </a:pPr>
              <a:endParaRPr lang="en-US" sz="2400"/>
            </a:p>
            <a:p>
              <a:pPr algn="ctr">
                <a:lnSpc>
                  <a:spcPct val="80000"/>
                </a:lnSpc>
                <a:spcBef>
                  <a:spcPct val="20000"/>
                </a:spcBef>
              </a:pPr>
              <a:endParaRPr lang="en-US" sz="2400"/>
            </a:p>
            <a:p>
              <a:pPr algn="ctr">
                <a:lnSpc>
                  <a:spcPct val="80000"/>
                </a:lnSpc>
                <a:spcBef>
                  <a:spcPct val="20000"/>
                </a:spcBef>
              </a:pPr>
              <a:endParaRPr lang="en-US" sz="2400"/>
            </a:p>
            <a:p>
              <a:pPr algn="ctr">
                <a:lnSpc>
                  <a:spcPct val="80000"/>
                </a:lnSpc>
                <a:spcBef>
                  <a:spcPct val="20000"/>
                </a:spcBef>
              </a:pPr>
              <a:r>
                <a:rPr lang="en-US" sz="2400"/>
                <a:t>     </a:t>
              </a:r>
              <a:endParaRPr lang="en-US" sz="3600"/>
            </a:p>
          </p:txBody>
        </p:sp>
        <p:pic>
          <p:nvPicPr>
            <p:cNvPr id="28678" name="Picture 6"/>
            <p:cNvPicPr>
              <a:picLocks noChangeAspect="1" noChangeArrowheads="1"/>
            </p:cNvPicPr>
            <p:nvPr/>
          </p:nvPicPr>
          <p:blipFill>
            <a:blip r:embed="rId3" cstate="print"/>
            <a:srcRect/>
            <a:stretch>
              <a:fillRect/>
            </a:stretch>
          </p:blipFill>
          <p:spPr bwMode="auto">
            <a:xfrm>
              <a:off x="1104" y="624"/>
              <a:ext cx="4128" cy="2872"/>
            </a:xfrm>
            <a:prstGeom prst="rect">
              <a:avLst/>
            </a:prstGeom>
            <a:noFill/>
            <a:ln w="9525">
              <a:noFill/>
              <a:miter lim="800000"/>
              <a:headEnd/>
              <a:tailEnd/>
            </a:ln>
          </p:spPr>
        </p:pic>
        <p:sp>
          <p:nvSpPr>
            <p:cNvPr id="10" name="AutoShape 7"/>
            <p:cNvSpPr>
              <a:spLocks noChangeArrowheads="1"/>
            </p:cNvSpPr>
            <p:nvPr/>
          </p:nvSpPr>
          <p:spPr bwMode="auto">
            <a:xfrm>
              <a:off x="192" y="677"/>
              <a:ext cx="624" cy="768"/>
            </a:xfrm>
            <a:prstGeom prst="wedgeRoundRectCallout">
              <a:avLst>
                <a:gd name="adj1" fmla="val 89102"/>
                <a:gd name="adj2" fmla="val 12111"/>
                <a:gd name="adj3" fmla="val 16667"/>
              </a:avLst>
            </a:prstGeom>
            <a:solidFill>
              <a:schemeClr val="tx2">
                <a:lumMod val="20000"/>
                <a:lumOff val="80000"/>
              </a:schemeClr>
            </a:solidFill>
            <a:ln w="12700">
              <a:solidFill>
                <a:schemeClr val="tx1"/>
              </a:solidFill>
              <a:miter lim="800000"/>
              <a:headEnd/>
              <a:tailEnd/>
            </a:ln>
          </p:spPr>
          <p:txBody>
            <a:bodyPr/>
            <a:lstStyle/>
            <a:p>
              <a:pPr algn="ctr" eaLnBrk="0" hangingPunct="0">
                <a:defRPr/>
              </a:pPr>
              <a:r>
                <a:rPr lang="en-US" sz="1200" b="1" dirty="0">
                  <a:latin typeface="Times New Roman" pitchFamily="18" charset="0"/>
                </a:rPr>
                <a:t>Choose if the data transfer is once or periodic</a:t>
              </a:r>
            </a:p>
          </p:txBody>
        </p:sp>
        <p:sp>
          <p:nvSpPr>
            <p:cNvPr id="11" name="AutoShape 8"/>
            <p:cNvSpPr>
              <a:spLocks noChangeArrowheads="1"/>
            </p:cNvSpPr>
            <p:nvPr/>
          </p:nvSpPr>
          <p:spPr bwMode="auto">
            <a:xfrm>
              <a:off x="96" y="1536"/>
              <a:ext cx="816" cy="485"/>
            </a:xfrm>
            <a:prstGeom prst="wedgeRoundRectCallout">
              <a:avLst>
                <a:gd name="adj1" fmla="val 67157"/>
                <a:gd name="adj2" fmla="val 110417"/>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b="1" dirty="0">
                  <a:latin typeface="Times New Roman" pitchFamily="18" charset="0"/>
                </a:rPr>
                <a:t>Choose method for input of data</a:t>
              </a:r>
              <a:r>
                <a:rPr lang="en-US" sz="1200" dirty="0">
                  <a:latin typeface="Times New Roman" pitchFamily="18" charset="0"/>
                </a:rPr>
                <a:t>.</a:t>
              </a:r>
            </a:p>
          </p:txBody>
        </p:sp>
        <p:sp>
          <p:nvSpPr>
            <p:cNvPr id="12" name="AutoShape 9"/>
            <p:cNvSpPr>
              <a:spLocks noChangeArrowheads="1"/>
            </p:cNvSpPr>
            <p:nvPr/>
          </p:nvSpPr>
          <p:spPr bwMode="auto">
            <a:xfrm>
              <a:off x="3600" y="1392"/>
              <a:ext cx="1776" cy="624"/>
            </a:xfrm>
            <a:prstGeom prst="wedgeRoundRectCallout">
              <a:avLst>
                <a:gd name="adj1" fmla="val 8838"/>
                <a:gd name="adj2" fmla="val 86218"/>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endParaRPr lang="en-US" sz="1200" dirty="0">
                <a:latin typeface="Times New Roman" pitchFamily="18" charset="0"/>
              </a:endParaRPr>
            </a:p>
            <a:p>
              <a:pPr eaLnBrk="0" hangingPunct="0">
                <a:defRPr/>
              </a:pPr>
              <a:r>
                <a:rPr lang="en-US" sz="1200" b="1" dirty="0">
                  <a:latin typeface="Times New Roman" pitchFamily="18" charset="0"/>
                </a:rPr>
                <a:t>If Batch input recording is selected one can enter further recordings by clicking at the arrow</a:t>
              </a:r>
            </a:p>
            <a:p>
              <a:pPr algn="ctr" eaLnBrk="0" hangingPunct="0">
                <a:defRPr/>
              </a:pPr>
              <a:endParaRPr lang="en-US" sz="1200" dirty="0">
                <a:latin typeface="Times New Roman" pitchFamily="18" charset="0"/>
              </a:endParaRPr>
            </a:p>
          </p:txBody>
        </p:sp>
        <p:sp>
          <p:nvSpPr>
            <p:cNvPr id="13" name="AutoShape 10"/>
            <p:cNvSpPr>
              <a:spLocks noChangeArrowheads="1"/>
            </p:cNvSpPr>
            <p:nvPr/>
          </p:nvSpPr>
          <p:spPr bwMode="auto">
            <a:xfrm>
              <a:off x="144" y="2448"/>
              <a:ext cx="960" cy="1296"/>
            </a:xfrm>
            <a:prstGeom prst="wedgeRoundRectCallout">
              <a:avLst>
                <a:gd name="adj1" fmla="val 54583"/>
                <a:gd name="adj2" fmla="val -44676"/>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b="1" dirty="0">
                  <a:latin typeface="Times New Roman" pitchFamily="18" charset="0"/>
                </a:rPr>
                <a:t>In the method to input data from a BAPI, one needs to select the Business Object and the corresponding method.</a:t>
              </a:r>
              <a:r>
                <a:rPr lang="en-US" dirty="0">
                  <a:latin typeface="Times New Roman" pitchFamily="18" charset="0"/>
                </a:rPr>
                <a:t/>
              </a:r>
              <a:br>
                <a:rPr lang="en-US" dirty="0">
                  <a:latin typeface="Times New Roman" pitchFamily="18" charset="0"/>
                </a:rPr>
              </a:br>
              <a:endParaRPr lang="en-US" dirty="0">
                <a:latin typeface="Times New Roman" pitchFamily="18" charset="0"/>
              </a:endParaRPr>
            </a:p>
          </p:txBody>
        </p:sp>
      </p:grpSp>
      <p:sp>
        <p:nvSpPr>
          <p:cNvPr id="28676" name="AutoShape 12"/>
          <p:cNvSpPr>
            <a:spLocks noChangeArrowheads="1"/>
          </p:cNvSpPr>
          <p:nvPr/>
        </p:nvSpPr>
        <p:spPr bwMode="auto">
          <a:xfrm>
            <a:off x="6781800" y="3962400"/>
            <a:ext cx="1676400" cy="1447800"/>
          </a:xfrm>
          <a:prstGeom prst="wedgeRoundRectCallout">
            <a:avLst>
              <a:gd name="adj1" fmla="val -197157"/>
              <a:gd name="adj2" fmla="val -114694"/>
              <a:gd name="adj3" fmla="val 16667"/>
            </a:avLst>
          </a:prstGeom>
          <a:solidFill>
            <a:srgbClr val="FFC000"/>
          </a:solidFill>
          <a:ln w="9525">
            <a:solidFill>
              <a:schemeClr val="tx1"/>
            </a:solidFill>
            <a:miter lim="800000"/>
            <a:headEnd/>
            <a:tailEnd/>
          </a:ln>
        </p:spPr>
        <p:txBody>
          <a:bodyPr/>
          <a:lstStyle/>
          <a:p>
            <a:r>
              <a:rPr lang="en-US" sz="1000" u="sng"/>
              <a:t>Example Specifications</a:t>
            </a:r>
            <a:r>
              <a:rPr lang="en-US" sz="1000"/>
              <a:t>:</a:t>
            </a:r>
          </a:p>
          <a:p>
            <a:r>
              <a:rPr lang="en-US" sz="1000"/>
              <a:t>       </a:t>
            </a:r>
            <a:r>
              <a:rPr lang="en-US" sz="1000">
                <a:solidFill>
                  <a:schemeClr val="accent2"/>
                </a:solidFill>
              </a:rPr>
              <a:t>Object</a:t>
            </a:r>
            <a:r>
              <a:rPr lang="en-US" sz="1000"/>
              <a:t>   : 0050  - Customer Master</a:t>
            </a:r>
          </a:p>
          <a:p>
            <a:r>
              <a:rPr lang="en-US" sz="1000"/>
              <a:t>       </a:t>
            </a:r>
            <a:r>
              <a:rPr lang="en-US" sz="1000">
                <a:solidFill>
                  <a:schemeClr val="accent2"/>
                </a:solidFill>
              </a:rPr>
              <a:t>Method</a:t>
            </a:r>
            <a:r>
              <a:rPr lang="en-US" sz="1000"/>
              <a:t> : 0000  </a:t>
            </a:r>
          </a:p>
          <a:p>
            <a:r>
              <a:rPr lang="en-US" sz="1000"/>
              <a:t>       </a:t>
            </a:r>
            <a:r>
              <a:rPr lang="en-US" sz="1000">
                <a:solidFill>
                  <a:schemeClr val="accent2"/>
                </a:solidFill>
              </a:rPr>
              <a:t>Program Name</a:t>
            </a:r>
            <a:r>
              <a:rPr lang="en-US" sz="1000"/>
              <a:t>: RFBIDE00</a:t>
            </a:r>
          </a:p>
          <a:p>
            <a:r>
              <a:rPr lang="en-US" sz="1000"/>
              <a:t>       </a:t>
            </a:r>
            <a:r>
              <a:rPr lang="en-US" sz="1000">
                <a:solidFill>
                  <a:schemeClr val="accent2"/>
                </a:solidFill>
              </a:rPr>
              <a:t>Program Type</a:t>
            </a:r>
            <a:r>
              <a:rPr lang="en-US" sz="1000"/>
              <a:t> :B</a:t>
            </a:r>
          </a:p>
          <a:p>
            <a:endParaRPr lang="en-US" sz="1000"/>
          </a:p>
          <a:p>
            <a:pPr algn="ctr"/>
            <a:endParaRPr lang="en-US"/>
          </a:p>
        </p:txBody>
      </p:sp>
      <p:pic>
        <p:nvPicPr>
          <p:cNvPr id="14" name="Picture 13">
            <a:extLst>
              <a:ext uri="{FF2B5EF4-FFF2-40B4-BE49-F238E27FC236}">
                <a16:creationId xmlns:a16="http://schemas.microsoft.com/office/drawing/2014/main" xmlns="" id="{970A040F-A3E9-44A8-95D1-57FA5FECC813}"/>
              </a:ext>
            </a:extLst>
          </p:cNvPr>
          <p:cNvPicPr>
            <a:picLocks noChangeAspect="1"/>
          </p:cNvPicPr>
          <p:nvPr/>
        </p:nvPicPr>
        <p:blipFill rotWithShape="1">
          <a:blip r:embed="rId4" cstate="print">
            <a:extLst>
              <a:ext uri="{BEBA8EAE-BF5A-486C-A8C5-ECC9F3942E4B}">
                <a14:imgProps xmlns:a14="http://schemas.microsoft.com/office/drawing/2010/main" xmlns="">
                  <a14:imgLayer r:embed="rId5">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15" name="Picture 14">
            <a:extLst>
              <a:ext uri="{FF2B5EF4-FFF2-40B4-BE49-F238E27FC236}">
                <a16:creationId xmlns:a16="http://schemas.microsoft.com/office/drawing/2014/main" xmlns="" id="{5DEC99CB-5D3F-4187-8868-155F63115EB1}"/>
              </a:ext>
            </a:extLst>
          </p:cNvPr>
          <p:cNvPicPr>
            <a:picLocks noChangeAspect="1"/>
          </p:cNvPicPr>
          <p:nvPr/>
        </p:nvPicPr>
        <p:blipFill>
          <a:blip r:embed="rId6" cstate="print"/>
          <a:stretch>
            <a:fillRect/>
          </a:stretch>
        </p:blipFill>
        <p:spPr>
          <a:xfrm>
            <a:off x="8153400" y="71851"/>
            <a:ext cx="768279" cy="6901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Maintain Source structures &amp; fields</a:t>
            </a:r>
            <a:r>
              <a:rPr lang="en-US" sz="3200" dirty="0">
                <a:effectLst>
                  <a:outerShdw blurRad="38100" dist="38100" dir="2700000" algn="tl">
                    <a:srgbClr val="C0C0C0"/>
                  </a:outerShdw>
                </a:effectLst>
              </a:rPr>
              <a:t/>
            </a:r>
            <a:br>
              <a:rPr lang="en-US" sz="3200" dirty="0">
                <a:effectLst>
                  <a:outerShdw blurRad="38100" dist="38100" dir="2700000" algn="tl">
                    <a:srgbClr val="C0C0C0"/>
                  </a:outerShdw>
                </a:effectLst>
              </a:rPr>
            </a:br>
            <a:r>
              <a:rPr lang="en-US" dirty="0">
                <a:effectLst>
                  <a:outerShdw blurRad="38100" dist="38100" dir="2700000" algn="tl">
                    <a:srgbClr val="C0C0C0"/>
                  </a:outerShdw>
                </a:effectLst>
              </a:rPr>
              <a:t> </a:t>
            </a:r>
            <a:r>
              <a:rPr lang="en-US" dirty="0"/>
              <a:t>	</a:t>
            </a:r>
          </a:p>
        </p:txBody>
      </p:sp>
      <p:sp>
        <p:nvSpPr>
          <p:cNvPr id="29699" name="Rectangle 5"/>
          <p:cNvSpPr>
            <a:spLocks noChangeArrowheads="1"/>
          </p:cNvSpPr>
          <p:nvPr/>
        </p:nvSpPr>
        <p:spPr bwMode="auto">
          <a:xfrm>
            <a:off x="609600" y="3421063"/>
            <a:ext cx="7924800" cy="3416300"/>
          </a:xfrm>
          <a:prstGeom prst="rect">
            <a:avLst/>
          </a:prstGeom>
          <a:noFill/>
          <a:ln w="9525">
            <a:noFill/>
            <a:miter lim="800000"/>
            <a:headEnd/>
            <a:tailEnd/>
          </a:ln>
        </p:spPr>
        <p:txBody>
          <a:bodyPr>
            <a:spAutoFit/>
          </a:bodyPr>
          <a:lstStyle/>
          <a:p>
            <a:pPr marL="266700" indent="-266700" algn="just">
              <a:lnSpc>
                <a:spcPct val="80000"/>
              </a:lnSpc>
              <a:spcBef>
                <a:spcPct val="20000"/>
              </a:spcBef>
              <a:tabLst>
                <a:tab pos="457200" algn="l"/>
              </a:tabLst>
            </a:pPr>
            <a:r>
              <a:rPr lang="nl-NL" b="1"/>
              <a:t>In the step ‘</a:t>
            </a:r>
            <a:r>
              <a:rPr lang="nl-NL" b="1">
                <a:solidFill>
                  <a:srgbClr val="0033CC"/>
                </a:solidFill>
              </a:rPr>
              <a:t>Maintain Source Structures</a:t>
            </a:r>
            <a:r>
              <a:rPr lang="nl-NL" b="1"/>
              <a:t>’ you define the structures of the object with name, description and the hierarchical relationships:</a:t>
            </a:r>
          </a:p>
          <a:p>
            <a:pPr marL="266700" indent="-266700" algn="just">
              <a:lnSpc>
                <a:spcPct val="80000"/>
              </a:lnSpc>
              <a:spcBef>
                <a:spcPct val="20000"/>
              </a:spcBef>
              <a:tabLst>
                <a:tab pos="457200" algn="l"/>
              </a:tabLst>
            </a:pPr>
            <a:r>
              <a:rPr lang="en-GB" b="1">
                <a:solidFill>
                  <a:srgbClr val="0033CC"/>
                </a:solidFill>
                <a:cs typeface="Times New Roman" pitchFamily="18" charset="0"/>
              </a:rPr>
              <a:t>Note: For migration objects created via transaction recording, you may only define one structure per recording, since only one flat target structure per recording is available</a:t>
            </a:r>
            <a:r>
              <a:rPr lang="en-GB" b="1">
                <a:cs typeface="Times New Roman" pitchFamily="18" charset="0"/>
              </a:rPr>
              <a:t>.</a:t>
            </a:r>
            <a:r>
              <a:rPr lang="en-US" b="1">
                <a:cs typeface="Times New Roman" pitchFamily="18" charset="0"/>
              </a:rPr>
              <a:t> </a:t>
            </a:r>
          </a:p>
          <a:p>
            <a:pPr marL="266700" indent="-266700" algn="just">
              <a:lnSpc>
                <a:spcPct val="80000"/>
              </a:lnSpc>
              <a:spcBef>
                <a:spcPct val="20000"/>
              </a:spcBef>
              <a:tabLst>
                <a:tab pos="457200" algn="l"/>
              </a:tabLst>
            </a:pPr>
            <a:endParaRPr lang="en-US" b="1">
              <a:cs typeface="Times New Roman" pitchFamily="18" charset="0"/>
            </a:endParaRPr>
          </a:p>
          <a:p>
            <a:pPr marL="266700" indent="-266700" algn="just">
              <a:lnSpc>
                <a:spcPct val="80000"/>
              </a:lnSpc>
              <a:spcBef>
                <a:spcPct val="20000"/>
              </a:spcBef>
              <a:tabLst>
                <a:tab pos="457200" algn="l"/>
              </a:tabLst>
            </a:pPr>
            <a:r>
              <a:rPr lang="nl-NL" b="1"/>
              <a:t>In the step ‘</a:t>
            </a:r>
            <a:r>
              <a:rPr lang="nl-NL" b="1">
                <a:solidFill>
                  <a:srgbClr val="0033CC"/>
                </a:solidFill>
              </a:rPr>
              <a:t>Maintain Source Fields</a:t>
            </a:r>
            <a:r>
              <a:rPr lang="nl-NL" b="1"/>
              <a:t>’</a:t>
            </a:r>
            <a:r>
              <a:rPr lang="en-GB" b="1"/>
              <a:t>, fields are created and maintained for the source structure defined in the preceding step.</a:t>
            </a:r>
          </a:p>
          <a:p>
            <a:pPr marL="266700" indent="-266700" algn="just">
              <a:lnSpc>
                <a:spcPct val="80000"/>
              </a:lnSpc>
              <a:spcBef>
                <a:spcPct val="20000"/>
              </a:spcBef>
              <a:buFontTx/>
              <a:buAutoNum type="arabicPeriod"/>
              <a:tabLst>
                <a:tab pos="457200" algn="l"/>
              </a:tabLst>
            </a:pPr>
            <a:r>
              <a:rPr lang="nl-NL" b="1"/>
              <a:t>Create Individual source fields</a:t>
            </a:r>
          </a:p>
          <a:p>
            <a:pPr marL="266700" indent="-266700" algn="just">
              <a:lnSpc>
                <a:spcPct val="80000"/>
              </a:lnSpc>
              <a:spcBef>
                <a:spcPct val="20000"/>
              </a:spcBef>
              <a:buFontTx/>
              <a:buAutoNum type="arabicPeriod"/>
              <a:tabLst>
                <a:tab pos="457200" algn="l"/>
              </a:tabLst>
            </a:pPr>
            <a:r>
              <a:rPr lang="en-GB" b="1"/>
              <a:t>Maintain Source Fields in Table Form</a:t>
            </a:r>
          </a:p>
          <a:p>
            <a:pPr marL="266700" indent="-266700" algn="just">
              <a:lnSpc>
                <a:spcPct val="80000"/>
              </a:lnSpc>
              <a:spcBef>
                <a:spcPct val="20000"/>
              </a:spcBef>
              <a:buFontTx/>
              <a:buAutoNum type="arabicPeriod"/>
              <a:tabLst>
                <a:tab pos="457200" algn="l"/>
              </a:tabLst>
            </a:pPr>
            <a:r>
              <a:rPr lang="en-US" b="1"/>
              <a:t>Copy Source Fields from Other Sources</a:t>
            </a:r>
            <a:endParaRPr lang="en-GB" b="1"/>
          </a:p>
          <a:p>
            <a:pPr marL="266700" indent="-266700" algn="just">
              <a:lnSpc>
                <a:spcPct val="80000"/>
              </a:lnSpc>
              <a:spcBef>
                <a:spcPct val="20000"/>
              </a:spcBef>
              <a:buFontTx/>
              <a:buAutoNum type="arabicPeriod"/>
              <a:tabLst>
                <a:tab pos="457200" algn="l"/>
              </a:tabLst>
            </a:pPr>
            <a:endParaRPr lang="en-GB" b="1"/>
          </a:p>
          <a:p>
            <a:pPr marL="266700" indent="-266700" algn="just">
              <a:lnSpc>
                <a:spcPct val="80000"/>
              </a:lnSpc>
              <a:spcBef>
                <a:spcPct val="20000"/>
              </a:spcBef>
              <a:tabLst>
                <a:tab pos="457200" algn="l"/>
              </a:tabLst>
            </a:pPr>
            <a:endParaRPr lang="en-US"/>
          </a:p>
        </p:txBody>
      </p:sp>
      <p:pic>
        <p:nvPicPr>
          <p:cNvPr id="29700" name="Picture 4"/>
          <p:cNvPicPr>
            <a:picLocks noChangeAspect="1" noChangeArrowheads="1"/>
          </p:cNvPicPr>
          <p:nvPr/>
        </p:nvPicPr>
        <p:blipFill>
          <a:blip r:embed="rId3" cstate="print"/>
          <a:srcRect/>
          <a:stretch>
            <a:fillRect/>
          </a:stretch>
        </p:blipFill>
        <p:spPr bwMode="auto">
          <a:xfrm>
            <a:off x="685800" y="849313"/>
            <a:ext cx="4038600" cy="2244725"/>
          </a:xfrm>
          <a:prstGeom prst="rect">
            <a:avLst/>
          </a:prstGeom>
          <a:noFill/>
          <a:ln w="9525">
            <a:noFill/>
            <a:miter lim="800000"/>
            <a:headEnd/>
            <a:tailEnd/>
          </a:ln>
        </p:spPr>
      </p:pic>
      <p:pic>
        <p:nvPicPr>
          <p:cNvPr id="29701" name="Picture 5"/>
          <p:cNvPicPr>
            <a:picLocks noChangeAspect="1" noChangeArrowheads="1"/>
          </p:cNvPicPr>
          <p:nvPr/>
        </p:nvPicPr>
        <p:blipFill>
          <a:blip r:embed="rId4" cstate="print"/>
          <a:srcRect/>
          <a:stretch>
            <a:fillRect/>
          </a:stretch>
        </p:blipFill>
        <p:spPr bwMode="auto">
          <a:xfrm>
            <a:off x="5029200" y="966788"/>
            <a:ext cx="3276600" cy="2038350"/>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DE0008FB-BAA2-484E-A999-C1A7C114836E}"/>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9DE3B243-19AB-4990-9238-A2032FDA6EDE}"/>
              </a:ext>
            </a:extLst>
          </p:cNvPr>
          <p:cNvPicPr>
            <a:picLocks noChangeAspect="1"/>
          </p:cNvPicPr>
          <p:nvPr/>
        </p:nvPicPr>
        <p:blipFill>
          <a:blip r:embed="rId7" cstate="print"/>
          <a:stretch>
            <a:fillRect/>
          </a:stretch>
        </p:blipFill>
        <p:spPr>
          <a:xfrm>
            <a:off x="8153400" y="71851"/>
            <a:ext cx="768279" cy="69014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Maintain Structure Relations </a:t>
            </a:r>
            <a:r>
              <a:rPr lang="en-US" sz="3200" dirty="0">
                <a:effectLst>
                  <a:outerShdw blurRad="38100" dist="38100" dir="2700000" algn="tl">
                    <a:srgbClr val="C0C0C0"/>
                  </a:outerShdw>
                </a:effectLst>
              </a:rPr>
              <a:t/>
            </a:r>
            <a:br>
              <a:rPr lang="en-US" sz="3200" dirty="0">
                <a:effectLst>
                  <a:outerShdw blurRad="38100" dist="38100" dir="2700000" algn="tl">
                    <a:srgbClr val="C0C0C0"/>
                  </a:outerShdw>
                </a:effectLst>
              </a:rPr>
            </a:br>
            <a:r>
              <a:rPr lang="en-US" dirty="0">
                <a:effectLst>
                  <a:outerShdw blurRad="38100" dist="38100" dir="2700000" algn="tl">
                    <a:srgbClr val="C0C0C0"/>
                  </a:outerShdw>
                </a:effectLst>
              </a:rPr>
              <a:t> </a:t>
            </a:r>
            <a:r>
              <a:rPr lang="en-US" dirty="0"/>
              <a:t>	</a:t>
            </a:r>
          </a:p>
        </p:txBody>
      </p:sp>
      <p:sp>
        <p:nvSpPr>
          <p:cNvPr id="30723" name="Rectangle 4"/>
          <p:cNvSpPr>
            <a:spLocks noChangeArrowheads="1"/>
          </p:cNvSpPr>
          <p:nvPr/>
        </p:nvSpPr>
        <p:spPr bwMode="auto">
          <a:xfrm>
            <a:off x="533400" y="3733800"/>
            <a:ext cx="8067675" cy="2209800"/>
          </a:xfrm>
          <a:prstGeom prst="rect">
            <a:avLst/>
          </a:prstGeom>
          <a:noFill/>
          <a:ln w="9525">
            <a:noFill/>
            <a:miter lim="800000"/>
            <a:headEnd/>
            <a:tailEnd/>
          </a:ln>
        </p:spPr>
        <p:txBody>
          <a:bodyPr/>
          <a:lstStyle/>
          <a:p>
            <a:pPr algn="just">
              <a:lnSpc>
                <a:spcPct val="90000"/>
              </a:lnSpc>
              <a:spcBef>
                <a:spcPct val="20000"/>
              </a:spcBef>
              <a:spcAft>
                <a:spcPct val="20000"/>
              </a:spcAft>
              <a:buClr>
                <a:schemeClr val="tx1"/>
              </a:buClr>
              <a:buFont typeface="Wingdings" pitchFamily="2" charset="2"/>
              <a:buNone/>
              <a:tabLst>
                <a:tab pos="457200" algn="l"/>
              </a:tabLst>
            </a:pPr>
            <a:r>
              <a:rPr lang="nl-NL" sz="1600"/>
              <a:t> In the step ‘</a:t>
            </a:r>
            <a:r>
              <a:rPr lang="nl-NL" sz="1600">
                <a:solidFill>
                  <a:srgbClr val="0033CC"/>
                </a:solidFill>
                <a:cs typeface="Times New Roman" pitchFamily="18" charset="0"/>
              </a:rPr>
              <a:t>Maintain Structure Relations</a:t>
            </a:r>
            <a:r>
              <a:rPr lang="nl-NL" sz="1600">
                <a:cs typeface="Times New Roman" pitchFamily="18" charset="0"/>
              </a:rPr>
              <a:t>’</a:t>
            </a:r>
            <a:r>
              <a:rPr lang="en-GB" sz="1600">
                <a:cs typeface="Times New Roman" pitchFamily="18" charset="0"/>
              </a:rPr>
              <a:t>, the structural relationships between source and target structures are defined.</a:t>
            </a:r>
            <a:r>
              <a:rPr lang="en-US" sz="1600">
                <a:cs typeface="Times New Roman" pitchFamily="18" charset="0"/>
              </a:rPr>
              <a:t> </a:t>
            </a:r>
            <a:r>
              <a:rPr lang="en-GB" sz="1600">
                <a:cs typeface="Times New Roman" pitchFamily="18" charset="0"/>
              </a:rPr>
              <a:t>The possible target structures are defined during the selection of the object type and the import technique.</a:t>
            </a:r>
          </a:p>
          <a:p>
            <a:pPr algn="just">
              <a:lnSpc>
                <a:spcPct val="90000"/>
              </a:lnSpc>
              <a:spcBef>
                <a:spcPct val="20000"/>
              </a:spcBef>
              <a:spcAft>
                <a:spcPct val="20000"/>
              </a:spcAft>
              <a:buClr>
                <a:schemeClr val="tx1"/>
              </a:buClr>
              <a:buFont typeface="Wingdings" pitchFamily="2" charset="2"/>
              <a:buNone/>
              <a:tabLst>
                <a:tab pos="457200" algn="l"/>
              </a:tabLst>
            </a:pPr>
            <a:r>
              <a:rPr lang="en-GB" sz="1600">
                <a:cs typeface="Times New Roman" pitchFamily="18" charset="0"/>
              </a:rPr>
              <a:t> To define structural relationships, position the cursor on the field target structures. Clicking create </a:t>
            </a:r>
            <a:r>
              <a:rPr lang="en-GB" sz="1600" i="1">
                <a:solidFill>
                  <a:srgbClr val="0033CC"/>
                </a:solidFill>
                <a:cs typeface="Times New Roman" pitchFamily="18" charset="0"/>
              </a:rPr>
              <a:t>Relationship</a:t>
            </a:r>
            <a:r>
              <a:rPr lang="en-GB" sz="1600">
                <a:solidFill>
                  <a:srgbClr val="0033CC"/>
                </a:solidFill>
                <a:cs typeface="Times New Roman" pitchFamily="18" charset="0"/>
              </a:rPr>
              <a:t> </a:t>
            </a:r>
            <a:r>
              <a:rPr lang="en-GB" sz="1600">
                <a:cs typeface="Times New Roman" pitchFamily="18" charset="0"/>
              </a:rPr>
              <a:t>button opens a window that displays the existing source structures for selection.</a:t>
            </a:r>
          </a:p>
          <a:p>
            <a:pPr algn="just">
              <a:lnSpc>
                <a:spcPct val="90000"/>
              </a:lnSpc>
              <a:spcBef>
                <a:spcPct val="20000"/>
              </a:spcBef>
              <a:spcAft>
                <a:spcPct val="20000"/>
              </a:spcAft>
              <a:buClr>
                <a:schemeClr val="tx1"/>
              </a:buClr>
              <a:buFont typeface="Wingdings" pitchFamily="2" charset="2"/>
              <a:buNone/>
              <a:tabLst>
                <a:tab pos="457200" algn="l"/>
              </a:tabLst>
            </a:pPr>
            <a:r>
              <a:rPr lang="en-GB" sz="1600">
                <a:cs typeface="Times New Roman" pitchFamily="18" charset="0"/>
              </a:rPr>
              <a:t> If you want to change the relation, remove the existing relation first. In addition, you can use </a:t>
            </a:r>
            <a:r>
              <a:rPr lang="en-GB" sz="1600" i="1">
                <a:solidFill>
                  <a:srgbClr val="0033CC"/>
                </a:solidFill>
                <a:cs typeface="Times New Roman" pitchFamily="18" charset="0"/>
              </a:rPr>
              <a:t>Check</a:t>
            </a:r>
            <a:r>
              <a:rPr lang="en-GB" sz="1600">
                <a:cs typeface="Times New Roman" pitchFamily="18" charset="0"/>
              </a:rPr>
              <a:t> to check the structural relationships for errors.</a:t>
            </a:r>
            <a:endParaRPr lang="en-US" sz="1600">
              <a:cs typeface="Times New Roman" pitchFamily="18" charset="0"/>
            </a:endParaRPr>
          </a:p>
        </p:txBody>
      </p:sp>
      <p:pic>
        <p:nvPicPr>
          <p:cNvPr id="30724" name="Picture 5"/>
          <p:cNvPicPr>
            <a:picLocks noChangeAspect="1" noChangeArrowheads="1"/>
          </p:cNvPicPr>
          <p:nvPr/>
        </p:nvPicPr>
        <p:blipFill>
          <a:blip r:embed="rId3" cstate="print"/>
          <a:srcRect/>
          <a:stretch>
            <a:fillRect/>
          </a:stretch>
        </p:blipFill>
        <p:spPr bwMode="auto">
          <a:xfrm>
            <a:off x="762000" y="1066800"/>
            <a:ext cx="7848600" cy="2362200"/>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401AB54E-A631-435E-BB80-FE3B3517C52E}"/>
              </a:ext>
            </a:extLst>
          </p:cNvPr>
          <p:cNvPicPr>
            <a:picLocks noChangeAspect="1"/>
          </p:cNvPicPr>
          <p:nvPr/>
        </p:nvPicPr>
        <p:blipFill rotWithShape="1">
          <a:blip r:embed="rId4" cstate="print">
            <a:extLst>
              <a:ext uri="{BEBA8EAE-BF5A-486C-A8C5-ECC9F3942E4B}">
                <a14:imgProps xmlns:a14="http://schemas.microsoft.com/office/drawing/2010/main" xmlns="">
                  <a14:imgLayer r:embed="rId5">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6E6C2393-697B-429E-9CF7-08E4B1783E84}"/>
              </a:ext>
            </a:extLst>
          </p:cNvPr>
          <p:cNvPicPr>
            <a:picLocks noChangeAspect="1"/>
          </p:cNvPicPr>
          <p:nvPr/>
        </p:nvPicPr>
        <p:blipFill>
          <a:blip r:embed="rId6" cstate="print"/>
          <a:stretch>
            <a:fillRect/>
          </a:stretch>
        </p:blipFill>
        <p:spPr>
          <a:xfrm>
            <a:off x="8153400" y="71851"/>
            <a:ext cx="768279" cy="69014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Maintain field mapping &amp; conversion rules </a:t>
            </a:r>
            <a:r>
              <a:rPr lang="en-US" sz="3200" dirty="0">
                <a:effectLst>
                  <a:outerShdw blurRad="38100" dist="38100" dir="2700000" algn="tl">
                    <a:srgbClr val="C0C0C0"/>
                  </a:outerShdw>
                </a:effectLst>
              </a:rPr>
              <a:t/>
            </a:r>
            <a:br>
              <a:rPr lang="en-US" sz="3200" dirty="0">
                <a:effectLst>
                  <a:outerShdw blurRad="38100" dist="38100" dir="2700000" algn="tl">
                    <a:srgbClr val="C0C0C0"/>
                  </a:outerShdw>
                </a:effectLst>
              </a:rPr>
            </a:br>
            <a:r>
              <a:rPr lang="en-US" dirty="0">
                <a:effectLst>
                  <a:outerShdw blurRad="38100" dist="38100" dir="2700000" algn="tl">
                    <a:srgbClr val="C0C0C0"/>
                  </a:outerShdw>
                </a:effectLst>
              </a:rPr>
              <a:t> </a:t>
            </a:r>
            <a:r>
              <a:rPr lang="en-US" dirty="0"/>
              <a:t>	</a:t>
            </a:r>
          </a:p>
        </p:txBody>
      </p:sp>
      <p:sp>
        <p:nvSpPr>
          <p:cNvPr id="31747" name="Rectangle 4"/>
          <p:cNvSpPr>
            <a:spLocks noChangeArrowheads="1"/>
          </p:cNvSpPr>
          <p:nvPr/>
        </p:nvSpPr>
        <p:spPr bwMode="auto">
          <a:xfrm>
            <a:off x="381000" y="3581400"/>
            <a:ext cx="7915275" cy="3048000"/>
          </a:xfrm>
          <a:prstGeom prst="rect">
            <a:avLst/>
          </a:prstGeom>
          <a:noFill/>
          <a:ln w="9525">
            <a:noFill/>
            <a:miter lim="800000"/>
            <a:headEnd/>
            <a:tailEnd/>
          </a:ln>
        </p:spPr>
        <p:txBody>
          <a:bodyPr/>
          <a:lstStyle/>
          <a:p>
            <a:pPr algn="just">
              <a:spcBef>
                <a:spcPct val="20000"/>
              </a:spcBef>
              <a:spcAft>
                <a:spcPct val="20000"/>
              </a:spcAft>
              <a:tabLst>
                <a:tab pos="457200" algn="l"/>
              </a:tabLst>
            </a:pPr>
            <a:r>
              <a:rPr lang="en-GB" sz="1600">
                <a:cs typeface="Times New Roman" pitchFamily="18" charset="0"/>
              </a:rPr>
              <a:t> In the step</a:t>
            </a:r>
            <a:r>
              <a:rPr lang="en-GB" sz="1600">
                <a:solidFill>
                  <a:schemeClr val="accent2"/>
                </a:solidFill>
                <a:cs typeface="Times New Roman" pitchFamily="18" charset="0"/>
              </a:rPr>
              <a:t> </a:t>
            </a:r>
            <a:r>
              <a:rPr lang="en-GB" sz="1600">
                <a:solidFill>
                  <a:srgbClr val="800000"/>
                </a:solidFill>
                <a:cs typeface="Times New Roman" pitchFamily="18" charset="0"/>
              </a:rPr>
              <a:t>‘</a:t>
            </a:r>
            <a:r>
              <a:rPr lang="en-GB" sz="1600">
                <a:solidFill>
                  <a:srgbClr val="0033CC"/>
                </a:solidFill>
                <a:cs typeface="Times New Roman" pitchFamily="18" charset="0"/>
              </a:rPr>
              <a:t>Maintain Field Mapping and Conversion Rules</a:t>
            </a:r>
            <a:r>
              <a:rPr lang="en-GB" sz="1600">
                <a:solidFill>
                  <a:srgbClr val="800000"/>
                </a:solidFill>
                <a:cs typeface="Times New Roman" pitchFamily="18" charset="0"/>
              </a:rPr>
              <a:t>’</a:t>
            </a:r>
            <a:r>
              <a:rPr lang="en-GB" sz="1600">
                <a:solidFill>
                  <a:schemeClr val="accent2"/>
                </a:solidFill>
                <a:cs typeface="Times New Roman" pitchFamily="18" charset="0"/>
              </a:rPr>
              <a:t>, </a:t>
            </a:r>
            <a:r>
              <a:rPr lang="en-GB" sz="1600">
                <a:cs typeface="Times New Roman" pitchFamily="18" charset="0"/>
              </a:rPr>
              <a:t>you assign source fields to target fields and define how the field contents will be converted</a:t>
            </a:r>
          </a:p>
          <a:p>
            <a:pPr algn="just">
              <a:spcBef>
                <a:spcPct val="20000"/>
              </a:spcBef>
              <a:spcAft>
                <a:spcPct val="20000"/>
              </a:spcAft>
              <a:tabLst>
                <a:tab pos="457200" algn="l"/>
              </a:tabLst>
            </a:pPr>
            <a:r>
              <a:rPr lang="en-GB" sz="1600">
                <a:cs typeface="Times New Roman" pitchFamily="18" charset="0"/>
              </a:rPr>
              <a:t> All fields of target structure, which you selected in the previous step, will be displayed.</a:t>
            </a:r>
            <a:r>
              <a:rPr lang="en-US" sz="1600">
                <a:cs typeface="Times New Roman" pitchFamily="18" charset="0"/>
              </a:rPr>
              <a:t> </a:t>
            </a:r>
            <a:endParaRPr lang="en-GB" sz="1600">
              <a:cs typeface="Times New Roman" pitchFamily="18" charset="0"/>
            </a:endParaRPr>
          </a:p>
          <a:p>
            <a:pPr algn="just">
              <a:tabLst>
                <a:tab pos="457200" algn="l"/>
              </a:tabLst>
            </a:pPr>
            <a:r>
              <a:rPr lang="en-GB" sz="1600">
                <a:cs typeface="Times New Roman" pitchFamily="18" charset="0"/>
              </a:rPr>
              <a:t> For each target field the following information is displayed:</a:t>
            </a:r>
            <a:endParaRPr lang="en-US" sz="1600">
              <a:cs typeface="Times New Roman" pitchFamily="18" charset="0"/>
            </a:endParaRPr>
          </a:p>
          <a:p>
            <a:pPr algn="just">
              <a:tabLst>
                <a:tab pos="457200" algn="l"/>
              </a:tabLst>
            </a:pPr>
            <a:r>
              <a:rPr lang="en-US" sz="1600">
                <a:cs typeface="Times New Roman" pitchFamily="18" charset="0"/>
              </a:rPr>
              <a:t>    - Field description </a:t>
            </a:r>
          </a:p>
          <a:p>
            <a:pPr algn="just">
              <a:tabLst>
                <a:tab pos="457200" algn="l"/>
              </a:tabLst>
            </a:pPr>
            <a:r>
              <a:rPr lang="en-US" sz="1600">
                <a:cs typeface="Times New Roman" pitchFamily="18" charset="0"/>
              </a:rPr>
              <a:t>    - Assigned source fields (if any)</a:t>
            </a:r>
          </a:p>
          <a:p>
            <a:pPr algn="just">
              <a:tabLst>
                <a:tab pos="457200" algn="l"/>
              </a:tabLst>
            </a:pPr>
            <a:r>
              <a:rPr lang="en-US" sz="1600">
                <a:cs typeface="Times New Roman" pitchFamily="18" charset="0"/>
              </a:rPr>
              <a:t>    - Rule type (fixed value, translation etc.)</a:t>
            </a:r>
          </a:p>
          <a:p>
            <a:pPr algn="just">
              <a:tabLst>
                <a:tab pos="457200" algn="l"/>
              </a:tabLst>
            </a:pPr>
            <a:r>
              <a:rPr lang="en-US" sz="1600">
                <a:cs typeface="Times New Roman" pitchFamily="18" charset="0"/>
              </a:rPr>
              <a:t>    - Coding</a:t>
            </a:r>
          </a:p>
        </p:txBody>
      </p:sp>
      <p:pic>
        <p:nvPicPr>
          <p:cNvPr id="31748" name="Picture 4"/>
          <p:cNvPicPr>
            <a:picLocks noChangeAspect="1" noChangeArrowheads="1"/>
          </p:cNvPicPr>
          <p:nvPr/>
        </p:nvPicPr>
        <p:blipFill>
          <a:blip r:embed="rId3" cstate="print"/>
          <a:srcRect/>
          <a:stretch>
            <a:fillRect/>
          </a:stretch>
        </p:blipFill>
        <p:spPr bwMode="auto">
          <a:xfrm>
            <a:off x="1295400" y="1196975"/>
            <a:ext cx="6096000" cy="2232025"/>
          </a:xfrm>
          <a:prstGeom prst="rect">
            <a:avLst/>
          </a:prstGeom>
          <a:noFill/>
          <a:ln w="9525">
            <a:noFill/>
            <a:miter lim="800000"/>
            <a:headEnd/>
            <a:tailEnd/>
          </a:ln>
        </p:spPr>
      </p:pic>
      <p:pic>
        <p:nvPicPr>
          <p:cNvPr id="5" name="Picture 4">
            <a:extLst>
              <a:ext uri="{FF2B5EF4-FFF2-40B4-BE49-F238E27FC236}">
                <a16:creationId xmlns:a16="http://schemas.microsoft.com/office/drawing/2014/main" xmlns="" id="{D8080612-E8BA-418C-B3A1-68FB70098C07}"/>
              </a:ext>
            </a:extLst>
          </p:cNvPr>
          <p:cNvPicPr>
            <a:picLocks noChangeAspect="1"/>
          </p:cNvPicPr>
          <p:nvPr/>
        </p:nvPicPr>
        <p:blipFill rotWithShape="1">
          <a:blip r:embed="rId4" cstate="print">
            <a:extLst>
              <a:ext uri="{BEBA8EAE-BF5A-486C-A8C5-ECC9F3942E4B}">
                <a14:imgProps xmlns:a14="http://schemas.microsoft.com/office/drawing/2010/main" xmlns="">
                  <a14:imgLayer r:embed="rId5">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48A22646-5A10-46FF-895F-1CB9F77CF80E}"/>
              </a:ext>
            </a:extLst>
          </p:cNvPr>
          <p:cNvPicPr>
            <a:picLocks noChangeAspect="1"/>
          </p:cNvPicPr>
          <p:nvPr/>
        </p:nvPicPr>
        <p:blipFill>
          <a:blip r:embed="rId6" cstate="print"/>
          <a:stretch>
            <a:fillRect/>
          </a:stretch>
        </p:blipFill>
        <p:spPr>
          <a:xfrm>
            <a:off x="8153400" y="71851"/>
            <a:ext cx="768279" cy="6901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Maintain field mapping &amp; conversion rules </a:t>
            </a:r>
            <a:r>
              <a:rPr lang="en-US" sz="3200" dirty="0">
                <a:effectLst>
                  <a:outerShdw blurRad="38100" dist="38100" dir="2700000" algn="tl">
                    <a:srgbClr val="C0C0C0"/>
                  </a:outerShdw>
                </a:effectLst>
              </a:rPr>
              <a:t/>
            </a:r>
            <a:br>
              <a:rPr lang="en-US" sz="3200" dirty="0">
                <a:effectLst>
                  <a:outerShdw blurRad="38100" dist="38100" dir="2700000" algn="tl">
                    <a:srgbClr val="C0C0C0"/>
                  </a:outerShdw>
                </a:effectLst>
              </a:rPr>
            </a:br>
            <a:r>
              <a:rPr lang="en-US" dirty="0">
                <a:effectLst>
                  <a:outerShdw blurRad="38100" dist="38100" dir="2700000" algn="tl">
                    <a:srgbClr val="C0C0C0"/>
                  </a:outerShdw>
                </a:effectLst>
              </a:rPr>
              <a:t> </a:t>
            </a:r>
            <a:r>
              <a:rPr lang="en-US" dirty="0"/>
              <a:t>	</a:t>
            </a:r>
          </a:p>
        </p:txBody>
      </p:sp>
      <p:sp>
        <p:nvSpPr>
          <p:cNvPr id="32771" name="Rectangle 4"/>
          <p:cNvSpPr>
            <a:spLocks noChangeArrowheads="1"/>
          </p:cNvSpPr>
          <p:nvPr/>
        </p:nvSpPr>
        <p:spPr bwMode="auto">
          <a:xfrm>
            <a:off x="609600" y="1295400"/>
            <a:ext cx="7839075" cy="1600200"/>
          </a:xfrm>
          <a:prstGeom prst="rect">
            <a:avLst/>
          </a:prstGeom>
          <a:noFill/>
          <a:ln w="9525">
            <a:noFill/>
            <a:miter lim="800000"/>
            <a:headEnd/>
            <a:tailEnd/>
          </a:ln>
        </p:spPr>
        <p:txBody>
          <a:bodyPr/>
          <a:lstStyle/>
          <a:p>
            <a:pPr algn="ctr">
              <a:spcBef>
                <a:spcPct val="20000"/>
              </a:spcBef>
              <a:buClr>
                <a:schemeClr val="tx1"/>
              </a:buClr>
              <a:buFont typeface="Wingdings" pitchFamily="2" charset="2"/>
              <a:buNone/>
            </a:pPr>
            <a:r>
              <a:rPr lang="en-US" sz="2400"/>
              <a:t>After assigning the source fields, you define the conversion rules. The default rule is ‘Move’. However, you can select various standard techniques via pushbutton:</a:t>
            </a:r>
          </a:p>
          <a:p>
            <a:pPr algn="ctr">
              <a:spcBef>
                <a:spcPct val="20000"/>
              </a:spcBef>
            </a:pPr>
            <a:endParaRPr lang="en-US" sz="2400"/>
          </a:p>
        </p:txBody>
      </p:sp>
      <p:grpSp>
        <p:nvGrpSpPr>
          <p:cNvPr id="32772" name="Group 11"/>
          <p:cNvGrpSpPr>
            <a:grpSpLocks/>
          </p:cNvGrpSpPr>
          <p:nvPr/>
        </p:nvGrpSpPr>
        <p:grpSpPr bwMode="auto">
          <a:xfrm>
            <a:off x="533400" y="3200400"/>
            <a:ext cx="8458200" cy="2667000"/>
            <a:chOff x="384" y="1872"/>
            <a:chExt cx="5328" cy="2125"/>
          </a:xfrm>
        </p:grpSpPr>
        <p:pic>
          <p:nvPicPr>
            <p:cNvPr id="32773" name="Picture 5"/>
            <p:cNvPicPr>
              <a:picLocks noChangeAspect="1" noChangeArrowheads="1"/>
            </p:cNvPicPr>
            <p:nvPr/>
          </p:nvPicPr>
          <p:blipFill>
            <a:blip r:embed="rId3" cstate="print"/>
            <a:srcRect/>
            <a:stretch>
              <a:fillRect/>
            </a:stretch>
          </p:blipFill>
          <p:spPr bwMode="auto">
            <a:xfrm>
              <a:off x="1584" y="1943"/>
              <a:ext cx="2832" cy="937"/>
            </a:xfrm>
            <a:prstGeom prst="rect">
              <a:avLst/>
            </a:prstGeom>
            <a:noFill/>
            <a:ln w="9525">
              <a:noFill/>
              <a:miter lim="800000"/>
              <a:headEnd/>
              <a:tailEnd/>
            </a:ln>
          </p:spPr>
        </p:pic>
        <p:sp>
          <p:nvSpPr>
            <p:cNvPr id="10" name="AutoShape 6"/>
            <p:cNvSpPr>
              <a:spLocks noChangeArrowheads="1"/>
            </p:cNvSpPr>
            <p:nvPr/>
          </p:nvSpPr>
          <p:spPr bwMode="auto">
            <a:xfrm>
              <a:off x="384" y="2544"/>
              <a:ext cx="912" cy="1394"/>
            </a:xfrm>
            <a:prstGeom prst="wedgeRoundRectCallout">
              <a:avLst>
                <a:gd name="adj1" fmla="val 81907"/>
                <a:gd name="adj2" fmla="val -34093"/>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dirty="0">
                  <a:latin typeface="Times New Roman" pitchFamily="18" charset="0"/>
                </a:rPr>
                <a:t>This deletes the coding assigned to the target field. In addition, source fields assigned to the target fields are removed as well.</a:t>
              </a:r>
            </a:p>
          </p:txBody>
        </p:sp>
        <p:sp>
          <p:nvSpPr>
            <p:cNvPr id="11" name="AutoShape 7"/>
            <p:cNvSpPr>
              <a:spLocks noChangeArrowheads="1"/>
            </p:cNvSpPr>
            <p:nvPr/>
          </p:nvSpPr>
          <p:spPr bwMode="auto">
            <a:xfrm>
              <a:off x="1824" y="2976"/>
              <a:ext cx="672" cy="899"/>
            </a:xfrm>
            <a:prstGeom prst="wedgeRoundRectCallout">
              <a:avLst>
                <a:gd name="adj1" fmla="val 39759"/>
                <a:gd name="adj2" fmla="val -102917"/>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dirty="0">
                  <a:latin typeface="Times New Roman" pitchFamily="18" charset="0"/>
                </a:rPr>
                <a:t>The target field is assigned a fixed value</a:t>
              </a:r>
            </a:p>
          </p:txBody>
        </p:sp>
        <p:sp>
          <p:nvSpPr>
            <p:cNvPr id="12" name="AutoShape 8"/>
            <p:cNvSpPr>
              <a:spLocks noChangeArrowheads="1"/>
            </p:cNvSpPr>
            <p:nvPr/>
          </p:nvSpPr>
          <p:spPr bwMode="auto">
            <a:xfrm>
              <a:off x="2592" y="2976"/>
              <a:ext cx="624" cy="1021"/>
            </a:xfrm>
            <a:prstGeom prst="wedgeRoundRectCallout">
              <a:avLst>
                <a:gd name="adj1" fmla="val -26921"/>
                <a:gd name="adj2" fmla="val -93866"/>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dirty="0">
                  <a:latin typeface="Times New Roman" pitchFamily="18" charset="0"/>
                </a:rPr>
                <a:t>The data is transferred using ABAP command ‘Move’</a:t>
              </a:r>
            </a:p>
          </p:txBody>
        </p:sp>
        <p:sp>
          <p:nvSpPr>
            <p:cNvPr id="13" name="AutoShape 9"/>
            <p:cNvSpPr>
              <a:spLocks noChangeArrowheads="1"/>
            </p:cNvSpPr>
            <p:nvPr/>
          </p:nvSpPr>
          <p:spPr bwMode="auto">
            <a:xfrm>
              <a:off x="3408" y="2832"/>
              <a:ext cx="1488" cy="1104"/>
            </a:xfrm>
            <a:prstGeom prst="wedgeRoundRectCallout">
              <a:avLst>
                <a:gd name="adj1" fmla="val -56968"/>
                <a:gd name="adj2" fmla="val -66125"/>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dirty="0">
                  <a:latin typeface="Times New Roman" pitchFamily="18" charset="0"/>
                </a:rPr>
                <a:t>A ‘fixed value object’ (variable) named FV_&lt;fixed value&gt; is assigned to the target field. This fixed value object is filled with an actual value in step ‘Maintain Fixed Values, Translations, User-Defined Routines’.</a:t>
              </a:r>
            </a:p>
          </p:txBody>
        </p:sp>
        <p:sp>
          <p:nvSpPr>
            <p:cNvPr id="14" name="AutoShape 10"/>
            <p:cNvSpPr>
              <a:spLocks noChangeArrowheads="1"/>
            </p:cNvSpPr>
            <p:nvPr/>
          </p:nvSpPr>
          <p:spPr bwMode="auto">
            <a:xfrm>
              <a:off x="4656" y="1872"/>
              <a:ext cx="1056" cy="971"/>
            </a:xfrm>
            <a:prstGeom prst="wedgeRoundRectCallout">
              <a:avLst>
                <a:gd name="adj1" fmla="val -85417"/>
                <a:gd name="adj2" fmla="val 9028"/>
                <a:gd name="adj3" fmla="val 16667"/>
              </a:avLst>
            </a:prstGeom>
            <a:solidFill>
              <a:schemeClr val="tx2">
                <a:lumMod val="20000"/>
                <a:lumOff val="80000"/>
              </a:schemeClr>
            </a:solidFill>
            <a:ln w="12700">
              <a:solidFill>
                <a:schemeClr val="tx1"/>
              </a:solidFill>
              <a:miter lim="800000"/>
              <a:headEnd/>
              <a:tailEnd/>
            </a:ln>
          </p:spPr>
          <p:txBody>
            <a:bodyPr/>
            <a:lstStyle/>
            <a:p>
              <a:pPr eaLnBrk="0" hangingPunct="0">
                <a:defRPr/>
              </a:pPr>
              <a:r>
                <a:rPr lang="en-US" sz="1200" dirty="0">
                  <a:latin typeface="Times New Roman" pitchFamily="18" charset="0"/>
                </a:rPr>
                <a:t>The target field is assigned coding carrying out field contents conversion using a translation table</a:t>
              </a:r>
            </a:p>
          </p:txBody>
        </p:sp>
      </p:grpSp>
      <p:pic>
        <p:nvPicPr>
          <p:cNvPr id="15" name="Picture 14">
            <a:extLst>
              <a:ext uri="{FF2B5EF4-FFF2-40B4-BE49-F238E27FC236}">
                <a16:creationId xmlns:a16="http://schemas.microsoft.com/office/drawing/2014/main" xmlns="" id="{217D3B5A-D7F8-40B9-8FF1-22483CD6E6ED}"/>
              </a:ext>
            </a:extLst>
          </p:cNvPr>
          <p:cNvPicPr>
            <a:picLocks noChangeAspect="1"/>
          </p:cNvPicPr>
          <p:nvPr/>
        </p:nvPicPr>
        <p:blipFill rotWithShape="1">
          <a:blip r:embed="rId4" cstate="print">
            <a:extLst>
              <a:ext uri="{BEBA8EAE-BF5A-486C-A8C5-ECC9F3942E4B}">
                <a14:imgProps xmlns:a14="http://schemas.microsoft.com/office/drawing/2010/main" xmlns="">
                  <a14:imgLayer r:embed="rId5">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16" name="Picture 15">
            <a:extLst>
              <a:ext uri="{FF2B5EF4-FFF2-40B4-BE49-F238E27FC236}">
                <a16:creationId xmlns:a16="http://schemas.microsoft.com/office/drawing/2014/main" xmlns="" id="{7EDB3825-1AB8-499B-BE8A-2153B66EC6B9}"/>
              </a:ext>
            </a:extLst>
          </p:cNvPr>
          <p:cNvPicPr>
            <a:picLocks noChangeAspect="1"/>
          </p:cNvPicPr>
          <p:nvPr/>
        </p:nvPicPr>
        <p:blipFill>
          <a:blip r:embed="rId6" cstate="print"/>
          <a:stretch>
            <a:fillRect/>
          </a:stretch>
        </p:blipFill>
        <p:spPr>
          <a:xfrm>
            <a:off x="8153400" y="71851"/>
            <a:ext cx="768279" cy="6901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Maintain fixed values, translations</a:t>
            </a:r>
            <a:r>
              <a:rPr lang="en-US" sz="3200" dirty="0"/>
              <a:t/>
            </a:r>
            <a:br>
              <a:rPr lang="en-US" sz="3200" dirty="0"/>
            </a:br>
            <a:r>
              <a:rPr lang="en-US" sz="3200" dirty="0"/>
              <a:t>		</a:t>
            </a:r>
            <a:r>
              <a:rPr lang="en-US" dirty="0"/>
              <a:t>Specify File and Assign file </a:t>
            </a:r>
            <a:r>
              <a:rPr lang="en-US" sz="3200" dirty="0">
                <a:effectLst>
                  <a:outerShdw blurRad="38100" dist="38100" dir="2700000" algn="tl">
                    <a:srgbClr val="C0C0C0"/>
                  </a:outerShdw>
                </a:effectLst>
              </a:rPr>
              <a:t/>
            </a:r>
            <a:br>
              <a:rPr lang="en-US" sz="3200" dirty="0">
                <a:effectLst>
                  <a:outerShdw blurRad="38100" dist="38100" dir="2700000" algn="tl">
                    <a:srgbClr val="C0C0C0"/>
                  </a:outerShdw>
                </a:effectLst>
              </a:rPr>
            </a:br>
            <a:r>
              <a:rPr lang="en-US" dirty="0">
                <a:effectLst>
                  <a:outerShdw blurRad="38100" dist="38100" dir="2700000" algn="tl">
                    <a:srgbClr val="C0C0C0"/>
                  </a:outerShdw>
                </a:effectLst>
              </a:rPr>
              <a:t> </a:t>
            </a:r>
            <a:r>
              <a:rPr lang="en-US" dirty="0"/>
              <a:t>	</a:t>
            </a:r>
          </a:p>
        </p:txBody>
      </p:sp>
      <p:sp>
        <p:nvSpPr>
          <p:cNvPr id="33795" name="TextBox 15"/>
          <p:cNvSpPr txBox="1">
            <a:spLocks noChangeArrowheads="1"/>
          </p:cNvSpPr>
          <p:nvPr/>
        </p:nvSpPr>
        <p:spPr bwMode="auto">
          <a:xfrm>
            <a:off x="381000" y="990600"/>
            <a:ext cx="8458200" cy="5311775"/>
          </a:xfrm>
          <a:prstGeom prst="rect">
            <a:avLst/>
          </a:prstGeom>
          <a:noFill/>
          <a:ln w="9525">
            <a:noFill/>
            <a:miter lim="800000"/>
            <a:headEnd/>
            <a:tailEnd/>
          </a:ln>
        </p:spPr>
        <p:txBody>
          <a:bodyPr>
            <a:spAutoFit/>
          </a:bodyPr>
          <a:lstStyle/>
          <a:p>
            <a:pPr>
              <a:spcBef>
                <a:spcPct val="20000"/>
              </a:spcBef>
              <a:spcAft>
                <a:spcPct val="20000"/>
              </a:spcAft>
              <a:tabLst>
                <a:tab pos="457200" algn="l"/>
              </a:tabLst>
            </a:pPr>
            <a:r>
              <a:rPr lang="nl-NL" sz="1600" b="1">
                <a:cs typeface="Times New Roman" pitchFamily="18" charset="0"/>
              </a:rPr>
              <a:t>In the step</a:t>
            </a:r>
            <a:r>
              <a:rPr lang="nl-NL" sz="1600" b="1">
                <a:solidFill>
                  <a:schemeClr val="accent2"/>
                </a:solidFill>
                <a:cs typeface="Times New Roman" pitchFamily="18" charset="0"/>
              </a:rPr>
              <a:t> </a:t>
            </a:r>
            <a:r>
              <a:rPr lang="nl-NL" sz="1600" b="1">
                <a:solidFill>
                  <a:srgbClr val="800000"/>
                </a:solidFill>
                <a:cs typeface="Times New Roman" pitchFamily="18" charset="0"/>
              </a:rPr>
              <a:t>‘</a:t>
            </a:r>
            <a:r>
              <a:rPr lang="nl-NL" sz="1600" b="1">
                <a:solidFill>
                  <a:srgbClr val="0033CC"/>
                </a:solidFill>
                <a:cs typeface="Times New Roman" pitchFamily="18" charset="0"/>
              </a:rPr>
              <a:t>Maintain Fixed Values, Translations, User-Defined Routines</a:t>
            </a:r>
            <a:r>
              <a:rPr lang="nl-NL" sz="1600" b="1">
                <a:solidFill>
                  <a:srgbClr val="800000"/>
                </a:solidFill>
                <a:cs typeface="Times New Roman" pitchFamily="18" charset="0"/>
              </a:rPr>
              <a:t>’</a:t>
            </a:r>
            <a:r>
              <a:rPr lang="nl-NL" sz="1600" b="1">
                <a:solidFill>
                  <a:schemeClr val="accent2"/>
                </a:solidFill>
                <a:cs typeface="Times New Roman" pitchFamily="18" charset="0"/>
              </a:rPr>
              <a:t>, </a:t>
            </a:r>
            <a:r>
              <a:rPr lang="nl-NL" sz="1600" b="1">
                <a:cs typeface="Times New Roman" pitchFamily="18" charset="0"/>
              </a:rPr>
              <a:t>you can process the reusable rules of a project, which are defined at project level, so they are the same for all objects</a:t>
            </a:r>
          </a:p>
          <a:p>
            <a:pPr>
              <a:tabLst>
                <a:tab pos="457200" algn="l"/>
              </a:tabLst>
            </a:pPr>
            <a:endParaRPr lang="en-GB" sz="1600" b="1"/>
          </a:p>
          <a:p>
            <a:pPr>
              <a:tabLst>
                <a:tab pos="457200" algn="l"/>
              </a:tabLst>
            </a:pPr>
            <a:r>
              <a:rPr lang="en-GB" sz="1600" b="1"/>
              <a:t>In the step ‘</a:t>
            </a:r>
            <a:r>
              <a:rPr lang="en-GB" sz="1600" b="1">
                <a:solidFill>
                  <a:srgbClr val="0033CC"/>
                </a:solidFill>
              </a:rPr>
              <a:t>Specify Files</a:t>
            </a:r>
            <a:r>
              <a:rPr lang="en-GB" sz="1600" b="1"/>
              <a:t>’, you describe all files to be used</a:t>
            </a:r>
          </a:p>
          <a:p>
            <a:pPr>
              <a:tabLst>
                <a:tab pos="457200" algn="l"/>
              </a:tabLst>
            </a:pPr>
            <a:endParaRPr lang="en-GB" sz="1600" b="1"/>
          </a:p>
          <a:p>
            <a:pPr>
              <a:tabLst>
                <a:tab pos="457200" algn="l"/>
              </a:tabLst>
            </a:pPr>
            <a:r>
              <a:rPr lang="en-GB" sz="1600" b="1">
                <a:solidFill>
                  <a:schemeClr val="accent2"/>
                </a:solidFill>
              </a:rPr>
              <a:t>If your legacy data is on the PC: </a:t>
            </a:r>
            <a:r>
              <a:rPr lang="en-GB" sz="1600" b="1"/>
              <a:t>In change mode, position the cursor on the line ‘Legacy data On the PC (Front-end)’. Select </a:t>
            </a:r>
            <a:r>
              <a:rPr lang="en-GB" sz="1600" b="1" i="1">
                <a:solidFill>
                  <a:srgbClr val="0033CC"/>
                </a:solidFill>
              </a:rPr>
              <a:t>Add entry</a:t>
            </a:r>
            <a:r>
              <a:rPr lang="en-GB" sz="1600" b="1"/>
              <a:t>. A popup is displayed. Specify file path, file name and description and other properties</a:t>
            </a:r>
          </a:p>
          <a:p>
            <a:pPr>
              <a:tabLst>
                <a:tab pos="457200" algn="l"/>
              </a:tabLst>
            </a:pPr>
            <a:endParaRPr lang="en-GB" sz="1600" b="1"/>
          </a:p>
          <a:p>
            <a:pPr>
              <a:tabLst>
                <a:tab pos="457200" algn="l"/>
              </a:tabLst>
            </a:pPr>
            <a:r>
              <a:rPr lang="en-GB" sz="1600" b="1">
                <a:solidFill>
                  <a:schemeClr val="accent2"/>
                </a:solidFill>
              </a:rPr>
              <a:t>If your legacy data is on the R/3 server: </a:t>
            </a:r>
            <a:r>
              <a:rPr lang="en-GB" sz="1600" b="1"/>
              <a:t>In change mode, position the cursor on the line ‘ Legacy data On the R/3 server (application server)’. Select </a:t>
            </a:r>
            <a:r>
              <a:rPr lang="en-GB" sz="1600" b="1" i="1"/>
              <a:t>Add entry. </a:t>
            </a:r>
            <a:r>
              <a:rPr lang="en-GB" sz="1600" b="1"/>
              <a:t>A popup is displayed. Specify file path, file name and description and other properties.</a:t>
            </a:r>
          </a:p>
          <a:p>
            <a:pPr>
              <a:tabLst>
                <a:tab pos="457200" algn="l"/>
              </a:tabLst>
            </a:pPr>
            <a:endParaRPr lang="en-GB" sz="1600" b="1"/>
          </a:p>
          <a:p>
            <a:pPr>
              <a:tabLst>
                <a:tab pos="457200" algn="l"/>
              </a:tabLst>
            </a:pPr>
            <a:r>
              <a:rPr lang="en-GB" sz="1600" b="1"/>
              <a:t>In the step ‘</a:t>
            </a:r>
            <a:r>
              <a:rPr lang="en-GB" sz="1600" b="1">
                <a:solidFill>
                  <a:srgbClr val="0033CC"/>
                </a:solidFill>
              </a:rPr>
              <a:t>Assign Files</a:t>
            </a:r>
            <a:r>
              <a:rPr lang="en-GB" sz="1600" b="1"/>
              <a:t>’, you can assign the file name in step 7 declared as source file to the target structure defined in step 2</a:t>
            </a:r>
            <a:r>
              <a:rPr lang="en-US" sz="1600" b="1"/>
              <a:t> </a:t>
            </a:r>
            <a:r>
              <a:rPr lang="en-GB" sz="1600" b="1"/>
              <a:t>.</a:t>
            </a:r>
            <a:endParaRPr lang="nl-NL" sz="1600" b="1"/>
          </a:p>
          <a:p>
            <a:pPr>
              <a:tabLst>
                <a:tab pos="457200" algn="l"/>
              </a:tabLst>
            </a:pPr>
            <a:r>
              <a:rPr lang="en-GB" sz="1600" b="1"/>
              <a:t>		If you click on the Assign File button, after clicking once on a target structure (in yellow), LSMW displays the list of available source files.</a:t>
            </a:r>
          </a:p>
          <a:p>
            <a:pPr>
              <a:tabLst>
                <a:tab pos="457200" algn="l"/>
              </a:tabLst>
            </a:pPr>
            <a:r>
              <a:rPr lang="en-GB" sz="1600" b="1"/>
              <a:t>		If you click on the Delete Assignment button, after clicking once on a target structure (in yellow), the source file is deleted from the target structure.</a:t>
            </a:r>
            <a:endParaRPr lang="en-US" sz="1600" b="1"/>
          </a:p>
          <a:p>
            <a:pPr>
              <a:tabLst>
                <a:tab pos="457200" algn="l"/>
              </a:tabLst>
            </a:pPr>
            <a:endParaRPr lang="en-US" sz="1600"/>
          </a:p>
        </p:txBody>
      </p:sp>
      <p:pic>
        <p:nvPicPr>
          <p:cNvPr id="33796" name="Picture 22"/>
          <p:cNvPicPr>
            <a:picLocks noChangeAspect="1" noChangeArrowheads="1"/>
          </p:cNvPicPr>
          <p:nvPr/>
        </p:nvPicPr>
        <p:blipFill>
          <a:blip r:embed="rId3" cstate="print"/>
          <a:srcRect/>
          <a:stretch>
            <a:fillRect/>
          </a:stretch>
        </p:blipFill>
        <p:spPr bwMode="auto">
          <a:xfrm>
            <a:off x="457200" y="5029200"/>
            <a:ext cx="838200" cy="228600"/>
          </a:xfrm>
          <a:prstGeom prst="rect">
            <a:avLst/>
          </a:prstGeom>
          <a:noFill/>
          <a:ln w="9525">
            <a:noFill/>
            <a:miter lim="800000"/>
            <a:headEnd/>
            <a:tailEnd/>
          </a:ln>
        </p:spPr>
      </p:pic>
      <p:pic>
        <p:nvPicPr>
          <p:cNvPr id="33797" name="Picture 23"/>
          <p:cNvPicPr>
            <a:picLocks noChangeAspect="1" noChangeArrowheads="1"/>
          </p:cNvPicPr>
          <p:nvPr/>
        </p:nvPicPr>
        <p:blipFill>
          <a:blip r:embed="rId4" cstate="print"/>
          <a:srcRect/>
          <a:stretch>
            <a:fillRect/>
          </a:stretch>
        </p:blipFill>
        <p:spPr bwMode="auto">
          <a:xfrm>
            <a:off x="447675" y="5438775"/>
            <a:ext cx="838200" cy="228600"/>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59A0D245-53C2-41D1-849B-5EA12C0E3003}"/>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C2790043-8AA9-45FF-A53A-9283EEAF4774}"/>
              </a:ext>
            </a:extLst>
          </p:cNvPr>
          <p:cNvPicPr>
            <a:picLocks noChangeAspect="1"/>
          </p:cNvPicPr>
          <p:nvPr/>
        </p:nvPicPr>
        <p:blipFill>
          <a:blip r:embed="rId7" cstate="print"/>
          <a:stretch>
            <a:fillRect/>
          </a:stretch>
        </p:blipFill>
        <p:spPr>
          <a:xfrm>
            <a:off x="8153400" y="71851"/>
            <a:ext cx="768279" cy="69014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Read &amp; Convert Data</a:t>
            </a:r>
            <a:r>
              <a:rPr lang="en-US" dirty="0">
                <a:effectLst>
                  <a:outerShdw blurRad="38100" dist="38100" dir="2700000" algn="tl">
                    <a:srgbClr val="C0C0C0"/>
                  </a:outerShdw>
                </a:effectLst>
              </a:rPr>
              <a:t> </a:t>
            </a:r>
            <a:r>
              <a:rPr lang="en-US" dirty="0"/>
              <a:t>	</a:t>
            </a:r>
          </a:p>
        </p:txBody>
      </p:sp>
      <p:sp>
        <p:nvSpPr>
          <p:cNvPr id="34819" name="Rectangle 3"/>
          <p:cNvSpPr>
            <a:spLocks noChangeArrowheads="1"/>
          </p:cNvSpPr>
          <p:nvPr/>
        </p:nvSpPr>
        <p:spPr bwMode="auto">
          <a:xfrm>
            <a:off x="457200" y="1143000"/>
            <a:ext cx="7839075" cy="1447800"/>
          </a:xfrm>
          <a:prstGeom prst="rect">
            <a:avLst/>
          </a:prstGeom>
          <a:noFill/>
          <a:ln w="9525">
            <a:noFill/>
            <a:miter lim="800000"/>
            <a:headEnd/>
            <a:tailEnd/>
          </a:ln>
        </p:spPr>
        <p:txBody>
          <a:bodyPr/>
          <a:lstStyle/>
          <a:p>
            <a:pPr algn="just">
              <a:spcBef>
                <a:spcPct val="20000"/>
              </a:spcBef>
              <a:spcAft>
                <a:spcPct val="20000"/>
              </a:spcAft>
              <a:tabLst>
                <a:tab pos="457200" algn="l"/>
              </a:tabLst>
            </a:pPr>
            <a:r>
              <a:rPr lang="en-GB" sz="1600" b="1">
                <a:cs typeface="Times New Roman" pitchFamily="18" charset="0"/>
              </a:rPr>
              <a:t>In the step</a:t>
            </a:r>
            <a:r>
              <a:rPr lang="en-GB" sz="1600" b="1">
                <a:solidFill>
                  <a:schemeClr val="accent2"/>
                </a:solidFill>
                <a:cs typeface="Times New Roman" pitchFamily="18" charset="0"/>
              </a:rPr>
              <a:t> </a:t>
            </a:r>
            <a:r>
              <a:rPr lang="en-GB" sz="1600" b="1">
                <a:solidFill>
                  <a:srgbClr val="0033CC"/>
                </a:solidFill>
                <a:cs typeface="Times New Roman" pitchFamily="18" charset="0"/>
              </a:rPr>
              <a:t>’Read Data</a:t>
            </a:r>
            <a:r>
              <a:rPr lang="en-GB" sz="1600" b="1">
                <a:solidFill>
                  <a:srgbClr val="800000"/>
                </a:solidFill>
                <a:cs typeface="Times New Roman" pitchFamily="18" charset="0"/>
              </a:rPr>
              <a:t>’</a:t>
            </a:r>
            <a:r>
              <a:rPr lang="en-GB" sz="1600" b="1">
                <a:solidFill>
                  <a:schemeClr val="accent2"/>
                </a:solidFill>
                <a:cs typeface="Times New Roman" pitchFamily="18" charset="0"/>
              </a:rPr>
              <a:t>, </a:t>
            </a:r>
            <a:r>
              <a:rPr lang="en-GB" sz="1600" b="1">
                <a:cs typeface="Times New Roman" pitchFamily="18" charset="0"/>
              </a:rPr>
              <a:t>the file specified in previous step is, as linked to the target structures in . Even though you can select a range of transaction numbers, the whole file is being read, only the amount of transactions written is influenced. </a:t>
            </a:r>
          </a:p>
          <a:p>
            <a:pPr algn="just">
              <a:spcBef>
                <a:spcPct val="20000"/>
              </a:spcBef>
              <a:spcAft>
                <a:spcPct val="20000"/>
              </a:spcAft>
              <a:tabLst>
                <a:tab pos="457200" algn="l"/>
              </a:tabLst>
            </a:pPr>
            <a:r>
              <a:rPr lang="en-GB" sz="1600" b="1"/>
              <a:t>In the step</a:t>
            </a:r>
            <a:r>
              <a:rPr lang="en-GB" sz="1600" b="1">
                <a:solidFill>
                  <a:schemeClr val="accent2"/>
                </a:solidFill>
              </a:rPr>
              <a:t> </a:t>
            </a:r>
            <a:r>
              <a:rPr lang="en-GB" sz="1600" b="1">
                <a:solidFill>
                  <a:srgbClr val="800000"/>
                </a:solidFill>
              </a:rPr>
              <a:t>‘</a:t>
            </a:r>
            <a:r>
              <a:rPr lang="en-GB" sz="1600" b="1">
                <a:solidFill>
                  <a:srgbClr val="0033CC"/>
                </a:solidFill>
              </a:rPr>
              <a:t>Display Read Data</a:t>
            </a:r>
            <a:r>
              <a:rPr lang="en-GB" sz="1600" b="1">
                <a:solidFill>
                  <a:srgbClr val="800000"/>
                </a:solidFill>
              </a:rPr>
              <a:t>’</a:t>
            </a:r>
            <a:r>
              <a:rPr lang="en-GB" sz="1600" b="1">
                <a:solidFill>
                  <a:schemeClr val="accent2"/>
                </a:solidFill>
              </a:rPr>
              <a:t>, </a:t>
            </a:r>
            <a:r>
              <a:rPr lang="en-GB" sz="1600" b="1"/>
              <a:t>you can display the read data </a:t>
            </a:r>
            <a:endParaRPr lang="en-GB" sz="1600" b="1">
              <a:cs typeface="Times New Roman" pitchFamily="18" charset="0"/>
            </a:endParaRPr>
          </a:p>
          <a:p>
            <a:pPr algn="just">
              <a:spcBef>
                <a:spcPct val="20000"/>
              </a:spcBef>
              <a:spcAft>
                <a:spcPct val="20000"/>
              </a:spcAft>
              <a:tabLst>
                <a:tab pos="457200" algn="l"/>
              </a:tabLst>
            </a:pPr>
            <a:endParaRPr lang="en-US" b="1">
              <a:cs typeface="Times New Roman" pitchFamily="18" charset="0"/>
            </a:endParaRPr>
          </a:p>
        </p:txBody>
      </p:sp>
      <p:pic>
        <p:nvPicPr>
          <p:cNvPr id="34820" name="Picture 4"/>
          <p:cNvPicPr>
            <a:picLocks noChangeAspect="1" noChangeArrowheads="1"/>
          </p:cNvPicPr>
          <p:nvPr/>
        </p:nvPicPr>
        <p:blipFill>
          <a:blip r:embed="rId3" cstate="print"/>
          <a:srcRect r="22783" b="37500"/>
          <a:stretch>
            <a:fillRect/>
          </a:stretch>
        </p:blipFill>
        <p:spPr bwMode="auto">
          <a:xfrm>
            <a:off x="457200" y="2590800"/>
            <a:ext cx="5562600" cy="1752600"/>
          </a:xfrm>
          <a:prstGeom prst="rect">
            <a:avLst/>
          </a:prstGeom>
          <a:noFill/>
          <a:ln w="9525">
            <a:noFill/>
            <a:miter lim="800000"/>
            <a:headEnd/>
            <a:tailEnd/>
          </a:ln>
        </p:spPr>
      </p:pic>
      <p:pic>
        <p:nvPicPr>
          <p:cNvPr id="34821" name="Picture 5"/>
          <p:cNvPicPr>
            <a:picLocks noChangeAspect="1" noChangeArrowheads="1"/>
          </p:cNvPicPr>
          <p:nvPr/>
        </p:nvPicPr>
        <p:blipFill>
          <a:blip r:embed="rId4" cstate="print"/>
          <a:srcRect r="35304" b="51620"/>
          <a:stretch>
            <a:fillRect/>
          </a:stretch>
        </p:blipFill>
        <p:spPr bwMode="auto">
          <a:xfrm>
            <a:off x="5334000" y="2667000"/>
            <a:ext cx="3581400" cy="1676400"/>
          </a:xfrm>
          <a:prstGeom prst="rect">
            <a:avLst/>
          </a:prstGeom>
          <a:noFill/>
          <a:ln w="9525">
            <a:noFill/>
            <a:miter lim="800000"/>
            <a:headEnd/>
            <a:tailEnd/>
          </a:ln>
        </p:spPr>
      </p:pic>
      <p:sp>
        <p:nvSpPr>
          <p:cNvPr id="34822" name="Rectangle 3"/>
          <p:cNvSpPr>
            <a:spLocks noChangeArrowheads="1"/>
          </p:cNvSpPr>
          <p:nvPr/>
        </p:nvSpPr>
        <p:spPr bwMode="auto">
          <a:xfrm>
            <a:off x="533400" y="4648200"/>
            <a:ext cx="7924800" cy="1600200"/>
          </a:xfrm>
          <a:prstGeom prst="rect">
            <a:avLst/>
          </a:prstGeom>
          <a:noFill/>
          <a:ln w="9525">
            <a:noFill/>
            <a:miter lim="800000"/>
            <a:headEnd/>
            <a:tailEnd/>
          </a:ln>
        </p:spPr>
        <p:txBody>
          <a:bodyPr/>
          <a:lstStyle/>
          <a:p>
            <a:pPr algn="just">
              <a:spcBef>
                <a:spcPct val="20000"/>
              </a:spcBef>
              <a:spcAft>
                <a:spcPct val="20000"/>
              </a:spcAft>
              <a:tabLst>
                <a:tab pos="457200" algn="l"/>
              </a:tabLst>
            </a:pPr>
            <a:r>
              <a:rPr lang="en-GB" sz="1600" b="1">
                <a:cs typeface="Times New Roman" pitchFamily="18" charset="0"/>
              </a:rPr>
              <a:t>In the step</a:t>
            </a:r>
            <a:r>
              <a:rPr lang="en-GB" sz="1600" b="1">
                <a:solidFill>
                  <a:schemeClr val="accent2"/>
                </a:solidFill>
                <a:cs typeface="Times New Roman" pitchFamily="18" charset="0"/>
              </a:rPr>
              <a:t> </a:t>
            </a:r>
            <a:r>
              <a:rPr lang="en-GB" sz="1600" b="1">
                <a:solidFill>
                  <a:srgbClr val="800000"/>
                </a:solidFill>
                <a:cs typeface="Times New Roman" pitchFamily="18" charset="0"/>
              </a:rPr>
              <a:t>‘</a:t>
            </a:r>
            <a:r>
              <a:rPr lang="en-GB" sz="1600" b="1">
                <a:solidFill>
                  <a:srgbClr val="0033CC"/>
                </a:solidFill>
                <a:cs typeface="Times New Roman" pitchFamily="18" charset="0"/>
              </a:rPr>
              <a:t>Convert Data</a:t>
            </a:r>
            <a:r>
              <a:rPr lang="en-GB" sz="1600" b="1">
                <a:solidFill>
                  <a:srgbClr val="800000"/>
                </a:solidFill>
                <a:cs typeface="Times New Roman" pitchFamily="18" charset="0"/>
              </a:rPr>
              <a:t>’</a:t>
            </a:r>
            <a:r>
              <a:rPr lang="en-GB" sz="1600" b="1">
                <a:solidFill>
                  <a:schemeClr val="accent2"/>
                </a:solidFill>
                <a:cs typeface="Times New Roman" pitchFamily="18" charset="0"/>
              </a:rPr>
              <a:t>, </a:t>
            </a:r>
            <a:r>
              <a:rPr lang="en-GB" sz="1600" b="1">
                <a:cs typeface="Times New Roman" pitchFamily="18" charset="0"/>
              </a:rPr>
              <a:t>works like the step ‘read data’, but uses the conversion program instead of the read program. You can define a range of transactions to be converted, at the end of this range the conversion program stops running.</a:t>
            </a:r>
          </a:p>
          <a:p>
            <a:pPr algn="just">
              <a:spcBef>
                <a:spcPct val="20000"/>
              </a:spcBef>
              <a:spcAft>
                <a:spcPct val="20000"/>
              </a:spcAft>
              <a:tabLst>
                <a:tab pos="457200" algn="l"/>
              </a:tabLst>
            </a:pPr>
            <a:r>
              <a:rPr lang="en-GB" sz="1600" b="1">
                <a:cs typeface="Times New Roman" pitchFamily="18" charset="0"/>
              </a:rPr>
              <a:t>Note: It is recommended that when you load big amount of data in production, load the first 10 records so that you can check and change when necessary. </a:t>
            </a:r>
            <a:endParaRPr lang="nl-NL" sz="1600" b="1">
              <a:cs typeface="Times New Roman" pitchFamily="18" charset="0"/>
            </a:endParaRPr>
          </a:p>
          <a:p>
            <a:pPr algn="just">
              <a:spcBef>
                <a:spcPct val="20000"/>
              </a:spcBef>
              <a:spcAft>
                <a:spcPct val="20000"/>
              </a:spcAft>
              <a:tabLst>
                <a:tab pos="457200" algn="l"/>
              </a:tabLst>
            </a:pPr>
            <a:endParaRPr lang="en-US" b="1">
              <a:cs typeface="Times New Roman" pitchFamily="18" charset="0"/>
            </a:endParaRPr>
          </a:p>
        </p:txBody>
      </p:sp>
      <p:pic>
        <p:nvPicPr>
          <p:cNvPr id="7" name="Picture 6">
            <a:extLst>
              <a:ext uri="{FF2B5EF4-FFF2-40B4-BE49-F238E27FC236}">
                <a16:creationId xmlns:a16="http://schemas.microsoft.com/office/drawing/2014/main" xmlns="" id="{B26703D3-E6ED-47F6-A9A2-1AAB512EA82C}"/>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t="11940" r="49475" b="16419"/>
          <a:stretch/>
        </p:blipFill>
        <p:spPr>
          <a:xfrm>
            <a:off x="198438" y="6248401"/>
            <a:ext cx="2057400" cy="533400"/>
          </a:xfrm>
          <a:prstGeom prst="rect">
            <a:avLst/>
          </a:prstGeom>
        </p:spPr>
      </p:pic>
      <p:pic>
        <p:nvPicPr>
          <p:cNvPr id="8" name="Picture 7">
            <a:extLst>
              <a:ext uri="{FF2B5EF4-FFF2-40B4-BE49-F238E27FC236}">
                <a16:creationId xmlns:a16="http://schemas.microsoft.com/office/drawing/2014/main" xmlns="" id="{89A32C8E-CEFB-4334-8F8B-4FB1881C27B9}"/>
              </a:ext>
            </a:extLst>
          </p:cNvPr>
          <p:cNvPicPr>
            <a:picLocks noChangeAspect="1"/>
          </p:cNvPicPr>
          <p:nvPr/>
        </p:nvPicPr>
        <p:blipFill>
          <a:blip r:embed="rId7" cstate="print"/>
          <a:stretch>
            <a:fillRect/>
          </a:stretch>
        </p:blipFill>
        <p:spPr>
          <a:xfrm>
            <a:off x="8153400" y="71851"/>
            <a:ext cx="768279" cy="6901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
            </a:r>
            <a:br>
              <a:rPr lang="en-US" dirty="0"/>
            </a:br>
            <a:r>
              <a:rPr lang="en-US" dirty="0"/>
              <a:t>COURSE CONTENT </a:t>
            </a:r>
            <a:br>
              <a:rPr lang="en-US" dirty="0"/>
            </a:br>
            <a:r>
              <a:rPr lang="en-US" dirty="0"/>
              <a:t>	</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xmlns="" id="{17850FCB-FE8F-4042-B8BC-04B99FDAFAA0}"/>
              </a:ext>
            </a:extLst>
          </p:cNvPr>
          <p:cNvPicPr>
            <a:picLocks noChangeAspect="1"/>
          </p:cNvPicPr>
          <p:nvPr/>
        </p:nvPicPr>
        <p:blipFill rotWithShape="1">
          <a:blip r:embed="rId8" cstate="print">
            <a:extLst>
              <a:ext uri="{BEBA8EAE-BF5A-486C-A8C5-ECC9F3942E4B}">
                <a14:imgProps xmlns:a14="http://schemas.microsoft.com/office/drawing/2010/main" xmlns="">
                  <a14:imgLayer r:embed="rId9">
                    <a14:imgEffect>
                      <a14:brightnessContrast bright="20000" contrast="-40000"/>
                    </a14:imgEffect>
                  </a14:imgLayer>
                </a14:imgProps>
              </a:ext>
            </a:extLst>
          </a:blip>
          <a:srcRect r="49475" b="-1395"/>
          <a:stretch/>
        </p:blipFill>
        <p:spPr>
          <a:xfrm>
            <a:off x="197266" y="6210921"/>
            <a:ext cx="2057400" cy="647079"/>
          </a:xfrm>
          <a:prstGeom prst="rect">
            <a:avLst/>
          </a:prstGeom>
        </p:spPr>
      </p:pic>
      <p:pic>
        <p:nvPicPr>
          <p:cNvPr id="7" name="Picture 6">
            <a:extLst>
              <a:ext uri="{FF2B5EF4-FFF2-40B4-BE49-F238E27FC236}">
                <a16:creationId xmlns:a16="http://schemas.microsoft.com/office/drawing/2014/main" xmlns="" id="{818FB6EE-CCB8-48F4-832B-F2740E30C676}"/>
              </a:ext>
            </a:extLst>
          </p:cNvPr>
          <p:cNvPicPr>
            <a:picLocks noChangeAspect="1"/>
          </p:cNvPicPr>
          <p:nvPr/>
        </p:nvPicPr>
        <p:blipFill>
          <a:blip r:embed="rId10" cstate="print"/>
          <a:stretch>
            <a:fillRect/>
          </a:stretch>
        </p:blipFill>
        <p:spPr>
          <a:xfrm>
            <a:off x="8153400" y="71851"/>
            <a:ext cx="768279" cy="69014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Final Steps</a:t>
            </a:r>
          </a:p>
        </p:txBody>
      </p:sp>
      <p:sp>
        <p:nvSpPr>
          <p:cNvPr id="35843" name="Rectangle 6"/>
          <p:cNvSpPr>
            <a:spLocks noChangeArrowheads="1"/>
          </p:cNvSpPr>
          <p:nvPr/>
        </p:nvSpPr>
        <p:spPr bwMode="auto">
          <a:xfrm>
            <a:off x="381000" y="976313"/>
            <a:ext cx="8305800" cy="5051425"/>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r>
              <a:rPr lang="en-GB">
                <a:cs typeface="Times New Roman" pitchFamily="18" charset="0"/>
              </a:rPr>
              <a:t>After the step</a:t>
            </a:r>
            <a:r>
              <a:rPr lang="en-GB">
                <a:solidFill>
                  <a:schemeClr val="accent2"/>
                </a:solidFill>
                <a:cs typeface="Times New Roman" pitchFamily="18" charset="0"/>
              </a:rPr>
              <a:t> </a:t>
            </a:r>
            <a:r>
              <a:rPr lang="en-GB">
                <a:solidFill>
                  <a:srgbClr val="800000"/>
                </a:solidFill>
                <a:cs typeface="Times New Roman" pitchFamily="18" charset="0"/>
              </a:rPr>
              <a:t>‘</a:t>
            </a:r>
            <a:r>
              <a:rPr lang="en-GB">
                <a:solidFill>
                  <a:srgbClr val="0033CC"/>
                </a:solidFill>
                <a:cs typeface="Times New Roman" pitchFamily="18" charset="0"/>
              </a:rPr>
              <a:t>Display Converted Data</a:t>
            </a:r>
            <a:r>
              <a:rPr lang="en-GB">
                <a:solidFill>
                  <a:srgbClr val="800000"/>
                </a:solidFill>
                <a:cs typeface="Times New Roman" pitchFamily="18" charset="0"/>
              </a:rPr>
              <a:t>’</a:t>
            </a:r>
            <a:r>
              <a:rPr lang="en-GB">
                <a:solidFill>
                  <a:schemeClr val="accent2"/>
                </a:solidFill>
                <a:cs typeface="Times New Roman" pitchFamily="18" charset="0"/>
              </a:rPr>
              <a:t> </a:t>
            </a:r>
            <a:r>
              <a:rPr lang="en-GB">
                <a:cs typeface="Times New Roman" pitchFamily="18" charset="0"/>
              </a:rPr>
              <a:t>the exact content of the next steps may differ, depending on the import technique that you have chosen in step 1. The steps displayed by the program for the different import techniques are</a:t>
            </a:r>
            <a:r>
              <a:rPr lang="en-GB">
                <a:solidFill>
                  <a:schemeClr val="accent2"/>
                </a:solidFill>
                <a:cs typeface="Times New Roman" pitchFamily="18" charset="0"/>
              </a:rPr>
              <a:t>:</a:t>
            </a:r>
          </a:p>
          <a:p>
            <a:pPr algn="just">
              <a:spcBef>
                <a:spcPct val="20000"/>
              </a:spcBef>
              <a:spcAft>
                <a:spcPct val="20000"/>
              </a:spcAft>
              <a:tabLst>
                <a:tab pos="457200" algn="l"/>
              </a:tabLst>
            </a:pPr>
            <a:endParaRPr lang="en-GB" u="sng">
              <a:solidFill>
                <a:schemeClr val="accent2"/>
              </a:solidFill>
              <a:cs typeface="Times New Roman" pitchFamily="18" charset="0"/>
            </a:endParaRPr>
          </a:p>
          <a:p>
            <a:pPr algn="just">
              <a:spcBef>
                <a:spcPct val="20000"/>
              </a:spcBef>
              <a:spcAft>
                <a:spcPct val="20000"/>
              </a:spcAft>
              <a:tabLst>
                <a:tab pos="457200" algn="l"/>
              </a:tabLst>
            </a:pPr>
            <a:r>
              <a:rPr lang="en-GB" u="sng">
                <a:solidFill>
                  <a:schemeClr val="accent2"/>
                </a:solidFill>
                <a:cs typeface="Times New Roman" pitchFamily="18" charset="0"/>
              </a:rPr>
              <a:t>Standard batch input or recording:</a:t>
            </a:r>
          </a:p>
          <a:p>
            <a:pPr algn="just">
              <a:lnSpc>
                <a:spcPct val="90000"/>
              </a:lnSpc>
              <a:spcAft>
                <a:spcPct val="20000"/>
              </a:spcAft>
              <a:tabLst>
                <a:tab pos="457200" algn="l"/>
              </a:tabLst>
            </a:pPr>
            <a:r>
              <a:rPr lang="nl-NL">
                <a:solidFill>
                  <a:schemeClr val="accent2"/>
                </a:solidFill>
                <a:cs typeface="Times New Roman" pitchFamily="18" charset="0"/>
              </a:rPr>
              <a:t>	 </a:t>
            </a:r>
            <a:r>
              <a:rPr lang="en-GB">
                <a:cs typeface="Times New Roman" pitchFamily="18" charset="0"/>
              </a:rPr>
              <a:t>Generate batch input session</a:t>
            </a:r>
          </a:p>
          <a:p>
            <a:pPr algn="just">
              <a:lnSpc>
                <a:spcPct val="90000"/>
              </a:lnSpc>
              <a:spcAft>
                <a:spcPct val="20000"/>
              </a:spcAft>
              <a:tabLst>
                <a:tab pos="457200" algn="l"/>
              </a:tabLst>
            </a:pPr>
            <a:r>
              <a:rPr lang="en-GB">
                <a:cs typeface="Times New Roman" pitchFamily="18" charset="0"/>
              </a:rPr>
              <a:t>	 Run batch input session</a:t>
            </a:r>
          </a:p>
          <a:p>
            <a:pPr algn="just">
              <a:lnSpc>
                <a:spcPct val="90000"/>
              </a:lnSpc>
              <a:spcAft>
                <a:spcPct val="20000"/>
              </a:spcAft>
              <a:tabLst>
                <a:tab pos="457200" algn="l"/>
              </a:tabLst>
            </a:pPr>
            <a:endParaRPr lang="en-GB">
              <a:cs typeface="Times New Roman" pitchFamily="18" charset="0"/>
            </a:endParaRPr>
          </a:p>
          <a:p>
            <a:pPr algn="just">
              <a:lnSpc>
                <a:spcPct val="90000"/>
              </a:lnSpc>
              <a:spcAft>
                <a:spcPct val="20000"/>
              </a:spcAft>
              <a:buClr>
                <a:schemeClr val="accent2"/>
              </a:buClr>
              <a:buFont typeface="Wingdings" pitchFamily="2" charset="2"/>
              <a:buNone/>
              <a:tabLst>
                <a:tab pos="457200" algn="l"/>
              </a:tabLst>
            </a:pPr>
            <a:r>
              <a:rPr lang="en-GB" u="sng">
                <a:solidFill>
                  <a:schemeClr val="accent2"/>
                </a:solidFill>
                <a:cs typeface="Times New Roman" pitchFamily="18" charset="0"/>
              </a:rPr>
              <a:t>Standard direct input:</a:t>
            </a:r>
          </a:p>
          <a:p>
            <a:pPr algn="just">
              <a:lnSpc>
                <a:spcPct val="90000"/>
              </a:lnSpc>
              <a:spcAft>
                <a:spcPct val="20000"/>
              </a:spcAft>
              <a:tabLst>
                <a:tab pos="457200" algn="l"/>
              </a:tabLst>
            </a:pPr>
            <a:r>
              <a:rPr lang="en-GB">
                <a:solidFill>
                  <a:schemeClr val="accent2"/>
                </a:solidFill>
                <a:cs typeface="Times New Roman" pitchFamily="18" charset="0"/>
              </a:rPr>
              <a:t>	</a:t>
            </a:r>
            <a:r>
              <a:rPr lang="en-GB">
                <a:cs typeface="Times New Roman" pitchFamily="18" charset="0"/>
              </a:rPr>
              <a:t>Start direct input session</a:t>
            </a:r>
          </a:p>
          <a:p>
            <a:pPr algn="just">
              <a:lnSpc>
                <a:spcPct val="90000"/>
              </a:lnSpc>
              <a:spcAft>
                <a:spcPct val="20000"/>
              </a:spcAft>
              <a:tabLst>
                <a:tab pos="457200" algn="l"/>
              </a:tabLst>
            </a:pPr>
            <a:endParaRPr lang="en-GB">
              <a:cs typeface="Times New Roman" pitchFamily="18" charset="0"/>
            </a:endParaRPr>
          </a:p>
          <a:p>
            <a:pPr algn="just">
              <a:lnSpc>
                <a:spcPct val="90000"/>
              </a:lnSpc>
              <a:spcAft>
                <a:spcPct val="20000"/>
              </a:spcAft>
              <a:buClr>
                <a:schemeClr val="accent2"/>
              </a:buClr>
              <a:buFont typeface="Wingdings" pitchFamily="2" charset="2"/>
              <a:buNone/>
              <a:tabLst>
                <a:tab pos="457200" algn="l"/>
              </a:tabLst>
            </a:pPr>
            <a:r>
              <a:rPr lang="en-GB" u="sng">
                <a:solidFill>
                  <a:schemeClr val="accent2"/>
                </a:solidFill>
                <a:cs typeface="Times New Roman" pitchFamily="18" charset="0"/>
              </a:rPr>
              <a:t>BAPI or IDoc:</a:t>
            </a:r>
          </a:p>
          <a:p>
            <a:pPr algn="just">
              <a:lnSpc>
                <a:spcPct val="90000"/>
              </a:lnSpc>
              <a:spcAft>
                <a:spcPct val="20000"/>
              </a:spcAft>
              <a:tabLst>
                <a:tab pos="457200" algn="l"/>
              </a:tabLst>
            </a:pPr>
            <a:r>
              <a:rPr lang="en-GB">
                <a:solidFill>
                  <a:schemeClr val="accent2"/>
                </a:solidFill>
                <a:cs typeface="Times New Roman" pitchFamily="18" charset="0"/>
              </a:rPr>
              <a:t>	</a:t>
            </a:r>
            <a:r>
              <a:rPr lang="en-GB">
                <a:cs typeface="Times New Roman" pitchFamily="18" charset="0"/>
              </a:rPr>
              <a:t>Start IDoc creation</a:t>
            </a:r>
          </a:p>
          <a:p>
            <a:pPr algn="just">
              <a:lnSpc>
                <a:spcPct val="90000"/>
              </a:lnSpc>
              <a:spcAft>
                <a:spcPct val="20000"/>
              </a:spcAft>
              <a:tabLst>
                <a:tab pos="457200" algn="l"/>
              </a:tabLst>
            </a:pPr>
            <a:r>
              <a:rPr lang="en-GB">
                <a:cs typeface="Times New Roman" pitchFamily="18" charset="0"/>
              </a:rPr>
              <a:t>        Start IDoc processing</a:t>
            </a:r>
          </a:p>
          <a:p>
            <a:pPr algn="just">
              <a:lnSpc>
                <a:spcPct val="90000"/>
              </a:lnSpc>
              <a:spcAft>
                <a:spcPct val="20000"/>
              </a:spcAft>
              <a:tabLst>
                <a:tab pos="457200" algn="l"/>
              </a:tabLst>
            </a:pPr>
            <a:r>
              <a:rPr lang="en-GB">
                <a:cs typeface="Times New Roman" pitchFamily="18" charset="0"/>
              </a:rPr>
              <a:t>	Create IDoc overview</a:t>
            </a:r>
          </a:p>
          <a:p>
            <a:pPr algn="just">
              <a:lnSpc>
                <a:spcPct val="90000"/>
              </a:lnSpc>
              <a:spcAft>
                <a:spcPct val="20000"/>
              </a:spcAft>
              <a:tabLst>
                <a:tab pos="457200" algn="l"/>
              </a:tabLst>
            </a:pPr>
            <a:r>
              <a:rPr lang="en-GB">
                <a:cs typeface="Times New Roman" pitchFamily="18" charset="0"/>
              </a:rPr>
              <a:t>	Start IDoc post-processing</a:t>
            </a:r>
            <a:r>
              <a:rPr lang="en-GB">
                <a:solidFill>
                  <a:schemeClr val="accent2"/>
                </a:solidFill>
                <a:cs typeface="Times New Roman" pitchFamily="18" charset="0"/>
              </a:rPr>
              <a:t>  </a:t>
            </a:r>
            <a:endParaRPr lang="nl-NL">
              <a:solidFill>
                <a:schemeClr val="accent2"/>
              </a:solidFill>
              <a:cs typeface="Times New Roman" pitchFamily="18" charset="0"/>
            </a:endParaRPr>
          </a:p>
        </p:txBody>
      </p:sp>
      <p:pic>
        <p:nvPicPr>
          <p:cNvPr id="4" name="Picture 3">
            <a:extLst>
              <a:ext uri="{FF2B5EF4-FFF2-40B4-BE49-F238E27FC236}">
                <a16:creationId xmlns:a16="http://schemas.microsoft.com/office/drawing/2014/main" xmlns="" id="{5AA83D82-0093-49BE-9A56-C45733C78D93}"/>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E432EA4F-7981-424F-8B77-34ABF6E1812A}"/>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Using Batch input method</a:t>
            </a:r>
          </a:p>
        </p:txBody>
      </p:sp>
      <p:sp>
        <p:nvSpPr>
          <p:cNvPr id="36867"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36868" name="Rectangle 3"/>
          <p:cNvSpPr txBox="1">
            <a:spLocks noChangeArrowheads="1"/>
          </p:cNvSpPr>
          <p:nvPr/>
        </p:nvSpPr>
        <p:spPr bwMode="auto">
          <a:xfrm>
            <a:off x="457200" y="914400"/>
            <a:ext cx="7800975" cy="4264025"/>
          </a:xfrm>
          <a:prstGeom prst="rect">
            <a:avLst/>
          </a:prstGeom>
          <a:noFill/>
          <a:ln w="9525">
            <a:noFill/>
            <a:miter lim="800000"/>
            <a:headEnd/>
            <a:tailEnd/>
          </a:ln>
        </p:spPr>
        <p:txBody>
          <a:bodyPr lIns="612000"/>
          <a:lstStyle/>
          <a:p>
            <a:pPr marL="273050" indent="-273050" defTabSz="714375" eaLnBrk="0" hangingPunct="0">
              <a:spcBef>
                <a:spcPct val="20000"/>
              </a:spcBef>
              <a:buClr>
                <a:schemeClr val="tx2"/>
              </a:buClr>
              <a:buFont typeface="Wingdings" pitchFamily="2" charset="2"/>
              <a:buChar char="§"/>
            </a:pPr>
            <a:r>
              <a:rPr lang="en-US" sz="2400" u="sng"/>
              <a:t>Final Step:</a:t>
            </a:r>
            <a:r>
              <a:rPr lang="en-US" sz="2400"/>
              <a:t> Create batch input session</a:t>
            </a:r>
          </a:p>
          <a:p>
            <a:pPr marL="273050" indent="-273050" defTabSz="714375" eaLnBrk="0" hangingPunct="0">
              <a:spcBef>
                <a:spcPct val="20000"/>
              </a:spcBef>
              <a:buClr>
                <a:schemeClr val="tx2"/>
              </a:buClr>
            </a:pPr>
            <a:endParaRPr lang="en-US" sz="2400"/>
          </a:p>
        </p:txBody>
      </p:sp>
      <p:pic>
        <p:nvPicPr>
          <p:cNvPr id="36869" name="Picture 4"/>
          <p:cNvPicPr>
            <a:picLocks noChangeAspect="1" noChangeArrowheads="1"/>
          </p:cNvPicPr>
          <p:nvPr/>
        </p:nvPicPr>
        <p:blipFill>
          <a:blip r:embed="rId3" cstate="print"/>
          <a:srcRect/>
          <a:stretch>
            <a:fillRect/>
          </a:stretch>
        </p:blipFill>
        <p:spPr bwMode="auto">
          <a:xfrm>
            <a:off x="990600" y="1447800"/>
            <a:ext cx="7315200" cy="2655888"/>
          </a:xfrm>
          <a:prstGeom prst="rect">
            <a:avLst/>
          </a:prstGeom>
          <a:noFill/>
          <a:ln w="9525">
            <a:noFill/>
            <a:miter lim="800000"/>
            <a:headEnd/>
            <a:tailEnd/>
          </a:ln>
        </p:spPr>
      </p:pic>
      <p:pic>
        <p:nvPicPr>
          <p:cNvPr id="36870" name="Picture 5"/>
          <p:cNvPicPr>
            <a:picLocks noChangeAspect="1" noChangeArrowheads="1"/>
          </p:cNvPicPr>
          <p:nvPr/>
        </p:nvPicPr>
        <p:blipFill>
          <a:blip r:embed="rId4" cstate="print"/>
          <a:srcRect/>
          <a:stretch>
            <a:fillRect/>
          </a:stretch>
        </p:blipFill>
        <p:spPr bwMode="auto">
          <a:xfrm>
            <a:off x="1066800" y="4343400"/>
            <a:ext cx="3752850" cy="990600"/>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CEC3AEFC-FDC9-4BF4-82F8-00DDCD52A7DD}"/>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8" name="Picture 7">
            <a:extLst>
              <a:ext uri="{FF2B5EF4-FFF2-40B4-BE49-F238E27FC236}">
                <a16:creationId xmlns:a16="http://schemas.microsoft.com/office/drawing/2014/main" xmlns="" id="{99946B19-7D1B-4263-A32D-53215E15794A}"/>
              </a:ext>
            </a:extLst>
          </p:cNvPr>
          <p:cNvPicPr>
            <a:picLocks noChangeAspect="1"/>
          </p:cNvPicPr>
          <p:nvPr/>
        </p:nvPicPr>
        <p:blipFill>
          <a:blip r:embed="rId7" cstate="print"/>
          <a:stretch>
            <a:fillRect/>
          </a:stretch>
        </p:blipFill>
        <p:spPr>
          <a:xfrm>
            <a:off x="8153400" y="71851"/>
            <a:ext cx="768279" cy="69014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Using Batch input method</a:t>
            </a:r>
          </a:p>
        </p:txBody>
      </p:sp>
      <p:sp>
        <p:nvSpPr>
          <p:cNvPr id="37891"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37892"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lIns="612000"/>
          <a:lstStyle/>
          <a:p>
            <a:pPr marL="273050" indent="-273050" defTabSz="714375" eaLnBrk="0" hangingPunct="0">
              <a:spcBef>
                <a:spcPct val="20000"/>
              </a:spcBef>
              <a:buClr>
                <a:schemeClr val="tx2"/>
              </a:buClr>
              <a:buFont typeface="Wingdings" pitchFamily="2" charset="2"/>
              <a:buChar char="§"/>
            </a:pPr>
            <a:r>
              <a:rPr lang="en-US" sz="2400" u="sng"/>
              <a:t>Use transaction SM35</a:t>
            </a:r>
            <a:r>
              <a:rPr lang="en-US" sz="2400"/>
              <a:t>: Execute the batch input session</a:t>
            </a:r>
          </a:p>
          <a:p>
            <a:pPr marL="273050" indent="-273050" defTabSz="714375" eaLnBrk="0" hangingPunct="0">
              <a:spcBef>
                <a:spcPct val="20000"/>
              </a:spcBef>
              <a:buClr>
                <a:schemeClr val="tx2"/>
              </a:buClr>
              <a:buFont typeface="Wingdings" pitchFamily="2" charset="2"/>
              <a:buChar char="§"/>
            </a:pPr>
            <a:endParaRPr lang="en-US" sz="2400"/>
          </a:p>
        </p:txBody>
      </p:sp>
      <p:pic>
        <p:nvPicPr>
          <p:cNvPr id="37893" name="Picture 4"/>
          <p:cNvPicPr>
            <a:picLocks noChangeAspect="1" noChangeArrowheads="1"/>
          </p:cNvPicPr>
          <p:nvPr/>
        </p:nvPicPr>
        <p:blipFill>
          <a:blip r:embed="rId3" cstate="print"/>
          <a:srcRect/>
          <a:stretch>
            <a:fillRect/>
          </a:stretch>
        </p:blipFill>
        <p:spPr bwMode="auto">
          <a:xfrm>
            <a:off x="838200" y="2743200"/>
            <a:ext cx="7772400" cy="2417763"/>
          </a:xfrm>
          <a:prstGeom prst="rect">
            <a:avLst/>
          </a:prstGeom>
          <a:noFill/>
          <a:ln w="9525">
            <a:noFill/>
            <a:miter lim="800000"/>
            <a:headEnd/>
            <a:tailEnd/>
          </a:ln>
        </p:spPr>
      </p:pic>
      <p:pic>
        <p:nvPicPr>
          <p:cNvPr id="6" name="Picture 5">
            <a:extLst>
              <a:ext uri="{FF2B5EF4-FFF2-40B4-BE49-F238E27FC236}">
                <a16:creationId xmlns:a16="http://schemas.microsoft.com/office/drawing/2014/main" xmlns="" id="{5C8D2B12-051A-4064-85A9-1591DD1195E0}"/>
              </a:ext>
            </a:extLst>
          </p:cNvPr>
          <p:cNvPicPr>
            <a:picLocks noChangeAspect="1"/>
          </p:cNvPicPr>
          <p:nvPr/>
        </p:nvPicPr>
        <p:blipFill>
          <a:blip r:embed="rId4" cstate="print"/>
          <a:stretch>
            <a:fillRect/>
          </a:stretch>
        </p:blipFill>
        <p:spPr>
          <a:xfrm>
            <a:off x="8153400" y="71851"/>
            <a:ext cx="768279" cy="690149"/>
          </a:xfrm>
          <a:prstGeom prst="rect">
            <a:avLst/>
          </a:prstGeom>
        </p:spPr>
      </p:pic>
      <p:pic>
        <p:nvPicPr>
          <p:cNvPr id="7" name="Picture 6">
            <a:extLst>
              <a:ext uri="{FF2B5EF4-FFF2-40B4-BE49-F238E27FC236}">
                <a16:creationId xmlns:a16="http://schemas.microsoft.com/office/drawing/2014/main" xmlns="" id="{59B46D51-DA8E-4F9A-9161-18B73E16B60D}"/>
              </a:ext>
            </a:extLst>
          </p:cNvPr>
          <p:cNvPicPr>
            <a:picLocks noChangeAspect="1"/>
          </p:cNvPicPr>
          <p:nvPr/>
        </p:nvPicPr>
        <p:blipFill rotWithShape="1">
          <a:blip r:embed="rId5" cstate="print">
            <a:extLst>
              <a:ext uri="{BEBA8EAE-BF5A-486C-A8C5-ECC9F3942E4B}">
                <a14:imgProps xmlns:a14="http://schemas.microsoft.com/office/drawing/2010/main" xmlns="">
                  <a14:imgLayer r:embed="rId6">
                    <a14:imgEffect>
                      <a14:brightnessContrast bright="20000" contrast="-40000"/>
                    </a14:imgEffect>
                  </a14:imgLayer>
                </a14:imgProps>
              </a:ext>
            </a:extLst>
          </a:blip>
          <a:srcRect r="49475" b="-1395"/>
          <a:stretch/>
        </p:blipFill>
        <p:spPr>
          <a:xfrm>
            <a:off x="198438" y="6172200"/>
            <a:ext cx="2057400" cy="64707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LSMW &amp; BDC Difference</a:t>
            </a:r>
          </a:p>
        </p:txBody>
      </p:sp>
      <p:sp>
        <p:nvSpPr>
          <p:cNvPr id="38915"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graphicFrame>
        <p:nvGraphicFramePr>
          <p:cNvPr id="6" name="Group 39"/>
          <p:cNvGraphicFramePr>
            <a:graphicFrameLocks noGrp="1"/>
          </p:cNvGraphicFramePr>
          <p:nvPr>
            <p:ph idx="4294967295"/>
          </p:nvPr>
        </p:nvGraphicFramePr>
        <p:xfrm>
          <a:off x="381000" y="990600"/>
          <a:ext cx="7086600" cy="4128770"/>
        </p:xfrm>
        <a:graphic>
          <a:graphicData uri="http://schemas.openxmlformats.org/drawingml/2006/table">
            <a:tbl>
              <a:tblPr/>
              <a:tblGrid>
                <a:gridCol w="23622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gridCol w="2362200">
                  <a:extLst>
                    <a:ext uri="{9D8B030D-6E8A-4147-A177-3AD203B41FA5}">
                      <a16:colId xmlns:a16="http://schemas.microsoft.com/office/drawing/2014/main" xmlns="" val="20002"/>
                    </a:ext>
                  </a:extLst>
                </a:gridCol>
              </a:tblGrid>
              <a:tr h="746125">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LSMW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1" i="0" u="none" strike="noStrike" cap="none" normalizeH="0" baseline="0">
                          <a:ln>
                            <a:noFill/>
                          </a:ln>
                          <a:solidFill>
                            <a:schemeClr val="tx1"/>
                          </a:solidFill>
                          <a:effectLst>
                            <a:outerShdw blurRad="38100" dist="38100" dir="2700000" algn="tl">
                              <a:srgbClr val="C0C0C0"/>
                            </a:outerShdw>
                          </a:effectLst>
                          <a:latin typeface="Arial" charset="0"/>
                          <a:cs typeface="Arial" charset="0"/>
                        </a:rPr>
                        <a:t>BDC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1513">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User-Friendly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More user friendly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Need ABAP knowledge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69925">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Method Support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Supports Batch/Direct, Recording, BAPI &amp; IDoc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Supports call transaction and session method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71513">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Mapping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Taken care of with the help of SAP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Explicit mapping direction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69925">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Flexibility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Not very flexible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14375" rtl="0" eaLnBrk="0" fontAlgn="base" latinLnBrk="0" hangingPunct="0">
                        <a:lnSpc>
                          <a:spcPct val="100000"/>
                        </a:lnSpc>
                        <a:spcBef>
                          <a:spcPct val="20000"/>
                        </a:spcBef>
                        <a:spcAft>
                          <a:spcPct val="0"/>
                        </a:spcAft>
                        <a:buClr>
                          <a:schemeClr val="tx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Very flexible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pic>
        <p:nvPicPr>
          <p:cNvPr id="5" name="Picture 4">
            <a:extLst>
              <a:ext uri="{FF2B5EF4-FFF2-40B4-BE49-F238E27FC236}">
                <a16:creationId xmlns:a16="http://schemas.microsoft.com/office/drawing/2014/main" xmlns="" id="{2B4998CB-5354-4C8A-8691-F23BABB257C5}"/>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2434B1F3-731E-4F3A-8BDD-9A72C28F430B}"/>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8"/>
          <p:cNvSpPr>
            <a:spLocks noGrp="1"/>
          </p:cNvSpPr>
          <p:nvPr>
            <p:ph type="title"/>
          </p:nvPr>
        </p:nvSpPr>
        <p:spPr/>
        <p:txBody>
          <a:bodyPr/>
          <a:lstStyle/>
          <a:p>
            <a:r>
              <a:rPr lang="en-US"/>
              <a:t>Topic: SAP Data Migration Phases</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xmlns="" id="{67EA9E3B-F58C-42AB-8390-AF2564A834EC}"/>
              </a:ext>
            </a:extLst>
          </p:cNvPr>
          <p:cNvPicPr>
            <a:picLocks noChangeAspect="1"/>
          </p:cNvPicPr>
          <p:nvPr/>
        </p:nvPicPr>
        <p:blipFill rotWithShape="1">
          <a:blip r:embed="rId8" cstate="print">
            <a:extLst>
              <a:ext uri="{BEBA8EAE-BF5A-486C-A8C5-ECC9F3942E4B}">
                <a14:imgProps xmlns:a14="http://schemas.microsoft.com/office/drawing/2010/main" xmlns="">
                  <a14:imgLayer r:embed="rId9">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083634AE-A570-418B-A170-F30365B38FF0}"/>
              </a:ext>
            </a:extLst>
          </p:cNvPr>
          <p:cNvPicPr>
            <a:picLocks noChangeAspect="1"/>
          </p:cNvPicPr>
          <p:nvPr/>
        </p:nvPicPr>
        <p:blipFill>
          <a:blip r:embed="rId10" cstate="print"/>
          <a:stretch>
            <a:fillRect/>
          </a:stretch>
        </p:blipFill>
        <p:spPr>
          <a:xfrm>
            <a:off x="8153400" y="71851"/>
            <a:ext cx="768279" cy="69014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SAP Data Migration Phases</a:t>
            </a:r>
          </a:p>
        </p:txBody>
      </p:sp>
      <p:sp>
        <p:nvSpPr>
          <p:cNvPr id="40963"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40964" name="TextBox 5"/>
          <p:cNvSpPr txBox="1">
            <a:spLocks noChangeArrowheads="1"/>
          </p:cNvSpPr>
          <p:nvPr/>
        </p:nvSpPr>
        <p:spPr bwMode="auto">
          <a:xfrm>
            <a:off x="381000" y="914400"/>
            <a:ext cx="8382000" cy="1477963"/>
          </a:xfrm>
          <a:prstGeom prst="rect">
            <a:avLst/>
          </a:prstGeom>
          <a:noFill/>
          <a:ln w="9525">
            <a:noFill/>
            <a:miter lim="800000"/>
            <a:headEnd/>
            <a:tailEnd/>
          </a:ln>
        </p:spPr>
        <p:txBody>
          <a:bodyPr>
            <a:spAutoFit/>
          </a:bodyPr>
          <a:lstStyle/>
          <a:p>
            <a:pPr marL="342900" indent="-342900">
              <a:buFontTx/>
              <a:buAutoNum type="arabicPeriod"/>
            </a:pPr>
            <a:r>
              <a:rPr lang="en-US"/>
              <a:t>Data Migration Preparation Phase</a:t>
            </a:r>
          </a:p>
          <a:p>
            <a:pPr marL="342900" indent="-342900">
              <a:buFontTx/>
              <a:buAutoNum type="arabicPeriod"/>
            </a:pPr>
            <a:r>
              <a:rPr lang="en-US"/>
              <a:t>Data Migration Phase</a:t>
            </a:r>
          </a:p>
          <a:p>
            <a:pPr marL="342900" indent="-342900">
              <a:buFontTx/>
              <a:buAutoNum type="arabicPeriod"/>
            </a:pPr>
            <a:r>
              <a:rPr lang="en-US"/>
              <a:t>Data Migration Cleanup Phase</a:t>
            </a:r>
          </a:p>
          <a:p>
            <a:pPr marL="342900" indent="-342900">
              <a:buFontTx/>
              <a:buAutoNum type="arabicPeriod"/>
            </a:pPr>
            <a:endParaRPr lang="en-US"/>
          </a:p>
          <a:p>
            <a:pPr marL="342900" indent="-342900">
              <a:buFontTx/>
              <a:buAutoNum type="arabicPeriod"/>
            </a:pPr>
            <a:endParaRPr lang="en-US"/>
          </a:p>
        </p:txBody>
      </p:sp>
      <p:pic>
        <p:nvPicPr>
          <p:cNvPr id="5" name="Picture 4">
            <a:extLst>
              <a:ext uri="{FF2B5EF4-FFF2-40B4-BE49-F238E27FC236}">
                <a16:creationId xmlns:a16="http://schemas.microsoft.com/office/drawing/2014/main" xmlns="" id="{20706EE5-A12F-41E5-B931-5AE50842D39C}"/>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A3D30016-88E7-4C01-ABFF-29E6E948E15E}"/>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The Data Migration Preparation Phase</a:t>
            </a:r>
          </a:p>
        </p:txBody>
      </p:sp>
      <p:sp>
        <p:nvSpPr>
          <p:cNvPr id="41987"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3970338"/>
          </a:xfrm>
          <a:prstGeom prst="rect">
            <a:avLst/>
          </a:prstGeom>
          <a:noFill/>
        </p:spPr>
        <p:txBody>
          <a:bodyPr>
            <a:spAutoFit/>
          </a:bodyPr>
          <a:lstStyle/>
          <a:p>
            <a:pPr>
              <a:defRPr/>
            </a:pPr>
            <a:r>
              <a:rPr lang="en-US" dirty="0"/>
              <a:t>Before you actually start the data migration main course, you will probably want to execute a series of preparation steps.  Some of these preparation steps may have a significant lead time; while others may require a system reboot to take effect.  Make sure that you carefully plan accordingly.  Here are some data migration preparation steps would be useful:</a:t>
            </a:r>
          </a:p>
          <a:p>
            <a:pPr marL="342900" indent="-342900">
              <a:defRPr/>
            </a:pPr>
            <a:endParaRPr lang="en-US" dirty="0"/>
          </a:p>
          <a:p>
            <a:pPr marL="342900" indent="-342900">
              <a:defRPr/>
            </a:pPr>
            <a:r>
              <a:rPr lang="en-US" b="1" dirty="0"/>
              <a:t>Obtain a Data Migration Login</a:t>
            </a:r>
            <a:r>
              <a:rPr lang="en-US" dirty="0"/>
              <a:t/>
            </a:r>
            <a:br>
              <a:rPr lang="en-US" dirty="0"/>
            </a:br>
            <a:r>
              <a:rPr lang="en-US" dirty="0"/>
              <a:t>Obtain a special data migration login, with all of the authorizations needed to execute all of the required tasks.  This login is only to be used during the data migration process, and is to be deleted upon the completion of the data migration process. Using the data migration login makes identification of migrated data very easy both now and several years down the road.  It also facilitates implementing a general user lockout while the data migration user is performing data migration activities. </a:t>
            </a:r>
          </a:p>
        </p:txBody>
      </p:sp>
      <p:pic>
        <p:nvPicPr>
          <p:cNvPr id="5" name="Picture 4">
            <a:extLst>
              <a:ext uri="{FF2B5EF4-FFF2-40B4-BE49-F238E27FC236}">
                <a16:creationId xmlns:a16="http://schemas.microsoft.com/office/drawing/2014/main" xmlns="" id="{403E58E6-0EC2-4F75-AAE5-FD9DCD2792E2}"/>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FD8B244A-22D1-448B-96E7-4266CDD55C61}"/>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The Data Migration Preparation Phase</a:t>
            </a:r>
          </a:p>
        </p:txBody>
      </p:sp>
      <p:sp>
        <p:nvSpPr>
          <p:cNvPr id="43011"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5354638"/>
          </a:xfrm>
          <a:prstGeom prst="rect">
            <a:avLst/>
          </a:prstGeom>
          <a:noFill/>
        </p:spPr>
        <p:txBody>
          <a:bodyPr>
            <a:spAutoFit/>
          </a:bodyPr>
          <a:lstStyle/>
          <a:p>
            <a:pPr marL="342900" indent="-342900">
              <a:defRPr/>
            </a:pPr>
            <a:r>
              <a:rPr lang="en-US" b="1" dirty="0"/>
              <a:t>Technical client preparation</a:t>
            </a:r>
            <a:r>
              <a:rPr lang="en-US" dirty="0"/>
              <a:t/>
            </a:r>
            <a:br>
              <a:rPr lang="en-US" dirty="0"/>
            </a:br>
            <a:r>
              <a:rPr lang="en-US" dirty="0"/>
              <a:t>The BASIS team may want to configure the data migration target client to have less dialog processes and more background and update processes.  This configuration can significantly improve data migration performance, especially if you have the opportunity to parallel process IDOCs.  In a Virtual Machine environment, the infrastructure team can even provision additional processors and memory.  You may also need additional disk space to handle large upload files, and any intermediate files that a load program might need to create. </a:t>
            </a:r>
          </a:p>
          <a:p>
            <a:pPr marL="342900" indent="-342900">
              <a:defRPr/>
            </a:pPr>
            <a:endParaRPr lang="en-US" dirty="0"/>
          </a:p>
          <a:p>
            <a:pPr>
              <a:defRPr/>
            </a:pPr>
            <a:r>
              <a:rPr lang="en-US" b="1" dirty="0"/>
              <a:t>Configuration for IDOC processing</a:t>
            </a:r>
          </a:p>
          <a:p>
            <a:pPr>
              <a:defRPr/>
            </a:pPr>
            <a:endParaRPr lang="en-US" b="1" dirty="0"/>
          </a:p>
          <a:p>
            <a:pPr>
              <a:defRPr/>
            </a:pPr>
            <a:r>
              <a:rPr lang="en-US" dirty="0"/>
              <a:t>If a data migration process involves creating and processing IDOCs, you may need to configure the ports, partner profiles, message types, and processing modules.  My preference for IDOC triggering is by using the ABAP program RBDAPP01 rather than immediate triggering.  This allows me to exercise the most scheduling control over the background processing options. </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41A23421-5E59-462A-A04B-867D3A861F3F}"/>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98F3EA86-3A3F-43B4-8285-F9CA260C6DDD}"/>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The Data Migration Preparation Phase</a:t>
            </a:r>
          </a:p>
        </p:txBody>
      </p:sp>
      <p:sp>
        <p:nvSpPr>
          <p:cNvPr id="44035"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5632450"/>
          </a:xfrm>
          <a:prstGeom prst="rect">
            <a:avLst/>
          </a:prstGeom>
          <a:noFill/>
        </p:spPr>
        <p:txBody>
          <a:bodyPr>
            <a:spAutoFit/>
          </a:bodyPr>
          <a:lstStyle/>
          <a:p>
            <a:pPr marL="342900" indent="-342900">
              <a:defRPr/>
            </a:pPr>
            <a:r>
              <a:rPr lang="en-US" b="1" dirty="0"/>
              <a:t>Change Pointers</a:t>
            </a:r>
            <a:r>
              <a:rPr lang="en-US" dirty="0"/>
              <a:t/>
            </a:r>
            <a:br>
              <a:rPr lang="en-US" dirty="0"/>
            </a:br>
            <a:r>
              <a:rPr lang="en-US" dirty="0"/>
              <a:t>During a data migration turn off change pointers.  Creating what could potentially be hundreds of thousands of change pointer records that are never going to be processed is an overhead burden on system performance and disk space that you do not need.  If the migrated data needs to be sent to external systems, manually send the data </a:t>
            </a:r>
            <a:r>
              <a:rPr lang="en-US" i="1" dirty="0"/>
              <a:t>after</a:t>
            </a:r>
            <a:r>
              <a:rPr lang="en-US" dirty="0"/>
              <a:t> the data migration is complete. </a:t>
            </a:r>
          </a:p>
          <a:p>
            <a:pPr>
              <a:buFont typeface="Arial" charset="0"/>
              <a:buChar char="•"/>
              <a:defRPr/>
            </a:pPr>
            <a:r>
              <a:rPr lang="en-US" b="1" dirty="0"/>
              <a:t>Set the Correct Open Posting Period</a:t>
            </a:r>
            <a:r>
              <a:rPr lang="en-US" dirty="0"/>
              <a:t/>
            </a:r>
            <a:br>
              <a:rPr lang="en-US" dirty="0"/>
            </a:br>
            <a:r>
              <a:rPr lang="en-US" dirty="0"/>
              <a:t>Some of the transactional data will want to post into an open financial or manufacturing posting period.  You will want someone from the business to make sure that the correct posting periods are open for business. </a:t>
            </a:r>
          </a:p>
          <a:p>
            <a:pPr>
              <a:defRPr/>
            </a:pPr>
            <a:endParaRPr lang="en-US" dirty="0"/>
          </a:p>
          <a:p>
            <a:pPr>
              <a:buFont typeface="Arial" charset="0"/>
              <a:buChar char="•"/>
              <a:defRPr/>
            </a:pPr>
            <a:r>
              <a:rPr lang="en-US" b="1" dirty="0"/>
              <a:t>Configuration Settings</a:t>
            </a:r>
            <a:r>
              <a:rPr lang="en-US" dirty="0"/>
              <a:t/>
            </a:r>
            <a:br>
              <a:rPr lang="en-US" dirty="0"/>
            </a:br>
            <a:r>
              <a:rPr lang="en-US" dirty="0"/>
              <a:t>Sometimes, special temporary functional configuration settings are made to facilitate the data migration process.  Several functional analysts may be responsible identifying and setting these prior to the start of data migration.  As these are temporary configuration settings, it is expected that they will be set to their production values after the data migration is complete. </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9A02C98B-3783-4D59-A40A-7029EED8B204}"/>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559A890A-027B-42C8-AAFB-4C21BCF25899}"/>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8"/>
          <p:cNvSpPr>
            <a:spLocks noGrp="1"/>
          </p:cNvSpPr>
          <p:nvPr>
            <p:ph type="title"/>
          </p:nvPr>
        </p:nvSpPr>
        <p:spPr>
          <a:xfrm>
            <a:off x="228600" y="152400"/>
            <a:ext cx="8377238" cy="547688"/>
          </a:xfrm>
        </p:spPr>
        <p:txBody>
          <a:bodyPr>
            <a:normAutofit fontScale="90000"/>
          </a:bodyPr>
          <a:lstStyle/>
          <a:p>
            <a:pPr>
              <a:defRPr/>
            </a:pPr>
            <a:r>
              <a:rPr lang="en-US" dirty="0"/>
              <a:t/>
            </a:r>
            <a:br>
              <a:rPr lang="en-US" dirty="0"/>
            </a:br>
            <a:r>
              <a:rPr lang="en-US" dirty="0">
                <a:effectLst>
                  <a:outerShdw blurRad="38100" dist="38100" dir="2700000" algn="tl">
                    <a:srgbClr val="C0C0C0"/>
                  </a:outerShdw>
                </a:effectLst>
              </a:rPr>
              <a:t> </a:t>
            </a:r>
            <a:r>
              <a:rPr lang="en-US" dirty="0"/>
              <a:t>The Data Migration Preparation Phase</a:t>
            </a:r>
          </a:p>
        </p:txBody>
      </p:sp>
      <p:sp>
        <p:nvSpPr>
          <p:cNvPr id="45059"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5354638"/>
          </a:xfrm>
          <a:prstGeom prst="rect">
            <a:avLst/>
          </a:prstGeom>
          <a:noFill/>
        </p:spPr>
        <p:txBody>
          <a:bodyPr>
            <a:spAutoFit/>
          </a:bodyPr>
          <a:lstStyle/>
          <a:p>
            <a:pPr>
              <a:defRPr/>
            </a:pPr>
            <a:r>
              <a:rPr lang="en-US" b="1" dirty="0"/>
              <a:t>General user lockout</a:t>
            </a:r>
            <a:r>
              <a:rPr lang="en-US" dirty="0"/>
              <a:t/>
            </a:r>
            <a:br>
              <a:rPr lang="en-US" dirty="0"/>
            </a:br>
            <a:r>
              <a:rPr lang="en-US" dirty="0"/>
              <a:t>All users except for the data migration user should be locked out of the data migration client during the actual data migration activity. </a:t>
            </a:r>
          </a:p>
          <a:p>
            <a:pPr marL="342900" indent="-342900">
              <a:defRPr/>
            </a:pPr>
            <a:endParaRPr lang="en-US" dirty="0"/>
          </a:p>
          <a:p>
            <a:pPr>
              <a:defRPr/>
            </a:pPr>
            <a:r>
              <a:rPr lang="en-US" b="1" dirty="0"/>
              <a:t>Basic Setup Data</a:t>
            </a:r>
            <a:r>
              <a:rPr lang="en-US" dirty="0"/>
              <a:t/>
            </a:r>
            <a:br>
              <a:rPr lang="en-US" dirty="0"/>
            </a:br>
            <a:r>
              <a:rPr lang="en-US" dirty="0"/>
              <a:t>Some data migration objects are dependent on reference data – a template from which new data migration objects can obtain some of their default values.  You will want to make sure that those who are responsible for setting up this reference data have completed their task before you start the actual data migration.  Sometimes this data is moved from the Golden Client into the target client via ALE, so you may need to set up RFC destinations, ports, distribution models, etc. </a:t>
            </a:r>
          </a:p>
          <a:p>
            <a:pPr>
              <a:defRPr/>
            </a:pPr>
            <a:r>
              <a:rPr lang="en-US" b="1" dirty="0"/>
              <a:t>Connections to External Systems</a:t>
            </a:r>
            <a:r>
              <a:rPr lang="en-US" dirty="0"/>
              <a:t/>
            </a:r>
            <a:br>
              <a:rPr lang="en-US" dirty="0"/>
            </a:br>
            <a:r>
              <a:rPr lang="en-US" dirty="0"/>
              <a:t>Depending on what connections to external systems are doing, you may want to make sure that they are disconnected prior to the start of data migration.  This will ensure that inbound interfaces, which may either modify existing migrated data or add new data, are disabled. </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7BA883BF-3ADC-4BD2-ABD0-AD09BA70551A}"/>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F86EBDE1-A416-4974-890B-2103D5848401}"/>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Topic: SAP Data Migration Introduction</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xmlns="" id="{5B7D1B13-78D6-4BA5-B27C-E5F03B82EF46}"/>
              </a:ext>
            </a:extLst>
          </p:cNvPr>
          <p:cNvPicPr>
            <a:picLocks noChangeAspect="1"/>
          </p:cNvPicPr>
          <p:nvPr/>
        </p:nvPicPr>
        <p:blipFill rotWithShape="1">
          <a:blip r:embed="rId8" cstate="print">
            <a:extLst>
              <a:ext uri="{BEBA8EAE-BF5A-486C-A8C5-ECC9F3942E4B}">
                <a14:imgProps xmlns:a14="http://schemas.microsoft.com/office/drawing/2010/main" xmlns="">
                  <a14:imgLayer r:embed="rId9">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9E27FBCD-DE25-4AA4-97D4-94DB7F61759C}"/>
              </a:ext>
            </a:extLst>
          </p:cNvPr>
          <p:cNvPicPr>
            <a:picLocks noChangeAspect="1"/>
          </p:cNvPicPr>
          <p:nvPr/>
        </p:nvPicPr>
        <p:blipFill>
          <a:blip r:embed="rId10" cstate="print"/>
          <a:stretch>
            <a:fillRect/>
          </a:stretch>
        </p:blipFill>
        <p:spPr>
          <a:xfrm>
            <a:off x="8153400" y="71851"/>
            <a:ext cx="768279" cy="69014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8"/>
          <p:cNvSpPr>
            <a:spLocks noGrp="1"/>
          </p:cNvSpPr>
          <p:nvPr>
            <p:ph type="title"/>
          </p:nvPr>
        </p:nvSpPr>
        <p:spPr>
          <a:xfrm>
            <a:off x="228600" y="152400"/>
            <a:ext cx="8377238" cy="547688"/>
          </a:xfrm>
        </p:spPr>
        <p:txBody>
          <a:bodyPr/>
          <a:lstStyle/>
          <a:p>
            <a:r>
              <a:rPr lang="en-US"/>
              <a:t>The Data Migration Phase</a:t>
            </a:r>
          </a:p>
        </p:txBody>
      </p:sp>
      <p:sp>
        <p:nvSpPr>
          <p:cNvPr id="46083"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4524375"/>
          </a:xfrm>
          <a:prstGeom prst="rect">
            <a:avLst/>
          </a:prstGeom>
          <a:noFill/>
        </p:spPr>
        <p:txBody>
          <a:bodyPr>
            <a:spAutoFit/>
          </a:bodyPr>
          <a:lstStyle/>
          <a:p>
            <a:pPr>
              <a:buFont typeface="Arial" charset="0"/>
              <a:buChar char="•"/>
              <a:defRPr/>
            </a:pPr>
            <a:r>
              <a:rPr lang="en-US" dirty="0"/>
              <a:t>When all of the preparation steps are complete, it is time to start the actual data migration.  Data must be loaded into the target system in a certain sequence that is dictated by their data dependencies.  Customers must exist before sales orders can be migrated, vendors must exist before purchase orders, materials must exist before either sales orders or purchase orders, etc.  This dependency exercise varies a bit from project to project, and should have already been determined well before you start loading the data.</a:t>
            </a:r>
          </a:p>
          <a:p>
            <a:pPr>
              <a:buFont typeface="Arial" charset="0"/>
              <a:buChar char="•"/>
              <a:defRPr/>
            </a:pPr>
            <a:r>
              <a:rPr lang="en-US" dirty="0"/>
              <a:t>Automated data migration tasks for a single object (e.g. customer master data) usually include some or all of the following:</a:t>
            </a:r>
          </a:p>
          <a:p>
            <a:pPr>
              <a:buFont typeface="Arial" charset="0"/>
              <a:buChar char="•"/>
              <a:defRPr/>
            </a:pPr>
            <a:r>
              <a:rPr lang="en-US" dirty="0"/>
              <a:t>Creation of an upload file from the source system </a:t>
            </a:r>
          </a:p>
          <a:p>
            <a:pPr>
              <a:buFont typeface="Arial" charset="0"/>
              <a:buChar char="•"/>
              <a:defRPr/>
            </a:pPr>
            <a:r>
              <a:rPr lang="en-US" dirty="0"/>
              <a:t>Technical validation of the upload file </a:t>
            </a:r>
          </a:p>
          <a:p>
            <a:pPr>
              <a:buFont typeface="Arial" charset="0"/>
              <a:buChar char="•"/>
              <a:defRPr/>
            </a:pPr>
            <a:r>
              <a:rPr lang="en-US" dirty="0"/>
              <a:t>Functional validation of the upload file </a:t>
            </a:r>
          </a:p>
          <a:p>
            <a:pPr>
              <a:buFont typeface="Arial" charset="0"/>
              <a:buChar char="•"/>
              <a:defRPr/>
            </a:pPr>
            <a:r>
              <a:rPr lang="en-US" dirty="0"/>
              <a:t>Execution of a technical object to load the data into the target system </a:t>
            </a:r>
          </a:p>
          <a:p>
            <a:pPr>
              <a:buFont typeface="Arial" charset="0"/>
              <a:buChar char="•"/>
              <a:defRPr/>
            </a:pPr>
            <a:r>
              <a:rPr lang="en-US" dirty="0"/>
              <a:t>Technical validation of the migrated data </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DF6EED99-0B07-473B-A616-15F2DC533331}"/>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84C5B2E8-8E72-4486-9824-829C59CFFA1A}"/>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8"/>
          <p:cNvSpPr>
            <a:spLocks noGrp="1"/>
          </p:cNvSpPr>
          <p:nvPr>
            <p:ph type="title"/>
          </p:nvPr>
        </p:nvSpPr>
        <p:spPr>
          <a:xfrm>
            <a:off x="228600" y="152400"/>
            <a:ext cx="8377238" cy="547688"/>
          </a:xfrm>
        </p:spPr>
        <p:txBody>
          <a:bodyPr/>
          <a:lstStyle/>
          <a:p>
            <a:r>
              <a:rPr lang="en-US"/>
              <a:t>The Data Migration Phase</a:t>
            </a:r>
          </a:p>
        </p:txBody>
      </p:sp>
      <p:sp>
        <p:nvSpPr>
          <p:cNvPr id="47107"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2032000"/>
          </a:xfrm>
          <a:prstGeom prst="rect">
            <a:avLst/>
          </a:prstGeom>
          <a:noFill/>
        </p:spPr>
        <p:txBody>
          <a:bodyPr>
            <a:spAutoFit/>
          </a:bodyPr>
          <a:lstStyle/>
          <a:p>
            <a:pPr>
              <a:buFont typeface="Arial" charset="0"/>
              <a:buChar char="•"/>
              <a:defRPr/>
            </a:pPr>
            <a:r>
              <a:rPr lang="en-US" dirty="0"/>
              <a:t>Functional validation of the migrated data </a:t>
            </a:r>
          </a:p>
          <a:p>
            <a:pPr>
              <a:buFont typeface="Arial" charset="0"/>
              <a:buChar char="•"/>
              <a:defRPr/>
            </a:pPr>
            <a:r>
              <a:rPr lang="en-US" dirty="0"/>
              <a:t>Collection and reporting of load statistics </a:t>
            </a:r>
          </a:p>
          <a:p>
            <a:pPr>
              <a:buFont typeface="Arial" charset="0"/>
              <a:buChar char="•"/>
              <a:defRPr/>
            </a:pPr>
            <a:r>
              <a:rPr lang="en-US" dirty="0"/>
              <a:t>Analyzing the fallout </a:t>
            </a:r>
          </a:p>
          <a:p>
            <a:pPr>
              <a:buFont typeface="Arial" charset="0"/>
              <a:buChar char="•"/>
              <a:defRPr/>
            </a:pPr>
            <a:r>
              <a:rPr lang="en-US" dirty="0"/>
              <a:t>Correcting the fallout </a:t>
            </a:r>
          </a:p>
          <a:p>
            <a:pPr>
              <a:buFont typeface="Arial" charset="0"/>
              <a:buChar char="•"/>
              <a:defRPr/>
            </a:pPr>
            <a:r>
              <a:rPr lang="en-US" dirty="0"/>
              <a:t>Reprocessing  the fallout </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73E954BB-1674-49E6-AE2C-C7B200905AF2}"/>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40823EE1-A926-4DCD-B62D-7A686ACF0360}"/>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8"/>
          <p:cNvSpPr>
            <a:spLocks noGrp="1"/>
          </p:cNvSpPr>
          <p:nvPr>
            <p:ph type="title"/>
          </p:nvPr>
        </p:nvSpPr>
        <p:spPr>
          <a:xfrm>
            <a:off x="228600" y="152400"/>
            <a:ext cx="8377238" cy="547688"/>
          </a:xfrm>
        </p:spPr>
        <p:txBody>
          <a:bodyPr/>
          <a:lstStyle/>
          <a:p>
            <a:r>
              <a:rPr lang="en-US"/>
              <a:t>The Data Migration Phase</a:t>
            </a:r>
          </a:p>
        </p:txBody>
      </p:sp>
      <p:sp>
        <p:nvSpPr>
          <p:cNvPr id="48131"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4524375"/>
          </a:xfrm>
          <a:prstGeom prst="rect">
            <a:avLst/>
          </a:prstGeom>
          <a:noFill/>
        </p:spPr>
        <p:txBody>
          <a:bodyPr>
            <a:spAutoFit/>
          </a:bodyPr>
          <a:lstStyle/>
          <a:p>
            <a:pPr>
              <a:buFont typeface="Arial" charset="0"/>
              <a:buChar char="•"/>
              <a:defRPr/>
            </a:pPr>
            <a:r>
              <a:rPr lang="en-US" b="1" dirty="0"/>
              <a:t>Checkpoints</a:t>
            </a:r>
          </a:p>
          <a:p>
            <a:pPr>
              <a:buFont typeface="Arial" charset="0"/>
              <a:buChar char="•"/>
              <a:defRPr/>
            </a:pPr>
            <a:r>
              <a:rPr lang="en-US" dirty="0"/>
              <a:t>At a higher level, the data migration plan will string together an end to end list of all of data migration objects.  Its strongly recommended that you study the list and judiciously intersperse several checkpoints at appropriate places in the plan.  A checkpoint is an activity where all interested parties meet to review status and metrics, and to determine whether or not to proceed forward.  Keep in mind that what fails to load early in the plan will geometrically cascade into larger fallout later in the plan.  That single vendor which failed to load may cause several hundred open purchase orders to also fail.  And while the business owner of the vendor master data may think the fallout of a single vendor to be quite insignificant, the business owner of open purchase orders may have an entirely different perspective.  It is important here to make sure that all of the right stakeholders are participating, and that all are in agreement about whether or not to proceed.</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D24C470D-F4FD-4A07-81CE-12DB0B842877}"/>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8A3AF24E-4845-4ED0-BB27-82EE65CBE983}"/>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8"/>
          <p:cNvSpPr>
            <a:spLocks noGrp="1"/>
          </p:cNvSpPr>
          <p:nvPr>
            <p:ph type="title"/>
          </p:nvPr>
        </p:nvSpPr>
        <p:spPr>
          <a:xfrm>
            <a:off x="228600" y="152400"/>
            <a:ext cx="8377238" cy="547688"/>
          </a:xfrm>
        </p:spPr>
        <p:txBody>
          <a:bodyPr/>
          <a:lstStyle/>
          <a:p>
            <a:r>
              <a:rPr lang="en-US"/>
              <a:t>The Data Migration Phase</a:t>
            </a:r>
          </a:p>
        </p:txBody>
      </p:sp>
      <p:sp>
        <p:nvSpPr>
          <p:cNvPr id="49155"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3694113"/>
          </a:xfrm>
          <a:prstGeom prst="rect">
            <a:avLst/>
          </a:prstGeom>
          <a:noFill/>
        </p:spPr>
        <p:txBody>
          <a:bodyPr>
            <a:spAutoFit/>
          </a:bodyPr>
          <a:lstStyle/>
          <a:p>
            <a:pPr>
              <a:buFont typeface="Arial" charset="0"/>
              <a:buChar char="•"/>
              <a:defRPr/>
            </a:pPr>
            <a:r>
              <a:rPr lang="en-US" b="1" dirty="0"/>
              <a:t>Backup or Restore Points</a:t>
            </a:r>
          </a:p>
          <a:p>
            <a:pPr>
              <a:buFont typeface="Arial" charset="0"/>
              <a:buChar char="•"/>
              <a:defRPr/>
            </a:pPr>
            <a:r>
              <a:rPr lang="en-US" dirty="0"/>
              <a:t>Another activity that you should judiciously sprinkle into the plan is several backup or restore points.  It is very painful to have successfully navigated seventy-five percent of the data migration plan, only to have the next load create a huge and unrecoverable mess in the target system.  Without a backup or restore point available, you may have to wipe the slate clean and restart the entire data migration process again.</a:t>
            </a:r>
          </a:p>
          <a:p>
            <a:pPr>
              <a:buFont typeface="Arial" charset="0"/>
              <a:buChar char="•"/>
              <a:defRPr/>
            </a:pPr>
            <a:r>
              <a:rPr lang="en-US" dirty="0"/>
              <a:t>Depending on the target system and the facilities available, the backup or restore point could be a full system backup, a client copy, or a virtual machine snapshot.  Whatever the means, make sure it is a part of your plan.  It’s really great if you don’t need it.  It’s also really great to have if you do need it!</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4B8D0661-A56C-438A-9ADB-4B65EB6F2357}"/>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B16323AC-BF41-4BF2-AD68-FB6D4F0171B8}"/>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8"/>
          <p:cNvSpPr>
            <a:spLocks noGrp="1"/>
          </p:cNvSpPr>
          <p:nvPr>
            <p:ph type="title"/>
          </p:nvPr>
        </p:nvSpPr>
        <p:spPr>
          <a:xfrm>
            <a:off x="228600" y="152400"/>
            <a:ext cx="8377238" cy="547688"/>
          </a:xfrm>
        </p:spPr>
        <p:txBody>
          <a:bodyPr/>
          <a:lstStyle/>
          <a:p>
            <a:r>
              <a:rPr lang="en-US"/>
              <a:t>The Data Migration Cleanup Phase</a:t>
            </a:r>
          </a:p>
        </p:txBody>
      </p:sp>
      <p:sp>
        <p:nvSpPr>
          <p:cNvPr id="50179"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4524375"/>
          </a:xfrm>
          <a:prstGeom prst="rect">
            <a:avLst/>
          </a:prstGeom>
          <a:noFill/>
        </p:spPr>
        <p:txBody>
          <a:bodyPr>
            <a:spAutoFit/>
          </a:bodyPr>
          <a:lstStyle/>
          <a:p>
            <a:pPr>
              <a:buFont typeface="Arial" charset="0"/>
              <a:buChar char="•"/>
              <a:defRPr/>
            </a:pPr>
            <a:r>
              <a:rPr lang="en-US" dirty="0"/>
              <a:t>When the data migration loads are finally complete, it’s time to exercise a series of cleanup steps.  This is where we:</a:t>
            </a:r>
          </a:p>
          <a:p>
            <a:pPr>
              <a:buFont typeface="Arial" charset="0"/>
              <a:buChar char="•"/>
              <a:defRPr/>
            </a:pPr>
            <a:r>
              <a:rPr lang="en-US" dirty="0"/>
              <a:t>Undo the special temporary settings and configurations that were done prior to the start of the data migration activity. </a:t>
            </a:r>
          </a:p>
          <a:p>
            <a:pPr>
              <a:buFont typeface="Arial" charset="0"/>
              <a:buChar char="•"/>
              <a:defRPr/>
            </a:pPr>
            <a:r>
              <a:rPr lang="en-US" dirty="0"/>
              <a:t>Adjust the technical configuration of the system to a more user-oriented system with the right amount of dialog, background, and update processes. </a:t>
            </a:r>
          </a:p>
          <a:p>
            <a:pPr>
              <a:buFont typeface="Arial" charset="0"/>
              <a:buChar char="•"/>
              <a:defRPr/>
            </a:pPr>
            <a:r>
              <a:rPr lang="en-US" dirty="0"/>
              <a:t>Turn change pointers back on. </a:t>
            </a:r>
          </a:p>
          <a:p>
            <a:pPr>
              <a:buFont typeface="Arial" charset="0"/>
              <a:buChar char="•"/>
              <a:defRPr/>
            </a:pPr>
            <a:r>
              <a:rPr lang="en-US" dirty="0"/>
              <a:t>Allow the general user population to access the system. </a:t>
            </a:r>
          </a:p>
          <a:p>
            <a:pPr>
              <a:buFont typeface="Arial" charset="0"/>
              <a:buChar char="•"/>
              <a:defRPr/>
            </a:pPr>
            <a:r>
              <a:rPr lang="en-US" dirty="0"/>
              <a:t>Connect the system to its inbound and outbound communication partners. </a:t>
            </a:r>
          </a:p>
          <a:p>
            <a:pPr>
              <a:buFont typeface="Arial" charset="0"/>
              <a:buChar char="•"/>
              <a:defRPr/>
            </a:pPr>
            <a:r>
              <a:rPr lang="en-US" dirty="0"/>
              <a:t>Disable the data migration user. </a:t>
            </a:r>
          </a:p>
          <a:p>
            <a:pPr>
              <a:buFont typeface="Arial" charset="0"/>
              <a:buChar char="•"/>
              <a:defRPr/>
            </a:pPr>
            <a:r>
              <a:rPr lang="en-US" dirty="0"/>
              <a:t>Archive those massive upload files. </a:t>
            </a:r>
          </a:p>
          <a:p>
            <a:pPr>
              <a:buFont typeface="Arial" charset="0"/>
              <a:buChar char="•"/>
              <a:defRPr/>
            </a:pPr>
            <a:r>
              <a:rPr lang="en-US" dirty="0"/>
              <a:t>Delete any intermediate processing data files. </a:t>
            </a:r>
          </a:p>
          <a:p>
            <a:pPr>
              <a:buFont typeface="Arial" charset="0"/>
              <a:buChar char="•"/>
              <a:defRPr/>
            </a:pPr>
            <a:r>
              <a:rPr lang="en-US" dirty="0"/>
              <a:t>Clean up the IDOC tables if needed.  But first make sure that you do not need to keep the IDOCs  for legal reasons. </a:t>
            </a:r>
          </a:p>
          <a:p>
            <a:pPr marL="342900" indent="-342900">
              <a:defRPr/>
            </a:pPr>
            <a:endParaRPr lang="en-US" dirty="0"/>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DFF4D136-36DD-4069-84EA-7138AEF34650}"/>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EDE379C0-FDE0-4A70-A031-AFAC82AB4F29}"/>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8"/>
          <p:cNvSpPr>
            <a:spLocks noGrp="1"/>
          </p:cNvSpPr>
          <p:nvPr>
            <p:ph type="title"/>
          </p:nvPr>
        </p:nvSpPr>
        <p:spPr/>
        <p:txBody>
          <a:bodyPr/>
          <a:lstStyle/>
          <a:p>
            <a:r>
              <a:rPr lang="en-US" dirty="0"/>
              <a:t>Topic: Demo</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xmlns="" id="{BC913FD4-27E6-4155-AF1B-2DCB2D8C6CD7}"/>
              </a:ext>
            </a:extLst>
          </p:cNvPr>
          <p:cNvPicPr>
            <a:picLocks noChangeAspect="1"/>
          </p:cNvPicPr>
          <p:nvPr/>
        </p:nvPicPr>
        <p:blipFill rotWithShape="1">
          <a:blip r:embed="rId8" cstate="print">
            <a:extLst>
              <a:ext uri="{BEBA8EAE-BF5A-486C-A8C5-ECC9F3942E4B}">
                <a14:imgProps xmlns:a14="http://schemas.microsoft.com/office/drawing/2010/main" xmlns="">
                  <a14:imgLayer r:embed="rId9">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6" name="Picture 5">
            <a:extLst>
              <a:ext uri="{FF2B5EF4-FFF2-40B4-BE49-F238E27FC236}">
                <a16:creationId xmlns:a16="http://schemas.microsoft.com/office/drawing/2014/main" xmlns="" id="{5B3ED79A-59D8-4EF7-B3FB-5E6D3E78B8B7}"/>
              </a:ext>
            </a:extLst>
          </p:cNvPr>
          <p:cNvPicPr>
            <a:picLocks noChangeAspect="1"/>
          </p:cNvPicPr>
          <p:nvPr/>
        </p:nvPicPr>
        <p:blipFill>
          <a:blip r:embed="rId10" cstate="print"/>
          <a:stretch>
            <a:fillRect/>
          </a:stretch>
        </p:blipFill>
        <p:spPr>
          <a:xfrm>
            <a:off x="8153400" y="71851"/>
            <a:ext cx="768279" cy="69014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8"/>
          <p:cNvSpPr>
            <a:spLocks noGrp="1"/>
          </p:cNvSpPr>
          <p:nvPr>
            <p:ph type="title"/>
          </p:nvPr>
        </p:nvSpPr>
        <p:spPr>
          <a:xfrm>
            <a:off x="228600" y="152400"/>
            <a:ext cx="8377238" cy="547688"/>
          </a:xfrm>
        </p:spPr>
        <p:txBody>
          <a:bodyPr/>
          <a:lstStyle/>
          <a:p>
            <a:r>
              <a:rPr lang="en-US" dirty="0"/>
              <a:t>Demo	</a:t>
            </a:r>
          </a:p>
        </p:txBody>
      </p:sp>
      <p:sp>
        <p:nvSpPr>
          <p:cNvPr id="52227"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381000" y="914400"/>
            <a:ext cx="8382000" cy="923925"/>
          </a:xfrm>
          <a:prstGeom prst="rect">
            <a:avLst/>
          </a:prstGeom>
          <a:noFill/>
        </p:spPr>
        <p:txBody>
          <a:bodyPr>
            <a:spAutoFit/>
          </a:bodyPr>
          <a:lstStyle/>
          <a:p>
            <a:pPr>
              <a:buFont typeface="Arial" charset="0"/>
              <a:buChar char="•"/>
              <a:defRPr/>
            </a:pPr>
            <a:r>
              <a:rPr lang="en-US" dirty="0"/>
              <a:t>To create a LSMW using recording method to load Cost Centers / Profit Centers in SAP.</a:t>
            </a:r>
          </a:p>
          <a:p>
            <a:pPr marL="342900" indent="-342900">
              <a:buFontTx/>
              <a:buAutoNum type="arabicPeriod"/>
              <a:defRPr/>
            </a:pPr>
            <a:endParaRPr lang="en-US" dirty="0"/>
          </a:p>
        </p:txBody>
      </p:sp>
      <p:pic>
        <p:nvPicPr>
          <p:cNvPr id="5" name="Picture 4">
            <a:extLst>
              <a:ext uri="{FF2B5EF4-FFF2-40B4-BE49-F238E27FC236}">
                <a16:creationId xmlns:a16="http://schemas.microsoft.com/office/drawing/2014/main" xmlns="" id="{C66DEFF5-7A5D-4B76-B52F-FA93B648731F}"/>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96A37764-5D47-4683-BFDC-0352E851C7E3}"/>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8"/>
          <p:cNvSpPr>
            <a:spLocks noGrp="1"/>
          </p:cNvSpPr>
          <p:nvPr>
            <p:ph type="title"/>
          </p:nvPr>
        </p:nvSpPr>
        <p:spPr>
          <a:xfrm>
            <a:off x="228600" y="152400"/>
            <a:ext cx="8377238" cy="547688"/>
          </a:xfrm>
        </p:spPr>
        <p:txBody>
          <a:bodyPr/>
          <a:lstStyle/>
          <a:p>
            <a:r>
              <a:rPr lang="en-US" dirty="0"/>
              <a:t>Questions</a:t>
            </a:r>
          </a:p>
        </p:txBody>
      </p:sp>
      <p:sp>
        <p:nvSpPr>
          <p:cNvPr id="53251" name="Rectangle 6"/>
          <p:cNvSpPr>
            <a:spLocks noChangeArrowheads="1"/>
          </p:cNvSpPr>
          <p:nvPr/>
        </p:nvSpPr>
        <p:spPr bwMode="auto">
          <a:xfrm>
            <a:off x="381000" y="976313"/>
            <a:ext cx="8305800" cy="369887"/>
          </a:xfrm>
          <a:prstGeom prst="rect">
            <a:avLst/>
          </a:prstGeom>
          <a:noFill/>
          <a:ln w="9525">
            <a:noFill/>
            <a:miter lim="800000"/>
            <a:headEnd/>
            <a:tailEnd/>
          </a:ln>
        </p:spPr>
        <p:txBody>
          <a:bodyPr>
            <a:spAutoFit/>
          </a:bodyPr>
          <a:lstStyle/>
          <a:p>
            <a:pPr algn="just">
              <a:spcBef>
                <a:spcPct val="20000"/>
              </a:spcBef>
              <a:spcAft>
                <a:spcPct val="20000"/>
              </a:spcAft>
              <a:tabLst>
                <a:tab pos="457200" algn="l"/>
              </a:tabLst>
            </a:pPr>
            <a:endParaRPr lang="nl-NL">
              <a:solidFill>
                <a:schemeClr val="accent2"/>
              </a:solidFill>
              <a:cs typeface="Times New Roman" pitchFamily="18" charset="0"/>
            </a:endParaRPr>
          </a:p>
        </p:txBody>
      </p:sp>
      <p:sp>
        <p:nvSpPr>
          <p:cNvPr id="6" name="TextBox 5"/>
          <p:cNvSpPr txBox="1"/>
          <p:nvPr/>
        </p:nvSpPr>
        <p:spPr>
          <a:xfrm>
            <a:off x="228600" y="2438400"/>
            <a:ext cx="8382000" cy="954088"/>
          </a:xfrm>
          <a:prstGeom prst="rect">
            <a:avLst/>
          </a:prstGeom>
          <a:noFill/>
        </p:spPr>
        <p:txBody>
          <a:bodyPr>
            <a:spAutoFit/>
          </a:bodyPr>
          <a:lstStyle/>
          <a:p>
            <a:pPr algn="ctr">
              <a:defRPr/>
            </a:pPr>
            <a:r>
              <a:rPr lang="en-US" sz="2800" b="1" dirty="0">
                <a:effectLst>
                  <a:outerShdw blurRad="38100" dist="38100" dir="2700000" algn="tl">
                    <a:srgbClr val="C0C0C0"/>
                  </a:outerShdw>
                </a:effectLst>
              </a:rPr>
              <a:t>Questions!</a:t>
            </a:r>
          </a:p>
          <a:p>
            <a:pPr marL="342900" indent="-342900">
              <a:buFontTx/>
              <a:buAutoNum type="arabicPeriod"/>
              <a:defRPr/>
            </a:pPr>
            <a:endParaRPr lang="en-US" sz="2800" dirty="0"/>
          </a:p>
        </p:txBody>
      </p:sp>
      <p:pic>
        <p:nvPicPr>
          <p:cNvPr id="5" name="Picture 4">
            <a:extLst>
              <a:ext uri="{FF2B5EF4-FFF2-40B4-BE49-F238E27FC236}">
                <a16:creationId xmlns:a16="http://schemas.microsoft.com/office/drawing/2014/main" xmlns="" id="{8D67399F-8460-4333-A594-BCA296F09F3E}"/>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65A74DB5-BA48-4A3C-A871-6DF2F8C912BB}"/>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228600" y="1152525"/>
            <a:ext cx="8382000" cy="4867275"/>
          </a:xfrm>
        </p:spPr>
        <p:txBody>
          <a:bodyPr/>
          <a:lstStyle/>
          <a:p>
            <a:pPr marL="90488">
              <a:spcBef>
                <a:spcPct val="0"/>
              </a:spcBef>
            </a:pPr>
            <a:r>
              <a:rPr lang="en-US" sz="1800" dirty="0"/>
              <a:t>SAP Data Migration is a process in which data from legacy systems</a:t>
            </a:r>
          </a:p>
          <a:p>
            <a:pPr marL="90488">
              <a:spcBef>
                <a:spcPct val="0"/>
              </a:spcBef>
              <a:buFont typeface="Webdings" pitchFamily="18" charset="2"/>
              <a:buNone/>
            </a:pPr>
            <a:r>
              <a:rPr lang="en-US" sz="1800" dirty="0"/>
              <a:t>   SAP / Non SAP is extracted, transformed to SAP format and is loaded.</a:t>
            </a:r>
          </a:p>
          <a:p>
            <a:pPr marL="90488">
              <a:spcBef>
                <a:spcPct val="0"/>
              </a:spcBef>
              <a:buFont typeface="Webdings" pitchFamily="18" charset="2"/>
              <a:buNone/>
            </a:pPr>
            <a:endParaRPr lang="en-US" sz="1800" dirty="0"/>
          </a:p>
          <a:p>
            <a:pPr marL="90488">
              <a:spcBef>
                <a:spcPct val="0"/>
              </a:spcBef>
            </a:pPr>
            <a:r>
              <a:rPr lang="en-US" sz="1800" dirty="0"/>
              <a:t> Data migration comes in the end of R/3 implementation. At this time, the R/3 system is normally installed and application customizing is finished (in the best case).</a:t>
            </a:r>
          </a:p>
          <a:p>
            <a:pPr marL="90488">
              <a:spcBef>
                <a:spcPct val="0"/>
              </a:spcBef>
              <a:buFont typeface="Webdings" pitchFamily="18" charset="2"/>
              <a:buNone/>
            </a:pPr>
            <a:endParaRPr lang="en-US" sz="1800" dirty="0"/>
          </a:p>
          <a:p>
            <a:pPr marL="90488">
              <a:spcBef>
                <a:spcPct val="0"/>
              </a:spcBef>
            </a:pPr>
            <a:r>
              <a:rPr lang="en-US" sz="1800" dirty="0"/>
              <a:t>An examination of R/3 implementation projects by SAP Consulting has shown that data migration is about 20% of the total implementation expenses. This portion may rise up to 40% in smaller implementation projects.</a:t>
            </a:r>
          </a:p>
          <a:p>
            <a:pPr marL="90488">
              <a:spcBef>
                <a:spcPct val="0"/>
              </a:spcBef>
              <a:buFont typeface="Webdings" pitchFamily="18" charset="2"/>
              <a:buNone/>
            </a:pPr>
            <a:endParaRPr lang="en-US" sz="1800" dirty="0"/>
          </a:p>
          <a:p>
            <a:pPr marL="90488">
              <a:spcBef>
                <a:spcPct val="0"/>
              </a:spcBef>
            </a:pPr>
            <a:r>
              <a:rPr lang="en-US" sz="1800" dirty="0"/>
              <a:t>A significant reduction of the expenses for data migration results in a corresponding significant reduction of the total project budget and the project runtime.</a:t>
            </a:r>
          </a:p>
          <a:p>
            <a:pPr marL="90488">
              <a:spcBef>
                <a:spcPct val="0"/>
              </a:spcBef>
            </a:pPr>
            <a:endParaRPr lang="en-US" dirty="0"/>
          </a:p>
        </p:txBody>
      </p:sp>
      <p:sp>
        <p:nvSpPr>
          <p:cNvPr id="4" name="Title 1"/>
          <p:cNvSpPr txBox="1">
            <a:spLocks/>
          </p:cNvSpPr>
          <p:nvPr/>
        </p:nvSpPr>
        <p:spPr bwMode="auto">
          <a:xfrm>
            <a:off x="198438"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10244" name="Title 4"/>
          <p:cNvSpPr>
            <a:spLocks noGrp="1"/>
          </p:cNvSpPr>
          <p:nvPr>
            <p:ph type="title"/>
          </p:nvPr>
        </p:nvSpPr>
        <p:spPr>
          <a:xfrm>
            <a:off x="304800" y="228600"/>
            <a:ext cx="8377238" cy="547688"/>
          </a:xfrm>
        </p:spPr>
        <p:txBody>
          <a:bodyPr/>
          <a:lstStyle/>
          <a:p>
            <a:r>
              <a:rPr lang="en-US" dirty="0"/>
              <a:t/>
            </a:r>
            <a:br>
              <a:rPr lang="en-US" dirty="0"/>
            </a:br>
            <a:r>
              <a:rPr lang="en-US" dirty="0"/>
              <a:t/>
            </a:r>
            <a:br>
              <a:rPr lang="en-US" dirty="0"/>
            </a:br>
            <a:r>
              <a:rPr lang="en-US" dirty="0"/>
              <a:t>SAP Data Migration Introduction</a:t>
            </a:r>
            <a:br>
              <a:rPr lang="en-US" dirty="0"/>
            </a:br>
            <a:r>
              <a:rPr lang="en-US" dirty="0"/>
              <a:t>	</a:t>
            </a:r>
            <a:br>
              <a:rPr lang="en-US" dirty="0"/>
            </a:br>
            <a:endParaRPr lang="en-US" dirty="0"/>
          </a:p>
        </p:txBody>
      </p:sp>
      <p:pic>
        <p:nvPicPr>
          <p:cNvPr id="6" name="Picture 5">
            <a:extLst>
              <a:ext uri="{FF2B5EF4-FFF2-40B4-BE49-F238E27FC236}">
                <a16:creationId xmlns:a16="http://schemas.microsoft.com/office/drawing/2014/main" xmlns="" id="{F82D7A1F-458C-4572-BA0D-26E3723EE2C5}"/>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C5ABB442-FCB7-4D62-8B85-68EE00E8EB97}"/>
              </a:ext>
            </a:extLst>
          </p:cNvPr>
          <p:cNvPicPr>
            <a:picLocks noChangeAspect="1"/>
          </p:cNvPicPr>
          <p:nvPr/>
        </p:nvPicPr>
        <p:blipFill>
          <a:blip r:embed="rId4" cstate="print"/>
          <a:stretch>
            <a:fillRect/>
          </a:stretch>
        </p:blipFill>
        <p:spPr>
          <a:xfrm>
            <a:off x="8153400" y="71851"/>
            <a:ext cx="768279" cy="6901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8"/>
          <p:cNvSpPr>
            <a:spLocks noGrp="1"/>
          </p:cNvSpPr>
          <p:nvPr>
            <p:ph type="title"/>
          </p:nvPr>
        </p:nvSpPr>
        <p:spPr/>
        <p:txBody>
          <a:bodyPr/>
          <a:lstStyle/>
          <a:p>
            <a:r>
              <a:rPr lang="en-US" dirty="0"/>
              <a:t>Topic: SAP Data Migration – How To?</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xmlns="" id="{B3D19BA6-95D8-47A0-A63E-9493C7049B4B}"/>
              </a:ext>
            </a:extLst>
          </p:cNvPr>
          <p:cNvPicPr>
            <a:picLocks noChangeAspect="1"/>
          </p:cNvPicPr>
          <p:nvPr/>
        </p:nvPicPr>
        <p:blipFill rotWithShape="1">
          <a:blip r:embed="rId8" cstate="print">
            <a:extLst>
              <a:ext uri="{BEBA8EAE-BF5A-486C-A8C5-ECC9F3942E4B}">
                <a14:imgProps xmlns:a14="http://schemas.microsoft.com/office/drawing/2010/main" xmlns="">
                  <a14:imgLayer r:embed="rId9">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5335DE51-FE7F-4807-8B32-93AFE9A8EE05}"/>
              </a:ext>
            </a:extLst>
          </p:cNvPr>
          <p:cNvPicPr>
            <a:picLocks noChangeAspect="1"/>
          </p:cNvPicPr>
          <p:nvPr/>
        </p:nvPicPr>
        <p:blipFill>
          <a:blip r:embed="rId10" cstate="print"/>
          <a:stretch>
            <a:fillRect/>
          </a:stretch>
        </p:blipFill>
        <p:spPr>
          <a:xfrm>
            <a:off x="8153400" y="71851"/>
            <a:ext cx="768279" cy="6901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8"/>
          <p:cNvSpPr>
            <a:spLocks noGrp="1"/>
          </p:cNvSpPr>
          <p:nvPr>
            <p:ph type="title"/>
          </p:nvPr>
        </p:nvSpPr>
        <p:spPr>
          <a:xfrm>
            <a:off x="228600" y="152400"/>
            <a:ext cx="8377238" cy="547688"/>
          </a:xfrm>
        </p:spPr>
        <p:txBody>
          <a:bodyPr/>
          <a:lstStyle/>
          <a:p>
            <a:r>
              <a:rPr lang="en-US" dirty="0"/>
              <a:t/>
            </a:r>
            <a:br>
              <a:rPr lang="en-US" dirty="0"/>
            </a:br>
            <a:r>
              <a:rPr lang="en-US" dirty="0"/>
              <a:t>SAP Data Migration – How To?</a:t>
            </a:r>
            <a:br>
              <a:rPr lang="en-US" dirty="0"/>
            </a:br>
            <a:r>
              <a:rPr lang="en-US" dirty="0"/>
              <a:t>	</a:t>
            </a:r>
          </a:p>
        </p:txBody>
      </p:sp>
      <p:sp>
        <p:nvSpPr>
          <p:cNvPr id="12291" name="Rectangle 3"/>
          <p:cNvSpPr>
            <a:spLocks noChangeArrowheads="1"/>
          </p:cNvSpPr>
          <p:nvPr/>
        </p:nvSpPr>
        <p:spPr bwMode="auto">
          <a:xfrm>
            <a:off x="304800" y="990600"/>
            <a:ext cx="6553200" cy="369888"/>
          </a:xfrm>
          <a:prstGeom prst="rect">
            <a:avLst/>
          </a:prstGeom>
          <a:noFill/>
          <a:ln w="9525">
            <a:noFill/>
            <a:miter lim="800000"/>
            <a:headEnd/>
            <a:tailEnd/>
          </a:ln>
        </p:spPr>
        <p:txBody>
          <a:bodyPr>
            <a:spAutoFit/>
          </a:bodyPr>
          <a:lstStyle/>
          <a:p>
            <a:endParaRPr lang="en-US" dirty="0"/>
          </a:p>
        </p:txBody>
      </p:sp>
      <p:sp>
        <p:nvSpPr>
          <p:cNvPr id="12292" name="AutoShape 3"/>
          <p:cNvSpPr>
            <a:spLocks noChangeAspect="1" noChangeArrowheads="1" noTextEdit="1"/>
          </p:cNvSpPr>
          <p:nvPr/>
        </p:nvSpPr>
        <p:spPr bwMode="auto">
          <a:xfrm>
            <a:off x="833438" y="981075"/>
            <a:ext cx="7546975" cy="5133975"/>
          </a:xfrm>
          <a:prstGeom prst="rect">
            <a:avLst/>
          </a:prstGeom>
          <a:noFill/>
          <a:ln w="9525">
            <a:noFill/>
            <a:miter lim="800000"/>
            <a:headEnd/>
            <a:tailEnd/>
          </a:ln>
        </p:spPr>
        <p:txBody>
          <a:bodyPr/>
          <a:lstStyle/>
          <a:p>
            <a:endParaRPr lang="en-US" dirty="0"/>
          </a:p>
        </p:txBody>
      </p:sp>
      <p:sp>
        <p:nvSpPr>
          <p:cNvPr id="12293" name="Rectangle 4"/>
          <p:cNvSpPr>
            <a:spLocks noChangeArrowheads="1"/>
          </p:cNvSpPr>
          <p:nvPr/>
        </p:nvSpPr>
        <p:spPr bwMode="auto">
          <a:xfrm>
            <a:off x="441325" y="993775"/>
            <a:ext cx="3759200" cy="2554288"/>
          </a:xfrm>
          <a:prstGeom prst="rect">
            <a:avLst/>
          </a:prstGeom>
          <a:solidFill>
            <a:srgbClr val="FFFFFF"/>
          </a:solidFill>
          <a:ln w="9525">
            <a:noFill/>
            <a:miter lim="800000"/>
            <a:headEnd/>
            <a:tailEnd/>
          </a:ln>
        </p:spPr>
        <p:txBody>
          <a:bodyPr/>
          <a:lstStyle/>
          <a:p>
            <a:endParaRPr lang="en-US" dirty="0"/>
          </a:p>
        </p:txBody>
      </p:sp>
      <p:sp>
        <p:nvSpPr>
          <p:cNvPr id="12294" name="Rectangle 5"/>
          <p:cNvSpPr>
            <a:spLocks noChangeArrowheads="1"/>
          </p:cNvSpPr>
          <p:nvPr/>
        </p:nvSpPr>
        <p:spPr bwMode="auto">
          <a:xfrm>
            <a:off x="441325" y="993775"/>
            <a:ext cx="3759200" cy="2554288"/>
          </a:xfrm>
          <a:prstGeom prst="rect">
            <a:avLst/>
          </a:prstGeom>
          <a:solidFill>
            <a:srgbClr val="C0C0C0"/>
          </a:solidFill>
          <a:ln w="1651" cap="rnd">
            <a:solidFill>
              <a:srgbClr val="000000"/>
            </a:solidFill>
            <a:round/>
            <a:headEnd/>
            <a:tailEnd/>
          </a:ln>
        </p:spPr>
        <p:txBody>
          <a:bodyPr/>
          <a:lstStyle/>
          <a:p>
            <a:endParaRPr lang="en-US" dirty="0"/>
          </a:p>
        </p:txBody>
      </p:sp>
      <p:sp>
        <p:nvSpPr>
          <p:cNvPr id="12295" name="Freeform 6"/>
          <p:cNvSpPr>
            <a:spLocks/>
          </p:cNvSpPr>
          <p:nvPr/>
        </p:nvSpPr>
        <p:spPr bwMode="auto">
          <a:xfrm>
            <a:off x="731838" y="1735138"/>
            <a:ext cx="577850" cy="762000"/>
          </a:xfrm>
          <a:custGeom>
            <a:avLst/>
            <a:gdLst>
              <a:gd name="T0" fmla="*/ 0 w 975"/>
              <a:gd name="T1" fmla="*/ 2147483647 h 1504"/>
              <a:gd name="T2" fmla="*/ 0 w 975"/>
              <a:gd name="T3" fmla="*/ 2147483647 h 1504"/>
              <a:gd name="T4" fmla="*/ 2147483647 w 975"/>
              <a:gd name="T5" fmla="*/ 2147483647 h 1504"/>
              <a:gd name="T6" fmla="*/ 2147483647 w 975"/>
              <a:gd name="T7" fmla="*/ 2147483647 h 1504"/>
              <a:gd name="T8" fmla="*/ 0 w 975"/>
              <a:gd name="T9" fmla="*/ 2147483647 h 1504"/>
              <a:gd name="T10" fmla="*/ 0 60000 65536"/>
              <a:gd name="T11" fmla="*/ 0 60000 65536"/>
              <a:gd name="T12" fmla="*/ 0 60000 65536"/>
              <a:gd name="T13" fmla="*/ 0 60000 65536"/>
              <a:gd name="T14" fmla="*/ 0 60000 65536"/>
              <a:gd name="T15" fmla="*/ 0 w 975"/>
              <a:gd name="T16" fmla="*/ 0 h 1504"/>
              <a:gd name="T17" fmla="*/ 975 w 975"/>
              <a:gd name="T18" fmla="*/ 1504 h 1504"/>
            </a:gdLst>
            <a:ahLst/>
            <a:cxnLst>
              <a:cxn ang="T10">
                <a:pos x="T0" y="T1"/>
              </a:cxn>
              <a:cxn ang="T11">
                <a:pos x="T2" y="T3"/>
              </a:cxn>
              <a:cxn ang="T12">
                <a:pos x="T4" y="T5"/>
              </a:cxn>
              <a:cxn ang="T13">
                <a:pos x="T6" y="T7"/>
              </a:cxn>
              <a:cxn ang="T14">
                <a:pos x="T8" y="T9"/>
              </a:cxn>
            </a:cxnLst>
            <a:rect l="T15" t="T16" r="T17" b="T18"/>
            <a:pathLst>
              <a:path w="975" h="1504">
                <a:moveTo>
                  <a:pt x="0" y="1341"/>
                </a:moveTo>
                <a:lnTo>
                  <a:pt x="0" y="163"/>
                </a:lnTo>
                <a:cubicBezTo>
                  <a:pt x="305" y="0"/>
                  <a:pt x="670" y="0"/>
                  <a:pt x="975" y="163"/>
                </a:cubicBezTo>
                <a:lnTo>
                  <a:pt x="975" y="1341"/>
                </a:lnTo>
                <a:cubicBezTo>
                  <a:pt x="670" y="1504"/>
                  <a:pt x="305" y="1504"/>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296" name="Freeform 7"/>
          <p:cNvSpPr>
            <a:spLocks noEditPoints="1"/>
          </p:cNvSpPr>
          <p:nvPr/>
        </p:nvSpPr>
        <p:spPr bwMode="auto">
          <a:xfrm>
            <a:off x="731838" y="1735138"/>
            <a:ext cx="577850" cy="762000"/>
          </a:xfrm>
          <a:custGeom>
            <a:avLst/>
            <a:gdLst>
              <a:gd name="T0" fmla="*/ 0 w 975"/>
              <a:gd name="T1" fmla="*/ 2147483647 h 1504"/>
              <a:gd name="T2" fmla="*/ 0 w 975"/>
              <a:gd name="T3" fmla="*/ 2147483647 h 1504"/>
              <a:gd name="T4" fmla="*/ 2147483647 w 975"/>
              <a:gd name="T5" fmla="*/ 2147483647 h 1504"/>
              <a:gd name="T6" fmla="*/ 2147483647 w 975"/>
              <a:gd name="T7" fmla="*/ 2147483647 h 1504"/>
              <a:gd name="T8" fmla="*/ 0 w 975"/>
              <a:gd name="T9" fmla="*/ 2147483647 h 1504"/>
              <a:gd name="T10" fmla="*/ 0 w 975"/>
              <a:gd name="T11" fmla="*/ 2147483647 h 1504"/>
              <a:gd name="T12" fmla="*/ 2147483647 w 975"/>
              <a:gd name="T13" fmla="*/ 2147483647 h 1504"/>
              <a:gd name="T14" fmla="*/ 0 60000 65536"/>
              <a:gd name="T15" fmla="*/ 0 60000 65536"/>
              <a:gd name="T16" fmla="*/ 0 60000 65536"/>
              <a:gd name="T17" fmla="*/ 0 60000 65536"/>
              <a:gd name="T18" fmla="*/ 0 60000 65536"/>
              <a:gd name="T19" fmla="*/ 0 60000 65536"/>
              <a:gd name="T20" fmla="*/ 0 60000 65536"/>
              <a:gd name="T21" fmla="*/ 0 w 975"/>
              <a:gd name="T22" fmla="*/ 0 h 1504"/>
              <a:gd name="T23" fmla="*/ 975 w 975"/>
              <a:gd name="T24" fmla="*/ 1504 h 1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5" h="1504">
                <a:moveTo>
                  <a:pt x="0" y="1341"/>
                </a:moveTo>
                <a:lnTo>
                  <a:pt x="0" y="163"/>
                </a:lnTo>
                <a:cubicBezTo>
                  <a:pt x="305" y="0"/>
                  <a:pt x="670" y="0"/>
                  <a:pt x="975" y="163"/>
                </a:cubicBezTo>
                <a:lnTo>
                  <a:pt x="975" y="1341"/>
                </a:lnTo>
                <a:cubicBezTo>
                  <a:pt x="670" y="1504"/>
                  <a:pt x="305" y="1504"/>
                  <a:pt x="0" y="1341"/>
                </a:cubicBezTo>
                <a:moveTo>
                  <a:pt x="0" y="163"/>
                </a:moveTo>
                <a:cubicBezTo>
                  <a:pt x="305" y="325"/>
                  <a:pt x="670" y="325"/>
                  <a:pt x="975" y="163"/>
                </a:cubicBezTo>
              </a:path>
            </a:pathLst>
          </a:custGeom>
          <a:noFill/>
          <a:ln w="1588" cap="rnd">
            <a:solidFill>
              <a:srgbClr val="000000"/>
            </a:solidFill>
            <a:prstDash val="solid"/>
            <a:round/>
            <a:headEnd/>
            <a:tailEnd/>
          </a:ln>
        </p:spPr>
        <p:txBody>
          <a:bodyPr/>
          <a:lstStyle/>
          <a:p>
            <a:endParaRPr lang="en-US" dirty="0"/>
          </a:p>
        </p:txBody>
      </p:sp>
      <p:sp>
        <p:nvSpPr>
          <p:cNvPr id="12297" name="Rectangle 8"/>
          <p:cNvSpPr>
            <a:spLocks noChangeArrowheads="1"/>
          </p:cNvSpPr>
          <p:nvPr/>
        </p:nvSpPr>
        <p:spPr bwMode="auto">
          <a:xfrm rot="-5400000">
            <a:off x="950912" y="2211388"/>
            <a:ext cx="428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298" name="Rectangle 9"/>
          <p:cNvSpPr>
            <a:spLocks noChangeArrowheads="1"/>
          </p:cNvSpPr>
          <p:nvPr/>
        </p:nvSpPr>
        <p:spPr bwMode="auto">
          <a:xfrm rot="-5400000">
            <a:off x="946944" y="2164556"/>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299" name="Rectangle 10"/>
          <p:cNvSpPr>
            <a:spLocks noChangeArrowheads="1"/>
          </p:cNvSpPr>
          <p:nvPr/>
        </p:nvSpPr>
        <p:spPr bwMode="auto">
          <a:xfrm rot="-5400000">
            <a:off x="942975" y="2111375"/>
            <a:ext cx="587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300" name="Rectangle 11"/>
          <p:cNvSpPr>
            <a:spLocks noChangeArrowheads="1"/>
          </p:cNvSpPr>
          <p:nvPr/>
        </p:nvSpPr>
        <p:spPr bwMode="auto">
          <a:xfrm rot="-5400000">
            <a:off x="946944" y="205978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01" name="Rectangle 12"/>
          <p:cNvSpPr>
            <a:spLocks noChangeArrowheads="1"/>
          </p:cNvSpPr>
          <p:nvPr/>
        </p:nvSpPr>
        <p:spPr bwMode="auto">
          <a:xfrm rot="-5400000">
            <a:off x="944563" y="2006600"/>
            <a:ext cx="55562"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C</a:t>
            </a:r>
            <a:endParaRPr lang="en-US" sz="2000" b="1" dirty="0">
              <a:solidFill>
                <a:schemeClr val="bg1"/>
              </a:solidFill>
            </a:endParaRPr>
          </a:p>
        </p:txBody>
      </p:sp>
      <p:sp>
        <p:nvSpPr>
          <p:cNvPr id="12302" name="Rectangle 13"/>
          <p:cNvSpPr>
            <a:spLocks noChangeArrowheads="1"/>
          </p:cNvSpPr>
          <p:nvPr/>
        </p:nvSpPr>
        <p:spPr bwMode="auto">
          <a:xfrm rot="-5400000">
            <a:off x="946944" y="19534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Y</a:t>
            </a:r>
            <a:endParaRPr lang="en-US" sz="2000" b="1" dirty="0">
              <a:solidFill>
                <a:schemeClr val="bg1"/>
              </a:solidFill>
            </a:endParaRPr>
          </a:p>
        </p:txBody>
      </p:sp>
      <p:sp>
        <p:nvSpPr>
          <p:cNvPr id="12303" name="Rectangle 14"/>
          <p:cNvSpPr>
            <a:spLocks noChangeArrowheads="1"/>
          </p:cNvSpPr>
          <p:nvPr/>
        </p:nvSpPr>
        <p:spPr bwMode="auto">
          <a:xfrm rot="-5400000">
            <a:off x="1052513" y="2173288"/>
            <a:ext cx="46037"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04" name="Rectangle 15"/>
          <p:cNvSpPr>
            <a:spLocks noChangeArrowheads="1"/>
          </p:cNvSpPr>
          <p:nvPr/>
        </p:nvSpPr>
        <p:spPr bwMode="auto">
          <a:xfrm rot="-5400000">
            <a:off x="1050132" y="21328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05" name="Rectangle 16"/>
          <p:cNvSpPr>
            <a:spLocks noChangeArrowheads="1"/>
          </p:cNvSpPr>
          <p:nvPr/>
        </p:nvSpPr>
        <p:spPr bwMode="auto">
          <a:xfrm rot="-5400000">
            <a:off x="1050132" y="2083594"/>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306" name="Rectangle 17"/>
          <p:cNvSpPr>
            <a:spLocks noChangeArrowheads="1"/>
          </p:cNvSpPr>
          <p:nvPr/>
        </p:nvSpPr>
        <p:spPr bwMode="auto">
          <a:xfrm rot="-5400000">
            <a:off x="1054100" y="2039938"/>
            <a:ext cx="428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307" name="Rectangle 18"/>
          <p:cNvSpPr>
            <a:spLocks noChangeArrowheads="1"/>
          </p:cNvSpPr>
          <p:nvPr/>
        </p:nvSpPr>
        <p:spPr bwMode="auto">
          <a:xfrm rot="-5400000">
            <a:off x="1050132" y="198675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08" name="Freeform 19"/>
          <p:cNvSpPr>
            <a:spLocks/>
          </p:cNvSpPr>
          <p:nvPr/>
        </p:nvSpPr>
        <p:spPr bwMode="auto">
          <a:xfrm>
            <a:off x="3429000" y="1735138"/>
            <a:ext cx="579438" cy="762000"/>
          </a:xfrm>
          <a:custGeom>
            <a:avLst/>
            <a:gdLst>
              <a:gd name="T0" fmla="*/ 0 w 976"/>
              <a:gd name="T1" fmla="*/ 2147483647 h 1504"/>
              <a:gd name="T2" fmla="*/ 0 w 976"/>
              <a:gd name="T3" fmla="*/ 2147483647 h 1504"/>
              <a:gd name="T4" fmla="*/ 2147483647 w 976"/>
              <a:gd name="T5" fmla="*/ 2147483647 h 1504"/>
              <a:gd name="T6" fmla="*/ 2147483647 w 976"/>
              <a:gd name="T7" fmla="*/ 2147483647 h 1504"/>
              <a:gd name="T8" fmla="*/ 2147483647 w 976"/>
              <a:gd name="T9" fmla="*/ 2147483647 h 1504"/>
              <a:gd name="T10" fmla="*/ 0 w 976"/>
              <a:gd name="T11" fmla="*/ 2147483647 h 1504"/>
              <a:gd name="T12" fmla="*/ 0 60000 65536"/>
              <a:gd name="T13" fmla="*/ 0 60000 65536"/>
              <a:gd name="T14" fmla="*/ 0 60000 65536"/>
              <a:gd name="T15" fmla="*/ 0 60000 65536"/>
              <a:gd name="T16" fmla="*/ 0 60000 65536"/>
              <a:gd name="T17" fmla="*/ 0 60000 65536"/>
              <a:gd name="T18" fmla="*/ 0 w 976"/>
              <a:gd name="T19" fmla="*/ 0 h 1504"/>
              <a:gd name="T20" fmla="*/ 976 w 976"/>
              <a:gd name="T21" fmla="*/ 1504 h 1504"/>
            </a:gdLst>
            <a:ahLst/>
            <a:cxnLst>
              <a:cxn ang="T12">
                <a:pos x="T0" y="T1"/>
              </a:cxn>
              <a:cxn ang="T13">
                <a:pos x="T2" y="T3"/>
              </a:cxn>
              <a:cxn ang="T14">
                <a:pos x="T4" y="T5"/>
              </a:cxn>
              <a:cxn ang="T15">
                <a:pos x="T6" y="T7"/>
              </a:cxn>
              <a:cxn ang="T16">
                <a:pos x="T8" y="T9"/>
              </a:cxn>
              <a:cxn ang="T17">
                <a:pos x="T10" y="T11"/>
              </a:cxn>
            </a:cxnLst>
            <a:rect l="T18" t="T19" r="T20" b="T21"/>
            <a:pathLst>
              <a:path w="976" h="1504">
                <a:moveTo>
                  <a:pt x="0" y="1341"/>
                </a:moveTo>
                <a:lnTo>
                  <a:pt x="0" y="163"/>
                </a:lnTo>
                <a:cubicBezTo>
                  <a:pt x="305" y="0"/>
                  <a:pt x="671" y="0"/>
                  <a:pt x="976" y="163"/>
                </a:cubicBezTo>
                <a:lnTo>
                  <a:pt x="976" y="1341"/>
                </a:lnTo>
                <a:cubicBezTo>
                  <a:pt x="671" y="1504"/>
                  <a:pt x="305" y="1504"/>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309" name="Freeform 20"/>
          <p:cNvSpPr>
            <a:spLocks noEditPoints="1"/>
          </p:cNvSpPr>
          <p:nvPr/>
        </p:nvSpPr>
        <p:spPr bwMode="auto">
          <a:xfrm>
            <a:off x="3429000" y="1735138"/>
            <a:ext cx="579438" cy="762000"/>
          </a:xfrm>
          <a:custGeom>
            <a:avLst/>
            <a:gdLst>
              <a:gd name="T0" fmla="*/ 0 w 976"/>
              <a:gd name="T1" fmla="*/ 2147483647 h 1504"/>
              <a:gd name="T2" fmla="*/ 0 w 976"/>
              <a:gd name="T3" fmla="*/ 2147483647 h 1504"/>
              <a:gd name="T4" fmla="*/ 2147483647 w 976"/>
              <a:gd name="T5" fmla="*/ 2147483647 h 1504"/>
              <a:gd name="T6" fmla="*/ 2147483647 w 976"/>
              <a:gd name="T7" fmla="*/ 2147483647 h 1504"/>
              <a:gd name="T8" fmla="*/ 2147483647 w 976"/>
              <a:gd name="T9" fmla="*/ 2147483647 h 1504"/>
              <a:gd name="T10" fmla="*/ 0 w 976"/>
              <a:gd name="T11" fmla="*/ 2147483647 h 1504"/>
              <a:gd name="T12" fmla="*/ 0 w 976"/>
              <a:gd name="T13" fmla="*/ 2147483647 h 1504"/>
              <a:gd name="T14" fmla="*/ 2147483647 w 976"/>
              <a:gd name="T15" fmla="*/ 2147483647 h 1504"/>
              <a:gd name="T16" fmla="*/ 0 60000 65536"/>
              <a:gd name="T17" fmla="*/ 0 60000 65536"/>
              <a:gd name="T18" fmla="*/ 0 60000 65536"/>
              <a:gd name="T19" fmla="*/ 0 60000 65536"/>
              <a:gd name="T20" fmla="*/ 0 60000 65536"/>
              <a:gd name="T21" fmla="*/ 0 60000 65536"/>
              <a:gd name="T22" fmla="*/ 0 60000 65536"/>
              <a:gd name="T23" fmla="*/ 0 60000 65536"/>
              <a:gd name="T24" fmla="*/ 0 w 976"/>
              <a:gd name="T25" fmla="*/ 0 h 1504"/>
              <a:gd name="T26" fmla="*/ 976 w 976"/>
              <a:gd name="T27" fmla="*/ 1504 h 1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6" h="1504">
                <a:moveTo>
                  <a:pt x="0" y="1341"/>
                </a:moveTo>
                <a:lnTo>
                  <a:pt x="0" y="163"/>
                </a:lnTo>
                <a:cubicBezTo>
                  <a:pt x="305" y="0"/>
                  <a:pt x="671" y="0"/>
                  <a:pt x="976" y="163"/>
                </a:cubicBezTo>
                <a:lnTo>
                  <a:pt x="976" y="1341"/>
                </a:lnTo>
                <a:cubicBezTo>
                  <a:pt x="671" y="1504"/>
                  <a:pt x="305" y="1504"/>
                  <a:pt x="0" y="1341"/>
                </a:cubicBezTo>
                <a:moveTo>
                  <a:pt x="0" y="163"/>
                </a:moveTo>
                <a:cubicBezTo>
                  <a:pt x="305" y="325"/>
                  <a:pt x="671" y="325"/>
                  <a:pt x="976" y="163"/>
                </a:cubicBezTo>
              </a:path>
            </a:pathLst>
          </a:custGeom>
          <a:noFill/>
          <a:ln w="1588" cap="rnd">
            <a:solidFill>
              <a:srgbClr val="000000"/>
            </a:solidFill>
            <a:prstDash val="solid"/>
            <a:round/>
            <a:headEnd/>
            <a:tailEnd/>
          </a:ln>
        </p:spPr>
        <p:txBody>
          <a:bodyPr/>
          <a:lstStyle/>
          <a:p>
            <a:endParaRPr lang="en-US" dirty="0"/>
          </a:p>
        </p:txBody>
      </p:sp>
      <p:sp>
        <p:nvSpPr>
          <p:cNvPr id="12310" name="Rectangle 21"/>
          <p:cNvSpPr>
            <a:spLocks noChangeArrowheads="1"/>
          </p:cNvSpPr>
          <p:nvPr/>
        </p:nvSpPr>
        <p:spPr bwMode="auto">
          <a:xfrm rot="-5400000">
            <a:off x="3597275" y="2214563"/>
            <a:ext cx="428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311" name="Rectangle 22"/>
          <p:cNvSpPr>
            <a:spLocks noChangeArrowheads="1"/>
          </p:cNvSpPr>
          <p:nvPr/>
        </p:nvSpPr>
        <p:spPr bwMode="auto">
          <a:xfrm rot="-5400000">
            <a:off x="3593307" y="216773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12" name="Rectangle 23"/>
          <p:cNvSpPr>
            <a:spLocks noChangeArrowheads="1"/>
          </p:cNvSpPr>
          <p:nvPr/>
        </p:nvSpPr>
        <p:spPr bwMode="auto">
          <a:xfrm rot="-5400000">
            <a:off x="3589338" y="2114550"/>
            <a:ext cx="5873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313" name="Rectangle 24"/>
          <p:cNvSpPr>
            <a:spLocks noChangeArrowheads="1"/>
          </p:cNvSpPr>
          <p:nvPr/>
        </p:nvSpPr>
        <p:spPr bwMode="auto">
          <a:xfrm rot="-5400000">
            <a:off x="3593307" y="206295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14" name="Rectangle 25"/>
          <p:cNvSpPr>
            <a:spLocks noChangeArrowheads="1"/>
          </p:cNvSpPr>
          <p:nvPr/>
        </p:nvSpPr>
        <p:spPr bwMode="auto">
          <a:xfrm rot="-5400000">
            <a:off x="3590926" y="2009775"/>
            <a:ext cx="55562"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C</a:t>
            </a:r>
            <a:endParaRPr lang="en-US" sz="2000" b="1" dirty="0">
              <a:solidFill>
                <a:schemeClr val="bg1"/>
              </a:solidFill>
            </a:endParaRPr>
          </a:p>
        </p:txBody>
      </p:sp>
      <p:sp>
        <p:nvSpPr>
          <p:cNvPr id="12315" name="Rectangle 26"/>
          <p:cNvSpPr>
            <a:spLocks noChangeArrowheads="1"/>
          </p:cNvSpPr>
          <p:nvPr/>
        </p:nvSpPr>
        <p:spPr bwMode="auto">
          <a:xfrm rot="-5400000">
            <a:off x="3593307" y="1956594"/>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Y</a:t>
            </a:r>
            <a:endParaRPr lang="en-US" sz="2000" b="1" dirty="0">
              <a:solidFill>
                <a:schemeClr val="bg1"/>
              </a:solidFill>
            </a:endParaRPr>
          </a:p>
        </p:txBody>
      </p:sp>
      <p:sp>
        <p:nvSpPr>
          <p:cNvPr id="12316" name="Rectangle 27"/>
          <p:cNvSpPr>
            <a:spLocks noChangeArrowheads="1"/>
          </p:cNvSpPr>
          <p:nvPr/>
        </p:nvSpPr>
        <p:spPr bwMode="auto">
          <a:xfrm rot="-5400000">
            <a:off x="3698082" y="21836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317" name="Rectangle 28"/>
          <p:cNvSpPr>
            <a:spLocks noChangeArrowheads="1"/>
          </p:cNvSpPr>
          <p:nvPr/>
        </p:nvSpPr>
        <p:spPr bwMode="auto">
          <a:xfrm rot="-5400000">
            <a:off x="3700463" y="2136775"/>
            <a:ext cx="4603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18" name="Rectangle 29"/>
          <p:cNvSpPr>
            <a:spLocks noChangeArrowheads="1"/>
          </p:cNvSpPr>
          <p:nvPr/>
        </p:nvSpPr>
        <p:spPr bwMode="auto">
          <a:xfrm rot="-5400000">
            <a:off x="3698082" y="20947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19" name="Rectangle 30"/>
          <p:cNvSpPr>
            <a:spLocks noChangeArrowheads="1"/>
          </p:cNvSpPr>
          <p:nvPr/>
        </p:nvSpPr>
        <p:spPr bwMode="auto">
          <a:xfrm rot="-5400000">
            <a:off x="3694113" y="2041525"/>
            <a:ext cx="5873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320" name="Rectangle 31"/>
          <p:cNvSpPr>
            <a:spLocks noChangeArrowheads="1"/>
          </p:cNvSpPr>
          <p:nvPr/>
        </p:nvSpPr>
        <p:spPr bwMode="auto">
          <a:xfrm rot="-5400000">
            <a:off x="3698082" y="1981994"/>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21" name="Rectangle 32"/>
          <p:cNvSpPr>
            <a:spLocks noChangeArrowheads="1"/>
          </p:cNvSpPr>
          <p:nvPr/>
        </p:nvSpPr>
        <p:spPr bwMode="auto">
          <a:xfrm rot="-5400000">
            <a:off x="3803650" y="2174875"/>
            <a:ext cx="460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22" name="Rectangle 33"/>
          <p:cNvSpPr>
            <a:spLocks noChangeArrowheads="1"/>
          </p:cNvSpPr>
          <p:nvPr/>
        </p:nvSpPr>
        <p:spPr bwMode="auto">
          <a:xfrm rot="-5400000">
            <a:off x="3801269" y="213598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23" name="Rectangle 34"/>
          <p:cNvSpPr>
            <a:spLocks noChangeArrowheads="1"/>
          </p:cNvSpPr>
          <p:nvPr/>
        </p:nvSpPr>
        <p:spPr bwMode="auto">
          <a:xfrm rot="-5400000">
            <a:off x="3801269" y="208676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324" name="Rectangle 35"/>
          <p:cNvSpPr>
            <a:spLocks noChangeArrowheads="1"/>
          </p:cNvSpPr>
          <p:nvPr/>
        </p:nvSpPr>
        <p:spPr bwMode="auto">
          <a:xfrm rot="-5400000">
            <a:off x="3805237" y="2043113"/>
            <a:ext cx="428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325" name="Rectangle 36"/>
          <p:cNvSpPr>
            <a:spLocks noChangeArrowheads="1"/>
          </p:cNvSpPr>
          <p:nvPr/>
        </p:nvSpPr>
        <p:spPr bwMode="auto">
          <a:xfrm rot="-5400000">
            <a:off x="3801269" y="198993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26" name="Rectangle 37"/>
          <p:cNvSpPr>
            <a:spLocks noChangeArrowheads="1"/>
          </p:cNvSpPr>
          <p:nvPr/>
        </p:nvSpPr>
        <p:spPr bwMode="auto">
          <a:xfrm>
            <a:off x="1501775" y="1900238"/>
            <a:ext cx="771525" cy="495300"/>
          </a:xfrm>
          <a:prstGeom prst="rect">
            <a:avLst/>
          </a:prstGeom>
          <a:solidFill>
            <a:srgbClr val="FFFFFF"/>
          </a:solidFill>
          <a:ln w="9525">
            <a:noFill/>
            <a:miter lim="800000"/>
            <a:headEnd/>
            <a:tailEnd/>
          </a:ln>
        </p:spPr>
        <p:txBody>
          <a:bodyPr/>
          <a:lstStyle/>
          <a:p>
            <a:endParaRPr lang="en-US" dirty="0"/>
          </a:p>
        </p:txBody>
      </p:sp>
      <p:sp>
        <p:nvSpPr>
          <p:cNvPr id="12327" name="Freeform 38"/>
          <p:cNvSpPr>
            <a:spLocks noEditPoints="1"/>
          </p:cNvSpPr>
          <p:nvPr/>
        </p:nvSpPr>
        <p:spPr bwMode="auto">
          <a:xfrm>
            <a:off x="1501775" y="1900238"/>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328" name="Rectangle 39"/>
          <p:cNvSpPr>
            <a:spLocks noChangeArrowheads="1"/>
          </p:cNvSpPr>
          <p:nvPr/>
        </p:nvSpPr>
        <p:spPr bwMode="auto">
          <a:xfrm>
            <a:off x="1790700" y="2058988"/>
            <a:ext cx="24288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Source</a:t>
            </a:r>
            <a:endParaRPr lang="en-US" sz="2000" b="1" dirty="0">
              <a:solidFill>
                <a:schemeClr val="bg1"/>
              </a:solidFill>
            </a:endParaRPr>
          </a:p>
        </p:txBody>
      </p:sp>
      <p:sp>
        <p:nvSpPr>
          <p:cNvPr id="12329" name="Rectangle 40"/>
          <p:cNvSpPr>
            <a:spLocks noChangeArrowheads="1"/>
          </p:cNvSpPr>
          <p:nvPr/>
        </p:nvSpPr>
        <p:spPr bwMode="auto">
          <a:xfrm>
            <a:off x="1763713" y="2149475"/>
            <a:ext cx="28575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Qualifier</a:t>
            </a:r>
            <a:endParaRPr lang="en-US" sz="2000" b="1" dirty="0">
              <a:solidFill>
                <a:schemeClr val="bg1"/>
              </a:solidFill>
            </a:endParaRPr>
          </a:p>
        </p:txBody>
      </p:sp>
      <p:sp>
        <p:nvSpPr>
          <p:cNvPr id="12330" name="Rectangle 41"/>
          <p:cNvSpPr>
            <a:spLocks noChangeArrowheads="1"/>
          </p:cNvSpPr>
          <p:nvPr/>
        </p:nvSpPr>
        <p:spPr bwMode="auto">
          <a:xfrm>
            <a:off x="2465388" y="1241425"/>
            <a:ext cx="771525" cy="493713"/>
          </a:xfrm>
          <a:prstGeom prst="rect">
            <a:avLst/>
          </a:prstGeom>
          <a:solidFill>
            <a:srgbClr val="FFFFFF"/>
          </a:solidFill>
          <a:ln w="9525">
            <a:noFill/>
            <a:miter lim="800000"/>
            <a:headEnd/>
            <a:tailEnd/>
          </a:ln>
        </p:spPr>
        <p:txBody>
          <a:bodyPr/>
          <a:lstStyle/>
          <a:p>
            <a:endParaRPr lang="en-US" dirty="0"/>
          </a:p>
        </p:txBody>
      </p:sp>
      <p:sp>
        <p:nvSpPr>
          <p:cNvPr id="12331" name="Freeform 42"/>
          <p:cNvSpPr>
            <a:spLocks noEditPoints="1"/>
          </p:cNvSpPr>
          <p:nvPr/>
        </p:nvSpPr>
        <p:spPr bwMode="auto">
          <a:xfrm>
            <a:off x="2465388" y="1241425"/>
            <a:ext cx="771525" cy="493713"/>
          </a:xfrm>
          <a:custGeom>
            <a:avLst/>
            <a:gdLst>
              <a:gd name="T0" fmla="*/ 0 w 486"/>
              <a:gd name="T1" fmla="*/ 2147483647 h 311"/>
              <a:gd name="T2" fmla="*/ 2147483647 w 486"/>
              <a:gd name="T3" fmla="*/ 2147483647 h 311"/>
              <a:gd name="T4" fmla="*/ 2147483647 w 486"/>
              <a:gd name="T5" fmla="*/ 0 h 311"/>
              <a:gd name="T6" fmla="*/ 0 w 486"/>
              <a:gd name="T7" fmla="*/ 0 h 311"/>
              <a:gd name="T8" fmla="*/ 0 w 486"/>
              <a:gd name="T9" fmla="*/ 2147483647 h 311"/>
              <a:gd name="T10" fmla="*/ 2147483647 w 486"/>
              <a:gd name="T11" fmla="*/ 2147483647 h 311"/>
              <a:gd name="T12" fmla="*/ 2147483647 w 486"/>
              <a:gd name="T13" fmla="*/ 0 h 311"/>
              <a:gd name="T14" fmla="*/ 2147483647 w 486"/>
              <a:gd name="T15" fmla="*/ 2147483647 h 311"/>
              <a:gd name="T16" fmla="*/ 2147483647 w 486"/>
              <a:gd name="T17" fmla="*/ 0 h 3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1"/>
              <a:gd name="T29" fmla="*/ 486 w 486"/>
              <a:gd name="T30" fmla="*/ 311 h 3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1">
                <a:moveTo>
                  <a:pt x="0" y="311"/>
                </a:moveTo>
                <a:lnTo>
                  <a:pt x="486" y="311"/>
                </a:lnTo>
                <a:lnTo>
                  <a:pt x="486" y="0"/>
                </a:lnTo>
                <a:lnTo>
                  <a:pt x="0" y="0"/>
                </a:lnTo>
                <a:lnTo>
                  <a:pt x="0" y="311"/>
                </a:lnTo>
                <a:moveTo>
                  <a:pt x="61" y="311"/>
                </a:moveTo>
                <a:lnTo>
                  <a:pt x="61" y="0"/>
                </a:lnTo>
                <a:moveTo>
                  <a:pt x="425" y="311"/>
                </a:moveTo>
                <a:lnTo>
                  <a:pt x="425" y="0"/>
                </a:lnTo>
              </a:path>
            </a:pathLst>
          </a:custGeom>
          <a:noFill/>
          <a:ln w="1588" cap="rnd">
            <a:solidFill>
              <a:srgbClr val="000000"/>
            </a:solidFill>
            <a:prstDash val="solid"/>
            <a:round/>
            <a:headEnd/>
            <a:tailEnd/>
          </a:ln>
        </p:spPr>
        <p:txBody>
          <a:bodyPr/>
          <a:lstStyle/>
          <a:p>
            <a:endParaRPr lang="en-US" dirty="0"/>
          </a:p>
        </p:txBody>
      </p:sp>
      <p:sp>
        <p:nvSpPr>
          <p:cNvPr id="12332" name="Rectangle 43"/>
          <p:cNvSpPr>
            <a:spLocks noChangeArrowheads="1"/>
          </p:cNvSpPr>
          <p:nvPr/>
        </p:nvSpPr>
        <p:spPr bwMode="auto">
          <a:xfrm>
            <a:off x="2695575" y="1443038"/>
            <a:ext cx="3476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333" name="Rectangle 44"/>
          <p:cNvSpPr>
            <a:spLocks noChangeArrowheads="1"/>
          </p:cNvSpPr>
          <p:nvPr/>
        </p:nvSpPr>
        <p:spPr bwMode="auto">
          <a:xfrm>
            <a:off x="2465388" y="1900238"/>
            <a:ext cx="771525" cy="495300"/>
          </a:xfrm>
          <a:prstGeom prst="rect">
            <a:avLst/>
          </a:prstGeom>
          <a:solidFill>
            <a:srgbClr val="FFFFFF"/>
          </a:solidFill>
          <a:ln w="9525">
            <a:noFill/>
            <a:miter lim="800000"/>
            <a:headEnd/>
            <a:tailEnd/>
          </a:ln>
        </p:spPr>
        <p:txBody>
          <a:bodyPr/>
          <a:lstStyle/>
          <a:p>
            <a:endParaRPr lang="en-US" dirty="0"/>
          </a:p>
        </p:txBody>
      </p:sp>
      <p:sp>
        <p:nvSpPr>
          <p:cNvPr id="12334" name="Freeform 45"/>
          <p:cNvSpPr>
            <a:spLocks noEditPoints="1"/>
          </p:cNvSpPr>
          <p:nvPr/>
        </p:nvSpPr>
        <p:spPr bwMode="auto">
          <a:xfrm>
            <a:off x="2465388" y="1900238"/>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335" name="Rectangle 46"/>
          <p:cNvSpPr>
            <a:spLocks noChangeArrowheads="1"/>
          </p:cNvSpPr>
          <p:nvPr/>
        </p:nvSpPr>
        <p:spPr bwMode="auto">
          <a:xfrm>
            <a:off x="2695575" y="2100263"/>
            <a:ext cx="3476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336" name="Rectangle 47"/>
          <p:cNvSpPr>
            <a:spLocks noChangeArrowheads="1"/>
          </p:cNvSpPr>
          <p:nvPr/>
        </p:nvSpPr>
        <p:spPr bwMode="auto">
          <a:xfrm>
            <a:off x="2465388" y="2559050"/>
            <a:ext cx="771525" cy="495300"/>
          </a:xfrm>
          <a:prstGeom prst="rect">
            <a:avLst/>
          </a:prstGeom>
          <a:solidFill>
            <a:srgbClr val="FFFFFF"/>
          </a:solidFill>
          <a:ln w="9525">
            <a:noFill/>
            <a:miter lim="800000"/>
            <a:headEnd/>
            <a:tailEnd/>
          </a:ln>
        </p:spPr>
        <p:txBody>
          <a:bodyPr/>
          <a:lstStyle/>
          <a:p>
            <a:endParaRPr lang="en-US" dirty="0"/>
          </a:p>
        </p:txBody>
      </p:sp>
      <p:sp>
        <p:nvSpPr>
          <p:cNvPr id="12337" name="Freeform 48"/>
          <p:cNvSpPr>
            <a:spLocks noEditPoints="1"/>
          </p:cNvSpPr>
          <p:nvPr/>
        </p:nvSpPr>
        <p:spPr bwMode="auto">
          <a:xfrm>
            <a:off x="2465388" y="2559050"/>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338" name="Rectangle 49"/>
          <p:cNvSpPr>
            <a:spLocks noChangeArrowheads="1"/>
          </p:cNvSpPr>
          <p:nvPr/>
        </p:nvSpPr>
        <p:spPr bwMode="auto">
          <a:xfrm>
            <a:off x="2695575" y="2765425"/>
            <a:ext cx="3476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339" name="Rectangle 50"/>
          <p:cNvSpPr>
            <a:spLocks noChangeArrowheads="1"/>
          </p:cNvSpPr>
          <p:nvPr/>
        </p:nvSpPr>
        <p:spPr bwMode="auto">
          <a:xfrm>
            <a:off x="1335088" y="3179763"/>
            <a:ext cx="2006600" cy="168275"/>
          </a:xfrm>
          <a:prstGeom prst="rect">
            <a:avLst/>
          </a:prstGeom>
          <a:noFill/>
          <a:ln w="9525">
            <a:noFill/>
            <a:miter lim="800000"/>
            <a:headEnd/>
            <a:tailEnd/>
          </a:ln>
        </p:spPr>
        <p:txBody>
          <a:bodyPr wrap="none" lIns="0" tIns="0" rIns="0" bIns="0">
            <a:spAutoFit/>
          </a:bodyPr>
          <a:lstStyle/>
          <a:p>
            <a:pPr algn="ctr">
              <a:lnSpc>
                <a:spcPct val="85000"/>
              </a:lnSpc>
            </a:pPr>
            <a:r>
              <a:rPr lang="en-US" sz="1300" b="1" dirty="0"/>
              <a:t>Stage 1 - Legacy Extracts</a:t>
            </a:r>
            <a:endParaRPr lang="en-US" sz="2000" b="1" dirty="0"/>
          </a:p>
        </p:txBody>
      </p:sp>
      <p:sp>
        <p:nvSpPr>
          <p:cNvPr id="12340" name="Line 51"/>
          <p:cNvSpPr>
            <a:spLocks noChangeShapeType="1"/>
          </p:cNvSpPr>
          <p:nvPr/>
        </p:nvSpPr>
        <p:spPr bwMode="auto">
          <a:xfrm>
            <a:off x="1309688" y="2147888"/>
            <a:ext cx="141287" cy="0"/>
          </a:xfrm>
          <a:prstGeom prst="line">
            <a:avLst/>
          </a:prstGeom>
          <a:noFill/>
          <a:ln w="1588" cap="rnd">
            <a:solidFill>
              <a:srgbClr val="000000"/>
            </a:solidFill>
            <a:round/>
            <a:headEnd/>
            <a:tailEnd/>
          </a:ln>
        </p:spPr>
        <p:txBody>
          <a:bodyPr/>
          <a:lstStyle/>
          <a:p>
            <a:endParaRPr lang="en-US" dirty="0"/>
          </a:p>
        </p:txBody>
      </p:sp>
      <p:sp>
        <p:nvSpPr>
          <p:cNvPr id="12341" name="Freeform 52"/>
          <p:cNvSpPr>
            <a:spLocks/>
          </p:cNvSpPr>
          <p:nvPr/>
        </p:nvSpPr>
        <p:spPr bwMode="auto">
          <a:xfrm>
            <a:off x="1443038"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342" name="Freeform 53"/>
          <p:cNvSpPr>
            <a:spLocks/>
          </p:cNvSpPr>
          <p:nvPr/>
        </p:nvSpPr>
        <p:spPr bwMode="auto">
          <a:xfrm>
            <a:off x="2273300" y="2147888"/>
            <a:ext cx="141288" cy="658812"/>
          </a:xfrm>
          <a:custGeom>
            <a:avLst/>
            <a:gdLst>
              <a:gd name="T0" fmla="*/ 0 w 89"/>
              <a:gd name="T1" fmla="*/ 0 h 415"/>
              <a:gd name="T2" fmla="*/ 2147483647 w 89"/>
              <a:gd name="T3" fmla="*/ 0 h 415"/>
              <a:gd name="T4" fmla="*/ 2147483647 w 89"/>
              <a:gd name="T5" fmla="*/ 2147483647 h 415"/>
              <a:gd name="T6" fmla="*/ 2147483647 w 89"/>
              <a:gd name="T7" fmla="*/ 2147483647 h 415"/>
              <a:gd name="T8" fmla="*/ 0 60000 65536"/>
              <a:gd name="T9" fmla="*/ 0 60000 65536"/>
              <a:gd name="T10" fmla="*/ 0 60000 65536"/>
              <a:gd name="T11" fmla="*/ 0 60000 65536"/>
              <a:gd name="T12" fmla="*/ 0 w 89"/>
              <a:gd name="T13" fmla="*/ 0 h 415"/>
              <a:gd name="T14" fmla="*/ 89 w 89"/>
              <a:gd name="T15" fmla="*/ 415 h 415"/>
            </a:gdLst>
            <a:ahLst/>
            <a:cxnLst>
              <a:cxn ang="T8">
                <a:pos x="T0" y="T1"/>
              </a:cxn>
              <a:cxn ang="T9">
                <a:pos x="T2" y="T3"/>
              </a:cxn>
              <a:cxn ang="T10">
                <a:pos x="T4" y="T5"/>
              </a:cxn>
              <a:cxn ang="T11">
                <a:pos x="T6" y="T7"/>
              </a:cxn>
            </a:cxnLst>
            <a:rect l="T12" t="T13" r="T14" b="T15"/>
            <a:pathLst>
              <a:path w="89" h="415">
                <a:moveTo>
                  <a:pt x="0" y="0"/>
                </a:moveTo>
                <a:lnTo>
                  <a:pt x="78" y="0"/>
                </a:lnTo>
                <a:lnTo>
                  <a:pt x="78" y="415"/>
                </a:lnTo>
                <a:lnTo>
                  <a:pt x="89" y="415"/>
                </a:lnTo>
              </a:path>
            </a:pathLst>
          </a:custGeom>
          <a:noFill/>
          <a:ln w="1588" cap="rnd">
            <a:solidFill>
              <a:srgbClr val="000000"/>
            </a:solidFill>
            <a:prstDash val="solid"/>
            <a:round/>
            <a:headEnd/>
            <a:tailEnd/>
          </a:ln>
        </p:spPr>
        <p:txBody>
          <a:bodyPr/>
          <a:lstStyle/>
          <a:p>
            <a:endParaRPr lang="en-US" dirty="0"/>
          </a:p>
        </p:txBody>
      </p:sp>
      <p:sp>
        <p:nvSpPr>
          <p:cNvPr id="12343" name="Freeform 54"/>
          <p:cNvSpPr>
            <a:spLocks/>
          </p:cNvSpPr>
          <p:nvPr/>
        </p:nvSpPr>
        <p:spPr bwMode="auto">
          <a:xfrm>
            <a:off x="2406650" y="2781300"/>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344" name="Line 55"/>
          <p:cNvSpPr>
            <a:spLocks noChangeShapeType="1"/>
          </p:cNvSpPr>
          <p:nvPr/>
        </p:nvSpPr>
        <p:spPr bwMode="auto">
          <a:xfrm>
            <a:off x="2273300" y="2147888"/>
            <a:ext cx="141288" cy="0"/>
          </a:xfrm>
          <a:prstGeom prst="line">
            <a:avLst/>
          </a:prstGeom>
          <a:noFill/>
          <a:ln w="1588" cap="rnd">
            <a:solidFill>
              <a:srgbClr val="000000"/>
            </a:solidFill>
            <a:round/>
            <a:headEnd/>
            <a:tailEnd/>
          </a:ln>
        </p:spPr>
        <p:txBody>
          <a:bodyPr/>
          <a:lstStyle/>
          <a:p>
            <a:endParaRPr lang="en-US" dirty="0"/>
          </a:p>
        </p:txBody>
      </p:sp>
      <p:sp>
        <p:nvSpPr>
          <p:cNvPr id="12345" name="Freeform 56"/>
          <p:cNvSpPr>
            <a:spLocks/>
          </p:cNvSpPr>
          <p:nvPr/>
        </p:nvSpPr>
        <p:spPr bwMode="auto">
          <a:xfrm>
            <a:off x="2406650" y="2122488"/>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346" name="Freeform 57"/>
          <p:cNvSpPr>
            <a:spLocks/>
          </p:cNvSpPr>
          <p:nvPr/>
        </p:nvSpPr>
        <p:spPr bwMode="auto">
          <a:xfrm>
            <a:off x="2273300" y="1487488"/>
            <a:ext cx="141288" cy="660400"/>
          </a:xfrm>
          <a:custGeom>
            <a:avLst/>
            <a:gdLst>
              <a:gd name="T0" fmla="*/ 0 w 89"/>
              <a:gd name="T1" fmla="*/ 2147483647 h 416"/>
              <a:gd name="T2" fmla="*/ 2147483647 w 89"/>
              <a:gd name="T3" fmla="*/ 2147483647 h 416"/>
              <a:gd name="T4" fmla="*/ 2147483647 w 89"/>
              <a:gd name="T5" fmla="*/ 0 h 416"/>
              <a:gd name="T6" fmla="*/ 2147483647 w 89"/>
              <a:gd name="T7" fmla="*/ 0 h 416"/>
              <a:gd name="T8" fmla="*/ 0 60000 65536"/>
              <a:gd name="T9" fmla="*/ 0 60000 65536"/>
              <a:gd name="T10" fmla="*/ 0 60000 65536"/>
              <a:gd name="T11" fmla="*/ 0 60000 65536"/>
              <a:gd name="T12" fmla="*/ 0 w 89"/>
              <a:gd name="T13" fmla="*/ 0 h 416"/>
              <a:gd name="T14" fmla="*/ 89 w 89"/>
              <a:gd name="T15" fmla="*/ 416 h 416"/>
            </a:gdLst>
            <a:ahLst/>
            <a:cxnLst>
              <a:cxn ang="T8">
                <a:pos x="T0" y="T1"/>
              </a:cxn>
              <a:cxn ang="T9">
                <a:pos x="T2" y="T3"/>
              </a:cxn>
              <a:cxn ang="T10">
                <a:pos x="T4" y="T5"/>
              </a:cxn>
              <a:cxn ang="T11">
                <a:pos x="T6" y="T7"/>
              </a:cxn>
            </a:cxnLst>
            <a:rect l="T12" t="T13" r="T14" b="T15"/>
            <a:pathLst>
              <a:path w="89" h="416">
                <a:moveTo>
                  <a:pt x="0" y="416"/>
                </a:moveTo>
                <a:lnTo>
                  <a:pt x="78" y="416"/>
                </a:lnTo>
                <a:lnTo>
                  <a:pt x="78" y="0"/>
                </a:lnTo>
                <a:lnTo>
                  <a:pt x="89" y="0"/>
                </a:lnTo>
              </a:path>
            </a:pathLst>
          </a:custGeom>
          <a:noFill/>
          <a:ln w="1588" cap="rnd">
            <a:solidFill>
              <a:srgbClr val="000000"/>
            </a:solidFill>
            <a:prstDash val="solid"/>
            <a:round/>
            <a:headEnd/>
            <a:tailEnd/>
          </a:ln>
        </p:spPr>
        <p:txBody>
          <a:bodyPr/>
          <a:lstStyle/>
          <a:p>
            <a:endParaRPr lang="en-US" dirty="0"/>
          </a:p>
        </p:txBody>
      </p:sp>
      <p:sp>
        <p:nvSpPr>
          <p:cNvPr id="12347" name="Freeform 58"/>
          <p:cNvSpPr>
            <a:spLocks/>
          </p:cNvSpPr>
          <p:nvPr/>
        </p:nvSpPr>
        <p:spPr bwMode="auto">
          <a:xfrm>
            <a:off x="2406650" y="1463675"/>
            <a:ext cx="58738" cy="49213"/>
          </a:xfrm>
          <a:custGeom>
            <a:avLst/>
            <a:gdLst>
              <a:gd name="T0" fmla="*/ 0 w 37"/>
              <a:gd name="T1" fmla="*/ 0 h 31"/>
              <a:gd name="T2" fmla="*/ 2147483647 w 37"/>
              <a:gd name="T3" fmla="*/ 2147483647 h 31"/>
              <a:gd name="T4" fmla="*/ 0 w 37"/>
              <a:gd name="T5" fmla="*/ 2147483647 h 31"/>
              <a:gd name="T6" fmla="*/ 0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0" y="0"/>
                </a:moveTo>
                <a:lnTo>
                  <a:pt x="37" y="15"/>
                </a:lnTo>
                <a:lnTo>
                  <a:pt x="0" y="31"/>
                </a:lnTo>
                <a:lnTo>
                  <a:pt x="0" y="0"/>
                </a:lnTo>
                <a:close/>
              </a:path>
            </a:pathLst>
          </a:custGeom>
          <a:solidFill>
            <a:srgbClr val="000000"/>
          </a:solidFill>
          <a:ln w="9525">
            <a:noFill/>
            <a:round/>
            <a:headEnd/>
            <a:tailEnd/>
          </a:ln>
        </p:spPr>
        <p:txBody>
          <a:bodyPr/>
          <a:lstStyle/>
          <a:p>
            <a:endParaRPr lang="en-US" dirty="0"/>
          </a:p>
        </p:txBody>
      </p:sp>
      <p:sp>
        <p:nvSpPr>
          <p:cNvPr id="12348" name="Freeform 59"/>
          <p:cNvSpPr>
            <a:spLocks/>
          </p:cNvSpPr>
          <p:nvPr/>
        </p:nvSpPr>
        <p:spPr bwMode="auto">
          <a:xfrm>
            <a:off x="3236913" y="2147888"/>
            <a:ext cx="141287" cy="658812"/>
          </a:xfrm>
          <a:custGeom>
            <a:avLst/>
            <a:gdLst>
              <a:gd name="T0" fmla="*/ 0 w 89"/>
              <a:gd name="T1" fmla="*/ 2147483647 h 415"/>
              <a:gd name="T2" fmla="*/ 2147483647 w 89"/>
              <a:gd name="T3" fmla="*/ 2147483647 h 415"/>
              <a:gd name="T4" fmla="*/ 2147483647 w 89"/>
              <a:gd name="T5" fmla="*/ 0 h 415"/>
              <a:gd name="T6" fmla="*/ 2147483647 w 89"/>
              <a:gd name="T7" fmla="*/ 0 h 415"/>
              <a:gd name="T8" fmla="*/ 0 60000 65536"/>
              <a:gd name="T9" fmla="*/ 0 60000 65536"/>
              <a:gd name="T10" fmla="*/ 0 60000 65536"/>
              <a:gd name="T11" fmla="*/ 0 60000 65536"/>
              <a:gd name="T12" fmla="*/ 0 w 89"/>
              <a:gd name="T13" fmla="*/ 0 h 415"/>
              <a:gd name="T14" fmla="*/ 89 w 89"/>
              <a:gd name="T15" fmla="*/ 415 h 415"/>
            </a:gdLst>
            <a:ahLst/>
            <a:cxnLst>
              <a:cxn ang="T8">
                <a:pos x="T0" y="T1"/>
              </a:cxn>
              <a:cxn ang="T9">
                <a:pos x="T2" y="T3"/>
              </a:cxn>
              <a:cxn ang="T10">
                <a:pos x="T4" y="T5"/>
              </a:cxn>
              <a:cxn ang="T11">
                <a:pos x="T6" y="T7"/>
              </a:cxn>
            </a:cxnLst>
            <a:rect l="T12" t="T13" r="T14" b="T15"/>
            <a:pathLst>
              <a:path w="89" h="415">
                <a:moveTo>
                  <a:pt x="0" y="415"/>
                </a:moveTo>
                <a:lnTo>
                  <a:pt x="78" y="415"/>
                </a:lnTo>
                <a:lnTo>
                  <a:pt x="78" y="0"/>
                </a:lnTo>
                <a:lnTo>
                  <a:pt x="89" y="0"/>
                </a:lnTo>
              </a:path>
            </a:pathLst>
          </a:custGeom>
          <a:noFill/>
          <a:ln w="1588" cap="rnd">
            <a:solidFill>
              <a:srgbClr val="000000"/>
            </a:solidFill>
            <a:prstDash val="solid"/>
            <a:round/>
            <a:headEnd/>
            <a:tailEnd/>
          </a:ln>
        </p:spPr>
        <p:txBody>
          <a:bodyPr/>
          <a:lstStyle/>
          <a:p>
            <a:endParaRPr lang="en-US" dirty="0"/>
          </a:p>
        </p:txBody>
      </p:sp>
      <p:sp>
        <p:nvSpPr>
          <p:cNvPr id="12349" name="Freeform 60"/>
          <p:cNvSpPr>
            <a:spLocks/>
          </p:cNvSpPr>
          <p:nvPr/>
        </p:nvSpPr>
        <p:spPr bwMode="auto">
          <a:xfrm>
            <a:off x="3370263"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350" name="Freeform 61"/>
          <p:cNvSpPr>
            <a:spLocks/>
          </p:cNvSpPr>
          <p:nvPr/>
        </p:nvSpPr>
        <p:spPr bwMode="auto">
          <a:xfrm>
            <a:off x="3236913" y="1487488"/>
            <a:ext cx="141287" cy="660400"/>
          </a:xfrm>
          <a:custGeom>
            <a:avLst/>
            <a:gdLst>
              <a:gd name="T0" fmla="*/ 0 w 89"/>
              <a:gd name="T1" fmla="*/ 0 h 416"/>
              <a:gd name="T2" fmla="*/ 2147483647 w 89"/>
              <a:gd name="T3" fmla="*/ 0 h 416"/>
              <a:gd name="T4" fmla="*/ 2147483647 w 89"/>
              <a:gd name="T5" fmla="*/ 2147483647 h 416"/>
              <a:gd name="T6" fmla="*/ 2147483647 w 89"/>
              <a:gd name="T7" fmla="*/ 2147483647 h 416"/>
              <a:gd name="T8" fmla="*/ 0 60000 65536"/>
              <a:gd name="T9" fmla="*/ 0 60000 65536"/>
              <a:gd name="T10" fmla="*/ 0 60000 65536"/>
              <a:gd name="T11" fmla="*/ 0 60000 65536"/>
              <a:gd name="T12" fmla="*/ 0 w 89"/>
              <a:gd name="T13" fmla="*/ 0 h 416"/>
              <a:gd name="T14" fmla="*/ 89 w 89"/>
              <a:gd name="T15" fmla="*/ 416 h 416"/>
            </a:gdLst>
            <a:ahLst/>
            <a:cxnLst>
              <a:cxn ang="T8">
                <a:pos x="T0" y="T1"/>
              </a:cxn>
              <a:cxn ang="T9">
                <a:pos x="T2" y="T3"/>
              </a:cxn>
              <a:cxn ang="T10">
                <a:pos x="T4" y="T5"/>
              </a:cxn>
              <a:cxn ang="T11">
                <a:pos x="T6" y="T7"/>
              </a:cxn>
            </a:cxnLst>
            <a:rect l="T12" t="T13" r="T14" b="T15"/>
            <a:pathLst>
              <a:path w="89" h="416">
                <a:moveTo>
                  <a:pt x="0" y="0"/>
                </a:moveTo>
                <a:lnTo>
                  <a:pt x="78" y="0"/>
                </a:lnTo>
                <a:lnTo>
                  <a:pt x="78" y="416"/>
                </a:lnTo>
                <a:lnTo>
                  <a:pt x="89" y="416"/>
                </a:lnTo>
              </a:path>
            </a:pathLst>
          </a:custGeom>
          <a:noFill/>
          <a:ln w="1588" cap="rnd">
            <a:solidFill>
              <a:srgbClr val="000000"/>
            </a:solidFill>
            <a:prstDash val="solid"/>
            <a:round/>
            <a:headEnd/>
            <a:tailEnd/>
          </a:ln>
        </p:spPr>
        <p:txBody>
          <a:bodyPr/>
          <a:lstStyle/>
          <a:p>
            <a:endParaRPr lang="en-US" dirty="0"/>
          </a:p>
        </p:txBody>
      </p:sp>
      <p:sp>
        <p:nvSpPr>
          <p:cNvPr id="12351" name="Freeform 62"/>
          <p:cNvSpPr>
            <a:spLocks/>
          </p:cNvSpPr>
          <p:nvPr/>
        </p:nvSpPr>
        <p:spPr bwMode="auto">
          <a:xfrm>
            <a:off x="3370263"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352" name="Line 63"/>
          <p:cNvSpPr>
            <a:spLocks noChangeShapeType="1"/>
          </p:cNvSpPr>
          <p:nvPr/>
        </p:nvSpPr>
        <p:spPr bwMode="auto">
          <a:xfrm>
            <a:off x="3236913" y="2147888"/>
            <a:ext cx="141287" cy="0"/>
          </a:xfrm>
          <a:prstGeom prst="line">
            <a:avLst/>
          </a:prstGeom>
          <a:noFill/>
          <a:ln w="1588" cap="rnd">
            <a:solidFill>
              <a:srgbClr val="000000"/>
            </a:solidFill>
            <a:round/>
            <a:headEnd/>
            <a:tailEnd/>
          </a:ln>
        </p:spPr>
        <p:txBody>
          <a:bodyPr/>
          <a:lstStyle/>
          <a:p>
            <a:endParaRPr lang="en-US" dirty="0"/>
          </a:p>
        </p:txBody>
      </p:sp>
      <p:sp>
        <p:nvSpPr>
          <p:cNvPr id="12353" name="Freeform 64"/>
          <p:cNvSpPr>
            <a:spLocks/>
          </p:cNvSpPr>
          <p:nvPr/>
        </p:nvSpPr>
        <p:spPr bwMode="auto">
          <a:xfrm>
            <a:off x="3370263"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354" name="Rectangle 65"/>
          <p:cNvSpPr>
            <a:spLocks noChangeArrowheads="1"/>
          </p:cNvSpPr>
          <p:nvPr/>
        </p:nvSpPr>
        <p:spPr bwMode="auto">
          <a:xfrm>
            <a:off x="4606925" y="993775"/>
            <a:ext cx="3759200" cy="2554288"/>
          </a:xfrm>
          <a:prstGeom prst="rect">
            <a:avLst/>
          </a:prstGeom>
          <a:solidFill>
            <a:srgbClr val="FFFFFF"/>
          </a:solidFill>
          <a:ln w="9525">
            <a:noFill/>
            <a:miter lim="800000"/>
            <a:headEnd/>
            <a:tailEnd/>
          </a:ln>
        </p:spPr>
        <p:txBody>
          <a:bodyPr/>
          <a:lstStyle/>
          <a:p>
            <a:endParaRPr lang="en-US" dirty="0"/>
          </a:p>
        </p:txBody>
      </p:sp>
      <p:sp>
        <p:nvSpPr>
          <p:cNvPr id="12355" name="Rectangle 66"/>
          <p:cNvSpPr>
            <a:spLocks noChangeArrowheads="1"/>
          </p:cNvSpPr>
          <p:nvPr/>
        </p:nvSpPr>
        <p:spPr bwMode="auto">
          <a:xfrm>
            <a:off x="4606925" y="993775"/>
            <a:ext cx="3759200" cy="2554288"/>
          </a:xfrm>
          <a:prstGeom prst="rect">
            <a:avLst/>
          </a:prstGeom>
          <a:solidFill>
            <a:srgbClr val="C0C0C0"/>
          </a:solidFill>
          <a:ln w="1651" cap="rnd">
            <a:solidFill>
              <a:srgbClr val="000000"/>
            </a:solidFill>
            <a:round/>
            <a:headEnd/>
            <a:tailEnd/>
          </a:ln>
        </p:spPr>
        <p:txBody>
          <a:bodyPr/>
          <a:lstStyle/>
          <a:p>
            <a:endParaRPr lang="en-US" dirty="0"/>
          </a:p>
        </p:txBody>
      </p:sp>
      <p:sp>
        <p:nvSpPr>
          <p:cNvPr id="12356" name="Freeform 67"/>
          <p:cNvSpPr>
            <a:spLocks/>
          </p:cNvSpPr>
          <p:nvPr/>
        </p:nvSpPr>
        <p:spPr bwMode="auto">
          <a:xfrm>
            <a:off x="4895850" y="1735138"/>
            <a:ext cx="579438" cy="762000"/>
          </a:xfrm>
          <a:custGeom>
            <a:avLst/>
            <a:gdLst>
              <a:gd name="T0" fmla="*/ 0 w 975"/>
              <a:gd name="T1" fmla="*/ 2147483647 h 1504"/>
              <a:gd name="T2" fmla="*/ 0 w 975"/>
              <a:gd name="T3" fmla="*/ 2147483647 h 1504"/>
              <a:gd name="T4" fmla="*/ 2147483647 w 975"/>
              <a:gd name="T5" fmla="*/ 2147483647 h 1504"/>
              <a:gd name="T6" fmla="*/ 2147483647 w 975"/>
              <a:gd name="T7" fmla="*/ 2147483647 h 1504"/>
              <a:gd name="T8" fmla="*/ 0 w 975"/>
              <a:gd name="T9" fmla="*/ 2147483647 h 1504"/>
              <a:gd name="T10" fmla="*/ 0 60000 65536"/>
              <a:gd name="T11" fmla="*/ 0 60000 65536"/>
              <a:gd name="T12" fmla="*/ 0 60000 65536"/>
              <a:gd name="T13" fmla="*/ 0 60000 65536"/>
              <a:gd name="T14" fmla="*/ 0 60000 65536"/>
              <a:gd name="T15" fmla="*/ 0 w 975"/>
              <a:gd name="T16" fmla="*/ 0 h 1504"/>
              <a:gd name="T17" fmla="*/ 975 w 975"/>
              <a:gd name="T18" fmla="*/ 1504 h 1504"/>
            </a:gdLst>
            <a:ahLst/>
            <a:cxnLst>
              <a:cxn ang="T10">
                <a:pos x="T0" y="T1"/>
              </a:cxn>
              <a:cxn ang="T11">
                <a:pos x="T2" y="T3"/>
              </a:cxn>
              <a:cxn ang="T12">
                <a:pos x="T4" y="T5"/>
              </a:cxn>
              <a:cxn ang="T13">
                <a:pos x="T6" y="T7"/>
              </a:cxn>
              <a:cxn ang="T14">
                <a:pos x="T8" y="T9"/>
              </a:cxn>
            </a:cxnLst>
            <a:rect l="T15" t="T16" r="T17" b="T18"/>
            <a:pathLst>
              <a:path w="975" h="1504">
                <a:moveTo>
                  <a:pt x="0" y="1341"/>
                </a:moveTo>
                <a:lnTo>
                  <a:pt x="0" y="163"/>
                </a:lnTo>
                <a:cubicBezTo>
                  <a:pt x="304" y="0"/>
                  <a:pt x="670" y="0"/>
                  <a:pt x="975" y="163"/>
                </a:cubicBezTo>
                <a:lnTo>
                  <a:pt x="975" y="1341"/>
                </a:lnTo>
                <a:cubicBezTo>
                  <a:pt x="670" y="1504"/>
                  <a:pt x="304" y="1504"/>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357" name="Freeform 68"/>
          <p:cNvSpPr>
            <a:spLocks noEditPoints="1"/>
          </p:cNvSpPr>
          <p:nvPr/>
        </p:nvSpPr>
        <p:spPr bwMode="auto">
          <a:xfrm>
            <a:off x="4895850" y="1735138"/>
            <a:ext cx="579438" cy="762000"/>
          </a:xfrm>
          <a:custGeom>
            <a:avLst/>
            <a:gdLst>
              <a:gd name="T0" fmla="*/ 0 w 975"/>
              <a:gd name="T1" fmla="*/ 2147483647 h 1504"/>
              <a:gd name="T2" fmla="*/ 0 w 975"/>
              <a:gd name="T3" fmla="*/ 2147483647 h 1504"/>
              <a:gd name="T4" fmla="*/ 2147483647 w 975"/>
              <a:gd name="T5" fmla="*/ 2147483647 h 1504"/>
              <a:gd name="T6" fmla="*/ 2147483647 w 975"/>
              <a:gd name="T7" fmla="*/ 2147483647 h 1504"/>
              <a:gd name="T8" fmla="*/ 0 w 975"/>
              <a:gd name="T9" fmla="*/ 2147483647 h 1504"/>
              <a:gd name="T10" fmla="*/ 0 w 975"/>
              <a:gd name="T11" fmla="*/ 2147483647 h 1504"/>
              <a:gd name="T12" fmla="*/ 2147483647 w 975"/>
              <a:gd name="T13" fmla="*/ 2147483647 h 1504"/>
              <a:gd name="T14" fmla="*/ 0 60000 65536"/>
              <a:gd name="T15" fmla="*/ 0 60000 65536"/>
              <a:gd name="T16" fmla="*/ 0 60000 65536"/>
              <a:gd name="T17" fmla="*/ 0 60000 65536"/>
              <a:gd name="T18" fmla="*/ 0 60000 65536"/>
              <a:gd name="T19" fmla="*/ 0 60000 65536"/>
              <a:gd name="T20" fmla="*/ 0 60000 65536"/>
              <a:gd name="T21" fmla="*/ 0 w 975"/>
              <a:gd name="T22" fmla="*/ 0 h 1504"/>
              <a:gd name="T23" fmla="*/ 975 w 975"/>
              <a:gd name="T24" fmla="*/ 1504 h 1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5" h="1504">
                <a:moveTo>
                  <a:pt x="0" y="1341"/>
                </a:moveTo>
                <a:lnTo>
                  <a:pt x="0" y="163"/>
                </a:lnTo>
                <a:cubicBezTo>
                  <a:pt x="304" y="0"/>
                  <a:pt x="670" y="0"/>
                  <a:pt x="975" y="163"/>
                </a:cubicBezTo>
                <a:lnTo>
                  <a:pt x="975" y="1341"/>
                </a:lnTo>
                <a:cubicBezTo>
                  <a:pt x="670" y="1504"/>
                  <a:pt x="304" y="1504"/>
                  <a:pt x="0" y="1341"/>
                </a:cubicBezTo>
                <a:moveTo>
                  <a:pt x="0" y="163"/>
                </a:moveTo>
                <a:cubicBezTo>
                  <a:pt x="304" y="325"/>
                  <a:pt x="670" y="325"/>
                  <a:pt x="975" y="163"/>
                </a:cubicBezTo>
              </a:path>
            </a:pathLst>
          </a:custGeom>
          <a:noFill/>
          <a:ln w="1588" cap="rnd">
            <a:solidFill>
              <a:srgbClr val="000000"/>
            </a:solidFill>
            <a:prstDash val="solid"/>
            <a:round/>
            <a:headEnd/>
            <a:tailEnd/>
          </a:ln>
        </p:spPr>
        <p:txBody>
          <a:bodyPr/>
          <a:lstStyle/>
          <a:p>
            <a:endParaRPr lang="en-US" dirty="0"/>
          </a:p>
        </p:txBody>
      </p:sp>
      <p:sp>
        <p:nvSpPr>
          <p:cNvPr id="12358" name="Rectangle 69"/>
          <p:cNvSpPr>
            <a:spLocks noChangeArrowheads="1"/>
          </p:cNvSpPr>
          <p:nvPr/>
        </p:nvSpPr>
        <p:spPr bwMode="auto">
          <a:xfrm rot="-5400000">
            <a:off x="5065712" y="2211388"/>
            <a:ext cx="428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359" name="Rectangle 70"/>
          <p:cNvSpPr>
            <a:spLocks noChangeArrowheads="1"/>
          </p:cNvSpPr>
          <p:nvPr/>
        </p:nvSpPr>
        <p:spPr bwMode="auto">
          <a:xfrm rot="-5400000">
            <a:off x="5061744" y="2164556"/>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60" name="Rectangle 71"/>
          <p:cNvSpPr>
            <a:spLocks noChangeArrowheads="1"/>
          </p:cNvSpPr>
          <p:nvPr/>
        </p:nvSpPr>
        <p:spPr bwMode="auto">
          <a:xfrm rot="-5400000">
            <a:off x="5057775" y="2111375"/>
            <a:ext cx="587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361" name="Rectangle 72"/>
          <p:cNvSpPr>
            <a:spLocks noChangeArrowheads="1"/>
          </p:cNvSpPr>
          <p:nvPr/>
        </p:nvSpPr>
        <p:spPr bwMode="auto">
          <a:xfrm rot="-5400000">
            <a:off x="5061744" y="205978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62" name="Rectangle 73"/>
          <p:cNvSpPr>
            <a:spLocks noChangeArrowheads="1"/>
          </p:cNvSpPr>
          <p:nvPr/>
        </p:nvSpPr>
        <p:spPr bwMode="auto">
          <a:xfrm rot="-5400000">
            <a:off x="5059363" y="2006600"/>
            <a:ext cx="55562"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C</a:t>
            </a:r>
            <a:endParaRPr lang="en-US" sz="2000" b="1" dirty="0">
              <a:solidFill>
                <a:schemeClr val="bg1"/>
              </a:solidFill>
            </a:endParaRPr>
          </a:p>
        </p:txBody>
      </p:sp>
      <p:sp>
        <p:nvSpPr>
          <p:cNvPr id="12363" name="Rectangle 74"/>
          <p:cNvSpPr>
            <a:spLocks noChangeArrowheads="1"/>
          </p:cNvSpPr>
          <p:nvPr/>
        </p:nvSpPr>
        <p:spPr bwMode="auto">
          <a:xfrm rot="-5400000">
            <a:off x="5061744" y="19534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Y</a:t>
            </a:r>
            <a:endParaRPr lang="en-US" sz="2000" b="1" dirty="0">
              <a:solidFill>
                <a:schemeClr val="bg1"/>
              </a:solidFill>
            </a:endParaRPr>
          </a:p>
        </p:txBody>
      </p:sp>
      <p:sp>
        <p:nvSpPr>
          <p:cNvPr id="12364" name="Rectangle 75"/>
          <p:cNvSpPr>
            <a:spLocks noChangeArrowheads="1"/>
          </p:cNvSpPr>
          <p:nvPr/>
        </p:nvSpPr>
        <p:spPr bwMode="auto">
          <a:xfrm rot="-5400000">
            <a:off x="5156994" y="218043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365" name="Rectangle 76"/>
          <p:cNvSpPr>
            <a:spLocks noChangeArrowheads="1"/>
          </p:cNvSpPr>
          <p:nvPr/>
        </p:nvSpPr>
        <p:spPr bwMode="auto">
          <a:xfrm rot="-5400000">
            <a:off x="5159375" y="2133600"/>
            <a:ext cx="460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66" name="Rectangle 77"/>
          <p:cNvSpPr>
            <a:spLocks noChangeArrowheads="1"/>
          </p:cNvSpPr>
          <p:nvPr/>
        </p:nvSpPr>
        <p:spPr bwMode="auto">
          <a:xfrm rot="-5400000">
            <a:off x="5156994" y="209153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67" name="Rectangle 78"/>
          <p:cNvSpPr>
            <a:spLocks noChangeArrowheads="1"/>
          </p:cNvSpPr>
          <p:nvPr/>
        </p:nvSpPr>
        <p:spPr bwMode="auto">
          <a:xfrm rot="-5400000">
            <a:off x="5153025" y="2038350"/>
            <a:ext cx="587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368" name="Rectangle 79"/>
          <p:cNvSpPr>
            <a:spLocks noChangeArrowheads="1"/>
          </p:cNvSpPr>
          <p:nvPr/>
        </p:nvSpPr>
        <p:spPr bwMode="auto">
          <a:xfrm rot="-5400000">
            <a:off x="5156994" y="19788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69" name="Rectangle 80"/>
          <p:cNvSpPr>
            <a:spLocks noChangeArrowheads="1"/>
          </p:cNvSpPr>
          <p:nvPr/>
        </p:nvSpPr>
        <p:spPr bwMode="auto">
          <a:xfrm rot="-5400000">
            <a:off x="5264150" y="2173288"/>
            <a:ext cx="46037"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70" name="Rectangle 81"/>
          <p:cNvSpPr>
            <a:spLocks noChangeArrowheads="1"/>
          </p:cNvSpPr>
          <p:nvPr/>
        </p:nvSpPr>
        <p:spPr bwMode="auto">
          <a:xfrm rot="-5400000">
            <a:off x="5261769" y="2132806"/>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71" name="Rectangle 82"/>
          <p:cNvSpPr>
            <a:spLocks noChangeArrowheads="1"/>
          </p:cNvSpPr>
          <p:nvPr/>
        </p:nvSpPr>
        <p:spPr bwMode="auto">
          <a:xfrm rot="-5400000">
            <a:off x="5261769" y="2083594"/>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372" name="Rectangle 83"/>
          <p:cNvSpPr>
            <a:spLocks noChangeArrowheads="1"/>
          </p:cNvSpPr>
          <p:nvPr/>
        </p:nvSpPr>
        <p:spPr bwMode="auto">
          <a:xfrm rot="-5400000">
            <a:off x="5265737" y="2039938"/>
            <a:ext cx="428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373" name="Rectangle 84"/>
          <p:cNvSpPr>
            <a:spLocks noChangeArrowheads="1"/>
          </p:cNvSpPr>
          <p:nvPr/>
        </p:nvSpPr>
        <p:spPr bwMode="auto">
          <a:xfrm rot="-5400000">
            <a:off x="5261769" y="1986756"/>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74" name="Freeform 85"/>
          <p:cNvSpPr>
            <a:spLocks/>
          </p:cNvSpPr>
          <p:nvPr/>
        </p:nvSpPr>
        <p:spPr bwMode="auto">
          <a:xfrm>
            <a:off x="7594600" y="1735138"/>
            <a:ext cx="579438" cy="762000"/>
          </a:xfrm>
          <a:custGeom>
            <a:avLst/>
            <a:gdLst>
              <a:gd name="T0" fmla="*/ 0 w 976"/>
              <a:gd name="T1" fmla="*/ 2147483647 h 1504"/>
              <a:gd name="T2" fmla="*/ 0 w 976"/>
              <a:gd name="T3" fmla="*/ 2147483647 h 1504"/>
              <a:gd name="T4" fmla="*/ 2147483647 w 976"/>
              <a:gd name="T5" fmla="*/ 2147483647 h 1504"/>
              <a:gd name="T6" fmla="*/ 2147483647 w 976"/>
              <a:gd name="T7" fmla="*/ 2147483647 h 1504"/>
              <a:gd name="T8" fmla="*/ 0 w 976"/>
              <a:gd name="T9" fmla="*/ 2147483647 h 1504"/>
              <a:gd name="T10" fmla="*/ 0 60000 65536"/>
              <a:gd name="T11" fmla="*/ 0 60000 65536"/>
              <a:gd name="T12" fmla="*/ 0 60000 65536"/>
              <a:gd name="T13" fmla="*/ 0 60000 65536"/>
              <a:gd name="T14" fmla="*/ 0 60000 65536"/>
              <a:gd name="T15" fmla="*/ 0 w 976"/>
              <a:gd name="T16" fmla="*/ 0 h 1504"/>
              <a:gd name="T17" fmla="*/ 976 w 976"/>
              <a:gd name="T18" fmla="*/ 1504 h 1504"/>
            </a:gdLst>
            <a:ahLst/>
            <a:cxnLst>
              <a:cxn ang="T10">
                <a:pos x="T0" y="T1"/>
              </a:cxn>
              <a:cxn ang="T11">
                <a:pos x="T2" y="T3"/>
              </a:cxn>
              <a:cxn ang="T12">
                <a:pos x="T4" y="T5"/>
              </a:cxn>
              <a:cxn ang="T13">
                <a:pos x="T6" y="T7"/>
              </a:cxn>
              <a:cxn ang="T14">
                <a:pos x="T8" y="T9"/>
              </a:cxn>
            </a:cxnLst>
            <a:rect l="T15" t="T16" r="T17" b="T18"/>
            <a:pathLst>
              <a:path w="976" h="1504">
                <a:moveTo>
                  <a:pt x="0" y="1341"/>
                </a:moveTo>
                <a:lnTo>
                  <a:pt x="0" y="163"/>
                </a:lnTo>
                <a:cubicBezTo>
                  <a:pt x="305" y="0"/>
                  <a:pt x="671" y="0"/>
                  <a:pt x="976" y="163"/>
                </a:cubicBezTo>
                <a:lnTo>
                  <a:pt x="976" y="1341"/>
                </a:lnTo>
                <a:cubicBezTo>
                  <a:pt x="671" y="1504"/>
                  <a:pt x="305" y="1504"/>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375" name="Freeform 86"/>
          <p:cNvSpPr>
            <a:spLocks noEditPoints="1"/>
          </p:cNvSpPr>
          <p:nvPr/>
        </p:nvSpPr>
        <p:spPr bwMode="auto">
          <a:xfrm>
            <a:off x="7594600" y="1735138"/>
            <a:ext cx="579438" cy="762000"/>
          </a:xfrm>
          <a:custGeom>
            <a:avLst/>
            <a:gdLst>
              <a:gd name="T0" fmla="*/ 0 w 976"/>
              <a:gd name="T1" fmla="*/ 2147483647 h 1504"/>
              <a:gd name="T2" fmla="*/ 0 w 976"/>
              <a:gd name="T3" fmla="*/ 2147483647 h 1504"/>
              <a:gd name="T4" fmla="*/ 2147483647 w 976"/>
              <a:gd name="T5" fmla="*/ 2147483647 h 1504"/>
              <a:gd name="T6" fmla="*/ 2147483647 w 976"/>
              <a:gd name="T7" fmla="*/ 2147483647 h 1504"/>
              <a:gd name="T8" fmla="*/ 0 w 976"/>
              <a:gd name="T9" fmla="*/ 2147483647 h 1504"/>
              <a:gd name="T10" fmla="*/ 0 w 976"/>
              <a:gd name="T11" fmla="*/ 2147483647 h 1504"/>
              <a:gd name="T12" fmla="*/ 2147483647 w 976"/>
              <a:gd name="T13" fmla="*/ 2147483647 h 1504"/>
              <a:gd name="T14" fmla="*/ 0 60000 65536"/>
              <a:gd name="T15" fmla="*/ 0 60000 65536"/>
              <a:gd name="T16" fmla="*/ 0 60000 65536"/>
              <a:gd name="T17" fmla="*/ 0 60000 65536"/>
              <a:gd name="T18" fmla="*/ 0 60000 65536"/>
              <a:gd name="T19" fmla="*/ 0 60000 65536"/>
              <a:gd name="T20" fmla="*/ 0 60000 65536"/>
              <a:gd name="T21" fmla="*/ 0 w 976"/>
              <a:gd name="T22" fmla="*/ 0 h 1504"/>
              <a:gd name="T23" fmla="*/ 976 w 976"/>
              <a:gd name="T24" fmla="*/ 1504 h 1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6" h="1504">
                <a:moveTo>
                  <a:pt x="0" y="1341"/>
                </a:moveTo>
                <a:lnTo>
                  <a:pt x="0" y="163"/>
                </a:lnTo>
                <a:cubicBezTo>
                  <a:pt x="305" y="0"/>
                  <a:pt x="671" y="0"/>
                  <a:pt x="976" y="163"/>
                </a:cubicBezTo>
                <a:lnTo>
                  <a:pt x="976" y="1341"/>
                </a:lnTo>
                <a:cubicBezTo>
                  <a:pt x="671" y="1504"/>
                  <a:pt x="305" y="1504"/>
                  <a:pt x="0" y="1341"/>
                </a:cubicBezTo>
                <a:moveTo>
                  <a:pt x="0" y="163"/>
                </a:moveTo>
                <a:cubicBezTo>
                  <a:pt x="305" y="325"/>
                  <a:pt x="671" y="325"/>
                  <a:pt x="976" y="163"/>
                </a:cubicBezTo>
              </a:path>
            </a:pathLst>
          </a:custGeom>
          <a:noFill/>
          <a:ln w="1588" cap="rnd">
            <a:solidFill>
              <a:srgbClr val="000000"/>
            </a:solidFill>
            <a:prstDash val="solid"/>
            <a:round/>
            <a:headEnd/>
            <a:tailEnd/>
          </a:ln>
        </p:spPr>
        <p:txBody>
          <a:bodyPr/>
          <a:lstStyle/>
          <a:p>
            <a:endParaRPr lang="en-US" dirty="0"/>
          </a:p>
        </p:txBody>
      </p:sp>
      <p:sp>
        <p:nvSpPr>
          <p:cNvPr id="12376" name="Rectangle 87"/>
          <p:cNvSpPr>
            <a:spLocks noChangeArrowheads="1"/>
          </p:cNvSpPr>
          <p:nvPr/>
        </p:nvSpPr>
        <p:spPr bwMode="auto">
          <a:xfrm rot="-5400000">
            <a:off x="7755732" y="21328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377" name="Rectangle 88"/>
          <p:cNvSpPr>
            <a:spLocks noChangeArrowheads="1"/>
          </p:cNvSpPr>
          <p:nvPr/>
        </p:nvSpPr>
        <p:spPr bwMode="auto">
          <a:xfrm rot="-5400000">
            <a:off x="7755732" y="2083594"/>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78" name="Rectangle 89"/>
          <p:cNvSpPr>
            <a:spLocks noChangeArrowheads="1"/>
          </p:cNvSpPr>
          <p:nvPr/>
        </p:nvSpPr>
        <p:spPr bwMode="auto">
          <a:xfrm rot="-5400000">
            <a:off x="7755732" y="203438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P</a:t>
            </a:r>
            <a:endParaRPr lang="en-US" sz="2000" b="1" dirty="0">
              <a:solidFill>
                <a:schemeClr val="bg1"/>
              </a:solidFill>
            </a:endParaRPr>
          </a:p>
        </p:txBody>
      </p:sp>
      <p:sp>
        <p:nvSpPr>
          <p:cNvPr id="12379" name="Rectangle 90"/>
          <p:cNvSpPr>
            <a:spLocks noChangeArrowheads="1"/>
          </p:cNvSpPr>
          <p:nvPr/>
        </p:nvSpPr>
        <p:spPr bwMode="auto">
          <a:xfrm rot="-5400000">
            <a:off x="7860507" y="218043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380" name="Rectangle 91"/>
          <p:cNvSpPr>
            <a:spLocks noChangeArrowheads="1"/>
          </p:cNvSpPr>
          <p:nvPr/>
        </p:nvSpPr>
        <p:spPr bwMode="auto">
          <a:xfrm rot="-5400000">
            <a:off x="7862888" y="2133600"/>
            <a:ext cx="4603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81" name="Rectangle 92"/>
          <p:cNvSpPr>
            <a:spLocks noChangeArrowheads="1"/>
          </p:cNvSpPr>
          <p:nvPr/>
        </p:nvSpPr>
        <p:spPr bwMode="auto">
          <a:xfrm rot="-5400000">
            <a:off x="7860507" y="209153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82" name="Rectangle 93"/>
          <p:cNvSpPr>
            <a:spLocks noChangeArrowheads="1"/>
          </p:cNvSpPr>
          <p:nvPr/>
        </p:nvSpPr>
        <p:spPr bwMode="auto">
          <a:xfrm rot="-5400000">
            <a:off x="7856538" y="2038350"/>
            <a:ext cx="5873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383" name="Rectangle 94"/>
          <p:cNvSpPr>
            <a:spLocks noChangeArrowheads="1"/>
          </p:cNvSpPr>
          <p:nvPr/>
        </p:nvSpPr>
        <p:spPr bwMode="auto">
          <a:xfrm rot="-5400000">
            <a:off x="7860507" y="1978819"/>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84" name="Rectangle 95"/>
          <p:cNvSpPr>
            <a:spLocks noChangeArrowheads="1"/>
          </p:cNvSpPr>
          <p:nvPr/>
        </p:nvSpPr>
        <p:spPr bwMode="auto">
          <a:xfrm rot="-5400000">
            <a:off x="7967663" y="2173288"/>
            <a:ext cx="46037"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385" name="Rectangle 96"/>
          <p:cNvSpPr>
            <a:spLocks noChangeArrowheads="1"/>
          </p:cNvSpPr>
          <p:nvPr/>
        </p:nvSpPr>
        <p:spPr bwMode="auto">
          <a:xfrm rot="-5400000">
            <a:off x="7965282" y="21328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386" name="Rectangle 97"/>
          <p:cNvSpPr>
            <a:spLocks noChangeArrowheads="1"/>
          </p:cNvSpPr>
          <p:nvPr/>
        </p:nvSpPr>
        <p:spPr bwMode="auto">
          <a:xfrm rot="-5400000">
            <a:off x="7965282" y="2083594"/>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387" name="Rectangle 98"/>
          <p:cNvSpPr>
            <a:spLocks noChangeArrowheads="1"/>
          </p:cNvSpPr>
          <p:nvPr/>
        </p:nvSpPr>
        <p:spPr bwMode="auto">
          <a:xfrm rot="-5400000">
            <a:off x="7969250" y="2039938"/>
            <a:ext cx="428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388" name="Rectangle 99"/>
          <p:cNvSpPr>
            <a:spLocks noChangeArrowheads="1"/>
          </p:cNvSpPr>
          <p:nvPr/>
        </p:nvSpPr>
        <p:spPr bwMode="auto">
          <a:xfrm rot="-5400000">
            <a:off x="7965282" y="198675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389" name="Rectangle 100"/>
          <p:cNvSpPr>
            <a:spLocks noChangeArrowheads="1"/>
          </p:cNvSpPr>
          <p:nvPr/>
        </p:nvSpPr>
        <p:spPr bwMode="auto">
          <a:xfrm>
            <a:off x="5667375" y="1900238"/>
            <a:ext cx="771525" cy="495300"/>
          </a:xfrm>
          <a:prstGeom prst="rect">
            <a:avLst/>
          </a:prstGeom>
          <a:solidFill>
            <a:srgbClr val="FFFFFF"/>
          </a:solidFill>
          <a:ln w="9525">
            <a:noFill/>
            <a:miter lim="800000"/>
            <a:headEnd/>
            <a:tailEnd/>
          </a:ln>
        </p:spPr>
        <p:txBody>
          <a:bodyPr/>
          <a:lstStyle/>
          <a:p>
            <a:endParaRPr lang="en-US" dirty="0"/>
          </a:p>
        </p:txBody>
      </p:sp>
      <p:sp>
        <p:nvSpPr>
          <p:cNvPr id="12390" name="Freeform 101"/>
          <p:cNvSpPr>
            <a:spLocks noEditPoints="1"/>
          </p:cNvSpPr>
          <p:nvPr/>
        </p:nvSpPr>
        <p:spPr bwMode="auto">
          <a:xfrm>
            <a:off x="5667375" y="1900238"/>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391" name="Rectangle 102"/>
          <p:cNvSpPr>
            <a:spLocks noChangeArrowheads="1"/>
          </p:cNvSpPr>
          <p:nvPr/>
        </p:nvSpPr>
        <p:spPr bwMode="auto">
          <a:xfrm>
            <a:off x="5953125" y="2058988"/>
            <a:ext cx="24288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Source</a:t>
            </a:r>
            <a:endParaRPr lang="en-US" sz="2000" b="1" dirty="0">
              <a:solidFill>
                <a:schemeClr val="bg1"/>
              </a:solidFill>
            </a:endParaRPr>
          </a:p>
        </p:txBody>
      </p:sp>
      <p:sp>
        <p:nvSpPr>
          <p:cNvPr id="12392" name="Rectangle 103"/>
          <p:cNvSpPr>
            <a:spLocks noChangeArrowheads="1"/>
          </p:cNvSpPr>
          <p:nvPr/>
        </p:nvSpPr>
        <p:spPr bwMode="auto">
          <a:xfrm>
            <a:off x="5926138" y="2149475"/>
            <a:ext cx="28575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Qualifier</a:t>
            </a:r>
            <a:endParaRPr lang="en-US" sz="2000" b="1" dirty="0">
              <a:solidFill>
                <a:schemeClr val="bg1"/>
              </a:solidFill>
            </a:endParaRPr>
          </a:p>
        </p:txBody>
      </p:sp>
      <p:sp>
        <p:nvSpPr>
          <p:cNvPr id="12393" name="Rectangle 104"/>
          <p:cNvSpPr>
            <a:spLocks noChangeArrowheads="1"/>
          </p:cNvSpPr>
          <p:nvPr/>
        </p:nvSpPr>
        <p:spPr bwMode="auto">
          <a:xfrm>
            <a:off x="6630988" y="1241425"/>
            <a:ext cx="771525" cy="493713"/>
          </a:xfrm>
          <a:prstGeom prst="rect">
            <a:avLst/>
          </a:prstGeom>
          <a:solidFill>
            <a:srgbClr val="FFFFFF"/>
          </a:solidFill>
          <a:ln w="9525">
            <a:noFill/>
            <a:miter lim="800000"/>
            <a:headEnd/>
            <a:tailEnd/>
          </a:ln>
        </p:spPr>
        <p:txBody>
          <a:bodyPr/>
          <a:lstStyle/>
          <a:p>
            <a:endParaRPr lang="en-US" dirty="0"/>
          </a:p>
        </p:txBody>
      </p:sp>
      <p:sp>
        <p:nvSpPr>
          <p:cNvPr id="12394" name="Freeform 105"/>
          <p:cNvSpPr>
            <a:spLocks noEditPoints="1"/>
          </p:cNvSpPr>
          <p:nvPr/>
        </p:nvSpPr>
        <p:spPr bwMode="auto">
          <a:xfrm>
            <a:off x="6630988" y="1241425"/>
            <a:ext cx="771525" cy="493713"/>
          </a:xfrm>
          <a:custGeom>
            <a:avLst/>
            <a:gdLst>
              <a:gd name="T0" fmla="*/ 0 w 486"/>
              <a:gd name="T1" fmla="*/ 2147483647 h 311"/>
              <a:gd name="T2" fmla="*/ 2147483647 w 486"/>
              <a:gd name="T3" fmla="*/ 2147483647 h 311"/>
              <a:gd name="T4" fmla="*/ 2147483647 w 486"/>
              <a:gd name="T5" fmla="*/ 0 h 311"/>
              <a:gd name="T6" fmla="*/ 0 w 486"/>
              <a:gd name="T7" fmla="*/ 0 h 311"/>
              <a:gd name="T8" fmla="*/ 0 w 486"/>
              <a:gd name="T9" fmla="*/ 2147483647 h 311"/>
              <a:gd name="T10" fmla="*/ 2147483647 w 486"/>
              <a:gd name="T11" fmla="*/ 2147483647 h 311"/>
              <a:gd name="T12" fmla="*/ 2147483647 w 486"/>
              <a:gd name="T13" fmla="*/ 0 h 311"/>
              <a:gd name="T14" fmla="*/ 2147483647 w 486"/>
              <a:gd name="T15" fmla="*/ 2147483647 h 311"/>
              <a:gd name="T16" fmla="*/ 2147483647 w 486"/>
              <a:gd name="T17" fmla="*/ 0 h 3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1"/>
              <a:gd name="T29" fmla="*/ 486 w 486"/>
              <a:gd name="T30" fmla="*/ 311 h 3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1">
                <a:moveTo>
                  <a:pt x="0" y="311"/>
                </a:moveTo>
                <a:lnTo>
                  <a:pt x="486" y="311"/>
                </a:lnTo>
                <a:lnTo>
                  <a:pt x="486" y="0"/>
                </a:lnTo>
                <a:lnTo>
                  <a:pt x="0" y="0"/>
                </a:lnTo>
                <a:lnTo>
                  <a:pt x="0" y="311"/>
                </a:lnTo>
                <a:moveTo>
                  <a:pt x="61" y="311"/>
                </a:moveTo>
                <a:lnTo>
                  <a:pt x="61" y="0"/>
                </a:lnTo>
                <a:moveTo>
                  <a:pt x="425" y="311"/>
                </a:moveTo>
                <a:lnTo>
                  <a:pt x="425" y="0"/>
                </a:lnTo>
              </a:path>
            </a:pathLst>
          </a:custGeom>
          <a:noFill/>
          <a:ln w="1588" cap="rnd">
            <a:solidFill>
              <a:srgbClr val="000000"/>
            </a:solidFill>
            <a:prstDash val="solid"/>
            <a:round/>
            <a:headEnd/>
            <a:tailEnd/>
          </a:ln>
        </p:spPr>
        <p:txBody>
          <a:bodyPr/>
          <a:lstStyle/>
          <a:p>
            <a:endParaRPr lang="en-US" dirty="0"/>
          </a:p>
        </p:txBody>
      </p:sp>
      <p:sp>
        <p:nvSpPr>
          <p:cNvPr id="12395" name="Rectangle 106"/>
          <p:cNvSpPr>
            <a:spLocks noChangeArrowheads="1"/>
          </p:cNvSpPr>
          <p:nvPr/>
        </p:nvSpPr>
        <p:spPr bwMode="auto">
          <a:xfrm>
            <a:off x="6859588" y="1443038"/>
            <a:ext cx="347662"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396" name="Rectangle 107"/>
          <p:cNvSpPr>
            <a:spLocks noChangeArrowheads="1"/>
          </p:cNvSpPr>
          <p:nvPr/>
        </p:nvSpPr>
        <p:spPr bwMode="auto">
          <a:xfrm>
            <a:off x="6630988" y="1900238"/>
            <a:ext cx="771525" cy="495300"/>
          </a:xfrm>
          <a:prstGeom prst="rect">
            <a:avLst/>
          </a:prstGeom>
          <a:solidFill>
            <a:srgbClr val="FFFFFF"/>
          </a:solidFill>
          <a:ln w="9525">
            <a:noFill/>
            <a:miter lim="800000"/>
            <a:headEnd/>
            <a:tailEnd/>
          </a:ln>
        </p:spPr>
        <p:txBody>
          <a:bodyPr/>
          <a:lstStyle/>
          <a:p>
            <a:endParaRPr lang="en-US" dirty="0"/>
          </a:p>
        </p:txBody>
      </p:sp>
      <p:sp>
        <p:nvSpPr>
          <p:cNvPr id="12397" name="Freeform 108"/>
          <p:cNvSpPr>
            <a:spLocks noEditPoints="1"/>
          </p:cNvSpPr>
          <p:nvPr/>
        </p:nvSpPr>
        <p:spPr bwMode="auto">
          <a:xfrm>
            <a:off x="6630988" y="1900238"/>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398" name="Rectangle 109"/>
          <p:cNvSpPr>
            <a:spLocks noChangeArrowheads="1"/>
          </p:cNvSpPr>
          <p:nvPr/>
        </p:nvSpPr>
        <p:spPr bwMode="auto">
          <a:xfrm>
            <a:off x="6859588" y="2100263"/>
            <a:ext cx="347662"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399" name="Rectangle 110"/>
          <p:cNvSpPr>
            <a:spLocks noChangeArrowheads="1"/>
          </p:cNvSpPr>
          <p:nvPr/>
        </p:nvSpPr>
        <p:spPr bwMode="auto">
          <a:xfrm>
            <a:off x="6630988" y="2559050"/>
            <a:ext cx="771525" cy="495300"/>
          </a:xfrm>
          <a:prstGeom prst="rect">
            <a:avLst/>
          </a:prstGeom>
          <a:solidFill>
            <a:srgbClr val="FFFFFF"/>
          </a:solidFill>
          <a:ln w="9525">
            <a:noFill/>
            <a:miter lim="800000"/>
            <a:headEnd/>
            <a:tailEnd/>
          </a:ln>
        </p:spPr>
        <p:txBody>
          <a:bodyPr/>
          <a:lstStyle/>
          <a:p>
            <a:endParaRPr lang="en-US" dirty="0"/>
          </a:p>
        </p:txBody>
      </p:sp>
      <p:sp>
        <p:nvSpPr>
          <p:cNvPr id="12400" name="Freeform 111"/>
          <p:cNvSpPr>
            <a:spLocks noEditPoints="1"/>
          </p:cNvSpPr>
          <p:nvPr/>
        </p:nvSpPr>
        <p:spPr bwMode="auto">
          <a:xfrm>
            <a:off x="6630988" y="2559050"/>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401" name="Rectangle 112"/>
          <p:cNvSpPr>
            <a:spLocks noChangeArrowheads="1"/>
          </p:cNvSpPr>
          <p:nvPr/>
        </p:nvSpPr>
        <p:spPr bwMode="auto">
          <a:xfrm>
            <a:off x="6859588" y="2765425"/>
            <a:ext cx="347662"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402" name="Rectangle 113"/>
          <p:cNvSpPr>
            <a:spLocks noChangeArrowheads="1"/>
          </p:cNvSpPr>
          <p:nvPr/>
        </p:nvSpPr>
        <p:spPr bwMode="auto">
          <a:xfrm>
            <a:off x="5730875" y="3179763"/>
            <a:ext cx="1528763" cy="168275"/>
          </a:xfrm>
          <a:prstGeom prst="rect">
            <a:avLst/>
          </a:prstGeom>
          <a:noFill/>
          <a:ln w="9525">
            <a:noFill/>
            <a:miter lim="800000"/>
            <a:headEnd/>
            <a:tailEnd/>
          </a:ln>
        </p:spPr>
        <p:txBody>
          <a:bodyPr wrap="none" lIns="0" tIns="0" rIns="0" bIns="0">
            <a:spAutoFit/>
          </a:bodyPr>
          <a:lstStyle/>
          <a:p>
            <a:pPr algn="ctr">
              <a:lnSpc>
                <a:spcPct val="85000"/>
              </a:lnSpc>
            </a:pPr>
            <a:r>
              <a:rPr lang="en-US" sz="1300" b="1" dirty="0"/>
              <a:t>Stage 2 - Cleansing</a:t>
            </a:r>
          </a:p>
        </p:txBody>
      </p:sp>
      <p:sp>
        <p:nvSpPr>
          <p:cNvPr id="12403" name="Line 114"/>
          <p:cNvSpPr>
            <a:spLocks noChangeShapeType="1"/>
          </p:cNvSpPr>
          <p:nvPr/>
        </p:nvSpPr>
        <p:spPr bwMode="auto">
          <a:xfrm>
            <a:off x="5475288" y="2147888"/>
            <a:ext cx="141287" cy="0"/>
          </a:xfrm>
          <a:prstGeom prst="line">
            <a:avLst/>
          </a:prstGeom>
          <a:noFill/>
          <a:ln w="1588" cap="rnd">
            <a:solidFill>
              <a:srgbClr val="000000"/>
            </a:solidFill>
            <a:round/>
            <a:headEnd/>
            <a:tailEnd/>
          </a:ln>
        </p:spPr>
        <p:txBody>
          <a:bodyPr/>
          <a:lstStyle/>
          <a:p>
            <a:endParaRPr lang="en-US" dirty="0"/>
          </a:p>
        </p:txBody>
      </p:sp>
      <p:sp>
        <p:nvSpPr>
          <p:cNvPr id="12404" name="Freeform 115"/>
          <p:cNvSpPr>
            <a:spLocks/>
          </p:cNvSpPr>
          <p:nvPr/>
        </p:nvSpPr>
        <p:spPr bwMode="auto">
          <a:xfrm>
            <a:off x="5608638"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05" name="Freeform 116"/>
          <p:cNvSpPr>
            <a:spLocks/>
          </p:cNvSpPr>
          <p:nvPr/>
        </p:nvSpPr>
        <p:spPr bwMode="auto">
          <a:xfrm>
            <a:off x="6438900" y="2147888"/>
            <a:ext cx="139700" cy="658812"/>
          </a:xfrm>
          <a:custGeom>
            <a:avLst/>
            <a:gdLst>
              <a:gd name="T0" fmla="*/ 0 w 88"/>
              <a:gd name="T1" fmla="*/ 0 h 415"/>
              <a:gd name="T2" fmla="*/ 2147483647 w 88"/>
              <a:gd name="T3" fmla="*/ 0 h 415"/>
              <a:gd name="T4" fmla="*/ 2147483647 w 88"/>
              <a:gd name="T5" fmla="*/ 2147483647 h 415"/>
              <a:gd name="T6" fmla="*/ 2147483647 w 88"/>
              <a:gd name="T7" fmla="*/ 2147483647 h 415"/>
              <a:gd name="T8" fmla="*/ 0 60000 65536"/>
              <a:gd name="T9" fmla="*/ 0 60000 65536"/>
              <a:gd name="T10" fmla="*/ 0 60000 65536"/>
              <a:gd name="T11" fmla="*/ 0 60000 65536"/>
              <a:gd name="T12" fmla="*/ 0 w 88"/>
              <a:gd name="T13" fmla="*/ 0 h 415"/>
              <a:gd name="T14" fmla="*/ 88 w 88"/>
              <a:gd name="T15" fmla="*/ 415 h 415"/>
            </a:gdLst>
            <a:ahLst/>
            <a:cxnLst>
              <a:cxn ang="T8">
                <a:pos x="T0" y="T1"/>
              </a:cxn>
              <a:cxn ang="T9">
                <a:pos x="T2" y="T3"/>
              </a:cxn>
              <a:cxn ang="T10">
                <a:pos x="T4" y="T5"/>
              </a:cxn>
              <a:cxn ang="T11">
                <a:pos x="T6" y="T7"/>
              </a:cxn>
            </a:cxnLst>
            <a:rect l="T12" t="T13" r="T14" b="T15"/>
            <a:pathLst>
              <a:path w="88" h="415">
                <a:moveTo>
                  <a:pt x="0" y="0"/>
                </a:moveTo>
                <a:lnTo>
                  <a:pt x="78" y="0"/>
                </a:lnTo>
                <a:lnTo>
                  <a:pt x="78" y="415"/>
                </a:lnTo>
                <a:lnTo>
                  <a:pt x="88" y="415"/>
                </a:lnTo>
              </a:path>
            </a:pathLst>
          </a:custGeom>
          <a:noFill/>
          <a:ln w="1588" cap="rnd">
            <a:solidFill>
              <a:srgbClr val="000000"/>
            </a:solidFill>
            <a:prstDash val="solid"/>
            <a:round/>
            <a:headEnd/>
            <a:tailEnd/>
          </a:ln>
        </p:spPr>
        <p:txBody>
          <a:bodyPr/>
          <a:lstStyle/>
          <a:p>
            <a:endParaRPr lang="en-US" dirty="0"/>
          </a:p>
        </p:txBody>
      </p:sp>
      <p:sp>
        <p:nvSpPr>
          <p:cNvPr id="12406" name="Freeform 117"/>
          <p:cNvSpPr>
            <a:spLocks/>
          </p:cNvSpPr>
          <p:nvPr/>
        </p:nvSpPr>
        <p:spPr bwMode="auto">
          <a:xfrm>
            <a:off x="6572250" y="2781300"/>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07" name="Line 118"/>
          <p:cNvSpPr>
            <a:spLocks noChangeShapeType="1"/>
          </p:cNvSpPr>
          <p:nvPr/>
        </p:nvSpPr>
        <p:spPr bwMode="auto">
          <a:xfrm>
            <a:off x="6438900" y="2147888"/>
            <a:ext cx="139700" cy="0"/>
          </a:xfrm>
          <a:prstGeom prst="line">
            <a:avLst/>
          </a:prstGeom>
          <a:noFill/>
          <a:ln w="1588" cap="rnd">
            <a:solidFill>
              <a:srgbClr val="000000"/>
            </a:solidFill>
            <a:round/>
            <a:headEnd/>
            <a:tailEnd/>
          </a:ln>
        </p:spPr>
        <p:txBody>
          <a:bodyPr/>
          <a:lstStyle/>
          <a:p>
            <a:endParaRPr lang="en-US" dirty="0"/>
          </a:p>
        </p:txBody>
      </p:sp>
      <p:sp>
        <p:nvSpPr>
          <p:cNvPr id="12408" name="Freeform 119"/>
          <p:cNvSpPr>
            <a:spLocks/>
          </p:cNvSpPr>
          <p:nvPr/>
        </p:nvSpPr>
        <p:spPr bwMode="auto">
          <a:xfrm>
            <a:off x="6572250" y="2122488"/>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09" name="Freeform 120"/>
          <p:cNvSpPr>
            <a:spLocks/>
          </p:cNvSpPr>
          <p:nvPr/>
        </p:nvSpPr>
        <p:spPr bwMode="auto">
          <a:xfrm>
            <a:off x="6438900" y="1487488"/>
            <a:ext cx="139700" cy="660400"/>
          </a:xfrm>
          <a:custGeom>
            <a:avLst/>
            <a:gdLst>
              <a:gd name="T0" fmla="*/ 0 w 88"/>
              <a:gd name="T1" fmla="*/ 2147483647 h 416"/>
              <a:gd name="T2" fmla="*/ 2147483647 w 88"/>
              <a:gd name="T3" fmla="*/ 2147483647 h 416"/>
              <a:gd name="T4" fmla="*/ 2147483647 w 88"/>
              <a:gd name="T5" fmla="*/ 0 h 416"/>
              <a:gd name="T6" fmla="*/ 2147483647 w 88"/>
              <a:gd name="T7" fmla="*/ 0 h 416"/>
              <a:gd name="T8" fmla="*/ 0 60000 65536"/>
              <a:gd name="T9" fmla="*/ 0 60000 65536"/>
              <a:gd name="T10" fmla="*/ 0 60000 65536"/>
              <a:gd name="T11" fmla="*/ 0 60000 65536"/>
              <a:gd name="T12" fmla="*/ 0 w 88"/>
              <a:gd name="T13" fmla="*/ 0 h 416"/>
              <a:gd name="T14" fmla="*/ 88 w 88"/>
              <a:gd name="T15" fmla="*/ 416 h 416"/>
            </a:gdLst>
            <a:ahLst/>
            <a:cxnLst>
              <a:cxn ang="T8">
                <a:pos x="T0" y="T1"/>
              </a:cxn>
              <a:cxn ang="T9">
                <a:pos x="T2" y="T3"/>
              </a:cxn>
              <a:cxn ang="T10">
                <a:pos x="T4" y="T5"/>
              </a:cxn>
              <a:cxn ang="T11">
                <a:pos x="T6" y="T7"/>
              </a:cxn>
            </a:cxnLst>
            <a:rect l="T12" t="T13" r="T14" b="T15"/>
            <a:pathLst>
              <a:path w="88" h="416">
                <a:moveTo>
                  <a:pt x="0" y="416"/>
                </a:moveTo>
                <a:lnTo>
                  <a:pt x="78" y="416"/>
                </a:lnTo>
                <a:lnTo>
                  <a:pt x="78" y="0"/>
                </a:lnTo>
                <a:lnTo>
                  <a:pt x="88" y="0"/>
                </a:lnTo>
              </a:path>
            </a:pathLst>
          </a:custGeom>
          <a:noFill/>
          <a:ln w="1588" cap="rnd">
            <a:solidFill>
              <a:srgbClr val="000000"/>
            </a:solidFill>
            <a:prstDash val="solid"/>
            <a:round/>
            <a:headEnd/>
            <a:tailEnd/>
          </a:ln>
        </p:spPr>
        <p:txBody>
          <a:bodyPr/>
          <a:lstStyle/>
          <a:p>
            <a:endParaRPr lang="en-US" dirty="0"/>
          </a:p>
        </p:txBody>
      </p:sp>
      <p:sp>
        <p:nvSpPr>
          <p:cNvPr id="12410" name="Freeform 121"/>
          <p:cNvSpPr>
            <a:spLocks/>
          </p:cNvSpPr>
          <p:nvPr/>
        </p:nvSpPr>
        <p:spPr bwMode="auto">
          <a:xfrm>
            <a:off x="6572250" y="1463675"/>
            <a:ext cx="58738" cy="49213"/>
          </a:xfrm>
          <a:custGeom>
            <a:avLst/>
            <a:gdLst>
              <a:gd name="T0" fmla="*/ 0 w 37"/>
              <a:gd name="T1" fmla="*/ 0 h 31"/>
              <a:gd name="T2" fmla="*/ 2147483647 w 37"/>
              <a:gd name="T3" fmla="*/ 2147483647 h 31"/>
              <a:gd name="T4" fmla="*/ 0 w 37"/>
              <a:gd name="T5" fmla="*/ 2147483647 h 31"/>
              <a:gd name="T6" fmla="*/ 0 w 37"/>
              <a:gd name="T7" fmla="*/ 0 h 31"/>
              <a:gd name="T8" fmla="*/ 0 60000 65536"/>
              <a:gd name="T9" fmla="*/ 0 60000 65536"/>
              <a:gd name="T10" fmla="*/ 0 60000 65536"/>
              <a:gd name="T11" fmla="*/ 0 60000 65536"/>
              <a:gd name="T12" fmla="*/ 0 w 37"/>
              <a:gd name="T13" fmla="*/ 0 h 31"/>
              <a:gd name="T14" fmla="*/ 37 w 37"/>
              <a:gd name="T15" fmla="*/ 31 h 31"/>
            </a:gdLst>
            <a:ahLst/>
            <a:cxnLst>
              <a:cxn ang="T8">
                <a:pos x="T0" y="T1"/>
              </a:cxn>
              <a:cxn ang="T9">
                <a:pos x="T2" y="T3"/>
              </a:cxn>
              <a:cxn ang="T10">
                <a:pos x="T4" y="T5"/>
              </a:cxn>
              <a:cxn ang="T11">
                <a:pos x="T6" y="T7"/>
              </a:cxn>
            </a:cxnLst>
            <a:rect l="T12" t="T13" r="T14" b="T15"/>
            <a:pathLst>
              <a:path w="37" h="31">
                <a:moveTo>
                  <a:pt x="0" y="0"/>
                </a:moveTo>
                <a:lnTo>
                  <a:pt x="37" y="15"/>
                </a:lnTo>
                <a:lnTo>
                  <a:pt x="0" y="31"/>
                </a:lnTo>
                <a:lnTo>
                  <a:pt x="0" y="0"/>
                </a:lnTo>
                <a:close/>
              </a:path>
            </a:pathLst>
          </a:custGeom>
          <a:solidFill>
            <a:srgbClr val="000000"/>
          </a:solidFill>
          <a:ln w="9525">
            <a:noFill/>
            <a:round/>
            <a:headEnd/>
            <a:tailEnd/>
          </a:ln>
        </p:spPr>
        <p:txBody>
          <a:bodyPr/>
          <a:lstStyle/>
          <a:p>
            <a:endParaRPr lang="en-US" dirty="0"/>
          </a:p>
        </p:txBody>
      </p:sp>
      <p:sp>
        <p:nvSpPr>
          <p:cNvPr id="12411" name="Freeform 122"/>
          <p:cNvSpPr>
            <a:spLocks/>
          </p:cNvSpPr>
          <p:nvPr/>
        </p:nvSpPr>
        <p:spPr bwMode="auto">
          <a:xfrm>
            <a:off x="7402513" y="2147888"/>
            <a:ext cx="141287" cy="658812"/>
          </a:xfrm>
          <a:custGeom>
            <a:avLst/>
            <a:gdLst>
              <a:gd name="T0" fmla="*/ 0 w 89"/>
              <a:gd name="T1" fmla="*/ 2147483647 h 415"/>
              <a:gd name="T2" fmla="*/ 2147483647 w 89"/>
              <a:gd name="T3" fmla="*/ 2147483647 h 415"/>
              <a:gd name="T4" fmla="*/ 2147483647 w 89"/>
              <a:gd name="T5" fmla="*/ 0 h 415"/>
              <a:gd name="T6" fmla="*/ 2147483647 w 89"/>
              <a:gd name="T7" fmla="*/ 0 h 415"/>
              <a:gd name="T8" fmla="*/ 0 60000 65536"/>
              <a:gd name="T9" fmla="*/ 0 60000 65536"/>
              <a:gd name="T10" fmla="*/ 0 60000 65536"/>
              <a:gd name="T11" fmla="*/ 0 60000 65536"/>
              <a:gd name="T12" fmla="*/ 0 w 89"/>
              <a:gd name="T13" fmla="*/ 0 h 415"/>
              <a:gd name="T14" fmla="*/ 89 w 89"/>
              <a:gd name="T15" fmla="*/ 415 h 415"/>
            </a:gdLst>
            <a:ahLst/>
            <a:cxnLst>
              <a:cxn ang="T8">
                <a:pos x="T0" y="T1"/>
              </a:cxn>
              <a:cxn ang="T9">
                <a:pos x="T2" y="T3"/>
              </a:cxn>
              <a:cxn ang="T10">
                <a:pos x="T4" y="T5"/>
              </a:cxn>
              <a:cxn ang="T11">
                <a:pos x="T6" y="T7"/>
              </a:cxn>
            </a:cxnLst>
            <a:rect l="T12" t="T13" r="T14" b="T15"/>
            <a:pathLst>
              <a:path w="89" h="415">
                <a:moveTo>
                  <a:pt x="0" y="415"/>
                </a:moveTo>
                <a:lnTo>
                  <a:pt x="78" y="415"/>
                </a:lnTo>
                <a:lnTo>
                  <a:pt x="78" y="0"/>
                </a:lnTo>
                <a:lnTo>
                  <a:pt x="89" y="0"/>
                </a:lnTo>
              </a:path>
            </a:pathLst>
          </a:custGeom>
          <a:noFill/>
          <a:ln w="1588" cap="rnd">
            <a:solidFill>
              <a:srgbClr val="000000"/>
            </a:solidFill>
            <a:prstDash val="solid"/>
            <a:round/>
            <a:headEnd/>
            <a:tailEnd/>
          </a:ln>
        </p:spPr>
        <p:txBody>
          <a:bodyPr/>
          <a:lstStyle/>
          <a:p>
            <a:endParaRPr lang="en-US" dirty="0"/>
          </a:p>
        </p:txBody>
      </p:sp>
      <p:sp>
        <p:nvSpPr>
          <p:cNvPr id="12412" name="Freeform 123"/>
          <p:cNvSpPr>
            <a:spLocks/>
          </p:cNvSpPr>
          <p:nvPr/>
        </p:nvSpPr>
        <p:spPr bwMode="auto">
          <a:xfrm>
            <a:off x="7535863"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13" name="Freeform 124"/>
          <p:cNvSpPr>
            <a:spLocks/>
          </p:cNvSpPr>
          <p:nvPr/>
        </p:nvSpPr>
        <p:spPr bwMode="auto">
          <a:xfrm>
            <a:off x="7402513" y="1487488"/>
            <a:ext cx="141287" cy="660400"/>
          </a:xfrm>
          <a:custGeom>
            <a:avLst/>
            <a:gdLst>
              <a:gd name="T0" fmla="*/ 0 w 89"/>
              <a:gd name="T1" fmla="*/ 0 h 416"/>
              <a:gd name="T2" fmla="*/ 2147483647 w 89"/>
              <a:gd name="T3" fmla="*/ 0 h 416"/>
              <a:gd name="T4" fmla="*/ 2147483647 w 89"/>
              <a:gd name="T5" fmla="*/ 2147483647 h 416"/>
              <a:gd name="T6" fmla="*/ 2147483647 w 89"/>
              <a:gd name="T7" fmla="*/ 2147483647 h 416"/>
              <a:gd name="T8" fmla="*/ 0 60000 65536"/>
              <a:gd name="T9" fmla="*/ 0 60000 65536"/>
              <a:gd name="T10" fmla="*/ 0 60000 65536"/>
              <a:gd name="T11" fmla="*/ 0 60000 65536"/>
              <a:gd name="T12" fmla="*/ 0 w 89"/>
              <a:gd name="T13" fmla="*/ 0 h 416"/>
              <a:gd name="T14" fmla="*/ 89 w 89"/>
              <a:gd name="T15" fmla="*/ 416 h 416"/>
            </a:gdLst>
            <a:ahLst/>
            <a:cxnLst>
              <a:cxn ang="T8">
                <a:pos x="T0" y="T1"/>
              </a:cxn>
              <a:cxn ang="T9">
                <a:pos x="T2" y="T3"/>
              </a:cxn>
              <a:cxn ang="T10">
                <a:pos x="T4" y="T5"/>
              </a:cxn>
              <a:cxn ang="T11">
                <a:pos x="T6" y="T7"/>
              </a:cxn>
            </a:cxnLst>
            <a:rect l="T12" t="T13" r="T14" b="T15"/>
            <a:pathLst>
              <a:path w="89" h="416">
                <a:moveTo>
                  <a:pt x="0" y="0"/>
                </a:moveTo>
                <a:lnTo>
                  <a:pt x="78" y="0"/>
                </a:lnTo>
                <a:lnTo>
                  <a:pt x="78" y="416"/>
                </a:lnTo>
                <a:lnTo>
                  <a:pt x="89" y="416"/>
                </a:lnTo>
              </a:path>
            </a:pathLst>
          </a:custGeom>
          <a:noFill/>
          <a:ln w="1588" cap="rnd">
            <a:solidFill>
              <a:srgbClr val="000000"/>
            </a:solidFill>
            <a:prstDash val="solid"/>
            <a:round/>
            <a:headEnd/>
            <a:tailEnd/>
          </a:ln>
        </p:spPr>
        <p:txBody>
          <a:bodyPr/>
          <a:lstStyle/>
          <a:p>
            <a:endParaRPr lang="en-US" dirty="0"/>
          </a:p>
        </p:txBody>
      </p:sp>
      <p:sp>
        <p:nvSpPr>
          <p:cNvPr id="12414" name="Freeform 125"/>
          <p:cNvSpPr>
            <a:spLocks/>
          </p:cNvSpPr>
          <p:nvPr/>
        </p:nvSpPr>
        <p:spPr bwMode="auto">
          <a:xfrm>
            <a:off x="7535863"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15" name="Line 126"/>
          <p:cNvSpPr>
            <a:spLocks noChangeShapeType="1"/>
          </p:cNvSpPr>
          <p:nvPr/>
        </p:nvSpPr>
        <p:spPr bwMode="auto">
          <a:xfrm>
            <a:off x="7402513" y="2147888"/>
            <a:ext cx="141287" cy="0"/>
          </a:xfrm>
          <a:prstGeom prst="line">
            <a:avLst/>
          </a:prstGeom>
          <a:noFill/>
          <a:ln w="1588" cap="rnd">
            <a:solidFill>
              <a:srgbClr val="000000"/>
            </a:solidFill>
            <a:round/>
            <a:headEnd/>
            <a:tailEnd/>
          </a:ln>
        </p:spPr>
        <p:txBody>
          <a:bodyPr/>
          <a:lstStyle/>
          <a:p>
            <a:endParaRPr lang="en-US" dirty="0"/>
          </a:p>
        </p:txBody>
      </p:sp>
      <p:sp>
        <p:nvSpPr>
          <p:cNvPr id="12416" name="Freeform 127"/>
          <p:cNvSpPr>
            <a:spLocks/>
          </p:cNvSpPr>
          <p:nvPr/>
        </p:nvSpPr>
        <p:spPr bwMode="auto">
          <a:xfrm>
            <a:off x="7535863" y="2122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17" name="Rectangle 128"/>
          <p:cNvSpPr>
            <a:spLocks noChangeArrowheads="1"/>
          </p:cNvSpPr>
          <p:nvPr/>
        </p:nvSpPr>
        <p:spPr bwMode="auto">
          <a:xfrm>
            <a:off x="428625" y="3687763"/>
            <a:ext cx="3759200" cy="2554287"/>
          </a:xfrm>
          <a:prstGeom prst="rect">
            <a:avLst/>
          </a:prstGeom>
          <a:solidFill>
            <a:srgbClr val="FFFFFF"/>
          </a:solidFill>
          <a:ln w="9525">
            <a:noFill/>
            <a:miter lim="800000"/>
            <a:headEnd/>
            <a:tailEnd/>
          </a:ln>
        </p:spPr>
        <p:txBody>
          <a:bodyPr/>
          <a:lstStyle/>
          <a:p>
            <a:endParaRPr lang="en-US" dirty="0"/>
          </a:p>
        </p:txBody>
      </p:sp>
      <p:sp>
        <p:nvSpPr>
          <p:cNvPr id="12418" name="Rectangle 129"/>
          <p:cNvSpPr>
            <a:spLocks noChangeArrowheads="1"/>
          </p:cNvSpPr>
          <p:nvPr/>
        </p:nvSpPr>
        <p:spPr bwMode="auto">
          <a:xfrm>
            <a:off x="428625" y="3687763"/>
            <a:ext cx="3759200" cy="2554287"/>
          </a:xfrm>
          <a:prstGeom prst="rect">
            <a:avLst/>
          </a:prstGeom>
          <a:solidFill>
            <a:srgbClr val="C0C0C0"/>
          </a:solidFill>
          <a:ln w="1651" cap="rnd">
            <a:solidFill>
              <a:srgbClr val="000000"/>
            </a:solidFill>
            <a:round/>
            <a:headEnd/>
            <a:tailEnd/>
          </a:ln>
        </p:spPr>
        <p:txBody>
          <a:bodyPr/>
          <a:lstStyle/>
          <a:p>
            <a:endParaRPr lang="en-US" dirty="0"/>
          </a:p>
        </p:txBody>
      </p:sp>
      <p:sp>
        <p:nvSpPr>
          <p:cNvPr id="12419" name="Freeform 130"/>
          <p:cNvSpPr>
            <a:spLocks/>
          </p:cNvSpPr>
          <p:nvPr/>
        </p:nvSpPr>
        <p:spPr bwMode="auto">
          <a:xfrm>
            <a:off x="719138" y="4430713"/>
            <a:ext cx="577850" cy="760412"/>
          </a:xfrm>
          <a:custGeom>
            <a:avLst/>
            <a:gdLst>
              <a:gd name="T0" fmla="*/ 0 w 975"/>
              <a:gd name="T1" fmla="*/ 2147483647 h 1503"/>
              <a:gd name="T2" fmla="*/ 0 w 975"/>
              <a:gd name="T3" fmla="*/ 2147483647 h 1503"/>
              <a:gd name="T4" fmla="*/ 2147483647 w 975"/>
              <a:gd name="T5" fmla="*/ 2147483647 h 1503"/>
              <a:gd name="T6" fmla="*/ 2147483647 w 975"/>
              <a:gd name="T7" fmla="*/ 2147483647 h 1503"/>
              <a:gd name="T8" fmla="*/ 0 w 975"/>
              <a:gd name="T9" fmla="*/ 2147483647 h 1503"/>
              <a:gd name="T10" fmla="*/ 0 60000 65536"/>
              <a:gd name="T11" fmla="*/ 0 60000 65536"/>
              <a:gd name="T12" fmla="*/ 0 60000 65536"/>
              <a:gd name="T13" fmla="*/ 0 60000 65536"/>
              <a:gd name="T14" fmla="*/ 0 60000 65536"/>
              <a:gd name="T15" fmla="*/ 0 w 975"/>
              <a:gd name="T16" fmla="*/ 0 h 1503"/>
              <a:gd name="T17" fmla="*/ 975 w 975"/>
              <a:gd name="T18" fmla="*/ 1503 h 1503"/>
            </a:gdLst>
            <a:ahLst/>
            <a:cxnLst>
              <a:cxn ang="T10">
                <a:pos x="T0" y="T1"/>
              </a:cxn>
              <a:cxn ang="T11">
                <a:pos x="T2" y="T3"/>
              </a:cxn>
              <a:cxn ang="T12">
                <a:pos x="T4" y="T5"/>
              </a:cxn>
              <a:cxn ang="T13">
                <a:pos x="T6" y="T7"/>
              </a:cxn>
              <a:cxn ang="T14">
                <a:pos x="T8" y="T9"/>
              </a:cxn>
            </a:cxnLst>
            <a:rect l="T15" t="T16" r="T17" b="T18"/>
            <a:pathLst>
              <a:path w="975" h="1503">
                <a:moveTo>
                  <a:pt x="0" y="1341"/>
                </a:moveTo>
                <a:lnTo>
                  <a:pt x="0" y="162"/>
                </a:lnTo>
                <a:cubicBezTo>
                  <a:pt x="305" y="0"/>
                  <a:pt x="670" y="0"/>
                  <a:pt x="975" y="162"/>
                </a:cubicBezTo>
                <a:lnTo>
                  <a:pt x="975" y="1341"/>
                </a:lnTo>
                <a:cubicBezTo>
                  <a:pt x="670" y="1503"/>
                  <a:pt x="305" y="1503"/>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420" name="Freeform 131"/>
          <p:cNvSpPr>
            <a:spLocks noEditPoints="1"/>
          </p:cNvSpPr>
          <p:nvPr/>
        </p:nvSpPr>
        <p:spPr bwMode="auto">
          <a:xfrm>
            <a:off x="719138" y="4430713"/>
            <a:ext cx="577850" cy="760412"/>
          </a:xfrm>
          <a:custGeom>
            <a:avLst/>
            <a:gdLst>
              <a:gd name="T0" fmla="*/ 0 w 975"/>
              <a:gd name="T1" fmla="*/ 2147483647 h 1503"/>
              <a:gd name="T2" fmla="*/ 0 w 975"/>
              <a:gd name="T3" fmla="*/ 2147483647 h 1503"/>
              <a:gd name="T4" fmla="*/ 2147483647 w 975"/>
              <a:gd name="T5" fmla="*/ 2147483647 h 1503"/>
              <a:gd name="T6" fmla="*/ 2147483647 w 975"/>
              <a:gd name="T7" fmla="*/ 2147483647 h 1503"/>
              <a:gd name="T8" fmla="*/ 0 w 975"/>
              <a:gd name="T9" fmla="*/ 2147483647 h 1503"/>
              <a:gd name="T10" fmla="*/ 0 w 975"/>
              <a:gd name="T11" fmla="*/ 2147483647 h 1503"/>
              <a:gd name="T12" fmla="*/ 2147483647 w 975"/>
              <a:gd name="T13" fmla="*/ 2147483647 h 1503"/>
              <a:gd name="T14" fmla="*/ 0 60000 65536"/>
              <a:gd name="T15" fmla="*/ 0 60000 65536"/>
              <a:gd name="T16" fmla="*/ 0 60000 65536"/>
              <a:gd name="T17" fmla="*/ 0 60000 65536"/>
              <a:gd name="T18" fmla="*/ 0 60000 65536"/>
              <a:gd name="T19" fmla="*/ 0 60000 65536"/>
              <a:gd name="T20" fmla="*/ 0 60000 65536"/>
              <a:gd name="T21" fmla="*/ 0 w 975"/>
              <a:gd name="T22" fmla="*/ 0 h 1503"/>
              <a:gd name="T23" fmla="*/ 975 w 975"/>
              <a:gd name="T24" fmla="*/ 1503 h 15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5" h="1503">
                <a:moveTo>
                  <a:pt x="0" y="1341"/>
                </a:moveTo>
                <a:lnTo>
                  <a:pt x="0" y="162"/>
                </a:lnTo>
                <a:cubicBezTo>
                  <a:pt x="305" y="0"/>
                  <a:pt x="670" y="0"/>
                  <a:pt x="975" y="162"/>
                </a:cubicBezTo>
                <a:lnTo>
                  <a:pt x="975" y="1341"/>
                </a:lnTo>
                <a:cubicBezTo>
                  <a:pt x="670" y="1503"/>
                  <a:pt x="305" y="1503"/>
                  <a:pt x="0" y="1341"/>
                </a:cubicBezTo>
                <a:moveTo>
                  <a:pt x="0" y="162"/>
                </a:moveTo>
                <a:cubicBezTo>
                  <a:pt x="305" y="325"/>
                  <a:pt x="670" y="325"/>
                  <a:pt x="975" y="162"/>
                </a:cubicBezTo>
              </a:path>
            </a:pathLst>
          </a:custGeom>
          <a:noFill/>
          <a:ln w="1588" cap="rnd">
            <a:solidFill>
              <a:srgbClr val="000000"/>
            </a:solidFill>
            <a:prstDash val="solid"/>
            <a:round/>
            <a:headEnd/>
            <a:tailEnd/>
          </a:ln>
        </p:spPr>
        <p:txBody>
          <a:bodyPr/>
          <a:lstStyle/>
          <a:p>
            <a:endParaRPr lang="en-US" dirty="0"/>
          </a:p>
        </p:txBody>
      </p:sp>
      <p:sp>
        <p:nvSpPr>
          <p:cNvPr id="12421" name="Rectangle 132"/>
          <p:cNvSpPr>
            <a:spLocks noChangeArrowheads="1"/>
          </p:cNvSpPr>
          <p:nvPr/>
        </p:nvSpPr>
        <p:spPr bwMode="auto">
          <a:xfrm rot="-5400000">
            <a:off x="931069" y="4960144"/>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422" name="Rectangle 133"/>
          <p:cNvSpPr>
            <a:spLocks noChangeArrowheads="1"/>
          </p:cNvSpPr>
          <p:nvPr/>
        </p:nvSpPr>
        <p:spPr bwMode="auto">
          <a:xfrm rot="-5400000">
            <a:off x="931069" y="4910931"/>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423" name="Rectangle 134"/>
          <p:cNvSpPr>
            <a:spLocks noChangeArrowheads="1"/>
          </p:cNvSpPr>
          <p:nvPr/>
        </p:nvSpPr>
        <p:spPr bwMode="auto">
          <a:xfrm rot="-5400000">
            <a:off x="931069" y="48617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P</a:t>
            </a:r>
            <a:endParaRPr lang="en-US" sz="2000" b="1" dirty="0">
              <a:solidFill>
                <a:schemeClr val="bg1"/>
              </a:solidFill>
            </a:endParaRPr>
          </a:p>
        </p:txBody>
      </p:sp>
      <p:sp>
        <p:nvSpPr>
          <p:cNvPr id="12424" name="Rectangle 135"/>
          <p:cNvSpPr>
            <a:spLocks noChangeArrowheads="1"/>
          </p:cNvSpPr>
          <p:nvPr/>
        </p:nvSpPr>
        <p:spPr bwMode="auto">
          <a:xfrm rot="-5400000">
            <a:off x="946150" y="4829175"/>
            <a:ext cx="206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 </a:t>
            </a:r>
            <a:endParaRPr lang="en-US" sz="2000" b="1" dirty="0">
              <a:solidFill>
                <a:schemeClr val="bg1"/>
              </a:solidFill>
            </a:endParaRPr>
          </a:p>
        </p:txBody>
      </p:sp>
      <p:sp>
        <p:nvSpPr>
          <p:cNvPr id="12425" name="Rectangle 136"/>
          <p:cNvSpPr>
            <a:spLocks noChangeArrowheads="1"/>
          </p:cNvSpPr>
          <p:nvPr/>
        </p:nvSpPr>
        <p:spPr bwMode="auto">
          <a:xfrm rot="-5400000">
            <a:off x="931069" y="47982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426" name="Rectangle 137"/>
          <p:cNvSpPr>
            <a:spLocks noChangeArrowheads="1"/>
          </p:cNvSpPr>
          <p:nvPr/>
        </p:nvSpPr>
        <p:spPr bwMode="auto">
          <a:xfrm rot="-5400000">
            <a:off x="933450" y="4749800"/>
            <a:ext cx="460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427" name="Rectangle 138"/>
          <p:cNvSpPr>
            <a:spLocks noChangeArrowheads="1"/>
          </p:cNvSpPr>
          <p:nvPr/>
        </p:nvSpPr>
        <p:spPr bwMode="auto">
          <a:xfrm rot="-5400000">
            <a:off x="931069" y="4699794"/>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428" name="Rectangle 139"/>
          <p:cNvSpPr>
            <a:spLocks noChangeArrowheads="1"/>
          </p:cNvSpPr>
          <p:nvPr/>
        </p:nvSpPr>
        <p:spPr bwMode="auto">
          <a:xfrm rot="-5400000">
            <a:off x="927100" y="4648200"/>
            <a:ext cx="587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G</a:t>
            </a:r>
            <a:endParaRPr lang="en-US" sz="2000" b="1" dirty="0">
              <a:solidFill>
                <a:schemeClr val="bg1"/>
              </a:solidFill>
            </a:endParaRPr>
          </a:p>
        </p:txBody>
      </p:sp>
      <p:sp>
        <p:nvSpPr>
          <p:cNvPr id="12429" name="Rectangle 140"/>
          <p:cNvSpPr>
            <a:spLocks noChangeArrowheads="1"/>
          </p:cNvSpPr>
          <p:nvPr/>
        </p:nvSpPr>
        <p:spPr bwMode="auto">
          <a:xfrm rot="-5400000">
            <a:off x="931069" y="45950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430" name="Rectangle 141"/>
          <p:cNvSpPr>
            <a:spLocks noChangeArrowheads="1"/>
          </p:cNvSpPr>
          <p:nvPr/>
        </p:nvSpPr>
        <p:spPr bwMode="auto">
          <a:xfrm rot="-5400000">
            <a:off x="1036638" y="4872038"/>
            <a:ext cx="46037"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431" name="Rectangle 142"/>
          <p:cNvSpPr>
            <a:spLocks noChangeArrowheads="1"/>
          </p:cNvSpPr>
          <p:nvPr/>
        </p:nvSpPr>
        <p:spPr bwMode="auto">
          <a:xfrm rot="-5400000">
            <a:off x="1034257" y="4829969"/>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432" name="Rectangle 143"/>
          <p:cNvSpPr>
            <a:spLocks noChangeArrowheads="1"/>
          </p:cNvSpPr>
          <p:nvPr/>
        </p:nvSpPr>
        <p:spPr bwMode="auto">
          <a:xfrm rot="-5400000">
            <a:off x="1034257" y="478075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433" name="Rectangle 144"/>
          <p:cNvSpPr>
            <a:spLocks noChangeArrowheads="1"/>
          </p:cNvSpPr>
          <p:nvPr/>
        </p:nvSpPr>
        <p:spPr bwMode="auto">
          <a:xfrm rot="-5400000">
            <a:off x="1038226" y="4730750"/>
            <a:ext cx="42862"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434" name="Rectangle 145"/>
          <p:cNvSpPr>
            <a:spLocks noChangeArrowheads="1"/>
          </p:cNvSpPr>
          <p:nvPr/>
        </p:nvSpPr>
        <p:spPr bwMode="auto">
          <a:xfrm rot="-5400000">
            <a:off x="1034257" y="4683919"/>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435" name="Freeform 146"/>
          <p:cNvSpPr>
            <a:spLocks/>
          </p:cNvSpPr>
          <p:nvPr/>
        </p:nvSpPr>
        <p:spPr bwMode="auto">
          <a:xfrm>
            <a:off x="3416300" y="3894138"/>
            <a:ext cx="579438" cy="762000"/>
          </a:xfrm>
          <a:custGeom>
            <a:avLst/>
            <a:gdLst>
              <a:gd name="T0" fmla="*/ 0 w 976"/>
              <a:gd name="T1" fmla="*/ 2147483647 h 1504"/>
              <a:gd name="T2" fmla="*/ 0 w 976"/>
              <a:gd name="T3" fmla="*/ 2147483647 h 1504"/>
              <a:gd name="T4" fmla="*/ 2147483647 w 976"/>
              <a:gd name="T5" fmla="*/ 2147483647 h 1504"/>
              <a:gd name="T6" fmla="*/ 2147483647 w 976"/>
              <a:gd name="T7" fmla="*/ 2147483647 h 1504"/>
              <a:gd name="T8" fmla="*/ 2147483647 w 976"/>
              <a:gd name="T9" fmla="*/ 2147483647 h 1504"/>
              <a:gd name="T10" fmla="*/ 0 w 976"/>
              <a:gd name="T11" fmla="*/ 2147483647 h 1504"/>
              <a:gd name="T12" fmla="*/ 0 60000 65536"/>
              <a:gd name="T13" fmla="*/ 0 60000 65536"/>
              <a:gd name="T14" fmla="*/ 0 60000 65536"/>
              <a:gd name="T15" fmla="*/ 0 60000 65536"/>
              <a:gd name="T16" fmla="*/ 0 60000 65536"/>
              <a:gd name="T17" fmla="*/ 0 60000 65536"/>
              <a:gd name="T18" fmla="*/ 0 w 976"/>
              <a:gd name="T19" fmla="*/ 0 h 1504"/>
              <a:gd name="T20" fmla="*/ 976 w 976"/>
              <a:gd name="T21" fmla="*/ 1504 h 1504"/>
            </a:gdLst>
            <a:ahLst/>
            <a:cxnLst>
              <a:cxn ang="T12">
                <a:pos x="T0" y="T1"/>
              </a:cxn>
              <a:cxn ang="T13">
                <a:pos x="T2" y="T3"/>
              </a:cxn>
              <a:cxn ang="T14">
                <a:pos x="T4" y="T5"/>
              </a:cxn>
              <a:cxn ang="T15">
                <a:pos x="T6" y="T7"/>
              </a:cxn>
              <a:cxn ang="T16">
                <a:pos x="T8" y="T9"/>
              </a:cxn>
              <a:cxn ang="T17">
                <a:pos x="T10" y="T11"/>
              </a:cxn>
            </a:cxnLst>
            <a:rect l="T18" t="T19" r="T20" b="T21"/>
            <a:pathLst>
              <a:path w="976" h="1504">
                <a:moveTo>
                  <a:pt x="0" y="1341"/>
                </a:moveTo>
                <a:lnTo>
                  <a:pt x="0" y="162"/>
                </a:lnTo>
                <a:cubicBezTo>
                  <a:pt x="305" y="0"/>
                  <a:pt x="671" y="0"/>
                  <a:pt x="976" y="162"/>
                </a:cubicBezTo>
                <a:lnTo>
                  <a:pt x="976" y="1341"/>
                </a:lnTo>
                <a:cubicBezTo>
                  <a:pt x="671" y="1504"/>
                  <a:pt x="305" y="1504"/>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436" name="Freeform 147"/>
          <p:cNvSpPr>
            <a:spLocks noEditPoints="1"/>
          </p:cNvSpPr>
          <p:nvPr/>
        </p:nvSpPr>
        <p:spPr bwMode="auto">
          <a:xfrm>
            <a:off x="3416300" y="3894138"/>
            <a:ext cx="579438" cy="762000"/>
          </a:xfrm>
          <a:custGeom>
            <a:avLst/>
            <a:gdLst>
              <a:gd name="T0" fmla="*/ 0 w 976"/>
              <a:gd name="T1" fmla="*/ 2147483647 h 1504"/>
              <a:gd name="T2" fmla="*/ 0 w 976"/>
              <a:gd name="T3" fmla="*/ 2147483647 h 1504"/>
              <a:gd name="T4" fmla="*/ 2147483647 w 976"/>
              <a:gd name="T5" fmla="*/ 2147483647 h 1504"/>
              <a:gd name="T6" fmla="*/ 2147483647 w 976"/>
              <a:gd name="T7" fmla="*/ 2147483647 h 1504"/>
              <a:gd name="T8" fmla="*/ 2147483647 w 976"/>
              <a:gd name="T9" fmla="*/ 2147483647 h 1504"/>
              <a:gd name="T10" fmla="*/ 0 w 976"/>
              <a:gd name="T11" fmla="*/ 2147483647 h 1504"/>
              <a:gd name="T12" fmla="*/ 0 w 976"/>
              <a:gd name="T13" fmla="*/ 2147483647 h 1504"/>
              <a:gd name="T14" fmla="*/ 2147483647 w 976"/>
              <a:gd name="T15" fmla="*/ 2147483647 h 1504"/>
              <a:gd name="T16" fmla="*/ 0 60000 65536"/>
              <a:gd name="T17" fmla="*/ 0 60000 65536"/>
              <a:gd name="T18" fmla="*/ 0 60000 65536"/>
              <a:gd name="T19" fmla="*/ 0 60000 65536"/>
              <a:gd name="T20" fmla="*/ 0 60000 65536"/>
              <a:gd name="T21" fmla="*/ 0 60000 65536"/>
              <a:gd name="T22" fmla="*/ 0 60000 65536"/>
              <a:gd name="T23" fmla="*/ 0 60000 65536"/>
              <a:gd name="T24" fmla="*/ 0 w 976"/>
              <a:gd name="T25" fmla="*/ 0 h 1504"/>
              <a:gd name="T26" fmla="*/ 976 w 976"/>
              <a:gd name="T27" fmla="*/ 1504 h 1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6" h="1504">
                <a:moveTo>
                  <a:pt x="0" y="1341"/>
                </a:moveTo>
                <a:lnTo>
                  <a:pt x="0" y="162"/>
                </a:lnTo>
                <a:cubicBezTo>
                  <a:pt x="305" y="0"/>
                  <a:pt x="671" y="0"/>
                  <a:pt x="976" y="162"/>
                </a:cubicBezTo>
                <a:lnTo>
                  <a:pt x="976" y="1341"/>
                </a:lnTo>
                <a:cubicBezTo>
                  <a:pt x="671" y="1504"/>
                  <a:pt x="305" y="1504"/>
                  <a:pt x="0" y="1341"/>
                </a:cubicBezTo>
                <a:moveTo>
                  <a:pt x="0" y="162"/>
                </a:moveTo>
                <a:cubicBezTo>
                  <a:pt x="305" y="325"/>
                  <a:pt x="671" y="325"/>
                  <a:pt x="976" y="162"/>
                </a:cubicBezTo>
              </a:path>
            </a:pathLst>
          </a:custGeom>
          <a:noFill/>
          <a:ln w="1588" cap="rnd">
            <a:solidFill>
              <a:srgbClr val="000000"/>
            </a:solidFill>
            <a:prstDash val="solid"/>
            <a:round/>
            <a:headEnd/>
            <a:tailEnd/>
          </a:ln>
        </p:spPr>
        <p:txBody>
          <a:bodyPr/>
          <a:lstStyle/>
          <a:p>
            <a:endParaRPr lang="en-US" dirty="0"/>
          </a:p>
        </p:txBody>
      </p:sp>
      <p:sp>
        <p:nvSpPr>
          <p:cNvPr id="12437" name="Rectangle 148"/>
          <p:cNvSpPr>
            <a:spLocks noChangeArrowheads="1"/>
          </p:cNvSpPr>
          <p:nvPr/>
        </p:nvSpPr>
        <p:spPr bwMode="auto">
          <a:xfrm rot="-5400000">
            <a:off x="3628232" y="42918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438" name="Rectangle 149"/>
          <p:cNvSpPr>
            <a:spLocks noChangeArrowheads="1"/>
          </p:cNvSpPr>
          <p:nvPr/>
        </p:nvSpPr>
        <p:spPr bwMode="auto">
          <a:xfrm rot="-5400000">
            <a:off x="3628232" y="4242594"/>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439" name="Rectangle 150"/>
          <p:cNvSpPr>
            <a:spLocks noChangeArrowheads="1"/>
          </p:cNvSpPr>
          <p:nvPr/>
        </p:nvSpPr>
        <p:spPr bwMode="auto">
          <a:xfrm rot="-5400000">
            <a:off x="3628232" y="4194969"/>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P</a:t>
            </a:r>
            <a:endParaRPr lang="en-US" sz="2000" b="1" dirty="0">
              <a:solidFill>
                <a:schemeClr val="bg1"/>
              </a:solidFill>
            </a:endParaRPr>
          </a:p>
        </p:txBody>
      </p:sp>
      <p:sp>
        <p:nvSpPr>
          <p:cNvPr id="12440" name="Rectangle 151"/>
          <p:cNvSpPr>
            <a:spLocks noChangeArrowheads="1"/>
          </p:cNvSpPr>
          <p:nvPr/>
        </p:nvSpPr>
        <p:spPr bwMode="auto">
          <a:xfrm rot="-5400000">
            <a:off x="3733800" y="4381500"/>
            <a:ext cx="460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441" name="Rectangle 152"/>
          <p:cNvSpPr>
            <a:spLocks noChangeArrowheads="1"/>
          </p:cNvSpPr>
          <p:nvPr/>
        </p:nvSpPr>
        <p:spPr bwMode="auto">
          <a:xfrm rot="-5400000">
            <a:off x="3731419" y="434101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442" name="Rectangle 153"/>
          <p:cNvSpPr>
            <a:spLocks noChangeArrowheads="1"/>
          </p:cNvSpPr>
          <p:nvPr/>
        </p:nvSpPr>
        <p:spPr bwMode="auto">
          <a:xfrm rot="-5400000">
            <a:off x="3731419" y="428386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443" name="Rectangle 154"/>
          <p:cNvSpPr>
            <a:spLocks noChangeArrowheads="1"/>
          </p:cNvSpPr>
          <p:nvPr/>
        </p:nvSpPr>
        <p:spPr bwMode="auto">
          <a:xfrm rot="-5400000">
            <a:off x="3735387" y="4240213"/>
            <a:ext cx="428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444" name="Rectangle 155"/>
          <p:cNvSpPr>
            <a:spLocks noChangeArrowheads="1"/>
          </p:cNvSpPr>
          <p:nvPr/>
        </p:nvSpPr>
        <p:spPr bwMode="auto">
          <a:xfrm rot="-5400000">
            <a:off x="3731419" y="4194969"/>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445" name="Rectangle 156"/>
          <p:cNvSpPr>
            <a:spLocks noChangeArrowheads="1"/>
          </p:cNvSpPr>
          <p:nvPr/>
        </p:nvSpPr>
        <p:spPr bwMode="auto">
          <a:xfrm rot="-5400000">
            <a:off x="3744119" y="4160044"/>
            <a:ext cx="254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t>
            </a:r>
            <a:endParaRPr lang="en-US" sz="2000" b="1" dirty="0">
              <a:solidFill>
                <a:schemeClr val="bg1"/>
              </a:solidFill>
            </a:endParaRPr>
          </a:p>
        </p:txBody>
      </p:sp>
      <p:sp>
        <p:nvSpPr>
          <p:cNvPr id="12446" name="Rectangle 157"/>
          <p:cNvSpPr>
            <a:spLocks noChangeArrowheads="1"/>
          </p:cNvSpPr>
          <p:nvPr/>
        </p:nvSpPr>
        <p:spPr bwMode="auto">
          <a:xfrm rot="-5400000">
            <a:off x="3731419" y="4121944"/>
            <a:ext cx="508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447" name="Rectangle 158"/>
          <p:cNvSpPr>
            <a:spLocks noChangeArrowheads="1"/>
          </p:cNvSpPr>
          <p:nvPr/>
        </p:nvSpPr>
        <p:spPr bwMode="auto">
          <a:xfrm rot="-5400000">
            <a:off x="3744119" y="4087019"/>
            <a:ext cx="25400"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t>
            </a:r>
            <a:endParaRPr lang="en-US" sz="2000" b="1" dirty="0">
              <a:solidFill>
                <a:schemeClr val="bg1"/>
              </a:solidFill>
            </a:endParaRPr>
          </a:p>
        </p:txBody>
      </p:sp>
      <p:sp>
        <p:nvSpPr>
          <p:cNvPr id="12448" name="Rectangle 159"/>
          <p:cNvSpPr>
            <a:spLocks noChangeArrowheads="1"/>
          </p:cNvSpPr>
          <p:nvPr/>
        </p:nvSpPr>
        <p:spPr bwMode="auto">
          <a:xfrm>
            <a:off x="1489075" y="4594225"/>
            <a:ext cx="771525" cy="495300"/>
          </a:xfrm>
          <a:prstGeom prst="rect">
            <a:avLst/>
          </a:prstGeom>
          <a:solidFill>
            <a:srgbClr val="FFFFFF"/>
          </a:solidFill>
          <a:ln w="9525">
            <a:noFill/>
            <a:miter lim="800000"/>
            <a:headEnd/>
            <a:tailEnd/>
          </a:ln>
        </p:spPr>
        <p:txBody>
          <a:bodyPr/>
          <a:lstStyle/>
          <a:p>
            <a:endParaRPr lang="en-US" dirty="0"/>
          </a:p>
        </p:txBody>
      </p:sp>
      <p:sp>
        <p:nvSpPr>
          <p:cNvPr id="12449" name="Freeform 160"/>
          <p:cNvSpPr>
            <a:spLocks noEditPoints="1"/>
          </p:cNvSpPr>
          <p:nvPr/>
        </p:nvSpPr>
        <p:spPr bwMode="auto">
          <a:xfrm>
            <a:off x="1489075" y="4594225"/>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450" name="Rectangle 161"/>
          <p:cNvSpPr>
            <a:spLocks noChangeArrowheads="1"/>
          </p:cNvSpPr>
          <p:nvPr/>
        </p:nvSpPr>
        <p:spPr bwMode="auto">
          <a:xfrm>
            <a:off x="1778000" y="4754563"/>
            <a:ext cx="242888"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Source</a:t>
            </a:r>
            <a:endParaRPr lang="en-US" sz="2000" b="1" dirty="0">
              <a:solidFill>
                <a:schemeClr val="bg1"/>
              </a:solidFill>
            </a:endParaRPr>
          </a:p>
        </p:txBody>
      </p:sp>
      <p:sp>
        <p:nvSpPr>
          <p:cNvPr id="12451" name="Rectangle 162"/>
          <p:cNvSpPr>
            <a:spLocks noChangeArrowheads="1"/>
          </p:cNvSpPr>
          <p:nvPr/>
        </p:nvSpPr>
        <p:spPr bwMode="auto">
          <a:xfrm>
            <a:off x="1751013" y="4843463"/>
            <a:ext cx="28575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Qualifier</a:t>
            </a:r>
            <a:endParaRPr lang="en-US" sz="2000" b="1" dirty="0">
              <a:solidFill>
                <a:schemeClr val="bg1"/>
              </a:solidFill>
            </a:endParaRPr>
          </a:p>
        </p:txBody>
      </p:sp>
      <p:sp>
        <p:nvSpPr>
          <p:cNvPr id="12452" name="Rectangle 163"/>
          <p:cNvSpPr>
            <a:spLocks noChangeArrowheads="1"/>
          </p:cNvSpPr>
          <p:nvPr/>
        </p:nvSpPr>
        <p:spPr bwMode="auto">
          <a:xfrm>
            <a:off x="2452688" y="3935413"/>
            <a:ext cx="771525" cy="495300"/>
          </a:xfrm>
          <a:prstGeom prst="rect">
            <a:avLst/>
          </a:prstGeom>
          <a:solidFill>
            <a:srgbClr val="FFFFFF"/>
          </a:solidFill>
          <a:ln w="9525">
            <a:noFill/>
            <a:miter lim="800000"/>
            <a:headEnd/>
            <a:tailEnd/>
          </a:ln>
        </p:spPr>
        <p:txBody>
          <a:bodyPr/>
          <a:lstStyle/>
          <a:p>
            <a:endParaRPr lang="en-US" dirty="0"/>
          </a:p>
        </p:txBody>
      </p:sp>
      <p:sp>
        <p:nvSpPr>
          <p:cNvPr id="12453" name="Freeform 164"/>
          <p:cNvSpPr>
            <a:spLocks noEditPoints="1"/>
          </p:cNvSpPr>
          <p:nvPr/>
        </p:nvSpPr>
        <p:spPr bwMode="auto">
          <a:xfrm>
            <a:off x="2452688" y="3935413"/>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454" name="Rectangle 165"/>
          <p:cNvSpPr>
            <a:spLocks noChangeArrowheads="1"/>
          </p:cNvSpPr>
          <p:nvPr/>
        </p:nvSpPr>
        <p:spPr bwMode="auto">
          <a:xfrm>
            <a:off x="2682875" y="4137025"/>
            <a:ext cx="3476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455" name="Rectangle 166"/>
          <p:cNvSpPr>
            <a:spLocks noChangeArrowheads="1"/>
          </p:cNvSpPr>
          <p:nvPr/>
        </p:nvSpPr>
        <p:spPr bwMode="auto">
          <a:xfrm>
            <a:off x="2452688" y="4594225"/>
            <a:ext cx="771525" cy="495300"/>
          </a:xfrm>
          <a:prstGeom prst="rect">
            <a:avLst/>
          </a:prstGeom>
          <a:solidFill>
            <a:srgbClr val="FFFFFF"/>
          </a:solidFill>
          <a:ln w="9525">
            <a:noFill/>
            <a:miter lim="800000"/>
            <a:headEnd/>
            <a:tailEnd/>
          </a:ln>
        </p:spPr>
        <p:txBody>
          <a:bodyPr/>
          <a:lstStyle/>
          <a:p>
            <a:endParaRPr lang="en-US" dirty="0"/>
          </a:p>
        </p:txBody>
      </p:sp>
      <p:sp>
        <p:nvSpPr>
          <p:cNvPr id="12456" name="Freeform 167"/>
          <p:cNvSpPr>
            <a:spLocks noEditPoints="1"/>
          </p:cNvSpPr>
          <p:nvPr/>
        </p:nvSpPr>
        <p:spPr bwMode="auto">
          <a:xfrm>
            <a:off x="2452688" y="4594225"/>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457" name="Rectangle 168"/>
          <p:cNvSpPr>
            <a:spLocks noChangeArrowheads="1"/>
          </p:cNvSpPr>
          <p:nvPr/>
        </p:nvSpPr>
        <p:spPr bwMode="auto">
          <a:xfrm>
            <a:off x="2682875" y="4794250"/>
            <a:ext cx="347663"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458" name="Rectangle 169"/>
          <p:cNvSpPr>
            <a:spLocks noChangeArrowheads="1"/>
          </p:cNvSpPr>
          <p:nvPr/>
        </p:nvSpPr>
        <p:spPr bwMode="auto">
          <a:xfrm>
            <a:off x="2452688" y="5253038"/>
            <a:ext cx="771525" cy="495300"/>
          </a:xfrm>
          <a:prstGeom prst="rect">
            <a:avLst/>
          </a:prstGeom>
          <a:solidFill>
            <a:srgbClr val="FFFFFF"/>
          </a:solidFill>
          <a:ln w="9525">
            <a:noFill/>
            <a:miter lim="800000"/>
            <a:headEnd/>
            <a:tailEnd/>
          </a:ln>
        </p:spPr>
        <p:txBody>
          <a:bodyPr/>
          <a:lstStyle/>
          <a:p>
            <a:endParaRPr lang="en-US" dirty="0"/>
          </a:p>
        </p:txBody>
      </p:sp>
      <p:sp>
        <p:nvSpPr>
          <p:cNvPr id="12459" name="Freeform 170"/>
          <p:cNvSpPr>
            <a:spLocks noEditPoints="1"/>
          </p:cNvSpPr>
          <p:nvPr/>
        </p:nvSpPr>
        <p:spPr bwMode="auto">
          <a:xfrm>
            <a:off x="2452688" y="5253038"/>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460" name="Rectangle 171"/>
          <p:cNvSpPr>
            <a:spLocks noChangeArrowheads="1"/>
          </p:cNvSpPr>
          <p:nvPr/>
        </p:nvSpPr>
        <p:spPr bwMode="auto">
          <a:xfrm>
            <a:off x="2682875" y="5459413"/>
            <a:ext cx="3476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Transform</a:t>
            </a:r>
            <a:endParaRPr lang="en-US" sz="2000" b="1" dirty="0">
              <a:solidFill>
                <a:schemeClr val="bg1"/>
              </a:solidFill>
            </a:endParaRPr>
          </a:p>
        </p:txBody>
      </p:sp>
      <p:sp>
        <p:nvSpPr>
          <p:cNvPr id="12461" name="Rectangle 172"/>
          <p:cNvSpPr>
            <a:spLocks noChangeArrowheads="1"/>
          </p:cNvSpPr>
          <p:nvPr/>
        </p:nvSpPr>
        <p:spPr bwMode="auto">
          <a:xfrm>
            <a:off x="1200150" y="5873750"/>
            <a:ext cx="2262188" cy="168275"/>
          </a:xfrm>
          <a:prstGeom prst="rect">
            <a:avLst/>
          </a:prstGeom>
          <a:noFill/>
          <a:ln w="9525">
            <a:noFill/>
            <a:miter lim="800000"/>
            <a:headEnd/>
            <a:tailEnd/>
          </a:ln>
        </p:spPr>
        <p:txBody>
          <a:bodyPr wrap="none" lIns="0" tIns="0" rIns="0" bIns="0">
            <a:spAutoFit/>
          </a:bodyPr>
          <a:lstStyle/>
          <a:p>
            <a:pPr algn="ctr">
              <a:lnSpc>
                <a:spcPct val="85000"/>
              </a:lnSpc>
            </a:pPr>
            <a:r>
              <a:rPr lang="en-US" sz="1300" b="1" dirty="0"/>
              <a:t>Stage 3 – Convert/Transform</a:t>
            </a:r>
            <a:endParaRPr lang="en-US" sz="2000" b="1" dirty="0"/>
          </a:p>
        </p:txBody>
      </p:sp>
      <p:sp>
        <p:nvSpPr>
          <p:cNvPr id="12462" name="Line 173"/>
          <p:cNvSpPr>
            <a:spLocks noChangeShapeType="1"/>
          </p:cNvSpPr>
          <p:nvPr/>
        </p:nvSpPr>
        <p:spPr bwMode="auto">
          <a:xfrm>
            <a:off x="1296988" y="4841875"/>
            <a:ext cx="141287" cy="0"/>
          </a:xfrm>
          <a:prstGeom prst="line">
            <a:avLst/>
          </a:prstGeom>
          <a:noFill/>
          <a:ln w="1588" cap="rnd">
            <a:solidFill>
              <a:srgbClr val="000000"/>
            </a:solidFill>
            <a:round/>
            <a:headEnd/>
            <a:tailEnd/>
          </a:ln>
        </p:spPr>
        <p:txBody>
          <a:bodyPr/>
          <a:lstStyle/>
          <a:p>
            <a:endParaRPr lang="en-US" dirty="0"/>
          </a:p>
        </p:txBody>
      </p:sp>
      <p:sp>
        <p:nvSpPr>
          <p:cNvPr id="12463" name="Freeform 174"/>
          <p:cNvSpPr>
            <a:spLocks/>
          </p:cNvSpPr>
          <p:nvPr/>
        </p:nvSpPr>
        <p:spPr bwMode="auto">
          <a:xfrm>
            <a:off x="1430338" y="4816475"/>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64" name="Freeform 175"/>
          <p:cNvSpPr>
            <a:spLocks/>
          </p:cNvSpPr>
          <p:nvPr/>
        </p:nvSpPr>
        <p:spPr bwMode="auto">
          <a:xfrm>
            <a:off x="2260600" y="4841875"/>
            <a:ext cx="141288" cy="658813"/>
          </a:xfrm>
          <a:custGeom>
            <a:avLst/>
            <a:gdLst>
              <a:gd name="T0" fmla="*/ 0 w 89"/>
              <a:gd name="T1" fmla="*/ 0 h 415"/>
              <a:gd name="T2" fmla="*/ 2147483647 w 89"/>
              <a:gd name="T3" fmla="*/ 0 h 415"/>
              <a:gd name="T4" fmla="*/ 2147483647 w 89"/>
              <a:gd name="T5" fmla="*/ 2147483647 h 415"/>
              <a:gd name="T6" fmla="*/ 2147483647 w 89"/>
              <a:gd name="T7" fmla="*/ 2147483647 h 415"/>
              <a:gd name="T8" fmla="*/ 0 60000 65536"/>
              <a:gd name="T9" fmla="*/ 0 60000 65536"/>
              <a:gd name="T10" fmla="*/ 0 60000 65536"/>
              <a:gd name="T11" fmla="*/ 0 60000 65536"/>
              <a:gd name="T12" fmla="*/ 0 w 89"/>
              <a:gd name="T13" fmla="*/ 0 h 415"/>
              <a:gd name="T14" fmla="*/ 89 w 89"/>
              <a:gd name="T15" fmla="*/ 415 h 415"/>
            </a:gdLst>
            <a:ahLst/>
            <a:cxnLst>
              <a:cxn ang="T8">
                <a:pos x="T0" y="T1"/>
              </a:cxn>
              <a:cxn ang="T9">
                <a:pos x="T2" y="T3"/>
              </a:cxn>
              <a:cxn ang="T10">
                <a:pos x="T4" y="T5"/>
              </a:cxn>
              <a:cxn ang="T11">
                <a:pos x="T6" y="T7"/>
              </a:cxn>
            </a:cxnLst>
            <a:rect l="T12" t="T13" r="T14" b="T15"/>
            <a:pathLst>
              <a:path w="89" h="415">
                <a:moveTo>
                  <a:pt x="0" y="0"/>
                </a:moveTo>
                <a:lnTo>
                  <a:pt x="78" y="0"/>
                </a:lnTo>
                <a:lnTo>
                  <a:pt x="78" y="415"/>
                </a:lnTo>
                <a:lnTo>
                  <a:pt x="89" y="415"/>
                </a:lnTo>
              </a:path>
            </a:pathLst>
          </a:custGeom>
          <a:noFill/>
          <a:ln w="1588" cap="rnd">
            <a:solidFill>
              <a:srgbClr val="000000"/>
            </a:solidFill>
            <a:prstDash val="solid"/>
            <a:round/>
            <a:headEnd/>
            <a:tailEnd/>
          </a:ln>
        </p:spPr>
        <p:txBody>
          <a:bodyPr/>
          <a:lstStyle/>
          <a:p>
            <a:endParaRPr lang="en-US" dirty="0"/>
          </a:p>
        </p:txBody>
      </p:sp>
      <p:sp>
        <p:nvSpPr>
          <p:cNvPr id="12465" name="Freeform 176"/>
          <p:cNvSpPr>
            <a:spLocks/>
          </p:cNvSpPr>
          <p:nvPr/>
        </p:nvSpPr>
        <p:spPr bwMode="auto">
          <a:xfrm>
            <a:off x="2393950" y="5475288"/>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66" name="Line 177"/>
          <p:cNvSpPr>
            <a:spLocks noChangeShapeType="1"/>
          </p:cNvSpPr>
          <p:nvPr/>
        </p:nvSpPr>
        <p:spPr bwMode="auto">
          <a:xfrm>
            <a:off x="2260600" y="4841875"/>
            <a:ext cx="141288" cy="0"/>
          </a:xfrm>
          <a:prstGeom prst="line">
            <a:avLst/>
          </a:prstGeom>
          <a:noFill/>
          <a:ln w="1588" cap="rnd">
            <a:solidFill>
              <a:srgbClr val="000000"/>
            </a:solidFill>
            <a:round/>
            <a:headEnd/>
            <a:tailEnd/>
          </a:ln>
        </p:spPr>
        <p:txBody>
          <a:bodyPr/>
          <a:lstStyle/>
          <a:p>
            <a:endParaRPr lang="en-US" dirty="0"/>
          </a:p>
        </p:txBody>
      </p:sp>
      <p:sp>
        <p:nvSpPr>
          <p:cNvPr id="12467" name="Freeform 178"/>
          <p:cNvSpPr>
            <a:spLocks/>
          </p:cNvSpPr>
          <p:nvPr/>
        </p:nvSpPr>
        <p:spPr bwMode="auto">
          <a:xfrm>
            <a:off x="2393950" y="4816475"/>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68" name="Freeform 179"/>
          <p:cNvSpPr>
            <a:spLocks/>
          </p:cNvSpPr>
          <p:nvPr/>
        </p:nvSpPr>
        <p:spPr bwMode="auto">
          <a:xfrm>
            <a:off x="2260600" y="4183063"/>
            <a:ext cx="141288" cy="658812"/>
          </a:xfrm>
          <a:custGeom>
            <a:avLst/>
            <a:gdLst>
              <a:gd name="T0" fmla="*/ 0 w 89"/>
              <a:gd name="T1" fmla="*/ 2147483647 h 415"/>
              <a:gd name="T2" fmla="*/ 2147483647 w 89"/>
              <a:gd name="T3" fmla="*/ 2147483647 h 415"/>
              <a:gd name="T4" fmla="*/ 2147483647 w 89"/>
              <a:gd name="T5" fmla="*/ 0 h 415"/>
              <a:gd name="T6" fmla="*/ 2147483647 w 89"/>
              <a:gd name="T7" fmla="*/ 0 h 415"/>
              <a:gd name="T8" fmla="*/ 0 60000 65536"/>
              <a:gd name="T9" fmla="*/ 0 60000 65536"/>
              <a:gd name="T10" fmla="*/ 0 60000 65536"/>
              <a:gd name="T11" fmla="*/ 0 60000 65536"/>
              <a:gd name="T12" fmla="*/ 0 w 89"/>
              <a:gd name="T13" fmla="*/ 0 h 415"/>
              <a:gd name="T14" fmla="*/ 89 w 89"/>
              <a:gd name="T15" fmla="*/ 415 h 415"/>
            </a:gdLst>
            <a:ahLst/>
            <a:cxnLst>
              <a:cxn ang="T8">
                <a:pos x="T0" y="T1"/>
              </a:cxn>
              <a:cxn ang="T9">
                <a:pos x="T2" y="T3"/>
              </a:cxn>
              <a:cxn ang="T10">
                <a:pos x="T4" y="T5"/>
              </a:cxn>
              <a:cxn ang="T11">
                <a:pos x="T6" y="T7"/>
              </a:cxn>
            </a:cxnLst>
            <a:rect l="T12" t="T13" r="T14" b="T15"/>
            <a:pathLst>
              <a:path w="89" h="415">
                <a:moveTo>
                  <a:pt x="0" y="415"/>
                </a:moveTo>
                <a:lnTo>
                  <a:pt x="78" y="415"/>
                </a:lnTo>
                <a:lnTo>
                  <a:pt x="78" y="0"/>
                </a:lnTo>
                <a:lnTo>
                  <a:pt x="89" y="0"/>
                </a:lnTo>
              </a:path>
            </a:pathLst>
          </a:custGeom>
          <a:noFill/>
          <a:ln w="1588" cap="rnd">
            <a:solidFill>
              <a:srgbClr val="000000"/>
            </a:solidFill>
            <a:prstDash val="solid"/>
            <a:round/>
            <a:headEnd/>
            <a:tailEnd/>
          </a:ln>
        </p:spPr>
        <p:txBody>
          <a:bodyPr/>
          <a:lstStyle/>
          <a:p>
            <a:endParaRPr lang="en-US" dirty="0"/>
          </a:p>
        </p:txBody>
      </p:sp>
      <p:sp>
        <p:nvSpPr>
          <p:cNvPr id="12469" name="Freeform 180"/>
          <p:cNvSpPr>
            <a:spLocks/>
          </p:cNvSpPr>
          <p:nvPr/>
        </p:nvSpPr>
        <p:spPr bwMode="auto">
          <a:xfrm>
            <a:off x="2393950" y="4157663"/>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70" name="Freeform 181"/>
          <p:cNvSpPr>
            <a:spLocks/>
          </p:cNvSpPr>
          <p:nvPr/>
        </p:nvSpPr>
        <p:spPr bwMode="auto">
          <a:xfrm>
            <a:off x="3224213" y="4306888"/>
            <a:ext cx="141287" cy="1193800"/>
          </a:xfrm>
          <a:custGeom>
            <a:avLst/>
            <a:gdLst>
              <a:gd name="T0" fmla="*/ 0 w 89"/>
              <a:gd name="T1" fmla="*/ 2147483647 h 752"/>
              <a:gd name="T2" fmla="*/ 2147483647 w 89"/>
              <a:gd name="T3" fmla="*/ 2147483647 h 752"/>
              <a:gd name="T4" fmla="*/ 2147483647 w 89"/>
              <a:gd name="T5" fmla="*/ 0 h 752"/>
              <a:gd name="T6" fmla="*/ 2147483647 w 89"/>
              <a:gd name="T7" fmla="*/ 0 h 752"/>
              <a:gd name="T8" fmla="*/ 0 60000 65536"/>
              <a:gd name="T9" fmla="*/ 0 60000 65536"/>
              <a:gd name="T10" fmla="*/ 0 60000 65536"/>
              <a:gd name="T11" fmla="*/ 0 60000 65536"/>
              <a:gd name="T12" fmla="*/ 0 w 89"/>
              <a:gd name="T13" fmla="*/ 0 h 752"/>
              <a:gd name="T14" fmla="*/ 89 w 89"/>
              <a:gd name="T15" fmla="*/ 752 h 752"/>
            </a:gdLst>
            <a:ahLst/>
            <a:cxnLst>
              <a:cxn ang="T8">
                <a:pos x="T0" y="T1"/>
              </a:cxn>
              <a:cxn ang="T9">
                <a:pos x="T2" y="T3"/>
              </a:cxn>
              <a:cxn ang="T10">
                <a:pos x="T4" y="T5"/>
              </a:cxn>
              <a:cxn ang="T11">
                <a:pos x="T6" y="T7"/>
              </a:cxn>
            </a:cxnLst>
            <a:rect l="T12" t="T13" r="T14" b="T15"/>
            <a:pathLst>
              <a:path w="89" h="752">
                <a:moveTo>
                  <a:pt x="0" y="752"/>
                </a:moveTo>
                <a:lnTo>
                  <a:pt x="78" y="752"/>
                </a:lnTo>
                <a:lnTo>
                  <a:pt x="78" y="0"/>
                </a:lnTo>
                <a:lnTo>
                  <a:pt x="89" y="0"/>
                </a:lnTo>
              </a:path>
            </a:pathLst>
          </a:custGeom>
          <a:noFill/>
          <a:ln w="1588" cap="rnd">
            <a:solidFill>
              <a:srgbClr val="000000"/>
            </a:solidFill>
            <a:prstDash val="solid"/>
            <a:round/>
            <a:headEnd/>
            <a:tailEnd/>
          </a:ln>
        </p:spPr>
        <p:txBody>
          <a:bodyPr/>
          <a:lstStyle/>
          <a:p>
            <a:endParaRPr lang="en-US" dirty="0"/>
          </a:p>
        </p:txBody>
      </p:sp>
      <p:sp>
        <p:nvSpPr>
          <p:cNvPr id="12471" name="Freeform 182"/>
          <p:cNvSpPr>
            <a:spLocks/>
          </p:cNvSpPr>
          <p:nvPr/>
        </p:nvSpPr>
        <p:spPr bwMode="auto">
          <a:xfrm>
            <a:off x="3357563" y="4281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72" name="Freeform 183"/>
          <p:cNvSpPr>
            <a:spLocks/>
          </p:cNvSpPr>
          <p:nvPr/>
        </p:nvSpPr>
        <p:spPr bwMode="auto">
          <a:xfrm>
            <a:off x="3224213" y="4183063"/>
            <a:ext cx="141287" cy="123825"/>
          </a:xfrm>
          <a:custGeom>
            <a:avLst/>
            <a:gdLst>
              <a:gd name="T0" fmla="*/ 0 w 89"/>
              <a:gd name="T1" fmla="*/ 0 h 78"/>
              <a:gd name="T2" fmla="*/ 2147483647 w 89"/>
              <a:gd name="T3" fmla="*/ 0 h 78"/>
              <a:gd name="T4" fmla="*/ 2147483647 w 89"/>
              <a:gd name="T5" fmla="*/ 2147483647 h 78"/>
              <a:gd name="T6" fmla="*/ 2147483647 w 89"/>
              <a:gd name="T7" fmla="*/ 2147483647 h 78"/>
              <a:gd name="T8" fmla="*/ 0 60000 65536"/>
              <a:gd name="T9" fmla="*/ 0 60000 65536"/>
              <a:gd name="T10" fmla="*/ 0 60000 65536"/>
              <a:gd name="T11" fmla="*/ 0 60000 65536"/>
              <a:gd name="T12" fmla="*/ 0 w 89"/>
              <a:gd name="T13" fmla="*/ 0 h 78"/>
              <a:gd name="T14" fmla="*/ 89 w 89"/>
              <a:gd name="T15" fmla="*/ 78 h 78"/>
            </a:gdLst>
            <a:ahLst/>
            <a:cxnLst>
              <a:cxn ang="T8">
                <a:pos x="T0" y="T1"/>
              </a:cxn>
              <a:cxn ang="T9">
                <a:pos x="T2" y="T3"/>
              </a:cxn>
              <a:cxn ang="T10">
                <a:pos x="T4" y="T5"/>
              </a:cxn>
              <a:cxn ang="T11">
                <a:pos x="T6" y="T7"/>
              </a:cxn>
            </a:cxnLst>
            <a:rect l="T12" t="T13" r="T14" b="T15"/>
            <a:pathLst>
              <a:path w="89" h="78">
                <a:moveTo>
                  <a:pt x="0" y="0"/>
                </a:moveTo>
                <a:lnTo>
                  <a:pt x="78" y="0"/>
                </a:lnTo>
                <a:lnTo>
                  <a:pt x="78" y="78"/>
                </a:lnTo>
                <a:lnTo>
                  <a:pt x="89" y="78"/>
                </a:lnTo>
              </a:path>
            </a:pathLst>
          </a:custGeom>
          <a:noFill/>
          <a:ln w="1588" cap="rnd">
            <a:solidFill>
              <a:srgbClr val="000000"/>
            </a:solidFill>
            <a:prstDash val="solid"/>
            <a:round/>
            <a:headEnd/>
            <a:tailEnd/>
          </a:ln>
        </p:spPr>
        <p:txBody>
          <a:bodyPr/>
          <a:lstStyle/>
          <a:p>
            <a:endParaRPr lang="en-US" dirty="0"/>
          </a:p>
        </p:txBody>
      </p:sp>
      <p:sp>
        <p:nvSpPr>
          <p:cNvPr id="12473" name="Freeform 184"/>
          <p:cNvSpPr>
            <a:spLocks/>
          </p:cNvSpPr>
          <p:nvPr/>
        </p:nvSpPr>
        <p:spPr bwMode="auto">
          <a:xfrm>
            <a:off x="3357563" y="4281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74" name="Freeform 185"/>
          <p:cNvSpPr>
            <a:spLocks/>
          </p:cNvSpPr>
          <p:nvPr/>
        </p:nvSpPr>
        <p:spPr bwMode="auto">
          <a:xfrm>
            <a:off x="3224213" y="4306888"/>
            <a:ext cx="141287" cy="534987"/>
          </a:xfrm>
          <a:custGeom>
            <a:avLst/>
            <a:gdLst>
              <a:gd name="T0" fmla="*/ 0 w 89"/>
              <a:gd name="T1" fmla="*/ 2147483647 h 337"/>
              <a:gd name="T2" fmla="*/ 2147483647 w 89"/>
              <a:gd name="T3" fmla="*/ 2147483647 h 337"/>
              <a:gd name="T4" fmla="*/ 2147483647 w 89"/>
              <a:gd name="T5" fmla="*/ 0 h 337"/>
              <a:gd name="T6" fmla="*/ 2147483647 w 89"/>
              <a:gd name="T7" fmla="*/ 0 h 337"/>
              <a:gd name="T8" fmla="*/ 0 60000 65536"/>
              <a:gd name="T9" fmla="*/ 0 60000 65536"/>
              <a:gd name="T10" fmla="*/ 0 60000 65536"/>
              <a:gd name="T11" fmla="*/ 0 60000 65536"/>
              <a:gd name="T12" fmla="*/ 0 w 89"/>
              <a:gd name="T13" fmla="*/ 0 h 337"/>
              <a:gd name="T14" fmla="*/ 89 w 89"/>
              <a:gd name="T15" fmla="*/ 337 h 337"/>
            </a:gdLst>
            <a:ahLst/>
            <a:cxnLst>
              <a:cxn ang="T8">
                <a:pos x="T0" y="T1"/>
              </a:cxn>
              <a:cxn ang="T9">
                <a:pos x="T2" y="T3"/>
              </a:cxn>
              <a:cxn ang="T10">
                <a:pos x="T4" y="T5"/>
              </a:cxn>
              <a:cxn ang="T11">
                <a:pos x="T6" y="T7"/>
              </a:cxn>
            </a:cxnLst>
            <a:rect l="T12" t="T13" r="T14" b="T15"/>
            <a:pathLst>
              <a:path w="89" h="337">
                <a:moveTo>
                  <a:pt x="0" y="337"/>
                </a:moveTo>
                <a:lnTo>
                  <a:pt x="78" y="337"/>
                </a:lnTo>
                <a:lnTo>
                  <a:pt x="78" y="0"/>
                </a:lnTo>
                <a:lnTo>
                  <a:pt x="89" y="0"/>
                </a:lnTo>
              </a:path>
            </a:pathLst>
          </a:custGeom>
          <a:noFill/>
          <a:ln w="1588" cap="rnd">
            <a:solidFill>
              <a:srgbClr val="000000"/>
            </a:solidFill>
            <a:prstDash val="solid"/>
            <a:round/>
            <a:headEnd/>
            <a:tailEnd/>
          </a:ln>
        </p:spPr>
        <p:txBody>
          <a:bodyPr/>
          <a:lstStyle/>
          <a:p>
            <a:endParaRPr lang="en-US" dirty="0"/>
          </a:p>
        </p:txBody>
      </p:sp>
      <p:sp>
        <p:nvSpPr>
          <p:cNvPr id="12475" name="Freeform 186"/>
          <p:cNvSpPr>
            <a:spLocks/>
          </p:cNvSpPr>
          <p:nvPr/>
        </p:nvSpPr>
        <p:spPr bwMode="auto">
          <a:xfrm>
            <a:off x="3357563" y="4281488"/>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76" name="Rectangle 187"/>
          <p:cNvSpPr>
            <a:spLocks noChangeArrowheads="1"/>
          </p:cNvSpPr>
          <p:nvPr/>
        </p:nvSpPr>
        <p:spPr bwMode="auto">
          <a:xfrm>
            <a:off x="4606925" y="3675063"/>
            <a:ext cx="3759200" cy="2554287"/>
          </a:xfrm>
          <a:prstGeom prst="rect">
            <a:avLst/>
          </a:prstGeom>
          <a:solidFill>
            <a:srgbClr val="FFFFFF"/>
          </a:solidFill>
          <a:ln w="9525">
            <a:noFill/>
            <a:miter lim="800000"/>
            <a:headEnd/>
            <a:tailEnd/>
          </a:ln>
        </p:spPr>
        <p:txBody>
          <a:bodyPr/>
          <a:lstStyle/>
          <a:p>
            <a:endParaRPr lang="en-US" dirty="0"/>
          </a:p>
        </p:txBody>
      </p:sp>
      <p:sp>
        <p:nvSpPr>
          <p:cNvPr id="12477" name="Rectangle 188"/>
          <p:cNvSpPr>
            <a:spLocks noChangeArrowheads="1"/>
          </p:cNvSpPr>
          <p:nvPr/>
        </p:nvSpPr>
        <p:spPr bwMode="auto">
          <a:xfrm>
            <a:off x="4606925" y="3675063"/>
            <a:ext cx="3759200" cy="2554287"/>
          </a:xfrm>
          <a:prstGeom prst="rect">
            <a:avLst/>
          </a:prstGeom>
          <a:solidFill>
            <a:srgbClr val="C0C0C0"/>
          </a:solidFill>
          <a:ln w="1651" cap="rnd">
            <a:solidFill>
              <a:srgbClr val="000000"/>
            </a:solidFill>
            <a:round/>
            <a:headEnd/>
            <a:tailEnd/>
          </a:ln>
        </p:spPr>
        <p:txBody>
          <a:bodyPr/>
          <a:lstStyle/>
          <a:p>
            <a:endParaRPr lang="en-US" dirty="0"/>
          </a:p>
        </p:txBody>
      </p:sp>
      <p:sp>
        <p:nvSpPr>
          <p:cNvPr id="12478" name="Rectangle 189"/>
          <p:cNvSpPr>
            <a:spLocks noChangeArrowheads="1"/>
          </p:cNvSpPr>
          <p:nvPr/>
        </p:nvSpPr>
        <p:spPr bwMode="auto">
          <a:xfrm>
            <a:off x="6100763" y="4581525"/>
            <a:ext cx="771525" cy="495300"/>
          </a:xfrm>
          <a:prstGeom prst="rect">
            <a:avLst/>
          </a:prstGeom>
          <a:solidFill>
            <a:srgbClr val="FFFFFF"/>
          </a:solidFill>
          <a:ln w="9525">
            <a:noFill/>
            <a:miter lim="800000"/>
            <a:headEnd/>
            <a:tailEnd/>
          </a:ln>
        </p:spPr>
        <p:txBody>
          <a:bodyPr/>
          <a:lstStyle/>
          <a:p>
            <a:endParaRPr lang="en-US" dirty="0"/>
          </a:p>
        </p:txBody>
      </p:sp>
      <p:sp>
        <p:nvSpPr>
          <p:cNvPr id="12479" name="Freeform 190"/>
          <p:cNvSpPr>
            <a:spLocks noEditPoints="1"/>
          </p:cNvSpPr>
          <p:nvPr/>
        </p:nvSpPr>
        <p:spPr bwMode="auto">
          <a:xfrm>
            <a:off x="6100763" y="4581525"/>
            <a:ext cx="771525" cy="495300"/>
          </a:xfrm>
          <a:custGeom>
            <a:avLst/>
            <a:gdLst>
              <a:gd name="T0" fmla="*/ 0 w 486"/>
              <a:gd name="T1" fmla="*/ 2147483647 h 312"/>
              <a:gd name="T2" fmla="*/ 2147483647 w 486"/>
              <a:gd name="T3" fmla="*/ 2147483647 h 312"/>
              <a:gd name="T4" fmla="*/ 2147483647 w 486"/>
              <a:gd name="T5" fmla="*/ 0 h 312"/>
              <a:gd name="T6" fmla="*/ 0 w 486"/>
              <a:gd name="T7" fmla="*/ 0 h 312"/>
              <a:gd name="T8" fmla="*/ 0 w 486"/>
              <a:gd name="T9" fmla="*/ 2147483647 h 312"/>
              <a:gd name="T10" fmla="*/ 2147483647 w 486"/>
              <a:gd name="T11" fmla="*/ 2147483647 h 312"/>
              <a:gd name="T12" fmla="*/ 2147483647 w 486"/>
              <a:gd name="T13" fmla="*/ 0 h 312"/>
              <a:gd name="T14" fmla="*/ 2147483647 w 486"/>
              <a:gd name="T15" fmla="*/ 2147483647 h 312"/>
              <a:gd name="T16" fmla="*/ 2147483647 w 486"/>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312"/>
              <a:gd name="T29" fmla="*/ 486 w 486"/>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312">
                <a:moveTo>
                  <a:pt x="0" y="312"/>
                </a:moveTo>
                <a:lnTo>
                  <a:pt x="486" y="312"/>
                </a:lnTo>
                <a:lnTo>
                  <a:pt x="486" y="0"/>
                </a:lnTo>
                <a:lnTo>
                  <a:pt x="0" y="0"/>
                </a:lnTo>
                <a:lnTo>
                  <a:pt x="0" y="312"/>
                </a:lnTo>
                <a:moveTo>
                  <a:pt x="61" y="312"/>
                </a:moveTo>
                <a:lnTo>
                  <a:pt x="61" y="0"/>
                </a:lnTo>
                <a:moveTo>
                  <a:pt x="425" y="312"/>
                </a:moveTo>
                <a:lnTo>
                  <a:pt x="425" y="0"/>
                </a:lnTo>
              </a:path>
            </a:pathLst>
          </a:custGeom>
          <a:noFill/>
          <a:ln w="1588" cap="rnd">
            <a:solidFill>
              <a:srgbClr val="000000"/>
            </a:solidFill>
            <a:prstDash val="solid"/>
            <a:round/>
            <a:headEnd/>
            <a:tailEnd/>
          </a:ln>
        </p:spPr>
        <p:txBody>
          <a:bodyPr/>
          <a:lstStyle/>
          <a:p>
            <a:endParaRPr lang="en-US" dirty="0"/>
          </a:p>
        </p:txBody>
      </p:sp>
      <p:sp>
        <p:nvSpPr>
          <p:cNvPr id="12480" name="Rectangle 191"/>
          <p:cNvSpPr>
            <a:spLocks noChangeArrowheads="1"/>
          </p:cNvSpPr>
          <p:nvPr/>
        </p:nvSpPr>
        <p:spPr bwMode="auto">
          <a:xfrm>
            <a:off x="6429375" y="4741863"/>
            <a:ext cx="1524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SAP</a:t>
            </a:r>
            <a:endParaRPr lang="en-US" sz="2000" b="1" dirty="0">
              <a:solidFill>
                <a:schemeClr val="bg1"/>
              </a:solidFill>
            </a:endParaRPr>
          </a:p>
        </p:txBody>
      </p:sp>
      <p:sp>
        <p:nvSpPr>
          <p:cNvPr id="12481" name="Rectangle 192"/>
          <p:cNvSpPr>
            <a:spLocks noChangeArrowheads="1"/>
          </p:cNvSpPr>
          <p:nvPr/>
        </p:nvSpPr>
        <p:spPr bwMode="auto">
          <a:xfrm>
            <a:off x="6319838" y="4830763"/>
            <a:ext cx="373062"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PROCESS</a:t>
            </a:r>
            <a:endParaRPr lang="en-US" sz="2000" b="1" dirty="0">
              <a:solidFill>
                <a:schemeClr val="bg1"/>
              </a:solidFill>
            </a:endParaRPr>
          </a:p>
        </p:txBody>
      </p:sp>
      <p:sp>
        <p:nvSpPr>
          <p:cNvPr id="12482" name="Rectangle 193"/>
          <p:cNvSpPr>
            <a:spLocks noChangeArrowheads="1"/>
          </p:cNvSpPr>
          <p:nvPr/>
        </p:nvSpPr>
        <p:spPr bwMode="auto">
          <a:xfrm>
            <a:off x="5942013" y="5861050"/>
            <a:ext cx="1133475" cy="168275"/>
          </a:xfrm>
          <a:prstGeom prst="rect">
            <a:avLst/>
          </a:prstGeom>
          <a:noFill/>
          <a:ln w="9525">
            <a:noFill/>
            <a:miter lim="800000"/>
            <a:headEnd/>
            <a:tailEnd/>
          </a:ln>
        </p:spPr>
        <p:txBody>
          <a:bodyPr wrap="none" lIns="0" tIns="0" rIns="0" bIns="0">
            <a:spAutoFit/>
          </a:bodyPr>
          <a:lstStyle/>
          <a:p>
            <a:pPr algn="ctr">
              <a:lnSpc>
                <a:spcPct val="85000"/>
              </a:lnSpc>
            </a:pPr>
            <a:r>
              <a:rPr lang="en-US" sz="1300" b="1" dirty="0"/>
              <a:t>Stage 4 - Load</a:t>
            </a:r>
            <a:endParaRPr lang="en-US" sz="2000" b="1" dirty="0"/>
          </a:p>
        </p:txBody>
      </p:sp>
      <p:sp>
        <p:nvSpPr>
          <p:cNvPr id="12483" name="Line 194"/>
          <p:cNvSpPr>
            <a:spLocks noChangeShapeType="1"/>
          </p:cNvSpPr>
          <p:nvPr/>
        </p:nvSpPr>
        <p:spPr bwMode="auto">
          <a:xfrm>
            <a:off x="5475288" y="4829175"/>
            <a:ext cx="574675" cy="0"/>
          </a:xfrm>
          <a:prstGeom prst="line">
            <a:avLst/>
          </a:prstGeom>
          <a:noFill/>
          <a:ln w="1588" cap="rnd">
            <a:solidFill>
              <a:srgbClr val="000000"/>
            </a:solidFill>
            <a:round/>
            <a:headEnd/>
            <a:tailEnd/>
          </a:ln>
        </p:spPr>
        <p:txBody>
          <a:bodyPr/>
          <a:lstStyle/>
          <a:p>
            <a:endParaRPr lang="en-US" dirty="0"/>
          </a:p>
        </p:txBody>
      </p:sp>
      <p:sp>
        <p:nvSpPr>
          <p:cNvPr id="12484" name="Freeform 195"/>
          <p:cNvSpPr>
            <a:spLocks/>
          </p:cNvSpPr>
          <p:nvPr/>
        </p:nvSpPr>
        <p:spPr bwMode="auto">
          <a:xfrm>
            <a:off x="6042025" y="4803775"/>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85" name="Line 196"/>
          <p:cNvSpPr>
            <a:spLocks noChangeShapeType="1"/>
          </p:cNvSpPr>
          <p:nvPr/>
        </p:nvSpPr>
        <p:spPr bwMode="auto">
          <a:xfrm>
            <a:off x="6872288" y="4829175"/>
            <a:ext cx="671512" cy="0"/>
          </a:xfrm>
          <a:prstGeom prst="line">
            <a:avLst/>
          </a:prstGeom>
          <a:noFill/>
          <a:ln w="1588" cap="rnd">
            <a:solidFill>
              <a:srgbClr val="000000"/>
            </a:solidFill>
            <a:round/>
            <a:headEnd/>
            <a:tailEnd/>
          </a:ln>
        </p:spPr>
        <p:txBody>
          <a:bodyPr/>
          <a:lstStyle/>
          <a:p>
            <a:endParaRPr lang="en-US" dirty="0"/>
          </a:p>
        </p:txBody>
      </p:sp>
      <p:sp>
        <p:nvSpPr>
          <p:cNvPr id="12486" name="Freeform 197"/>
          <p:cNvSpPr>
            <a:spLocks/>
          </p:cNvSpPr>
          <p:nvPr/>
        </p:nvSpPr>
        <p:spPr bwMode="auto">
          <a:xfrm>
            <a:off x="3513138" y="5006975"/>
            <a:ext cx="577850" cy="493713"/>
          </a:xfrm>
          <a:custGeom>
            <a:avLst/>
            <a:gdLst>
              <a:gd name="T0" fmla="*/ 0 w 975"/>
              <a:gd name="T1" fmla="*/ 2147483647 h 976"/>
              <a:gd name="T2" fmla="*/ 2147483647 w 975"/>
              <a:gd name="T3" fmla="*/ 0 h 976"/>
              <a:gd name="T4" fmla="*/ 2147483647 w 975"/>
              <a:gd name="T5" fmla="*/ 2147483647 h 976"/>
              <a:gd name="T6" fmla="*/ 2147483647 w 975"/>
              <a:gd name="T7" fmla="*/ 2147483647 h 976"/>
              <a:gd name="T8" fmla="*/ 2147483647 w 975"/>
              <a:gd name="T9" fmla="*/ 2147483647 h 976"/>
              <a:gd name="T10" fmla="*/ 0 w 975"/>
              <a:gd name="T11" fmla="*/ 2147483647 h 976"/>
              <a:gd name="T12" fmla="*/ 0 60000 65536"/>
              <a:gd name="T13" fmla="*/ 0 60000 65536"/>
              <a:gd name="T14" fmla="*/ 0 60000 65536"/>
              <a:gd name="T15" fmla="*/ 0 60000 65536"/>
              <a:gd name="T16" fmla="*/ 0 60000 65536"/>
              <a:gd name="T17" fmla="*/ 0 60000 65536"/>
              <a:gd name="T18" fmla="*/ 0 w 975"/>
              <a:gd name="T19" fmla="*/ 0 h 976"/>
              <a:gd name="T20" fmla="*/ 975 w 975"/>
              <a:gd name="T21" fmla="*/ 976 h 976"/>
            </a:gdLst>
            <a:ahLst/>
            <a:cxnLst>
              <a:cxn ang="T12">
                <a:pos x="T0" y="T1"/>
              </a:cxn>
              <a:cxn ang="T13">
                <a:pos x="T2" y="T3"/>
              </a:cxn>
              <a:cxn ang="T14">
                <a:pos x="T4" y="T5"/>
              </a:cxn>
              <a:cxn ang="T15">
                <a:pos x="T6" y="T7"/>
              </a:cxn>
              <a:cxn ang="T16">
                <a:pos x="T8" y="T9"/>
              </a:cxn>
              <a:cxn ang="T17">
                <a:pos x="T10" y="T11"/>
              </a:cxn>
            </a:cxnLst>
            <a:rect l="T18" t="T19" r="T20" b="T21"/>
            <a:pathLst>
              <a:path w="975" h="976">
                <a:moveTo>
                  <a:pt x="0" y="488"/>
                </a:moveTo>
                <a:cubicBezTo>
                  <a:pt x="0" y="219"/>
                  <a:pt x="218" y="0"/>
                  <a:pt x="488" y="0"/>
                </a:cubicBezTo>
                <a:cubicBezTo>
                  <a:pt x="757" y="0"/>
                  <a:pt x="975" y="219"/>
                  <a:pt x="975" y="488"/>
                </a:cubicBezTo>
                <a:cubicBezTo>
                  <a:pt x="975" y="488"/>
                  <a:pt x="975" y="488"/>
                  <a:pt x="975" y="488"/>
                </a:cubicBezTo>
                <a:cubicBezTo>
                  <a:pt x="975" y="757"/>
                  <a:pt x="757" y="976"/>
                  <a:pt x="488" y="976"/>
                </a:cubicBezTo>
                <a:cubicBezTo>
                  <a:pt x="218" y="976"/>
                  <a:pt x="0" y="757"/>
                  <a:pt x="0" y="488"/>
                </a:cubicBezTo>
              </a:path>
            </a:pathLst>
          </a:custGeom>
          <a:solidFill>
            <a:srgbClr val="FFFFFF"/>
          </a:solidFill>
          <a:ln w="0">
            <a:solidFill>
              <a:srgbClr val="000000"/>
            </a:solidFill>
            <a:prstDash val="solid"/>
            <a:round/>
            <a:headEnd/>
            <a:tailEnd/>
          </a:ln>
        </p:spPr>
        <p:txBody>
          <a:bodyPr/>
          <a:lstStyle/>
          <a:p>
            <a:endParaRPr lang="en-US" dirty="0"/>
          </a:p>
        </p:txBody>
      </p:sp>
      <p:sp>
        <p:nvSpPr>
          <p:cNvPr id="12487" name="Freeform 198"/>
          <p:cNvSpPr>
            <a:spLocks noEditPoints="1"/>
          </p:cNvSpPr>
          <p:nvPr/>
        </p:nvSpPr>
        <p:spPr bwMode="auto">
          <a:xfrm>
            <a:off x="3513138" y="5006975"/>
            <a:ext cx="577850" cy="493713"/>
          </a:xfrm>
          <a:custGeom>
            <a:avLst/>
            <a:gdLst>
              <a:gd name="T0" fmla="*/ 0 w 975"/>
              <a:gd name="T1" fmla="*/ 2147483647 h 976"/>
              <a:gd name="T2" fmla="*/ 2147483647 w 975"/>
              <a:gd name="T3" fmla="*/ 0 h 976"/>
              <a:gd name="T4" fmla="*/ 2147483647 w 975"/>
              <a:gd name="T5" fmla="*/ 2147483647 h 976"/>
              <a:gd name="T6" fmla="*/ 2147483647 w 975"/>
              <a:gd name="T7" fmla="*/ 2147483647 h 976"/>
              <a:gd name="T8" fmla="*/ 2147483647 w 975"/>
              <a:gd name="T9" fmla="*/ 2147483647 h 976"/>
              <a:gd name="T10" fmla="*/ 0 w 975"/>
              <a:gd name="T11" fmla="*/ 2147483647 h 976"/>
              <a:gd name="T12" fmla="*/ 2147483647 w 975"/>
              <a:gd name="T13" fmla="*/ 2147483647 h 976"/>
              <a:gd name="T14" fmla="*/ 2147483647 w 975"/>
              <a:gd name="T15" fmla="*/ 2147483647 h 976"/>
              <a:gd name="T16" fmla="*/ 0 60000 65536"/>
              <a:gd name="T17" fmla="*/ 0 60000 65536"/>
              <a:gd name="T18" fmla="*/ 0 60000 65536"/>
              <a:gd name="T19" fmla="*/ 0 60000 65536"/>
              <a:gd name="T20" fmla="*/ 0 60000 65536"/>
              <a:gd name="T21" fmla="*/ 0 60000 65536"/>
              <a:gd name="T22" fmla="*/ 0 60000 65536"/>
              <a:gd name="T23" fmla="*/ 0 60000 65536"/>
              <a:gd name="T24" fmla="*/ 0 w 975"/>
              <a:gd name="T25" fmla="*/ 0 h 976"/>
              <a:gd name="T26" fmla="*/ 975 w 975"/>
              <a:gd name="T27" fmla="*/ 976 h 9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5" h="976">
                <a:moveTo>
                  <a:pt x="0" y="488"/>
                </a:moveTo>
                <a:cubicBezTo>
                  <a:pt x="0" y="219"/>
                  <a:pt x="218" y="0"/>
                  <a:pt x="488" y="0"/>
                </a:cubicBezTo>
                <a:cubicBezTo>
                  <a:pt x="757" y="0"/>
                  <a:pt x="975" y="219"/>
                  <a:pt x="975" y="488"/>
                </a:cubicBezTo>
                <a:cubicBezTo>
                  <a:pt x="975" y="488"/>
                  <a:pt x="975" y="488"/>
                  <a:pt x="975" y="488"/>
                </a:cubicBezTo>
                <a:cubicBezTo>
                  <a:pt x="975" y="757"/>
                  <a:pt x="757" y="976"/>
                  <a:pt x="488" y="976"/>
                </a:cubicBezTo>
                <a:cubicBezTo>
                  <a:pt x="218" y="976"/>
                  <a:pt x="0" y="757"/>
                  <a:pt x="0" y="488"/>
                </a:cubicBezTo>
                <a:moveTo>
                  <a:pt x="488" y="976"/>
                </a:moveTo>
                <a:lnTo>
                  <a:pt x="975" y="976"/>
                </a:lnTo>
              </a:path>
            </a:pathLst>
          </a:custGeom>
          <a:noFill/>
          <a:ln w="1588" cap="rnd">
            <a:solidFill>
              <a:srgbClr val="000000"/>
            </a:solidFill>
            <a:prstDash val="solid"/>
            <a:round/>
            <a:headEnd/>
            <a:tailEnd/>
          </a:ln>
        </p:spPr>
        <p:txBody>
          <a:bodyPr/>
          <a:lstStyle/>
          <a:p>
            <a:endParaRPr lang="en-US" dirty="0"/>
          </a:p>
        </p:txBody>
      </p:sp>
      <p:sp>
        <p:nvSpPr>
          <p:cNvPr id="12488" name="Rectangle 199"/>
          <p:cNvSpPr>
            <a:spLocks noChangeArrowheads="1"/>
          </p:cNvSpPr>
          <p:nvPr/>
        </p:nvSpPr>
        <p:spPr bwMode="auto">
          <a:xfrm>
            <a:off x="3743325" y="5119688"/>
            <a:ext cx="1524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SAP</a:t>
            </a:r>
            <a:endParaRPr lang="en-US" sz="2000" b="1" dirty="0">
              <a:solidFill>
                <a:schemeClr val="bg1"/>
              </a:solidFill>
            </a:endParaRPr>
          </a:p>
        </p:txBody>
      </p:sp>
      <p:sp>
        <p:nvSpPr>
          <p:cNvPr id="12489" name="Rectangle 200"/>
          <p:cNvSpPr>
            <a:spLocks noChangeArrowheads="1"/>
          </p:cNvSpPr>
          <p:nvPr/>
        </p:nvSpPr>
        <p:spPr bwMode="auto">
          <a:xfrm>
            <a:off x="3721100" y="5208588"/>
            <a:ext cx="2079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LOAD</a:t>
            </a:r>
            <a:endParaRPr lang="en-US" sz="2000" b="1" dirty="0">
              <a:solidFill>
                <a:schemeClr val="bg1"/>
              </a:solidFill>
            </a:endParaRPr>
          </a:p>
        </p:txBody>
      </p:sp>
      <p:sp>
        <p:nvSpPr>
          <p:cNvPr id="12490" name="Rectangle 201"/>
          <p:cNvSpPr>
            <a:spLocks noChangeArrowheads="1"/>
          </p:cNvSpPr>
          <p:nvPr/>
        </p:nvSpPr>
        <p:spPr bwMode="auto">
          <a:xfrm>
            <a:off x="3744913" y="5297488"/>
            <a:ext cx="160337"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FILE</a:t>
            </a:r>
            <a:endParaRPr lang="en-US" sz="2000" b="1" dirty="0">
              <a:solidFill>
                <a:schemeClr val="bg1"/>
              </a:solidFill>
            </a:endParaRPr>
          </a:p>
        </p:txBody>
      </p:sp>
      <p:sp>
        <p:nvSpPr>
          <p:cNvPr id="12491" name="Freeform 202"/>
          <p:cNvSpPr>
            <a:spLocks/>
          </p:cNvSpPr>
          <p:nvPr/>
        </p:nvSpPr>
        <p:spPr bwMode="auto">
          <a:xfrm>
            <a:off x="3224213" y="4841875"/>
            <a:ext cx="238125" cy="411163"/>
          </a:xfrm>
          <a:custGeom>
            <a:avLst/>
            <a:gdLst>
              <a:gd name="T0" fmla="*/ 0 w 150"/>
              <a:gd name="T1" fmla="*/ 0 h 259"/>
              <a:gd name="T2" fmla="*/ 2147483647 w 150"/>
              <a:gd name="T3" fmla="*/ 0 h 259"/>
              <a:gd name="T4" fmla="*/ 2147483647 w 150"/>
              <a:gd name="T5" fmla="*/ 2147483647 h 259"/>
              <a:gd name="T6" fmla="*/ 2147483647 w 150"/>
              <a:gd name="T7" fmla="*/ 2147483647 h 259"/>
              <a:gd name="T8" fmla="*/ 0 60000 65536"/>
              <a:gd name="T9" fmla="*/ 0 60000 65536"/>
              <a:gd name="T10" fmla="*/ 0 60000 65536"/>
              <a:gd name="T11" fmla="*/ 0 60000 65536"/>
              <a:gd name="T12" fmla="*/ 0 w 150"/>
              <a:gd name="T13" fmla="*/ 0 h 259"/>
              <a:gd name="T14" fmla="*/ 150 w 150"/>
              <a:gd name="T15" fmla="*/ 259 h 259"/>
            </a:gdLst>
            <a:ahLst/>
            <a:cxnLst>
              <a:cxn ang="T8">
                <a:pos x="T0" y="T1"/>
              </a:cxn>
              <a:cxn ang="T9">
                <a:pos x="T2" y="T3"/>
              </a:cxn>
              <a:cxn ang="T10">
                <a:pos x="T4" y="T5"/>
              </a:cxn>
              <a:cxn ang="T11">
                <a:pos x="T6" y="T7"/>
              </a:cxn>
            </a:cxnLst>
            <a:rect l="T12" t="T13" r="T14" b="T15"/>
            <a:pathLst>
              <a:path w="150" h="259">
                <a:moveTo>
                  <a:pt x="0" y="0"/>
                </a:moveTo>
                <a:lnTo>
                  <a:pt x="78" y="0"/>
                </a:lnTo>
                <a:lnTo>
                  <a:pt x="78" y="259"/>
                </a:lnTo>
                <a:lnTo>
                  <a:pt x="150" y="259"/>
                </a:lnTo>
              </a:path>
            </a:pathLst>
          </a:custGeom>
          <a:noFill/>
          <a:ln w="1588" cap="rnd">
            <a:solidFill>
              <a:srgbClr val="000000"/>
            </a:solidFill>
            <a:prstDash val="solid"/>
            <a:round/>
            <a:headEnd/>
            <a:tailEnd/>
          </a:ln>
        </p:spPr>
        <p:txBody>
          <a:bodyPr/>
          <a:lstStyle/>
          <a:p>
            <a:endParaRPr lang="en-US" dirty="0"/>
          </a:p>
        </p:txBody>
      </p:sp>
      <p:sp>
        <p:nvSpPr>
          <p:cNvPr id="12492" name="Freeform 203"/>
          <p:cNvSpPr>
            <a:spLocks/>
          </p:cNvSpPr>
          <p:nvPr/>
        </p:nvSpPr>
        <p:spPr bwMode="auto">
          <a:xfrm>
            <a:off x="3454400" y="5227638"/>
            <a:ext cx="58738"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493" name="Freeform 204"/>
          <p:cNvSpPr>
            <a:spLocks/>
          </p:cNvSpPr>
          <p:nvPr/>
        </p:nvSpPr>
        <p:spPr bwMode="auto">
          <a:xfrm>
            <a:off x="4895850" y="4581525"/>
            <a:ext cx="579438" cy="495300"/>
          </a:xfrm>
          <a:custGeom>
            <a:avLst/>
            <a:gdLst>
              <a:gd name="T0" fmla="*/ 0 w 975"/>
              <a:gd name="T1" fmla="*/ 2147483647 h 975"/>
              <a:gd name="T2" fmla="*/ 2147483647 w 975"/>
              <a:gd name="T3" fmla="*/ 0 h 975"/>
              <a:gd name="T4" fmla="*/ 2147483647 w 975"/>
              <a:gd name="T5" fmla="*/ 2147483647 h 975"/>
              <a:gd name="T6" fmla="*/ 2147483647 w 975"/>
              <a:gd name="T7" fmla="*/ 2147483647 h 975"/>
              <a:gd name="T8" fmla="*/ 2147483647 w 975"/>
              <a:gd name="T9" fmla="*/ 2147483647 h 975"/>
              <a:gd name="T10" fmla="*/ 0 w 975"/>
              <a:gd name="T11" fmla="*/ 2147483647 h 975"/>
              <a:gd name="T12" fmla="*/ 0 60000 65536"/>
              <a:gd name="T13" fmla="*/ 0 60000 65536"/>
              <a:gd name="T14" fmla="*/ 0 60000 65536"/>
              <a:gd name="T15" fmla="*/ 0 60000 65536"/>
              <a:gd name="T16" fmla="*/ 0 60000 65536"/>
              <a:gd name="T17" fmla="*/ 0 60000 65536"/>
              <a:gd name="T18" fmla="*/ 0 w 975"/>
              <a:gd name="T19" fmla="*/ 0 h 975"/>
              <a:gd name="T20" fmla="*/ 975 w 975"/>
              <a:gd name="T21" fmla="*/ 975 h 975"/>
            </a:gdLst>
            <a:ahLst/>
            <a:cxnLst>
              <a:cxn ang="T12">
                <a:pos x="T0" y="T1"/>
              </a:cxn>
              <a:cxn ang="T13">
                <a:pos x="T2" y="T3"/>
              </a:cxn>
              <a:cxn ang="T14">
                <a:pos x="T4" y="T5"/>
              </a:cxn>
              <a:cxn ang="T15">
                <a:pos x="T6" y="T7"/>
              </a:cxn>
              <a:cxn ang="T16">
                <a:pos x="T8" y="T9"/>
              </a:cxn>
              <a:cxn ang="T17">
                <a:pos x="T10" y="T11"/>
              </a:cxn>
            </a:cxnLst>
            <a:rect l="T18" t="T19" r="T20" b="T21"/>
            <a:pathLst>
              <a:path w="975" h="975">
                <a:moveTo>
                  <a:pt x="0" y="487"/>
                </a:moveTo>
                <a:cubicBezTo>
                  <a:pt x="0" y="218"/>
                  <a:pt x="218" y="0"/>
                  <a:pt x="487" y="0"/>
                </a:cubicBezTo>
                <a:cubicBezTo>
                  <a:pt x="757" y="0"/>
                  <a:pt x="975" y="218"/>
                  <a:pt x="975" y="487"/>
                </a:cubicBezTo>
                <a:cubicBezTo>
                  <a:pt x="975" y="487"/>
                  <a:pt x="975" y="487"/>
                  <a:pt x="975" y="487"/>
                </a:cubicBezTo>
                <a:cubicBezTo>
                  <a:pt x="975" y="757"/>
                  <a:pt x="757" y="975"/>
                  <a:pt x="487" y="975"/>
                </a:cubicBezTo>
                <a:cubicBezTo>
                  <a:pt x="218" y="975"/>
                  <a:pt x="0" y="757"/>
                  <a:pt x="0" y="487"/>
                </a:cubicBezTo>
              </a:path>
            </a:pathLst>
          </a:custGeom>
          <a:solidFill>
            <a:srgbClr val="FFFFFF"/>
          </a:solidFill>
          <a:ln w="0">
            <a:solidFill>
              <a:srgbClr val="000000"/>
            </a:solidFill>
            <a:prstDash val="solid"/>
            <a:round/>
            <a:headEnd/>
            <a:tailEnd/>
          </a:ln>
        </p:spPr>
        <p:txBody>
          <a:bodyPr/>
          <a:lstStyle/>
          <a:p>
            <a:endParaRPr lang="en-US" dirty="0"/>
          </a:p>
        </p:txBody>
      </p:sp>
      <p:sp>
        <p:nvSpPr>
          <p:cNvPr id="12494" name="Freeform 205"/>
          <p:cNvSpPr>
            <a:spLocks noEditPoints="1"/>
          </p:cNvSpPr>
          <p:nvPr/>
        </p:nvSpPr>
        <p:spPr bwMode="auto">
          <a:xfrm>
            <a:off x="4895850" y="4581525"/>
            <a:ext cx="579438" cy="495300"/>
          </a:xfrm>
          <a:custGeom>
            <a:avLst/>
            <a:gdLst>
              <a:gd name="T0" fmla="*/ 0 w 975"/>
              <a:gd name="T1" fmla="*/ 2147483647 h 975"/>
              <a:gd name="T2" fmla="*/ 2147483647 w 975"/>
              <a:gd name="T3" fmla="*/ 0 h 975"/>
              <a:gd name="T4" fmla="*/ 2147483647 w 975"/>
              <a:gd name="T5" fmla="*/ 2147483647 h 975"/>
              <a:gd name="T6" fmla="*/ 2147483647 w 975"/>
              <a:gd name="T7" fmla="*/ 2147483647 h 975"/>
              <a:gd name="T8" fmla="*/ 2147483647 w 975"/>
              <a:gd name="T9" fmla="*/ 2147483647 h 975"/>
              <a:gd name="T10" fmla="*/ 0 w 975"/>
              <a:gd name="T11" fmla="*/ 2147483647 h 975"/>
              <a:gd name="T12" fmla="*/ 2147483647 w 975"/>
              <a:gd name="T13" fmla="*/ 2147483647 h 975"/>
              <a:gd name="T14" fmla="*/ 2147483647 w 975"/>
              <a:gd name="T15" fmla="*/ 2147483647 h 975"/>
              <a:gd name="T16" fmla="*/ 0 60000 65536"/>
              <a:gd name="T17" fmla="*/ 0 60000 65536"/>
              <a:gd name="T18" fmla="*/ 0 60000 65536"/>
              <a:gd name="T19" fmla="*/ 0 60000 65536"/>
              <a:gd name="T20" fmla="*/ 0 60000 65536"/>
              <a:gd name="T21" fmla="*/ 0 60000 65536"/>
              <a:gd name="T22" fmla="*/ 0 60000 65536"/>
              <a:gd name="T23" fmla="*/ 0 60000 65536"/>
              <a:gd name="T24" fmla="*/ 0 w 975"/>
              <a:gd name="T25" fmla="*/ 0 h 975"/>
              <a:gd name="T26" fmla="*/ 975 w 975"/>
              <a:gd name="T27" fmla="*/ 975 h 9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5" h="975">
                <a:moveTo>
                  <a:pt x="0" y="487"/>
                </a:moveTo>
                <a:cubicBezTo>
                  <a:pt x="0" y="218"/>
                  <a:pt x="218" y="0"/>
                  <a:pt x="487" y="0"/>
                </a:cubicBezTo>
                <a:cubicBezTo>
                  <a:pt x="757" y="0"/>
                  <a:pt x="975" y="218"/>
                  <a:pt x="975" y="487"/>
                </a:cubicBezTo>
                <a:cubicBezTo>
                  <a:pt x="975" y="487"/>
                  <a:pt x="975" y="487"/>
                  <a:pt x="975" y="487"/>
                </a:cubicBezTo>
                <a:cubicBezTo>
                  <a:pt x="975" y="757"/>
                  <a:pt x="757" y="975"/>
                  <a:pt x="487" y="975"/>
                </a:cubicBezTo>
                <a:cubicBezTo>
                  <a:pt x="218" y="975"/>
                  <a:pt x="0" y="757"/>
                  <a:pt x="0" y="487"/>
                </a:cubicBezTo>
                <a:moveTo>
                  <a:pt x="487" y="975"/>
                </a:moveTo>
                <a:lnTo>
                  <a:pt x="975" y="975"/>
                </a:lnTo>
              </a:path>
            </a:pathLst>
          </a:custGeom>
          <a:noFill/>
          <a:ln w="1588" cap="rnd">
            <a:solidFill>
              <a:srgbClr val="000000"/>
            </a:solidFill>
            <a:prstDash val="solid"/>
            <a:round/>
            <a:headEnd/>
            <a:tailEnd/>
          </a:ln>
        </p:spPr>
        <p:txBody>
          <a:bodyPr/>
          <a:lstStyle/>
          <a:p>
            <a:endParaRPr lang="en-US" dirty="0"/>
          </a:p>
        </p:txBody>
      </p:sp>
      <p:sp>
        <p:nvSpPr>
          <p:cNvPr id="12495" name="Rectangle 206"/>
          <p:cNvSpPr>
            <a:spLocks noChangeArrowheads="1"/>
          </p:cNvSpPr>
          <p:nvPr/>
        </p:nvSpPr>
        <p:spPr bwMode="auto">
          <a:xfrm>
            <a:off x="5129213" y="4700588"/>
            <a:ext cx="1524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SAP</a:t>
            </a:r>
            <a:endParaRPr lang="en-US" sz="2000" b="1" dirty="0">
              <a:solidFill>
                <a:schemeClr val="bg1"/>
              </a:solidFill>
            </a:endParaRPr>
          </a:p>
        </p:txBody>
      </p:sp>
      <p:sp>
        <p:nvSpPr>
          <p:cNvPr id="12496" name="Rectangle 207"/>
          <p:cNvSpPr>
            <a:spLocks noChangeArrowheads="1"/>
          </p:cNvSpPr>
          <p:nvPr/>
        </p:nvSpPr>
        <p:spPr bwMode="auto">
          <a:xfrm>
            <a:off x="5097463" y="4781550"/>
            <a:ext cx="207962"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LOAD</a:t>
            </a:r>
            <a:endParaRPr lang="en-US" sz="2000" b="1" dirty="0">
              <a:solidFill>
                <a:schemeClr val="bg1"/>
              </a:solidFill>
            </a:endParaRPr>
          </a:p>
        </p:txBody>
      </p:sp>
      <p:sp>
        <p:nvSpPr>
          <p:cNvPr id="12497" name="Rectangle 208"/>
          <p:cNvSpPr>
            <a:spLocks noChangeArrowheads="1"/>
          </p:cNvSpPr>
          <p:nvPr/>
        </p:nvSpPr>
        <p:spPr bwMode="auto">
          <a:xfrm>
            <a:off x="5121275" y="4870450"/>
            <a:ext cx="160338" cy="77788"/>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FILE</a:t>
            </a:r>
            <a:endParaRPr lang="en-US" sz="2000" b="1" dirty="0">
              <a:solidFill>
                <a:schemeClr val="bg1"/>
              </a:solidFill>
            </a:endParaRPr>
          </a:p>
        </p:txBody>
      </p:sp>
      <p:grpSp>
        <p:nvGrpSpPr>
          <p:cNvPr id="12498" name="Group 209"/>
          <p:cNvGrpSpPr>
            <a:grpSpLocks/>
          </p:cNvGrpSpPr>
          <p:nvPr/>
        </p:nvGrpSpPr>
        <p:grpSpPr bwMode="auto">
          <a:xfrm>
            <a:off x="3517900" y="2674938"/>
            <a:ext cx="1865313" cy="1700212"/>
            <a:chOff x="5416" y="1797"/>
            <a:chExt cx="1535" cy="1399"/>
          </a:xfrm>
        </p:grpSpPr>
        <p:sp>
          <p:nvSpPr>
            <p:cNvPr id="12514" name="Freeform 210"/>
            <p:cNvSpPr>
              <a:spLocks/>
            </p:cNvSpPr>
            <p:nvPr/>
          </p:nvSpPr>
          <p:spPr bwMode="auto">
            <a:xfrm>
              <a:off x="5682" y="2543"/>
              <a:ext cx="365" cy="479"/>
            </a:xfrm>
            <a:custGeom>
              <a:avLst/>
              <a:gdLst>
                <a:gd name="T0" fmla="*/ 0 w 976"/>
                <a:gd name="T1" fmla="*/ 0 h 1503"/>
                <a:gd name="T2" fmla="*/ 0 w 976"/>
                <a:gd name="T3" fmla="*/ 0 h 1503"/>
                <a:gd name="T4" fmla="*/ 1 w 976"/>
                <a:gd name="T5" fmla="*/ 0 h 1503"/>
                <a:gd name="T6" fmla="*/ 1 w 976"/>
                <a:gd name="T7" fmla="*/ 0 h 1503"/>
                <a:gd name="T8" fmla="*/ 0 w 976"/>
                <a:gd name="T9" fmla="*/ 0 h 1503"/>
                <a:gd name="T10" fmla="*/ 0 60000 65536"/>
                <a:gd name="T11" fmla="*/ 0 60000 65536"/>
                <a:gd name="T12" fmla="*/ 0 60000 65536"/>
                <a:gd name="T13" fmla="*/ 0 60000 65536"/>
                <a:gd name="T14" fmla="*/ 0 60000 65536"/>
                <a:gd name="T15" fmla="*/ 0 w 976"/>
                <a:gd name="T16" fmla="*/ 0 h 1503"/>
                <a:gd name="T17" fmla="*/ 976 w 976"/>
                <a:gd name="T18" fmla="*/ 1503 h 1503"/>
              </a:gdLst>
              <a:ahLst/>
              <a:cxnLst>
                <a:cxn ang="T10">
                  <a:pos x="T0" y="T1"/>
                </a:cxn>
                <a:cxn ang="T11">
                  <a:pos x="T2" y="T3"/>
                </a:cxn>
                <a:cxn ang="T12">
                  <a:pos x="T4" y="T5"/>
                </a:cxn>
                <a:cxn ang="T13">
                  <a:pos x="T6" y="T7"/>
                </a:cxn>
                <a:cxn ang="T14">
                  <a:pos x="T8" y="T9"/>
                </a:cxn>
              </a:cxnLst>
              <a:rect l="T15" t="T16" r="T17" b="T18"/>
              <a:pathLst>
                <a:path w="976" h="1503">
                  <a:moveTo>
                    <a:pt x="0" y="1341"/>
                  </a:moveTo>
                  <a:lnTo>
                    <a:pt x="0" y="162"/>
                  </a:lnTo>
                  <a:cubicBezTo>
                    <a:pt x="305" y="0"/>
                    <a:pt x="671" y="0"/>
                    <a:pt x="976" y="162"/>
                  </a:cubicBezTo>
                  <a:lnTo>
                    <a:pt x="976" y="1341"/>
                  </a:lnTo>
                  <a:cubicBezTo>
                    <a:pt x="671" y="1503"/>
                    <a:pt x="305" y="1503"/>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515" name="Freeform 211"/>
            <p:cNvSpPr>
              <a:spLocks noEditPoints="1"/>
            </p:cNvSpPr>
            <p:nvPr/>
          </p:nvSpPr>
          <p:spPr bwMode="auto">
            <a:xfrm>
              <a:off x="5682" y="2543"/>
              <a:ext cx="365" cy="479"/>
            </a:xfrm>
            <a:custGeom>
              <a:avLst/>
              <a:gdLst>
                <a:gd name="T0" fmla="*/ 0 w 976"/>
                <a:gd name="T1" fmla="*/ 0 h 1503"/>
                <a:gd name="T2" fmla="*/ 0 w 976"/>
                <a:gd name="T3" fmla="*/ 0 h 1503"/>
                <a:gd name="T4" fmla="*/ 1 w 976"/>
                <a:gd name="T5" fmla="*/ 0 h 1503"/>
                <a:gd name="T6" fmla="*/ 1 w 976"/>
                <a:gd name="T7" fmla="*/ 0 h 1503"/>
                <a:gd name="T8" fmla="*/ 0 w 976"/>
                <a:gd name="T9" fmla="*/ 0 h 1503"/>
                <a:gd name="T10" fmla="*/ 0 w 976"/>
                <a:gd name="T11" fmla="*/ 0 h 1503"/>
                <a:gd name="T12" fmla="*/ 1 w 976"/>
                <a:gd name="T13" fmla="*/ 0 h 1503"/>
                <a:gd name="T14" fmla="*/ 0 60000 65536"/>
                <a:gd name="T15" fmla="*/ 0 60000 65536"/>
                <a:gd name="T16" fmla="*/ 0 60000 65536"/>
                <a:gd name="T17" fmla="*/ 0 60000 65536"/>
                <a:gd name="T18" fmla="*/ 0 60000 65536"/>
                <a:gd name="T19" fmla="*/ 0 60000 65536"/>
                <a:gd name="T20" fmla="*/ 0 60000 65536"/>
                <a:gd name="T21" fmla="*/ 0 w 976"/>
                <a:gd name="T22" fmla="*/ 0 h 1503"/>
                <a:gd name="T23" fmla="*/ 976 w 976"/>
                <a:gd name="T24" fmla="*/ 1503 h 15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6" h="1503">
                  <a:moveTo>
                    <a:pt x="0" y="1341"/>
                  </a:moveTo>
                  <a:lnTo>
                    <a:pt x="0" y="162"/>
                  </a:lnTo>
                  <a:cubicBezTo>
                    <a:pt x="305" y="0"/>
                    <a:pt x="671" y="0"/>
                    <a:pt x="976" y="162"/>
                  </a:cubicBezTo>
                  <a:lnTo>
                    <a:pt x="976" y="1341"/>
                  </a:lnTo>
                  <a:cubicBezTo>
                    <a:pt x="671" y="1503"/>
                    <a:pt x="305" y="1503"/>
                    <a:pt x="0" y="1341"/>
                  </a:cubicBezTo>
                  <a:moveTo>
                    <a:pt x="0" y="162"/>
                  </a:moveTo>
                  <a:cubicBezTo>
                    <a:pt x="305" y="325"/>
                    <a:pt x="671" y="325"/>
                    <a:pt x="976" y="162"/>
                  </a:cubicBezTo>
                </a:path>
              </a:pathLst>
            </a:custGeom>
            <a:noFill/>
            <a:ln w="1588" cap="rnd">
              <a:solidFill>
                <a:srgbClr val="000000"/>
              </a:solidFill>
              <a:prstDash val="solid"/>
              <a:round/>
              <a:headEnd/>
              <a:tailEnd/>
            </a:ln>
          </p:spPr>
          <p:txBody>
            <a:bodyPr/>
            <a:lstStyle/>
            <a:p>
              <a:endParaRPr lang="en-US" dirty="0"/>
            </a:p>
          </p:txBody>
        </p:sp>
        <p:sp>
          <p:nvSpPr>
            <p:cNvPr id="12516" name="Rectangle 212"/>
            <p:cNvSpPr>
              <a:spLocks noChangeArrowheads="1"/>
            </p:cNvSpPr>
            <p:nvPr/>
          </p:nvSpPr>
          <p:spPr bwMode="auto">
            <a:xfrm rot="-5400000">
              <a:off x="5822" y="2785"/>
              <a:ext cx="42"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517" name="Rectangle 213"/>
            <p:cNvSpPr>
              <a:spLocks noChangeArrowheads="1"/>
            </p:cNvSpPr>
            <p:nvPr/>
          </p:nvSpPr>
          <p:spPr bwMode="auto">
            <a:xfrm rot="-5400000">
              <a:off x="5822" y="2754"/>
              <a:ext cx="42"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518" name="Rectangle 214"/>
            <p:cNvSpPr>
              <a:spLocks noChangeArrowheads="1"/>
            </p:cNvSpPr>
            <p:nvPr/>
          </p:nvSpPr>
          <p:spPr bwMode="auto">
            <a:xfrm rot="-5400000">
              <a:off x="5822" y="2724"/>
              <a:ext cx="42"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P</a:t>
              </a:r>
              <a:endParaRPr lang="en-US" sz="2000" b="1" dirty="0">
                <a:solidFill>
                  <a:schemeClr val="bg1"/>
                </a:solidFill>
              </a:endParaRPr>
            </a:p>
          </p:txBody>
        </p:sp>
        <p:sp>
          <p:nvSpPr>
            <p:cNvPr id="12519" name="Rectangle 215"/>
            <p:cNvSpPr>
              <a:spLocks noChangeArrowheads="1"/>
            </p:cNvSpPr>
            <p:nvPr/>
          </p:nvSpPr>
          <p:spPr bwMode="auto">
            <a:xfrm rot="-5400000">
              <a:off x="5884" y="2842"/>
              <a:ext cx="38"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520" name="Rectangle 216"/>
            <p:cNvSpPr>
              <a:spLocks noChangeArrowheads="1"/>
            </p:cNvSpPr>
            <p:nvPr/>
          </p:nvSpPr>
          <p:spPr bwMode="auto">
            <a:xfrm rot="-5400000">
              <a:off x="5882" y="2817"/>
              <a:ext cx="41"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521" name="Rectangle 217"/>
            <p:cNvSpPr>
              <a:spLocks noChangeArrowheads="1"/>
            </p:cNvSpPr>
            <p:nvPr/>
          </p:nvSpPr>
          <p:spPr bwMode="auto">
            <a:xfrm rot="-5400000">
              <a:off x="5882" y="2785"/>
              <a:ext cx="42"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522" name="Rectangle 218"/>
            <p:cNvSpPr>
              <a:spLocks noChangeArrowheads="1"/>
            </p:cNvSpPr>
            <p:nvPr/>
          </p:nvSpPr>
          <p:spPr bwMode="auto">
            <a:xfrm rot="-5400000">
              <a:off x="5885" y="2759"/>
              <a:ext cx="35"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523" name="Rectangle 219"/>
            <p:cNvSpPr>
              <a:spLocks noChangeArrowheads="1"/>
            </p:cNvSpPr>
            <p:nvPr/>
          </p:nvSpPr>
          <p:spPr bwMode="auto">
            <a:xfrm rot="-5400000">
              <a:off x="5882" y="2724"/>
              <a:ext cx="42"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524" name="Rectangle 220"/>
            <p:cNvSpPr>
              <a:spLocks noChangeArrowheads="1"/>
            </p:cNvSpPr>
            <p:nvPr/>
          </p:nvSpPr>
          <p:spPr bwMode="auto">
            <a:xfrm rot="-5400000">
              <a:off x="5892" y="2703"/>
              <a:ext cx="21"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t>
              </a:r>
              <a:endParaRPr lang="en-US" sz="2000" b="1" dirty="0">
                <a:solidFill>
                  <a:schemeClr val="bg1"/>
                </a:solidFill>
              </a:endParaRPr>
            </a:p>
          </p:txBody>
        </p:sp>
        <p:sp>
          <p:nvSpPr>
            <p:cNvPr id="12525" name="Rectangle 221"/>
            <p:cNvSpPr>
              <a:spLocks noChangeArrowheads="1"/>
            </p:cNvSpPr>
            <p:nvPr/>
          </p:nvSpPr>
          <p:spPr bwMode="auto">
            <a:xfrm rot="-5400000">
              <a:off x="5882" y="2678"/>
              <a:ext cx="42"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526" name="Rectangle 222"/>
            <p:cNvSpPr>
              <a:spLocks noChangeArrowheads="1"/>
            </p:cNvSpPr>
            <p:nvPr/>
          </p:nvSpPr>
          <p:spPr bwMode="auto">
            <a:xfrm rot="-5400000">
              <a:off x="5892" y="2658"/>
              <a:ext cx="21" cy="64"/>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t>
              </a:r>
              <a:endParaRPr lang="en-US" sz="2000" b="1" dirty="0">
                <a:solidFill>
                  <a:schemeClr val="bg1"/>
                </a:solidFill>
              </a:endParaRPr>
            </a:p>
          </p:txBody>
        </p:sp>
        <p:sp>
          <p:nvSpPr>
            <p:cNvPr id="12527" name="Freeform 223"/>
            <p:cNvSpPr>
              <a:spLocks/>
            </p:cNvSpPr>
            <p:nvPr/>
          </p:nvSpPr>
          <p:spPr bwMode="auto">
            <a:xfrm>
              <a:off x="5645" y="2786"/>
              <a:ext cx="37" cy="32"/>
            </a:xfrm>
            <a:custGeom>
              <a:avLst/>
              <a:gdLst>
                <a:gd name="T0" fmla="*/ 0 w 37"/>
                <a:gd name="T1" fmla="*/ 0 h 32"/>
                <a:gd name="T2" fmla="*/ 37 w 37"/>
                <a:gd name="T3" fmla="*/ 16 h 32"/>
                <a:gd name="T4" fmla="*/ 0 w 37"/>
                <a:gd name="T5" fmla="*/ 32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sp>
          <p:nvSpPr>
            <p:cNvPr id="12528" name="AutoShape 224"/>
            <p:cNvSpPr>
              <a:spLocks noChangeAspect="1" noChangeArrowheads="1" noTextEdit="1"/>
            </p:cNvSpPr>
            <p:nvPr/>
          </p:nvSpPr>
          <p:spPr bwMode="auto">
            <a:xfrm>
              <a:off x="5416" y="1797"/>
              <a:ext cx="1535" cy="1399"/>
            </a:xfrm>
            <a:prstGeom prst="rect">
              <a:avLst/>
            </a:prstGeom>
            <a:noFill/>
            <a:ln w="9525">
              <a:noFill/>
              <a:miter lim="800000"/>
              <a:headEnd/>
              <a:tailEnd/>
            </a:ln>
          </p:spPr>
          <p:txBody>
            <a:bodyPr/>
            <a:lstStyle/>
            <a:p>
              <a:endParaRPr lang="en-US" dirty="0"/>
            </a:p>
          </p:txBody>
        </p:sp>
        <p:grpSp>
          <p:nvGrpSpPr>
            <p:cNvPr id="12529" name="Group 225"/>
            <p:cNvGrpSpPr>
              <a:grpSpLocks/>
            </p:cNvGrpSpPr>
            <p:nvPr/>
          </p:nvGrpSpPr>
          <p:grpSpPr bwMode="auto">
            <a:xfrm>
              <a:off x="5457" y="1857"/>
              <a:ext cx="1455" cy="1333"/>
              <a:chOff x="2060" y="1503"/>
              <a:chExt cx="1496" cy="1497"/>
            </a:xfrm>
          </p:grpSpPr>
          <p:sp>
            <p:nvSpPr>
              <p:cNvPr id="12587" name="Oval 226"/>
              <p:cNvSpPr>
                <a:spLocks noChangeArrowheads="1"/>
              </p:cNvSpPr>
              <p:nvPr/>
            </p:nvSpPr>
            <p:spPr bwMode="auto">
              <a:xfrm>
                <a:off x="2060" y="1503"/>
                <a:ext cx="1496" cy="1497"/>
              </a:xfrm>
              <a:prstGeom prst="ellipse">
                <a:avLst/>
              </a:prstGeom>
              <a:solidFill>
                <a:srgbClr val="CCECFF"/>
              </a:solidFill>
              <a:ln w="0">
                <a:solidFill>
                  <a:srgbClr val="000000"/>
                </a:solidFill>
                <a:round/>
                <a:headEnd/>
                <a:tailEnd/>
              </a:ln>
            </p:spPr>
            <p:txBody>
              <a:bodyPr/>
              <a:lstStyle/>
              <a:p>
                <a:endParaRPr lang="en-US" dirty="0"/>
              </a:p>
            </p:txBody>
          </p:sp>
          <p:sp>
            <p:nvSpPr>
              <p:cNvPr id="12588" name="Oval 227"/>
              <p:cNvSpPr>
                <a:spLocks noChangeArrowheads="1"/>
              </p:cNvSpPr>
              <p:nvPr/>
            </p:nvSpPr>
            <p:spPr bwMode="auto">
              <a:xfrm>
                <a:off x="2060" y="1503"/>
                <a:ext cx="1496" cy="1497"/>
              </a:xfrm>
              <a:prstGeom prst="ellipse">
                <a:avLst/>
              </a:prstGeom>
              <a:noFill/>
              <a:ln w="4763" cap="rnd">
                <a:solidFill>
                  <a:srgbClr val="000000"/>
                </a:solidFill>
                <a:round/>
                <a:headEnd/>
                <a:tailEnd/>
              </a:ln>
            </p:spPr>
            <p:txBody>
              <a:bodyPr/>
              <a:lstStyle/>
              <a:p>
                <a:endParaRPr lang="en-US" dirty="0"/>
              </a:p>
            </p:txBody>
          </p:sp>
        </p:grpSp>
        <p:grpSp>
          <p:nvGrpSpPr>
            <p:cNvPr id="12530" name="Group 228"/>
            <p:cNvGrpSpPr>
              <a:grpSpLocks/>
            </p:cNvGrpSpPr>
            <p:nvPr/>
          </p:nvGrpSpPr>
          <p:grpSpPr bwMode="auto">
            <a:xfrm>
              <a:off x="6200" y="1858"/>
              <a:ext cx="687" cy="681"/>
              <a:chOff x="2824" y="1505"/>
              <a:chExt cx="706" cy="764"/>
            </a:xfrm>
          </p:grpSpPr>
          <p:sp>
            <p:nvSpPr>
              <p:cNvPr id="12585" name="Freeform 229"/>
              <p:cNvSpPr>
                <a:spLocks/>
              </p:cNvSpPr>
              <p:nvPr/>
            </p:nvSpPr>
            <p:spPr bwMode="auto">
              <a:xfrm>
                <a:off x="2824" y="1505"/>
                <a:ext cx="706" cy="764"/>
              </a:xfrm>
              <a:custGeom>
                <a:avLst/>
                <a:gdLst>
                  <a:gd name="T0" fmla="*/ 0 w 4988"/>
                  <a:gd name="T1" fmla="*/ 0 h 5400"/>
                  <a:gd name="T2" fmla="*/ 0 w 4988"/>
                  <a:gd name="T3" fmla="*/ 0 h 5400"/>
                  <a:gd name="T4" fmla="*/ 0 w 4988"/>
                  <a:gd name="T5" fmla="*/ 0 h 5400"/>
                  <a:gd name="T6" fmla="*/ 0 w 4988"/>
                  <a:gd name="T7" fmla="*/ 0 h 5400"/>
                  <a:gd name="T8" fmla="*/ 0 60000 65536"/>
                  <a:gd name="T9" fmla="*/ 0 60000 65536"/>
                  <a:gd name="T10" fmla="*/ 0 60000 65536"/>
                  <a:gd name="T11" fmla="*/ 0 60000 65536"/>
                  <a:gd name="T12" fmla="*/ 0 w 4988"/>
                  <a:gd name="T13" fmla="*/ 0 h 5400"/>
                  <a:gd name="T14" fmla="*/ 4988 w 4988"/>
                  <a:gd name="T15" fmla="*/ 5400 h 5400"/>
                </a:gdLst>
                <a:ahLst/>
                <a:cxnLst>
                  <a:cxn ang="T8">
                    <a:pos x="T0" y="T1"/>
                  </a:cxn>
                  <a:cxn ang="T9">
                    <a:pos x="T2" y="T3"/>
                  </a:cxn>
                  <a:cxn ang="T10">
                    <a:pos x="T4" y="T5"/>
                  </a:cxn>
                  <a:cxn ang="T11">
                    <a:pos x="T6" y="T7"/>
                  </a:cxn>
                </a:cxnLst>
                <a:rect l="T12" t="T13" r="T14" b="T15"/>
                <a:pathLst>
                  <a:path w="4988" h="5400">
                    <a:moveTo>
                      <a:pt x="104" y="0"/>
                    </a:moveTo>
                    <a:cubicBezTo>
                      <a:pt x="2371" y="48"/>
                      <a:pt x="4347" y="1615"/>
                      <a:pt x="4988" y="3875"/>
                    </a:cubicBezTo>
                    <a:lnTo>
                      <a:pt x="0" y="5400"/>
                    </a:lnTo>
                    <a:lnTo>
                      <a:pt x="104" y="0"/>
                    </a:lnTo>
                    <a:close/>
                  </a:path>
                </a:pathLst>
              </a:custGeom>
              <a:solidFill>
                <a:srgbClr val="CCECFF"/>
              </a:solidFill>
              <a:ln w="0">
                <a:solidFill>
                  <a:srgbClr val="000000"/>
                </a:solidFill>
                <a:prstDash val="solid"/>
                <a:round/>
                <a:headEnd/>
                <a:tailEnd/>
              </a:ln>
            </p:spPr>
            <p:txBody>
              <a:bodyPr/>
              <a:lstStyle/>
              <a:p>
                <a:endParaRPr lang="en-US" dirty="0"/>
              </a:p>
            </p:txBody>
          </p:sp>
          <p:sp>
            <p:nvSpPr>
              <p:cNvPr id="12586" name="Freeform 230"/>
              <p:cNvSpPr>
                <a:spLocks/>
              </p:cNvSpPr>
              <p:nvPr/>
            </p:nvSpPr>
            <p:spPr bwMode="auto">
              <a:xfrm>
                <a:off x="2838" y="1505"/>
                <a:ext cx="692" cy="548"/>
              </a:xfrm>
              <a:custGeom>
                <a:avLst/>
                <a:gdLst>
                  <a:gd name="T0" fmla="*/ 0 w 692"/>
                  <a:gd name="T1" fmla="*/ 0 h 548"/>
                  <a:gd name="T2" fmla="*/ 692 w 692"/>
                  <a:gd name="T3" fmla="*/ 548 h 548"/>
                  <a:gd name="T4" fmla="*/ 0 60000 65536"/>
                  <a:gd name="T5" fmla="*/ 0 60000 65536"/>
                  <a:gd name="T6" fmla="*/ 0 w 692"/>
                  <a:gd name="T7" fmla="*/ 0 h 548"/>
                  <a:gd name="T8" fmla="*/ 692 w 692"/>
                  <a:gd name="T9" fmla="*/ 548 h 548"/>
                </a:gdLst>
                <a:ahLst/>
                <a:cxnLst>
                  <a:cxn ang="T4">
                    <a:pos x="T0" y="T1"/>
                  </a:cxn>
                  <a:cxn ang="T5">
                    <a:pos x="T2" y="T3"/>
                  </a:cxn>
                </a:cxnLst>
                <a:rect l="T6" t="T7" r="T8" b="T9"/>
                <a:pathLst>
                  <a:path w="692" h="548">
                    <a:moveTo>
                      <a:pt x="0" y="0"/>
                    </a:moveTo>
                    <a:cubicBezTo>
                      <a:pt x="321" y="6"/>
                      <a:pt x="601" y="228"/>
                      <a:pt x="692" y="548"/>
                    </a:cubicBezTo>
                  </a:path>
                </a:pathLst>
              </a:custGeom>
              <a:noFill/>
              <a:ln w="4763" cap="rnd">
                <a:solidFill>
                  <a:srgbClr val="000000"/>
                </a:solidFill>
                <a:prstDash val="solid"/>
                <a:round/>
                <a:headEnd/>
                <a:tailEnd/>
              </a:ln>
            </p:spPr>
            <p:txBody>
              <a:bodyPr/>
              <a:lstStyle/>
              <a:p>
                <a:endParaRPr lang="en-US" dirty="0"/>
              </a:p>
            </p:txBody>
          </p:sp>
        </p:grpSp>
        <p:grpSp>
          <p:nvGrpSpPr>
            <p:cNvPr id="12531" name="Group 231"/>
            <p:cNvGrpSpPr>
              <a:grpSpLocks/>
            </p:cNvGrpSpPr>
            <p:nvPr/>
          </p:nvGrpSpPr>
          <p:grpSpPr bwMode="auto">
            <a:xfrm>
              <a:off x="5844" y="2212"/>
              <a:ext cx="684" cy="626"/>
              <a:chOff x="2458" y="1902"/>
              <a:chExt cx="703" cy="703"/>
            </a:xfrm>
          </p:grpSpPr>
          <p:sp>
            <p:nvSpPr>
              <p:cNvPr id="12583" name="Oval 232"/>
              <p:cNvSpPr>
                <a:spLocks noChangeArrowheads="1"/>
              </p:cNvSpPr>
              <p:nvPr/>
            </p:nvSpPr>
            <p:spPr bwMode="auto">
              <a:xfrm>
                <a:off x="2458" y="1902"/>
                <a:ext cx="703" cy="703"/>
              </a:xfrm>
              <a:prstGeom prst="ellipse">
                <a:avLst/>
              </a:prstGeom>
              <a:solidFill>
                <a:srgbClr val="3D6699"/>
              </a:solidFill>
              <a:ln w="0">
                <a:solidFill>
                  <a:srgbClr val="000000"/>
                </a:solidFill>
                <a:round/>
                <a:headEnd/>
                <a:tailEnd/>
              </a:ln>
            </p:spPr>
            <p:txBody>
              <a:bodyPr/>
              <a:lstStyle/>
              <a:p>
                <a:endParaRPr lang="en-US" dirty="0"/>
              </a:p>
            </p:txBody>
          </p:sp>
          <p:sp>
            <p:nvSpPr>
              <p:cNvPr id="12584" name="Oval 233"/>
              <p:cNvSpPr>
                <a:spLocks noChangeArrowheads="1"/>
              </p:cNvSpPr>
              <p:nvPr/>
            </p:nvSpPr>
            <p:spPr bwMode="auto">
              <a:xfrm>
                <a:off x="2458" y="1902"/>
                <a:ext cx="703" cy="703"/>
              </a:xfrm>
              <a:prstGeom prst="ellipse">
                <a:avLst/>
              </a:prstGeom>
              <a:noFill/>
              <a:ln w="4763" cap="rnd">
                <a:solidFill>
                  <a:srgbClr val="000000"/>
                </a:solidFill>
                <a:round/>
                <a:headEnd/>
                <a:tailEnd/>
              </a:ln>
            </p:spPr>
            <p:txBody>
              <a:bodyPr/>
              <a:lstStyle/>
              <a:p>
                <a:endParaRPr lang="en-US" dirty="0"/>
              </a:p>
            </p:txBody>
          </p:sp>
        </p:grpSp>
        <p:sp>
          <p:nvSpPr>
            <p:cNvPr id="12532" name="Rectangle 234"/>
            <p:cNvSpPr>
              <a:spLocks noChangeArrowheads="1"/>
            </p:cNvSpPr>
            <p:nvPr/>
          </p:nvSpPr>
          <p:spPr bwMode="auto">
            <a:xfrm>
              <a:off x="6074" y="2393"/>
              <a:ext cx="275" cy="124"/>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Risk </a:t>
              </a:r>
              <a:endParaRPr lang="en-US" b="1" dirty="0">
                <a:solidFill>
                  <a:schemeClr val="bg1"/>
                </a:solidFill>
              </a:endParaRPr>
            </a:p>
          </p:txBody>
        </p:sp>
        <p:sp>
          <p:nvSpPr>
            <p:cNvPr id="12533" name="Rectangle 235"/>
            <p:cNvSpPr>
              <a:spLocks noChangeArrowheads="1"/>
            </p:cNvSpPr>
            <p:nvPr/>
          </p:nvSpPr>
          <p:spPr bwMode="auto">
            <a:xfrm>
              <a:off x="5867" y="2545"/>
              <a:ext cx="703" cy="125"/>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Management</a:t>
              </a:r>
              <a:endParaRPr lang="en-US" b="1" dirty="0">
                <a:solidFill>
                  <a:schemeClr val="bg1"/>
                </a:solidFill>
              </a:endParaRPr>
            </a:p>
          </p:txBody>
        </p:sp>
        <p:grpSp>
          <p:nvGrpSpPr>
            <p:cNvPr id="12534" name="Group 236"/>
            <p:cNvGrpSpPr>
              <a:grpSpLocks/>
            </p:cNvGrpSpPr>
            <p:nvPr/>
          </p:nvGrpSpPr>
          <p:grpSpPr bwMode="auto">
            <a:xfrm>
              <a:off x="5426" y="2311"/>
              <a:ext cx="491" cy="128"/>
              <a:chOff x="2028" y="2013"/>
              <a:chExt cx="505" cy="144"/>
            </a:xfrm>
          </p:grpSpPr>
          <p:sp>
            <p:nvSpPr>
              <p:cNvPr id="12581" name="Freeform 237"/>
              <p:cNvSpPr>
                <a:spLocks/>
              </p:cNvSpPr>
              <p:nvPr/>
            </p:nvSpPr>
            <p:spPr bwMode="auto">
              <a:xfrm>
                <a:off x="2028" y="2013"/>
                <a:ext cx="505" cy="144"/>
              </a:xfrm>
              <a:custGeom>
                <a:avLst/>
                <a:gdLst>
                  <a:gd name="T0" fmla="*/ 449 w 505"/>
                  <a:gd name="T1" fmla="*/ 137 h 144"/>
                  <a:gd name="T2" fmla="*/ 505 w 505"/>
                  <a:gd name="T3" fmla="*/ 144 h 144"/>
                  <a:gd name="T4" fmla="*/ 266 w 505"/>
                  <a:gd name="T5" fmla="*/ 0 h 144"/>
                  <a:gd name="T6" fmla="*/ 0 w 505"/>
                  <a:gd name="T7" fmla="*/ 82 h 144"/>
                  <a:gd name="T8" fmla="*/ 45 w 505"/>
                  <a:gd name="T9" fmla="*/ 88 h 144"/>
                  <a:gd name="T10" fmla="*/ 449 w 505"/>
                  <a:gd name="T11" fmla="*/ 137 h 144"/>
                  <a:gd name="T12" fmla="*/ 0 60000 65536"/>
                  <a:gd name="T13" fmla="*/ 0 60000 65536"/>
                  <a:gd name="T14" fmla="*/ 0 60000 65536"/>
                  <a:gd name="T15" fmla="*/ 0 60000 65536"/>
                  <a:gd name="T16" fmla="*/ 0 60000 65536"/>
                  <a:gd name="T17" fmla="*/ 0 60000 65536"/>
                  <a:gd name="T18" fmla="*/ 0 w 505"/>
                  <a:gd name="T19" fmla="*/ 0 h 144"/>
                  <a:gd name="T20" fmla="*/ 505 w 505"/>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505" h="144">
                    <a:moveTo>
                      <a:pt x="449" y="137"/>
                    </a:moveTo>
                    <a:lnTo>
                      <a:pt x="505" y="144"/>
                    </a:lnTo>
                    <a:lnTo>
                      <a:pt x="266" y="0"/>
                    </a:lnTo>
                    <a:lnTo>
                      <a:pt x="0" y="82"/>
                    </a:lnTo>
                    <a:lnTo>
                      <a:pt x="45" y="88"/>
                    </a:lnTo>
                    <a:lnTo>
                      <a:pt x="449" y="137"/>
                    </a:lnTo>
                    <a:close/>
                  </a:path>
                </a:pathLst>
              </a:custGeom>
              <a:solidFill>
                <a:srgbClr val="CCECFF"/>
              </a:solidFill>
              <a:ln w="9525">
                <a:noFill/>
                <a:round/>
                <a:headEnd/>
                <a:tailEnd/>
              </a:ln>
            </p:spPr>
            <p:txBody>
              <a:bodyPr/>
              <a:lstStyle/>
              <a:p>
                <a:endParaRPr lang="en-US" dirty="0"/>
              </a:p>
            </p:txBody>
          </p:sp>
          <p:sp>
            <p:nvSpPr>
              <p:cNvPr id="12582" name="Freeform 238"/>
              <p:cNvSpPr>
                <a:spLocks/>
              </p:cNvSpPr>
              <p:nvPr/>
            </p:nvSpPr>
            <p:spPr bwMode="auto">
              <a:xfrm>
                <a:off x="2028" y="2013"/>
                <a:ext cx="505" cy="144"/>
              </a:xfrm>
              <a:custGeom>
                <a:avLst/>
                <a:gdLst>
                  <a:gd name="T0" fmla="*/ 449 w 505"/>
                  <a:gd name="T1" fmla="*/ 137 h 144"/>
                  <a:gd name="T2" fmla="*/ 505 w 505"/>
                  <a:gd name="T3" fmla="*/ 144 h 144"/>
                  <a:gd name="T4" fmla="*/ 266 w 505"/>
                  <a:gd name="T5" fmla="*/ 0 h 144"/>
                  <a:gd name="T6" fmla="*/ 0 w 505"/>
                  <a:gd name="T7" fmla="*/ 82 h 144"/>
                  <a:gd name="T8" fmla="*/ 45 w 505"/>
                  <a:gd name="T9" fmla="*/ 88 h 144"/>
                  <a:gd name="T10" fmla="*/ 0 60000 65536"/>
                  <a:gd name="T11" fmla="*/ 0 60000 65536"/>
                  <a:gd name="T12" fmla="*/ 0 60000 65536"/>
                  <a:gd name="T13" fmla="*/ 0 60000 65536"/>
                  <a:gd name="T14" fmla="*/ 0 60000 65536"/>
                  <a:gd name="T15" fmla="*/ 0 w 505"/>
                  <a:gd name="T16" fmla="*/ 0 h 144"/>
                  <a:gd name="T17" fmla="*/ 505 w 505"/>
                  <a:gd name="T18" fmla="*/ 144 h 144"/>
                </a:gdLst>
                <a:ahLst/>
                <a:cxnLst>
                  <a:cxn ang="T10">
                    <a:pos x="T0" y="T1"/>
                  </a:cxn>
                  <a:cxn ang="T11">
                    <a:pos x="T2" y="T3"/>
                  </a:cxn>
                  <a:cxn ang="T12">
                    <a:pos x="T4" y="T5"/>
                  </a:cxn>
                  <a:cxn ang="T13">
                    <a:pos x="T6" y="T7"/>
                  </a:cxn>
                  <a:cxn ang="T14">
                    <a:pos x="T8" y="T9"/>
                  </a:cxn>
                </a:cxnLst>
                <a:rect l="T15" t="T16" r="T17" b="T18"/>
                <a:pathLst>
                  <a:path w="505" h="144">
                    <a:moveTo>
                      <a:pt x="449" y="137"/>
                    </a:moveTo>
                    <a:lnTo>
                      <a:pt x="505" y="144"/>
                    </a:lnTo>
                    <a:lnTo>
                      <a:pt x="266" y="0"/>
                    </a:lnTo>
                    <a:lnTo>
                      <a:pt x="0" y="82"/>
                    </a:lnTo>
                    <a:lnTo>
                      <a:pt x="45" y="88"/>
                    </a:lnTo>
                  </a:path>
                </a:pathLst>
              </a:custGeom>
              <a:noFill/>
              <a:ln w="4763" cap="rnd">
                <a:solidFill>
                  <a:srgbClr val="000000"/>
                </a:solidFill>
                <a:prstDash val="solid"/>
                <a:round/>
                <a:headEnd/>
                <a:tailEnd/>
              </a:ln>
            </p:spPr>
            <p:txBody>
              <a:bodyPr/>
              <a:lstStyle/>
              <a:p>
                <a:endParaRPr lang="en-US" dirty="0"/>
              </a:p>
            </p:txBody>
          </p:sp>
        </p:grpSp>
        <p:grpSp>
          <p:nvGrpSpPr>
            <p:cNvPr id="12535" name="Group 239"/>
            <p:cNvGrpSpPr>
              <a:grpSpLocks/>
            </p:cNvGrpSpPr>
            <p:nvPr/>
          </p:nvGrpSpPr>
          <p:grpSpPr bwMode="auto">
            <a:xfrm>
              <a:off x="6458" y="2313"/>
              <a:ext cx="480" cy="171"/>
              <a:chOff x="3089" y="2016"/>
              <a:chExt cx="494" cy="191"/>
            </a:xfrm>
          </p:grpSpPr>
          <p:sp>
            <p:nvSpPr>
              <p:cNvPr id="12579" name="Freeform 240"/>
              <p:cNvSpPr>
                <a:spLocks/>
              </p:cNvSpPr>
              <p:nvPr/>
            </p:nvSpPr>
            <p:spPr bwMode="auto">
              <a:xfrm>
                <a:off x="3089" y="2016"/>
                <a:ext cx="494" cy="191"/>
              </a:xfrm>
              <a:custGeom>
                <a:avLst/>
                <a:gdLst>
                  <a:gd name="T0" fmla="*/ 54 w 494"/>
                  <a:gd name="T1" fmla="*/ 129 h 191"/>
                  <a:gd name="T2" fmla="*/ 0 w 494"/>
                  <a:gd name="T3" fmla="*/ 143 h 191"/>
                  <a:gd name="T4" fmla="*/ 274 w 494"/>
                  <a:gd name="T5" fmla="*/ 191 h 191"/>
                  <a:gd name="T6" fmla="*/ 494 w 494"/>
                  <a:gd name="T7" fmla="*/ 20 h 191"/>
                  <a:gd name="T8" fmla="*/ 436 w 494"/>
                  <a:gd name="T9" fmla="*/ 27 h 191"/>
                  <a:gd name="T10" fmla="*/ 429 w 494"/>
                  <a:gd name="T11" fmla="*/ 0 h 191"/>
                  <a:gd name="T12" fmla="*/ 54 w 494"/>
                  <a:gd name="T13" fmla="*/ 129 h 191"/>
                  <a:gd name="T14" fmla="*/ 0 60000 65536"/>
                  <a:gd name="T15" fmla="*/ 0 60000 65536"/>
                  <a:gd name="T16" fmla="*/ 0 60000 65536"/>
                  <a:gd name="T17" fmla="*/ 0 60000 65536"/>
                  <a:gd name="T18" fmla="*/ 0 60000 65536"/>
                  <a:gd name="T19" fmla="*/ 0 60000 65536"/>
                  <a:gd name="T20" fmla="*/ 0 60000 65536"/>
                  <a:gd name="T21" fmla="*/ 0 w 494"/>
                  <a:gd name="T22" fmla="*/ 0 h 191"/>
                  <a:gd name="T23" fmla="*/ 494 w 494"/>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4" h="191">
                    <a:moveTo>
                      <a:pt x="54" y="129"/>
                    </a:moveTo>
                    <a:lnTo>
                      <a:pt x="0" y="143"/>
                    </a:lnTo>
                    <a:lnTo>
                      <a:pt x="274" y="191"/>
                    </a:lnTo>
                    <a:lnTo>
                      <a:pt x="494" y="20"/>
                    </a:lnTo>
                    <a:lnTo>
                      <a:pt x="436" y="27"/>
                    </a:lnTo>
                    <a:lnTo>
                      <a:pt x="429" y="0"/>
                    </a:lnTo>
                    <a:lnTo>
                      <a:pt x="54" y="129"/>
                    </a:lnTo>
                    <a:close/>
                  </a:path>
                </a:pathLst>
              </a:custGeom>
              <a:solidFill>
                <a:srgbClr val="CCECFF"/>
              </a:solidFill>
              <a:ln w="9525">
                <a:noFill/>
                <a:round/>
                <a:headEnd/>
                <a:tailEnd/>
              </a:ln>
            </p:spPr>
            <p:txBody>
              <a:bodyPr/>
              <a:lstStyle/>
              <a:p>
                <a:endParaRPr lang="en-US" dirty="0"/>
              </a:p>
            </p:txBody>
          </p:sp>
          <p:sp>
            <p:nvSpPr>
              <p:cNvPr id="12580" name="Freeform 241"/>
              <p:cNvSpPr>
                <a:spLocks/>
              </p:cNvSpPr>
              <p:nvPr/>
            </p:nvSpPr>
            <p:spPr bwMode="auto">
              <a:xfrm>
                <a:off x="3089" y="2016"/>
                <a:ext cx="494" cy="191"/>
              </a:xfrm>
              <a:custGeom>
                <a:avLst/>
                <a:gdLst>
                  <a:gd name="T0" fmla="*/ 54 w 494"/>
                  <a:gd name="T1" fmla="*/ 129 h 191"/>
                  <a:gd name="T2" fmla="*/ 0 w 494"/>
                  <a:gd name="T3" fmla="*/ 143 h 191"/>
                  <a:gd name="T4" fmla="*/ 274 w 494"/>
                  <a:gd name="T5" fmla="*/ 191 h 191"/>
                  <a:gd name="T6" fmla="*/ 494 w 494"/>
                  <a:gd name="T7" fmla="*/ 20 h 191"/>
                  <a:gd name="T8" fmla="*/ 436 w 494"/>
                  <a:gd name="T9" fmla="*/ 27 h 191"/>
                  <a:gd name="T10" fmla="*/ 429 w 494"/>
                  <a:gd name="T11" fmla="*/ 0 h 191"/>
                  <a:gd name="T12" fmla="*/ 0 60000 65536"/>
                  <a:gd name="T13" fmla="*/ 0 60000 65536"/>
                  <a:gd name="T14" fmla="*/ 0 60000 65536"/>
                  <a:gd name="T15" fmla="*/ 0 60000 65536"/>
                  <a:gd name="T16" fmla="*/ 0 60000 65536"/>
                  <a:gd name="T17" fmla="*/ 0 60000 65536"/>
                  <a:gd name="T18" fmla="*/ 0 w 494"/>
                  <a:gd name="T19" fmla="*/ 0 h 191"/>
                  <a:gd name="T20" fmla="*/ 494 w 494"/>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494" h="191">
                    <a:moveTo>
                      <a:pt x="54" y="129"/>
                    </a:moveTo>
                    <a:lnTo>
                      <a:pt x="0" y="143"/>
                    </a:lnTo>
                    <a:lnTo>
                      <a:pt x="274" y="191"/>
                    </a:lnTo>
                    <a:lnTo>
                      <a:pt x="494" y="20"/>
                    </a:lnTo>
                    <a:lnTo>
                      <a:pt x="436" y="27"/>
                    </a:lnTo>
                    <a:lnTo>
                      <a:pt x="429" y="0"/>
                    </a:lnTo>
                  </a:path>
                </a:pathLst>
              </a:custGeom>
              <a:noFill/>
              <a:ln w="4763" cap="rnd">
                <a:solidFill>
                  <a:srgbClr val="000000"/>
                </a:solidFill>
                <a:prstDash val="solid"/>
                <a:round/>
                <a:headEnd/>
                <a:tailEnd/>
              </a:ln>
            </p:spPr>
            <p:txBody>
              <a:bodyPr/>
              <a:lstStyle/>
              <a:p>
                <a:endParaRPr lang="en-US" dirty="0"/>
              </a:p>
            </p:txBody>
          </p:sp>
        </p:grpSp>
        <p:grpSp>
          <p:nvGrpSpPr>
            <p:cNvPr id="12536" name="Group 242"/>
            <p:cNvGrpSpPr>
              <a:grpSpLocks/>
            </p:cNvGrpSpPr>
            <p:nvPr/>
          </p:nvGrpSpPr>
          <p:grpSpPr bwMode="auto">
            <a:xfrm>
              <a:off x="6200" y="1806"/>
              <a:ext cx="110" cy="454"/>
              <a:chOff x="2824" y="1446"/>
              <a:chExt cx="113" cy="510"/>
            </a:xfrm>
          </p:grpSpPr>
          <p:sp>
            <p:nvSpPr>
              <p:cNvPr id="12577" name="Freeform 243"/>
              <p:cNvSpPr>
                <a:spLocks/>
              </p:cNvSpPr>
              <p:nvPr/>
            </p:nvSpPr>
            <p:spPr bwMode="auto">
              <a:xfrm>
                <a:off x="2824" y="1446"/>
                <a:ext cx="113" cy="510"/>
              </a:xfrm>
              <a:custGeom>
                <a:avLst/>
                <a:gdLst>
                  <a:gd name="T0" fmla="*/ 0 w 113"/>
                  <a:gd name="T1" fmla="*/ 453 h 510"/>
                  <a:gd name="T2" fmla="*/ 0 w 113"/>
                  <a:gd name="T3" fmla="*/ 510 h 510"/>
                  <a:gd name="T4" fmla="*/ 113 w 113"/>
                  <a:gd name="T5" fmla="*/ 255 h 510"/>
                  <a:gd name="T6" fmla="*/ 0 w 113"/>
                  <a:gd name="T7" fmla="*/ 0 h 510"/>
                  <a:gd name="T8" fmla="*/ 0 w 113"/>
                  <a:gd name="T9" fmla="*/ 57 h 510"/>
                  <a:gd name="T10" fmla="*/ 0 w 113"/>
                  <a:gd name="T11" fmla="*/ 453 h 510"/>
                  <a:gd name="T12" fmla="*/ 0 60000 65536"/>
                  <a:gd name="T13" fmla="*/ 0 60000 65536"/>
                  <a:gd name="T14" fmla="*/ 0 60000 65536"/>
                  <a:gd name="T15" fmla="*/ 0 60000 65536"/>
                  <a:gd name="T16" fmla="*/ 0 60000 65536"/>
                  <a:gd name="T17" fmla="*/ 0 60000 65536"/>
                  <a:gd name="T18" fmla="*/ 0 w 113"/>
                  <a:gd name="T19" fmla="*/ 0 h 510"/>
                  <a:gd name="T20" fmla="*/ 113 w 113"/>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113" h="510">
                    <a:moveTo>
                      <a:pt x="0" y="453"/>
                    </a:moveTo>
                    <a:lnTo>
                      <a:pt x="0" y="510"/>
                    </a:lnTo>
                    <a:lnTo>
                      <a:pt x="113" y="255"/>
                    </a:lnTo>
                    <a:lnTo>
                      <a:pt x="0" y="0"/>
                    </a:lnTo>
                    <a:lnTo>
                      <a:pt x="0" y="57"/>
                    </a:lnTo>
                    <a:lnTo>
                      <a:pt x="0" y="453"/>
                    </a:lnTo>
                    <a:close/>
                  </a:path>
                </a:pathLst>
              </a:custGeom>
              <a:solidFill>
                <a:srgbClr val="CCECFF"/>
              </a:solidFill>
              <a:ln w="9525">
                <a:noFill/>
                <a:round/>
                <a:headEnd/>
                <a:tailEnd/>
              </a:ln>
            </p:spPr>
            <p:txBody>
              <a:bodyPr/>
              <a:lstStyle/>
              <a:p>
                <a:endParaRPr lang="en-US" dirty="0"/>
              </a:p>
            </p:txBody>
          </p:sp>
          <p:sp>
            <p:nvSpPr>
              <p:cNvPr id="12578" name="Freeform 244"/>
              <p:cNvSpPr>
                <a:spLocks/>
              </p:cNvSpPr>
              <p:nvPr/>
            </p:nvSpPr>
            <p:spPr bwMode="auto">
              <a:xfrm>
                <a:off x="2824" y="1446"/>
                <a:ext cx="113" cy="510"/>
              </a:xfrm>
              <a:custGeom>
                <a:avLst/>
                <a:gdLst>
                  <a:gd name="T0" fmla="*/ 0 w 113"/>
                  <a:gd name="T1" fmla="*/ 453 h 510"/>
                  <a:gd name="T2" fmla="*/ 0 w 113"/>
                  <a:gd name="T3" fmla="*/ 510 h 510"/>
                  <a:gd name="T4" fmla="*/ 113 w 113"/>
                  <a:gd name="T5" fmla="*/ 255 h 510"/>
                  <a:gd name="T6" fmla="*/ 0 w 113"/>
                  <a:gd name="T7" fmla="*/ 0 h 510"/>
                  <a:gd name="T8" fmla="*/ 0 w 113"/>
                  <a:gd name="T9" fmla="*/ 57 h 510"/>
                  <a:gd name="T10" fmla="*/ 0 60000 65536"/>
                  <a:gd name="T11" fmla="*/ 0 60000 65536"/>
                  <a:gd name="T12" fmla="*/ 0 60000 65536"/>
                  <a:gd name="T13" fmla="*/ 0 60000 65536"/>
                  <a:gd name="T14" fmla="*/ 0 60000 65536"/>
                  <a:gd name="T15" fmla="*/ 0 w 113"/>
                  <a:gd name="T16" fmla="*/ 0 h 510"/>
                  <a:gd name="T17" fmla="*/ 113 w 113"/>
                  <a:gd name="T18" fmla="*/ 510 h 510"/>
                </a:gdLst>
                <a:ahLst/>
                <a:cxnLst>
                  <a:cxn ang="T10">
                    <a:pos x="T0" y="T1"/>
                  </a:cxn>
                  <a:cxn ang="T11">
                    <a:pos x="T2" y="T3"/>
                  </a:cxn>
                  <a:cxn ang="T12">
                    <a:pos x="T4" y="T5"/>
                  </a:cxn>
                  <a:cxn ang="T13">
                    <a:pos x="T6" y="T7"/>
                  </a:cxn>
                  <a:cxn ang="T14">
                    <a:pos x="T8" y="T9"/>
                  </a:cxn>
                </a:cxnLst>
                <a:rect l="T15" t="T16" r="T17" b="T18"/>
                <a:pathLst>
                  <a:path w="113" h="510">
                    <a:moveTo>
                      <a:pt x="0" y="453"/>
                    </a:moveTo>
                    <a:lnTo>
                      <a:pt x="0" y="510"/>
                    </a:lnTo>
                    <a:lnTo>
                      <a:pt x="113" y="255"/>
                    </a:lnTo>
                    <a:lnTo>
                      <a:pt x="0" y="0"/>
                    </a:lnTo>
                    <a:lnTo>
                      <a:pt x="0" y="57"/>
                    </a:lnTo>
                  </a:path>
                </a:pathLst>
              </a:custGeom>
              <a:noFill/>
              <a:ln w="4763" cap="rnd">
                <a:solidFill>
                  <a:srgbClr val="000000"/>
                </a:solidFill>
                <a:prstDash val="solid"/>
                <a:round/>
                <a:headEnd/>
                <a:tailEnd/>
              </a:ln>
            </p:spPr>
            <p:txBody>
              <a:bodyPr/>
              <a:lstStyle/>
              <a:p>
                <a:endParaRPr lang="en-US" dirty="0"/>
              </a:p>
            </p:txBody>
          </p:sp>
        </p:grpSp>
        <p:grpSp>
          <p:nvGrpSpPr>
            <p:cNvPr id="12537" name="Group 245"/>
            <p:cNvGrpSpPr>
              <a:grpSpLocks/>
            </p:cNvGrpSpPr>
            <p:nvPr/>
          </p:nvGrpSpPr>
          <p:grpSpPr bwMode="auto">
            <a:xfrm>
              <a:off x="6357" y="2742"/>
              <a:ext cx="350" cy="320"/>
              <a:chOff x="2985" y="2497"/>
              <a:chExt cx="360" cy="360"/>
            </a:xfrm>
          </p:grpSpPr>
          <p:sp>
            <p:nvSpPr>
              <p:cNvPr id="12575" name="Freeform 246"/>
              <p:cNvSpPr>
                <a:spLocks/>
              </p:cNvSpPr>
              <p:nvPr/>
            </p:nvSpPr>
            <p:spPr bwMode="auto">
              <a:xfrm>
                <a:off x="2985" y="2497"/>
                <a:ext cx="360" cy="360"/>
              </a:xfrm>
              <a:custGeom>
                <a:avLst/>
                <a:gdLst>
                  <a:gd name="T0" fmla="*/ 39 w 360"/>
                  <a:gd name="T1" fmla="*/ 34 h 360"/>
                  <a:gd name="T2" fmla="*/ 0 w 360"/>
                  <a:gd name="T3" fmla="*/ 0 h 360"/>
                  <a:gd name="T4" fmla="*/ 100 w 360"/>
                  <a:gd name="T5" fmla="*/ 260 h 360"/>
                  <a:gd name="T6" fmla="*/ 360 w 360"/>
                  <a:gd name="T7" fmla="*/ 360 h 360"/>
                  <a:gd name="T8" fmla="*/ 315 w 360"/>
                  <a:gd name="T9" fmla="*/ 318 h 360"/>
                  <a:gd name="T10" fmla="*/ 39 w 360"/>
                  <a:gd name="T11" fmla="*/ 34 h 360"/>
                  <a:gd name="T12" fmla="*/ 0 60000 65536"/>
                  <a:gd name="T13" fmla="*/ 0 60000 65536"/>
                  <a:gd name="T14" fmla="*/ 0 60000 65536"/>
                  <a:gd name="T15" fmla="*/ 0 60000 65536"/>
                  <a:gd name="T16" fmla="*/ 0 60000 65536"/>
                  <a:gd name="T17" fmla="*/ 0 60000 65536"/>
                  <a:gd name="T18" fmla="*/ 0 w 360"/>
                  <a:gd name="T19" fmla="*/ 0 h 360"/>
                  <a:gd name="T20" fmla="*/ 360 w 360"/>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360" h="360">
                    <a:moveTo>
                      <a:pt x="39" y="34"/>
                    </a:moveTo>
                    <a:lnTo>
                      <a:pt x="0" y="0"/>
                    </a:lnTo>
                    <a:lnTo>
                      <a:pt x="100" y="260"/>
                    </a:lnTo>
                    <a:lnTo>
                      <a:pt x="360" y="360"/>
                    </a:lnTo>
                    <a:lnTo>
                      <a:pt x="315" y="318"/>
                    </a:lnTo>
                    <a:lnTo>
                      <a:pt x="39" y="34"/>
                    </a:lnTo>
                    <a:close/>
                  </a:path>
                </a:pathLst>
              </a:custGeom>
              <a:solidFill>
                <a:srgbClr val="CCECFF"/>
              </a:solidFill>
              <a:ln w="9525">
                <a:noFill/>
                <a:round/>
                <a:headEnd/>
                <a:tailEnd/>
              </a:ln>
            </p:spPr>
            <p:txBody>
              <a:bodyPr/>
              <a:lstStyle/>
              <a:p>
                <a:endParaRPr lang="en-US" dirty="0"/>
              </a:p>
            </p:txBody>
          </p:sp>
          <p:sp>
            <p:nvSpPr>
              <p:cNvPr id="12576" name="Freeform 247"/>
              <p:cNvSpPr>
                <a:spLocks/>
              </p:cNvSpPr>
              <p:nvPr/>
            </p:nvSpPr>
            <p:spPr bwMode="auto">
              <a:xfrm>
                <a:off x="2985" y="2497"/>
                <a:ext cx="360" cy="360"/>
              </a:xfrm>
              <a:custGeom>
                <a:avLst/>
                <a:gdLst>
                  <a:gd name="T0" fmla="*/ 39 w 360"/>
                  <a:gd name="T1" fmla="*/ 34 h 360"/>
                  <a:gd name="T2" fmla="*/ 0 w 360"/>
                  <a:gd name="T3" fmla="*/ 0 h 360"/>
                  <a:gd name="T4" fmla="*/ 100 w 360"/>
                  <a:gd name="T5" fmla="*/ 260 h 360"/>
                  <a:gd name="T6" fmla="*/ 360 w 360"/>
                  <a:gd name="T7" fmla="*/ 360 h 360"/>
                  <a:gd name="T8" fmla="*/ 315 w 360"/>
                  <a:gd name="T9" fmla="*/ 318 h 360"/>
                  <a:gd name="T10" fmla="*/ 0 60000 65536"/>
                  <a:gd name="T11" fmla="*/ 0 60000 65536"/>
                  <a:gd name="T12" fmla="*/ 0 60000 65536"/>
                  <a:gd name="T13" fmla="*/ 0 60000 65536"/>
                  <a:gd name="T14" fmla="*/ 0 60000 65536"/>
                  <a:gd name="T15" fmla="*/ 0 w 360"/>
                  <a:gd name="T16" fmla="*/ 0 h 360"/>
                  <a:gd name="T17" fmla="*/ 360 w 360"/>
                  <a:gd name="T18" fmla="*/ 360 h 360"/>
                </a:gdLst>
                <a:ahLst/>
                <a:cxnLst>
                  <a:cxn ang="T10">
                    <a:pos x="T0" y="T1"/>
                  </a:cxn>
                  <a:cxn ang="T11">
                    <a:pos x="T2" y="T3"/>
                  </a:cxn>
                  <a:cxn ang="T12">
                    <a:pos x="T4" y="T5"/>
                  </a:cxn>
                  <a:cxn ang="T13">
                    <a:pos x="T6" y="T7"/>
                  </a:cxn>
                  <a:cxn ang="T14">
                    <a:pos x="T8" y="T9"/>
                  </a:cxn>
                </a:cxnLst>
                <a:rect l="T15" t="T16" r="T17" b="T18"/>
                <a:pathLst>
                  <a:path w="360" h="360">
                    <a:moveTo>
                      <a:pt x="39" y="34"/>
                    </a:moveTo>
                    <a:lnTo>
                      <a:pt x="0" y="0"/>
                    </a:lnTo>
                    <a:lnTo>
                      <a:pt x="100" y="260"/>
                    </a:lnTo>
                    <a:lnTo>
                      <a:pt x="360" y="360"/>
                    </a:lnTo>
                    <a:lnTo>
                      <a:pt x="315" y="318"/>
                    </a:lnTo>
                  </a:path>
                </a:pathLst>
              </a:custGeom>
              <a:noFill/>
              <a:ln w="4763" cap="rnd">
                <a:solidFill>
                  <a:srgbClr val="000000"/>
                </a:solidFill>
                <a:prstDash val="solid"/>
                <a:round/>
                <a:headEnd/>
                <a:tailEnd/>
              </a:ln>
            </p:spPr>
            <p:txBody>
              <a:bodyPr/>
              <a:lstStyle/>
              <a:p>
                <a:endParaRPr lang="en-US" dirty="0"/>
              </a:p>
            </p:txBody>
          </p:sp>
        </p:grpSp>
        <p:grpSp>
          <p:nvGrpSpPr>
            <p:cNvPr id="12538" name="Group 248"/>
            <p:cNvGrpSpPr>
              <a:grpSpLocks/>
            </p:cNvGrpSpPr>
            <p:nvPr/>
          </p:nvGrpSpPr>
          <p:grpSpPr bwMode="auto">
            <a:xfrm>
              <a:off x="5711" y="2753"/>
              <a:ext cx="318" cy="348"/>
              <a:chOff x="2321" y="2510"/>
              <a:chExt cx="327" cy="390"/>
            </a:xfrm>
          </p:grpSpPr>
          <p:sp>
            <p:nvSpPr>
              <p:cNvPr id="12573" name="Freeform 249"/>
              <p:cNvSpPr>
                <a:spLocks/>
              </p:cNvSpPr>
              <p:nvPr/>
            </p:nvSpPr>
            <p:spPr bwMode="auto">
              <a:xfrm>
                <a:off x="2321" y="2510"/>
                <a:ext cx="327" cy="390"/>
              </a:xfrm>
              <a:custGeom>
                <a:avLst/>
                <a:gdLst>
                  <a:gd name="T0" fmla="*/ 294 w 327"/>
                  <a:gd name="T1" fmla="*/ 41 h 390"/>
                  <a:gd name="T2" fmla="*/ 327 w 327"/>
                  <a:gd name="T3" fmla="*/ 0 h 390"/>
                  <a:gd name="T4" fmla="*/ 77 w 327"/>
                  <a:gd name="T5" fmla="*/ 122 h 390"/>
                  <a:gd name="T6" fmla="*/ 0 w 327"/>
                  <a:gd name="T7" fmla="*/ 390 h 390"/>
                  <a:gd name="T8" fmla="*/ 43 w 327"/>
                  <a:gd name="T9" fmla="*/ 344 h 390"/>
                  <a:gd name="T10" fmla="*/ 294 w 327"/>
                  <a:gd name="T11" fmla="*/ 41 h 390"/>
                  <a:gd name="T12" fmla="*/ 0 60000 65536"/>
                  <a:gd name="T13" fmla="*/ 0 60000 65536"/>
                  <a:gd name="T14" fmla="*/ 0 60000 65536"/>
                  <a:gd name="T15" fmla="*/ 0 60000 65536"/>
                  <a:gd name="T16" fmla="*/ 0 60000 65536"/>
                  <a:gd name="T17" fmla="*/ 0 60000 65536"/>
                  <a:gd name="T18" fmla="*/ 0 w 327"/>
                  <a:gd name="T19" fmla="*/ 0 h 390"/>
                  <a:gd name="T20" fmla="*/ 327 w 327"/>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327" h="390">
                    <a:moveTo>
                      <a:pt x="294" y="41"/>
                    </a:moveTo>
                    <a:lnTo>
                      <a:pt x="327" y="0"/>
                    </a:lnTo>
                    <a:lnTo>
                      <a:pt x="77" y="122"/>
                    </a:lnTo>
                    <a:lnTo>
                      <a:pt x="0" y="390"/>
                    </a:lnTo>
                    <a:lnTo>
                      <a:pt x="43" y="344"/>
                    </a:lnTo>
                    <a:lnTo>
                      <a:pt x="294" y="41"/>
                    </a:lnTo>
                    <a:close/>
                  </a:path>
                </a:pathLst>
              </a:custGeom>
              <a:solidFill>
                <a:srgbClr val="CCECFF"/>
              </a:solidFill>
              <a:ln w="9525">
                <a:noFill/>
                <a:round/>
                <a:headEnd/>
                <a:tailEnd/>
              </a:ln>
            </p:spPr>
            <p:txBody>
              <a:bodyPr/>
              <a:lstStyle/>
              <a:p>
                <a:endParaRPr lang="en-US" dirty="0"/>
              </a:p>
            </p:txBody>
          </p:sp>
          <p:sp>
            <p:nvSpPr>
              <p:cNvPr id="12574" name="Freeform 250"/>
              <p:cNvSpPr>
                <a:spLocks/>
              </p:cNvSpPr>
              <p:nvPr/>
            </p:nvSpPr>
            <p:spPr bwMode="auto">
              <a:xfrm>
                <a:off x="2321" y="2510"/>
                <a:ext cx="327" cy="390"/>
              </a:xfrm>
              <a:custGeom>
                <a:avLst/>
                <a:gdLst>
                  <a:gd name="T0" fmla="*/ 294 w 327"/>
                  <a:gd name="T1" fmla="*/ 41 h 390"/>
                  <a:gd name="T2" fmla="*/ 327 w 327"/>
                  <a:gd name="T3" fmla="*/ 0 h 390"/>
                  <a:gd name="T4" fmla="*/ 77 w 327"/>
                  <a:gd name="T5" fmla="*/ 122 h 390"/>
                  <a:gd name="T6" fmla="*/ 0 w 327"/>
                  <a:gd name="T7" fmla="*/ 390 h 390"/>
                  <a:gd name="T8" fmla="*/ 43 w 327"/>
                  <a:gd name="T9" fmla="*/ 344 h 390"/>
                  <a:gd name="T10" fmla="*/ 0 60000 65536"/>
                  <a:gd name="T11" fmla="*/ 0 60000 65536"/>
                  <a:gd name="T12" fmla="*/ 0 60000 65536"/>
                  <a:gd name="T13" fmla="*/ 0 60000 65536"/>
                  <a:gd name="T14" fmla="*/ 0 60000 65536"/>
                  <a:gd name="T15" fmla="*/ 0 w 327"/>
                  <a:gd name="T16" fmla="*/ 0 h 390"/>
                  <a:gd name="T17" fmla="*/ 327 w 327"/>
                  <a:gd name="T18" fmla="*/ 390 h 390"/>
                </a:gdLst>
                <a:ahLst/>
                <a:cxnLst>
                  <a:cxn ang="T10">
                    <a:pos x="T0" y="T1"/>
                  </a:cxn>
                  <a:cxn ang="T11">
                    <a:pos x="T2" y="T3"/>
                  </a:cxn>
                  <a:cxn ang="T12">
                    <a:pos x="T4" y="T5"/>
                  </a:cxn>
                  <a:cxn ang="T13">
                    <a:pos x="T6" y="T7"/>
                  </a:cxn>
                  <a:cxn ang="T14">
                    <a:pos x="T8" y="T9"/>
                  </a:cxn>
                </a:cxnLst>
                <a:rect l="T15" t="T16" r="T17" b="T18"/>
                <a:pathLst>
                  <a:path w="327" h="390">
                    <a:moveTo>
                      <a:pt x="294" y="41"/>
                    </a:moveTo>
                    <a:lnTo>
                      <a:pt x="327" y="0"/>
                    </a:lnTo>
                    <a:lnTo>
                      <a:pt x="77" y="122"/>
                    </a:lnTo>
                    <a:lnTo>
                      <a:pt x="0" y="390"/>
                    </a:lnTo>
                    <a:lnTo>
                      <a:pt x="43" y="344"/>
                    </a:lnTo>
                  </a:path>
                </a:pathLst>
              </a:custGeom>
              <a:noFill/>
              <a:ln w="4763" cap="rnd">
                <a:solidFill>
                  <a:srgbClr val="000000"/>
                </a:solidFill>
                <a:prstDash val="solid"/>
                <a:round/>
                <a:headEnd/>
                <a:tailEnd/>
              </a:ln>
            </p:spPr>
            <p:txBody>
              <a:bodyPr/>
              <a:lstStyle/>
              <a:p>
                <a:endParaRPr lang="en-US" dirty="0"/>
              </a:p>
            </p:txBody>
          </p:sp>
        </p:grpSp>
        <p:sp>
          <p:nvSpPr>
            <p:cNvPr id="12539" name="Oval 251"/>
            <p:cNvSpPr>
              <a:spLocks noChangeArrowheads="1"/>
            </p:cNvSpPr>
            <p:nvPr/>
          </p:nvSpPr>
          <p:spPr bwMode="auto">
            <a:xfrm>
              <a:off x="6486" y="2125"/>
              <a:ext cx="142" cy="126"/>
            </a:xfrm>
            <a:prstGeom prst="ellipse">
              <a:avLst/>
            </a:prstGeom>
            <a:solidFill>
              <a:srgbClr val="003366"/>
            </a:solidFill>
            <a:ln w="0">
              <a:solidFill>
                <a:srgbClr val="000000"/>
              </a:solidFill>
              <a:round/>
              <a:headEnd/>
              <a:tailEnd/>
            </a:ln>
          </p:spPr>
          <p:txBody>
            <a:bodyPr/>
            <a:lstStyle/>
            <a:p>
              <a:endParaRPr lang="en-US" dirty="0"/>
            </a:p>
          </p:txBody>
        </p:sp>
        <p:sp>
          <p:nvSpPr>
            <p:cNvPr id="12540" name="Rectangle 252"/>
            <p:cNvSpPr>
              <a:spLocks noChangeArrowheads="1"/>
            </p:cNvSpPr>
            <p:nvPr/>
          </p:nvSpPr>
          <p:spPr bwMode="auto">
            <a:xfrm>
              <a:off x="6547" y="2147"/>
              <a:ext cx="64" cy="124"/>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1</a:t>
              </a:r>
              <a:endParaRPr lang="en-US" b="1" dirty="0">
                <a:solidFill>
                  <a:schemeClr val="bg1"/>
                </a:solidFill>
              </a:endParaRPr>
            </a:p>
          </p:txBody>
        </p:sp>
        <p:sp>
          <p:nvSpPr>
            <p:cNvPr id="12541" name="Oval 253"/>
            <p:cNvSpPr>
              <a:spLocks noChangeArrowheads="1"/>
            </p:cNvSpPr>
            <p:nvPr/>
          </p:nvSpPr>
          <p:spPr bwMode="auto">
            <a:xfrm>
              <a:off x="6586" y="2655"/>
              <a:ext cx="143" cy="126"/>
            </a:xfrm>
            <a:prstGeom prst="ellipse">
              <a:avLst/>
            </a:prstGeom>
            <a:solidFill>
              <a:srgbClr val="003366"/>
            </a:solidFill>
            <a:ln w="0">
              <a:solidFill>
                <a:srgbClr val="000000"/>
              </a:solidFill>
              <a:round/>
              <a:headEnd/>
              <a:tailEnd/>
            </a:ln>
          </p:spPr>
          <p:txBody>
            <a:bodyPr/>
            <a:lstStyle/>
            <a:p>
              <a:endParaRPr lang="en-US" dirty="0"/>
            </a:p>
          </p:txBody>
        </p:sp>
        <p:sp>
          <p:nvSpPr>
            <p:cNvPr id="12542" name="Rectangle 254"/>
            <p:cNvSpPr>
              <a:spLocks noChangeArrowheads="1"/>
            </p:cNvSpPr>
            <p:nvPr/>
          </p:nvSpPr>
          <p:spPr bwMode="auto">
            <a:xfrm>
              <a:off x="6648" y="2677"/>
              <a:ext cx="64" cy="125"/>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2</a:t>
              </a:r>
              <a:endParaRPr lang="en-US" b="1" dirty="0">
                <a:solidFill>
                  <a:schemeClr val="bg1"/>
                </a:solidFill>
              </a:endParaRPr>
            </a:p>
          </p:txBody>
        </p:sp>
        <p:sp>
          <p:nvSpPr>
            <p:cNvPr id="12543" name="Oval 255"/>
            <p:cNvSpPr>
              <a:spLocks noChangeArrowheads="1"/>
            </p:cNvSpPr>
            <p:nvPr/>
          </p:nvSpPr>
          <p:spPr bwMode="auto">
            <a:xfrm>
              <a:off x="6058" y="2953"/>
              <a:ext cx="142" cy="126"/>
            </a:xfrm>
            <a:prstGeom prst="ellipse">
              <a:avLst/>
            </a:prstGeom>
            <a:solidFill>
              <a:srgbClr val="003366"/>
            </a:solidFill>
            <a:ln w="0">
              <a:solidFill>
                <a:srgbClr val="000000"/>
              </a:solidFill>
              <a:round/>
              <a:headEnd/>
              <a:tailEnd/>
            </a:ln>
          </p:spPr>
          <p:txBody>
            <a:bodyPr/>
            <a:lstStyle/>
            <a:p>
              <a:endParaRPr lang="en-US" dirty="0"/>
            </a:p>
          </p:txBody>
        </p:sp>
        <p:sp>
          <p:nvSpPr>
            <p:cNvPr id="12544" name="Rectangle 256"/>
            <p:cNvSpPr>
              <a:spLocks noChangeArrowheads="1"/>
            </p:cNvSpPr>
            <p:nvPr/>
          </p:nvSpPr>
          <p:spPr bwMode="auto">
            <a:xfrm>
              <a:off x="6120" y="2977"/>
              <a:ext cx="64" cy="124"/>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3</a:t>
              </a:r>
              <a:endParaRPr lang="en-US" b="1" dirty="0">
                <a:solidFill>
                  <a:schemeClr val="bg1"/>
                </a:solidFill>
              </a:endParaRPr>
            </a:p>
          </p:txBody>
        </p:sp>
        <p:sp>
          <p:nvSpPr>
            <p:cNvPr id="12545" name="Oval 257"/>
            <p:cNvSpPr>
              <a:spLocks noChangeArrowheads="1"/>
            </p:cNvSpPr>
            <p:nvPr/>
          </p:nvSpPr>
          <p:spPr bwMode="auto">
            <a:xfrm>
              <a:off x="5622" y="2579"/>
              <a:ext cx="142" cy="126"/>
            </a:xfrm>
            <a:prstGeom prst="ellipse">
              <a:avLst/>
            </a:prstGeom>
            <a:solidFill>
              <a:srgbClr val="003366"/>
            </a:solidFill>
            <a:ln w="0">
              <a:solidFill>
                <a:srgbClr val="000000"/>
              </a:solidFill>
              <a:round/>
              <a:headEnd/>
              <a:tailEnd/>
            </a:ln>
          </p:spPr>
          <p:txBody>
            <a:bodyPr/>
            <a:lstStyle/>
            <a:p>
              <a:endParaRPr lang="en-US" dirty="0"/>
            </a:p>
          </p:txBody>
        </p:sp>
        <p:sp>
          <p:nvSpPr>
            <p:cNvPr id="12546" name="Rectangle 258"/>
            <p:cNvSpPr>
              <a:spLocks noChangeArrowheads="1"/>
            </p:cNvSpPr>
            <p:nvPr/>
          </p:nvSpPr>
          <p:spPr bwMode="auto">
            <a:xfrm>
              <a:off x="5684" y="2600"/>
              <a:ext cx="64" cy="124"/>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4</a:t>
              </a:r>
              <a:endParaRPr lang="en-US" b="1" dirty="0">
                <a:solidFill>
                  <a:schemeClr val="bg1"/>
                </a:solidFill>
              </a:endParaRPr>
            </a:p>
          </p:txBody>
        </p:sp>
        <p:sp>
          <p:nvSpPr>
            <p:cNvPr id="12547" name="Oval 259"/>
            <p:cNvSpPr>
              <a:spLocks noChangeArrowheads="1"/>
            </p:cNvSpPr>
            <p:nvPr/>
          </p:nvSpPr>
          <p:spPr bwMode="auto">
            <a:xfrm>
              <a:off x="5852" y="2041"/>
              <a:ext cx="142" cy="126"/>
            </a:xfrm>
            <a:prstGeom prst="ellipse">
              <a:avLst/>
            </a:prstGeom>
            <a:solidFill>
              <a:srgbClr val="003366"/>
            </a:solidFill>
            <a:ln w="0">
              <a:solidFill>
                <a:srgbClr val="000000"/>
              </a:solidFill>
              <a:round/>
              <a:headEnd/>
              <a:tailEnd/>
            </a:ln>
          </p:spPr>
          <p:txBody>
            <a:bodyPr/>
            <a:lstStyle/>
            <a:p>
              <a:endParaRPr lang="en-US" dirty="0"/>
            </a:p>
          </p:txBody>
        </p:sp>
        <p:sp>
          <p:nvSpPr>
            <p:cNvPr id="12548" name="Rectangle 260"/>
            <p:cNvSpPr>
              <a:spLocks noChangeArrowheads="1"/>
            </p:cNvSpPr>
            <p:nvPr/>
          </p:nvSpPr>
          <p:spPr bwMode="auto">
            <a:xfrm>
              <a:off x="5914" y="2063"/>
              <a:ext cx="64" cy="125"/>
            </a:xfrm>
            <a:prstGeom prst="rect">
              <a:avLst/>
            </a:prstGeom>
            <a:noFill/>
            <a:ln w="9525">
              <a:noFill/>
              <a:miter lim="800000"/>
              <a:headEnd/>
              <a:tailEnd/>
            </a:ln>
          </p:spPr>
          <p:txBody>
            <a:bodyPr wrap="none" lIns="0" tIns="0" rIns="0" bIns="0">
              <a:spAutoFit/>
            </a:bodyPr>
            <a:lstStyle/>
            <a:p>
              <a:pPr algn="ctr">
                <a:lnSpc>
                  <a:spcPct val="90000"/>
                </a:lnSpc>
              </a:pPr>
              <a:r>
                <a:rPr lang="en-US" sz="1100" b="1" dirty="0">
                  <a:solidFill>
                    <a:srgbClr val="FFFFFF"/>
                  </a:solidFill>
                </a:rPr>
                <a:t>5</a:t>
              </a:r>
              <a:endParaRPr lang="en-US" b="1" dirty="0">
                <a:solidFill>
                  <a:schemeClr val="bg1"/>
                </a:solidFill>
              </a:endParaRPr>
            </a:p>
          </p:txBody>
        </p:sp>
        <p:grpSp>
          <p:nvGrpSpPr>
            <p:cNvPr id="12549" name="Group 261"/>
            <p:cNvGrpSpPr>
              <a:grpSpLocks/>
            </p:cNvGrpSpPr>
            <p:nvPr/>
          </p:nvGrpSpPr>
          <p:grpSpPr bwMode="auto">
            <a:xfrm>
              <a:off x="5457" y="1857"/>
              <a:ext cx="1455" cy="1333"/>
              <a:chOff x="2060" y="1503"/>
              <a:chExt cx="1496" cy="1497"/>
            </a:xfrm>
          </p:grpSpPr>
          <p:sp>
            <p:nvSpPr>
              <p:cNvPr id="12571" name="Oval 262"/>
              <p:cNvSpPr>
                <a:spLocks noChangeArrowheads="1"/>
              </p:cNvSpPr>
              <p:nvPr/>
            </p:nvSpPr>
            <p:spPr bwMode="auto">
              <a:xfrm>
                <a:off x="2060" y="1503"/>
                <a:ext cx="1496" cy="1497"/>
              </a:xfrm>
              <a:prstGeom prst="ellipse">
                <a:avLst/>
              </a:prstGeom>
              <a:solidFill>
                <a:srgbClr val="69AEED"/>
              </a:solidFill>
              <a:ln w="0">
                <a:solidFill>
                  <a:srgbClr val="000000"/>
                </a:solidFill>
                <a:round/>
                <a:headEnd/>
                <a:tailEnd/>
              </a:ln>
            </p:spPr>
            <p:txBody>
              <a:bodyPr/>
              <a:lstStyle/>
              <a:p>
                <a:endParaRPr lang="en-US" dirty="0"/>
              </a:p>
            </p:txBody>
          </p:sp>
          <p:sp>
            <p:nvSpPr>
              <p:cNvPr id="12572" name="Oval 263"/>
              <p:cNvSpPr>
                <a:spLocks noChangeArrowheads="1"/>
              </p:cNvSpPr>
              <p:nvPr/>
            </p:nvSpPr>
            <p:spPr bwMode="auto">
              <a:xfrm>
                <a:off x="2060" y="1503"/>
                <a:ext cx="1496" cy="1497"/>
              </a:xfrm>
              <a:prstGeom prst="ellipse">
                <a:avLst/>
              </a:prstGeom>
              <a:noFill/>
              <a:ln w="4763" cap="rnd">
                <a:solidFill>
                  <a:srgbClr val="000000"/>
                </a:solidFill>
                <a:round/>
                <a:headEnd/>
                <a:tailEnd/>
              </a:ln>
            </p:spPr>
            <p:txBody>
              <a:bodyPr/>
              <a:lstStyle/>
              <a:p>
                <a:endParaRPr lang="en-US" dirty="0"/>
              </a:p>
            </p:txBody>
          </p:sp>
        </p:grpSp>
        <p:grpSp>
          <p:nvGrpSpPr>
            <p:cNvPr id="12550" name="Group 264"/>
            <p:cNvGrpSpPr>
              <a:grpSpLocks/>
            </p:cNvGrpSpPr>
            <p:nvPr/>
          </p:nvGrpSpPr>
          <p:grpSpPr bwMode="auto">
            <a:xfrm>
              <a:off x="6200" y="1858"/>
              <a:ext cx="687" cy="681"/>
              <a:chOff x="2824" y="1505"/>
              <a:chExt cx="706" cy="764"/>
            </a:xfrm>
          </p:grpSpPr>
          <p:sp>
            <p:nvSpPr>
              <p:cNvPr id="12569" name="Freeform 265"/>
              <p:cNvSpPr>
                <a:spLocks/>
              </p:cNvSpPr>
              <p:nvPr/>
            </p:nvSpPr>
            <p:spPr bwMode="auto">
              <a:xfrm>
                <a:off x="2824" y="1505"/>
                <a:ext cx="706" cy="764"/>
              </a:xfrm>
              <a:custGeom>
                <a:avLst/>
                <a:gdLst>
                  <a:gd name="T0" fmla="*/ 0 w 4988"/>
                  <a:gd name="T1" fmla="*/ 0 h 5400"/>
                  <a:gd name="T2" fmla="*/ 0 w 4988"/>
                  <a:gd name="T3" fmla="*/ 0 h 5400"/>
                  <a:gd name="T4" fmla="*/ 0 w 4988"/>
                  <a:gd name="T5" fmla="*/ 0 h 5400"/>
                  <a:gd name="T6" fmla="*/ 0 w 4988"/>
                  <a:gd name="T7" fmla="*/ 0 h 5400"/>
                  <a:gd name="T8" fmla="*/ 0 60000 65536"/>
                  <a:gd name="T9" fmla="*/ 0 60000 65536"/>
                  <a:gd name="T10" fmla="*/ 0 60000 65536"/>
                  <a:gd name="T11" fmla="*/ 0 60000 65536"/>
                  <a:gd name="T12" fmla="*/ 0 w 4988"/>
                  <a:gd name="T13" fmla="*/ 0 h 5400"/>
                  <a:gd name="T14" fmla="*/ 4988 w 4988"/>
                  <a:gd name="T15" fmla="*/ 5400 h 5400"/>
                </a:gdLst>
                <a:ahLst/>
                <a:cxnLst>
                  <a:cxn ang="T8">
                    <a:pos x="T0" y="T1"/>
                  </a:cxn>
                  <a:cxn ang="T9">
                    <a:pos x="T2" y="T3"/>
                  </a:cxn>
                  <a:cxn ang="T10">
                    <a:pos x="T4" y="T5"/>
                  </a:cxn>
                  <a:cxn ang="T11">
                    <a:pos x="T6" y="T7"/>
                  </a:cxn>
                </a:cxnLst>
                <a:rect l="T12" t="T13" r="T14" b="T15"/>
                <a:pathLst>
                  <a:path w="4988" h="5400">
                    <a:moveTo>
                      <a:pt x="104" y="0"/>
                    </a:moveTo>
                    <a:cubicBezTo>
                      <a:pt x="2371" y="48"/>
                      <a:pt x="4347" y="1615"/>
                      <a:pt x="4988" y="3875"/>
                    </a:cubicBezTo>
                    <a:lnTo>
                      <a:pt x="0" y="5400"/>
                    </a:lnTo>
                    <a:lnTo>
                      <a:pt x="104" y="0"/>
                    </a:lnTo>
                    <a:close/>
                  </a:path>
                </a:pathLst>
              </a:custGeom>
              <a:solidFill>
                <a:srgbClr val="69AEED"/>
              </a:solidFill>
              <a:ln w="0" cap="flat" cmpd="sng">
                <a:solidFill>
                  <a:srgbClr val="000000"/>
                </a:solidFill>
                <a:prstDash val="solid"/>
                <a:round/>
                <a:headEnd/>
                <a:tailEnd/>
              </a:ln>
            </p:spPr>
            <p:txBody>
              <a:bodyPr/>
              <a:lstStyle/>
              <a:p>
                <a:endParaRPr lang="en-US" dirty="0"/>
              </a:p>
            </p:txBody>
          </p:sp>
          <p:sp>
            <p:nvSpPr>
              <p:cNvPr id="12570" name="Freeform 266"/>
              <p:cNvSpPr>
                <a:spLocks/>
              </p:cNvSpPr>
              <p:nvPr/>
            </p:nvSpPr>
            <p:spPr bwMode="auto">
              <a:xfrm>
                <a:off x="2838" y="1505"/>
                <a:ext cx="692" cy="548"/>
              </a:xfrm>
              <a:custGeom>
                <a:avLst/>
                <a:gdLst>
                  <a:gd name="T0" fmla="*/ 0 w 692"/>
                  <a:gd name="T1" fmla="*/ 0 h 548"/>
                  <a:gd name="T2" fmla="*/ 692 w 692"/>
                  <a:gd name="T3" fmla="*/ 548 h 548"/>
                  <a:gd name="T4" fmla="*/ 0 60000 65536"/>
                  <a:gd name="T5" fmla="*/ 0 60000 65536"/>
                  <a:gd name="T6" fmla="*/ 0 w 692"/>
                  <a:gd name="T7" fmla="*/ 0 h 548"/>
                  <a:gd name="T8" fmla="*/ 692 w 692"/>
                  <a:gd name="T9" fmla="*/ 548 h 548"/>
                </a:gdLst>
                <a:ahLst/>
                <a:cxnLst>
                  <a:cxn ang="T4">
                    <a:pos x="T0" y="T1"/>
                  </a:cxn>
                  <a:cxn ang="T5">
                    <a:pos x="T2" y="T3"/>
                  </a:cxn>
                </a:cxnLst>
                <a:rect l="T6" t="T7" r="T8" b="T9"/>
                <a:pathLst>
                  <a:path w="692" h="548">
                    <a:moveTo>
                      <a:pt x="0" y="0"/>
                    </a:moveTo>
                    <a:cubicBezTo>
                      <a:pt x="321" y="6"/>
                      <a:pt x="601" y="228"/>
                      <a:pt x="692" y="548"/>
                    </a:cubicBezTo>
                  </a:path>
                </a:pathLst>
              </a:custGeom>
              <a:noFill/>
              <a:ln w="4763" cap="rnd">
                <a:solidFill>
                  <a:srgbClr val="000000"/>
                </a:solidFill>
                <a:prstDash val="solid"/>
                <a:round/>
                <a:headEnd/>
                <a:tailEnd/>
              </a:ln>
            </p:spPr>
            <p:txBody>
              <a:bodyPr/>
              <a:lstStyle/>
              <a:p>
                <a:endParaRPr lang="en-US" dirty="0"/>
              </a:p>
            </p:txBody>
          </p:sp>
        </p:grpSp>
        <p:grpSp>
          <p:nvGrpSpPr>
            <p:cNvPr id="12551" name="Group 267"/>
            <p:cNvGrpSpPr>
              <a:grpSpLocks/>
            </p:cNvGrpSpPr>
            <p:nvPr/>
          </p:nvGrpSpPr>
          <p:grpSpPr bwMode="auto">
            <a:xfrm>
              <a:off x="5844" y="2212"/>
              <a:ext cx="684" cy="626"/>
              <a:chOff x="2458" y="1902"/>
              <a:chExt cx="703" cy="703"/>
            </a:xfrm>
          </p:grpSpPr>
          <p:sp>
            <p:nvSpPr>
              <p:cNvPr id="12567" name="Oval 268"/>
              <p:cNvSpPr>
                <a:spLocks noChangeArrowheads="1"/>
              </p:cNvSpPr>
              <p:nvPr/>
            </p:nvSpPr>
            <p:spPr bwMode="auto">
              <a:xfrm>
                <a:off x="2458" y="1902"/>
                <a:ext cx="703" cy="703"/>
              </a:xfrm>
              <a:prstGeom prst="ellipse">
                <a:avLst/>
              </a:prstGeom>
              <a:solidFill>
                <a:schemeClr val="bg2"/>
              </a:solidFill>
              <a:ln w="0">
                <a:solidFill>
                  <a:srgbClr val="000000"/>
                </a:solidFill>
                <a:round/>
                <a:headEnd/>
                <a:tailEnd/>
              </a:ln>
            </p:spPr>
            <p:txBody>
              <a:bodyPr/>
              <a:lstStyle/>
              <a:p>
                <a:endParaRPr lang="en-US" dirty="0"/>
              </a:p>
            </p:txBody>
          </p:sp>
          <p:sp>
            <p:nvSpPr>
              <p:cNvPr id="12568" name="Oval 269"/>
              <p:cNvSpPr>
                <a:spLocks noChangeArrowheads="1"/>
              </p:cNvSpPr>
              <p:nvPr/>
            </p:nvSpPr>
            <p:spPr bwMode="auto">
              <a:xfrm>
                <a:off x="2458" y="1902"/>
                <a:ext cx="703" cy="703"/>
              </a:xfrm>
              <a:prstGeom prst="ellipse">
                <a:avLst/>
              </a:prstGeom>
              <a:noFill/>
              <a:ln w="4763" cap="rnd">
                <a:solidFill>
                  <a:srgbClr val="000000"/>
                </a:solidFill>
                <a:round/>
                <a:headEnd/>
                <a:tailEnd/>
              </a:ln>
            </p:spPr>
            <p:txBody>
              <a:bodyPr/>
              <a:lstStyle/>
              <a:p>
                <a:endParaRPr lang="en-US" dirty="0"/>
              </a:p>
            </p:txBody>
          </p:sp>
        </p:grpSp>
        <p:grpSp>
          <p:nvGrpSpPr>
            <p:cNvPr id="12552" name="Group 270"/>
            <p:cNvGrpSpPr>
              <a:grpSpLocks/>
            </p:cNvGrpSpPr>
            <p:nvPr/>
          </p:nvGrpSpPr>
          <p:grpSpPr bwMode="auto">
            <a:xfrm>
              <a:off x="5426" y="2311"/>
              <a:ext cx="491" cy="128"/>
              <a:chOff x="2028" y="2013"/>
              <a:chExt cx="505" cy="144"/>
            </a:xfrm>
          </p:grpSpPr>
          <p:sp>
            <p:nvSpPr>
              <p:cNvPr id="12565" name="Freeform 271"/>
              <p:cNvSpPr>
                <a:spLocks/>
              </p:cNvSpPr>
              <p:nvPr/>
            </p:nvSpPr>
            <p:spPr bwMode="auto">
              <a:xfrm>
                <a:off x="2028" y="2013"/>
                <a:ext cx="505" cy="144"/>
              </a:xfrm>
              <a:custGeom>
                <a:avLst/>
                <a:gdLst>
                  <a:gd name="T0" fmla="*/ 449 w 505"/>
                  <a:gd name="T1" fmla="*/ 137 h 144"/>
                  <a:gd name="T2" fmla="*/ 505 w 505"/>
                  <a:gd name="T3" fmla="*/ 144 h 144"/>
                  <a:gd name="T4" fmla="*/ 266 w 505"/>
                  <a:gd name="T5" fmla="*/ 0 h 144"/>
                  <a:gd name="T6" fmla="*/ 0 w 505"/>
                  <a:gd name="T7" fmla="*/ 82 h 144"/>
                  <a:gd name="T8" fmla="*/ 45 w 505"/>
                  <a:gd name="T9" fmla="*/ 88 h 144"/>
                  <a:gd name="T10" fmla="*/ 449 w 505"/>
                  <a:gd name="T11" fmla="*/ 137 h 144"/>
                  <a:gd name="T12" fmla="*/ 0 60000 65536"/>
                  <a:gd name="T13" fmla="*/ 0 60000 65536"/>
                  <a:gd name="T14" fmla="*/ 0 60000 65536"/>
                  <a:gd name="T15" fmla="*/ 0 60000 65536"/>
                  <a:gd name="T16" fmla="*/ 0 60000 65536"/>
                  <a:gd name="T17" fmla="*/ 0 60000 65536"/>
                  <a:gd name="T18" fmla="*/ 0 w 505"/>
                  <a:gd name="T19" fmla="*/ 0 h 144"/>
                  <a:gd name="T20" fmla="*/ 505 w 505"/>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505" h="144">
                    <a:moveTo>
                      <a:pt x="449" y="137"/>
                    </a:moveTo>
                    <a:lnTo>
                      <a:pt x="505" y="144"/>
                    </a:lnTo>
                    <a:lnTo>
                      <a:pt x="266" y="0"/>
                    </a:lnTo>
                    <a:lnTo>
                      <a:pt x="0" y="82"/>
                    </a:lnTo>
                    <a:lnTo>
                      <a:pt x="45" y="88"/>
                    </a:lnTo>
                    <a:lnTo>
                      <a:pt x="449" y="137"/>
                    </a:lnTo>
                    <a:close/>
                  </a:path>
                </a:pathLst>
              </a:custGeom>
              <a:solidFill>
                <a:schemeClr val="accent1"/>
              </a:solidFill>
              <a:ln w="9525">
                <a:noFill/>
                <a:round/>
                <a:headEnd/>
                <a:tailEnd/>
              </a:ln>
            </p:spPr>
            <p:txBody>
              <a:bodyPr/>
              <a:lstStyle/>
              <a:p>
                <a:endParaRPr lang="en-US" dirty="0"/>
              </a:p>
            </p:txBody>
          </p:sp>
          <p:sp>
            <p:nvSpPr>
              <p:cNvPr id="12566" name="Freeform 272"/>
              <p:cNvSpPr>
                <a:spLocks/>
              </p:cNvSpPr>
              <p:nvPr/>
            </p:nvSpPr>
            <p:spPr bwMode="auto">
              <a:xfrm>
                <a:off x="2028" y="2013"/>
                <a:ext cx="505" cy="144"/>
              </a:xfrm>
              <a:custGeom>
                <a:avLst/>
                <a:gdLst>
                  <a:gd name="T0" fmla="*/ 449 w 505"/>
                  <a:gd name="T1" fmla="*/ 137 h 144"/>
                  <a:gd name="T2" fmla="*/ 505 w 505"/>
                  <a:gd name="T3" fmla="*/ 144 h 144"/>
                  <a:gd name="T4" fmla="*/ 266 w 505"/>
                  <a:gd name="T5" fmla="*/ 0 h 144"/>
                  <a:gd name="T6" fmla="*/ 0 w 505"/>
                  <a:gd name="T7" fmla="*/ 82 h 144"/>
                  <a:gd name="T8" fmla="*/ 45 w 505"/>
                  <a:gd name="T9" fmla="*/ 88 h 144"/>
                  <a:gd name="T10" fmla="*/ 0 60000 65536"/>
                  <a:gd name="T11" fmla="*/ 0 60000 65536"/>
                  <a:gd name="T12" fmla="*/ 0 60000 65536"/>
                  <a:gd name="T13" fmla="*/ 0 60000 65536"/>
                  <a:gd name="T14" fmla="*/ 0 60000 65536"/>
                  <a:gd name="T15" fmla="*/ 0 w 505"/>
                  <a:gd name="T16" fmla="*/ 0 h 144"/>
                  <a:gd name="T17" fmla="*/ 505 w 505"/>
                  <a:gd name="T18" fmla="*/ 144 h 144"/>
                </a:gdLst>
                <a:ahLst/>
                <a:cxnLst>
                  <a:cxn ang="T10">
                    <a:pos x="T0" y="T1"/>
                  </a:cxn>
                  <a:cxn ang="T11">
                    <a:pos x="T2" y="T3"/>
                  </a:cxn>
                  <a:cxn ang="T12">
                    <a:pos x="T4" y="T5"/>
                  </a:cxn>
                  <a:cxn ang="T13">
                    <a:pos x="T6" y="T7"/>
                  </a:cxn>
                  <a:cxn ang="T14">
                    <a:pos x="T8" y="T9"/>
                  </a:cxn>
                </a:cxnLst>
                <a:rect l="T15" t="T16" r="T17" b="T18"/>
                <a:pathLst>
                  <a:path w="505" h="144">
                    <a:moveTo>
                      <a:pt x="449" y="137"/>
                    </a:moveTo>
                    <a:lnTo>
                      <a:pt x="505" y="144"/>
                    </a:lnTo>
                    <a:lnTo>
                      <a:pt x="266" y="0"/>
                    </a:lnTo>
                    <a:lnTo>
                      <a:pt x="0" y="82"/>
                    </a:lnTo>
                    <a:lnTo>
                      <a:pt x="45" y="88"/>
                    </a:lnTo>
                  </a:path>
                </a:pathLst>
              </a:custGeom>
              <a:solidFill>
                <a:srgbClr val="69AEED"/>
              </a:solidFill>
              <a:ln w="4763" cap="rnd">
                <a:solidFill>
                  <a:srgbClr val="000000"/>
                </a:solidFill>
                <a:prstDash val="solid"/>
                <a:round/>
                <a:headEnd/>
                <a:tailEnd/>
              </a:ln>
            </p:spPr>
            <p:txBody>
              <a:bodyPr/>
              <a:lstStyle/>
              <a:p>
                <a:endParaRPr lang="en-US" dirty="0"/>
              </a:p>
            </p:txBody>
          </p:sp>
        </p:grpSp>
        <p:grpSp>
          <p:nvGrpSpPr>
            <p:cNvPr id="12553" name="Group 273"/>
            <p:cNvGrpSpPr>
              <a:grpSpLocks/>
            </p:cNvGrpSpPr>
            <p:nvPr/>
          </p:nvGrpSpPr>
          <p:grpSpPr bwMode="auto">
            <a:xfrm>
              <a:off x="6458" y="2313"/>
              <a:ext cx="480" cy="171"/>
              <a:chOff x="3089" y="2016"/>
              <a:chExt cx="494" cy="191"/>
            </a:xfrm>
          </p:grpSpPr>
          <p:sp>
            <p:nvSpPr>
              <p:cNvPr id="12563" name="Freeform 274"/>
              <p:cNvSpPr>
                <a:spLocks/>
              </p:cNvSpPr>
              <p:nvPr/>
            </p:nvSpPr>
            <p:spPr bwMode="auto">
              <a:xfrm>
                <a:off x="3089" y="2016"/>
                <a:ext cx="494" cy="191"/>
              </a:xfrm>
              <a:custGeom>
                <a:avLst/>
                <a:gdLst>
                  <a:gd name="T0" fmla="*/ 54 w 494"/>
                  <a:gd name="T1" fmla="*/ 129 h 191"/>
                  <a:gd name="T2" fmla="*/ 0 w 494"/>
                  <a:gd name="T3" fmla="*/ 143 h 191"/>
                  <a:gd name="T4" fmla="*/ 274 w 494"/>
                  <a:gd name="T5" fmla="*/ 191 h 191"/>
                  <a:gd name="T6" fmla="*/ 494 w 494"/>
                  <a:gd name="T7" fmla="*/ 20 h 191"/>
                  <a:gd name="T8" fmla="*/ 436 w 494"/>
                  <a:gd name="T9" fmla="*/ 27 h 191"/>
                  <a:gd name="T10" fmla="*/ 429 w 494"/>
                  <a:gd name="T11" fmla="*/ 0 h 191"/>
                  <a:gd name="T12" fmla="*/ 54 w 494"/>
                  <a:gd name="T13" fmla="*/ 129 h 191"/>
                  <a:gd name="T14" fmla="*/ 0 60000 65536"/>
                  <a:gd name="T15" fmla="*/ 0 60000 65536"/>
                  <a:gd name="T16" fmla="*/ 0 60000 65536"/>
                  <a:gd name="T17" fmla="*/ 0 60000 65536"/>
                  <a:gd name="T18" fmla="*/ 0 60000 65536"/>
                  <a:gd name="T19" fmla="*/ 0 60000 65536"/>
                  <a:gd name="T20" fmla="*/ 0 60000 65536"/>
                  <a:gd name="T21" fmla="*/ 0 w 494"/>
                  <a:gd name="T22" fmla="*/ 0 h 191"/>
                  <a:gd name="T23" fmla="*/ 494 w 494"/>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4" h="191">
                    <a:moveTo>
                      <a:pt x="54" y="129"/>
                    </a:moveTo>
                    <a:lnTo>
                      <a:pt x="0" y="143"/>
                    </a:lnTo>
                    <a:lnTo>
                      <a:pt x="274" y="191"/>
                    </a:lnTo>
                    <a:lnTo>
                      <a:pt x="494" y="20"/>
                    </a:lnTo>
                    <a:lnTo>
                      <a:pt x="436" y="27"/>
                    </a:lnTo>
                    <a:lnTo>
                      <a:pt x="429" y="0"/>
                    </a:lnTo>
                    <a:lnTo>
                      <a:pt x="54" y="129"/>
                    </a:lnTo>
                    <a:close/>
                  </a:path>
                </a:pathLst>
              </a:custGeom>
              <a:solidFill>
                <a:srgbClr val="CCECFF"/>
              </a:solidFill>
              <a:ln w="9525">
                <a:noFill/>
                <a:round/>
                <a:headEnd/>
                <a:tailEnd/>
              </a:ln>
            </p:spPr>
            <p:txBody>
              <a:bodyPr/>
              <a:lstStyle/>
              <a:p>
                <a:endParaRPr lang="en-US" dirty="0"/>
              </a:p>
            </p:txBody>
          </p:sp>
          <p:sp>
            <p:nvSpPr>
              <p:cNvPr id="12564" name="Freeform 275"/>
              <p:cNvSpPr>
                <a:spLocks/>
              </p:cNvSpPr>
              <p:nvPr/>
            </p:nvSpPr>
            <p:spPr bwMode="auto">
              <a:xfrm>
                <a:off x="3089" y="2016"/>
                <a:ext cx="494" cy="191"/>
              </a:xfrm>
              <a:custGeom>
                <a:avLst/>
                <a:gdLst>
                  <a:gd name="T0" fmla="*/ 54 w 494"/>
                  <a:gd name="T1" fmla="*/ 129 h 191"/>
                  <a:gd name="T2" fmla="*/ 0 w 494"/>
                  <a:gd name="T3" fmla="*/ 143 h 191"/>
                  <a:gd name="T4" fmla="*/ 274 w 494"/>
                  <a:gd name="T5" fmla="*/ 191 h 191"/>
                  <a:gd name="T6" fmla="*/ 494 w 494"/>
                  <a:gd name="T7" fmla="*/ 20 h 191"/>
                  <a:gd name="T8" fmla="*/ 436 w 494"/>
                  <a:gd name="T9" fmla="*/ 27 h 191"/>
                  <a:gd name="T10" fmla="*/ 429 w 494"/>
                  <a:gd name="T11" fmla="*/ 0 h 191"/>
                  <a:gd name="T12" fmla="*/ 0 60000 65536"/>
                  <a:gd name="T13" fmla="*/ 0 60000 65536"/>
                  <a:gd name="T14" fmla="*/ 0 60000 65536"/>
                  <a:gd name="T15" fmla="*/ 0 60000 65536"/>
                  <a:gd name="T16" fmla="*/ 0 60000 65536"/>
                  <a:gd name="T17" fmla="*/ 0 60000 65536"/>
                  <a:gd name="T18" fmla="*/ 0 w 494"/>
                  <a:gd name="T19" fmla="*/ 0 h 191"/>
                  <a:gd name="T20" fmla="*/ 494 w 494"/>
                  <a:gd name="T21" fmla="*/ 191 h 191"/>
                </a:gdLst>
                <a:ahLst/>
                <a:cxnLst>
                  <a:cxn ang="T12">
                    <a:pos x="T0" y="T1"/>
                  </a:cxn>
                  <a:cxn ang="T13">
                    <a:pos x="T2" y="T3"/>
                  </a:cxn>
                  <a:cxn ang="T14">
                    <a:pos x="T4" y="T5"/>
                  </a:cxn>
                  <a:cxn ang="T15">
                    <a:pos x="T6" y="T7"/>
                  </a:cxn>
                  <a:cxn ang="T16">
                    <a:pos x="T8" y="T9"/>
                  </a:cxn>
                  <a:cxn ang="T17">
                    <a:pos x="T10" y="T11"/>
                  </a:cxn>
                </a:cxnLst>
                <a:rect l="T18" t="T19" r="T20" b="T21"/>
                <a:pathLst>
                  <a:path w="494" h="191">
                    <a:moveTo>
                      <a:pt x="54" y="129"/>
                    </a:moveTo>
                    <a:lnTo>
                      <a:pt x="0" y="143"/>
                    </a:lnTo>
                    <a:lnTo>
                      <a:pt x="274" y="191"/>
                    </a:lnTo>
                    <a:lnTo>
                      <a:pt x="494" y="20"/>
                    </a:lnTo>
                    <a:lnTo>
                      <a:pt x="436" y="27"/>
                    </a:lnTo>
                    <a:lnTo>
                      <a:pt x="429" y="0"/>
                    </a:lnTo>
                  </a:path>
                </a:pathLst>
              </a:custGeom>
              <a:solidFill>
                <a:srgbClr val="69AEED"/>
              </a:solidFill>
              <a:ln w="4826" cap="rnd">
                <a:solidFill>
                  <a:srgbClr val="000000"/>
                </a:solidFill>
                <a:prstDash val="solid"/>
                <a:round/>
                <a:headEnd/>
                <a:tailEnd/>
              </a:ln>
            </p:spPr>
            <p:txBody>
              <a:bodyPr/>
              <a:lstStyle/>
              <a:p>
                <a:endParaRPr lang="en-US" dirty="0"/>
              </a:p>
            </p:txBody>
          </p:sp>
        </p:grpSp>
        <p:grpSp>
          <p:nvGrpSpPr>
            <p:cNvPr id="12554" name="Group 276"/>
            <p:cNvGrpSpPr>
              <a:grpSpLocks/>
            </p:cNvGrpSpPr>
            <p:nvPr/>
          </p:nvGrpSpPr>
          <p:grpSpPr bwMode="auto">
            <a:xfrm>
              <a:off x="6200" y="1806"/>
              <a:ext cx="110" cy="454"/>
              <a:chOff x="2824" y="1446"/>
              <a:chExt cx="113" cy="510"/>
            </a:xfrm>
          </p:grpSpPr>
          <p:sp>
            <p:nvSpPr>
              <p:cNvPr id="12561" name="Freeform 277"/>
              <p:cNvSpPr>
                <a:spLocks/>
              </p:cNvSpPr>
              <p:nvPr/>
            </p:nvSpPr>
            <p:spPr bwMode="auto">
              <a:xfrm>
                <a:off x="2824" y="1446"/>
                <a:ext cx="113" cy="510"/>
              </a:xfrm>
              <a:custGeom>
                <a:avLst/>
                <a:gdLst>
                  <a:gd name="T0" fmla="*/ 0 w 113"/>
                  <a:gd name="T1" fmla="*/ 453 h 510"/>
                  <a:gd name="T2" fmla="*/ 0 w 113"/>
                  <a:gd name="T3" fmla="*/ 510 h 510"/>
                  <a:gd name="T4" fmla="*/ 113 w 113"/>
                  <a:gd name="T5" fmla="*/ 255 h 510"/>
                  <a:gd name="T6" fmla="*/ 0 w 113"/>
                  <a:gd name="T7" fmla="*/ 0 h 510"/>
                  <a:gd name="T8" fmla="*/ 0 w 113"/>
                  <a:gd name="T9" fmla="*/ 57 h 510"/>
                  <a:gd name="T10" fmla="*/ 0 w 113"/>
                  <a:gd name="T11" fmla="*/ 453 h 510"/>
                  <a:gd name="T12" fmla="*/ 0 60000 65536"/>
                  <a:gd name="T13" fmla="*/ 0 60000 65536"/>
                  <a:gd name="T14" fmla="*/ 0 60000 65536"/>
                  <a:gd name="T15" fmla="*/ 0 60000 65536"/>
                  <a:gd name="T16" fmla="*/ 0 60000 65536"/>
                  <a:gd name="T17" fmla="*/ 0 60000 65536"/>
                  <a:gd name="T18" fmla="*/ 0 w 113"/>
                  <a:gd name="T19" fmla="*/ 0 h 510"/>
                  <a:gd name="T20" fmla="*/ 113 w 113"/>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113" h="510">
                    <a:moveTo>
                      <a:pt x="0" y="453"/>
                    </a:moveTo>
                    <a:lnTo>
                      <a:pt x="0" y="510"/>
                    </a:lnTo>
                    <a:lnTo>
                      <a:pt x="113" y="255"/>
                    </a:lnTo>
                    <a:lnTo>
                      <a:pt x="0" y="0"/>
                    </a:lnTo>
                    <a:lnTo>
                      <a:pt x="0" y="57"/>
                    </a:lnTo>
                    <a:lnTo>
                      <a:pt x="0" y="453"/>
                    </a:lnTo>
                    <a:close/>
                  </a:path>
                </a:pathLst>
              </a:custGeom>
              <a:solidFill>
                <a:srgbClr val="69AEED"/>
              </a:solidFill>
              <a:ln w="9525">
                <a:noFill/>
                <a:round/>
                <a:headEnd/>
                <a:tailEnd/>
              </a:ln>
            </p:spPr>
            <p:txBody>
              <a:bodyPr/>
              <a:lstStyle/>
              <a:p>
                <a:endParaRPr lang="en-US" dirty="0"/>
              </a:p>
            </p:txBody>
          </p:sp>
          <p:sp>
            <p:nvSpPr>
              <p:cNvPr id="12562" name="Freeform 278"/>
              <p:cNvSpPr>
                <a:spLocks/>
              </p:cNvSpPr>
              <p:nvPr/>
            </p:nvSpPr>
            <p:spPr bwMode="auto">
              <a:xfrm>
                <a:off x="2824" y="1446"/>
                <a:ext cx="113" cy="510"/>
              </a:xfrm>
              <a:custGeom>
                <a:avLst/>
                <a:gdLst>
                  <a:gd name="T0" fmla="*/ 0 w 113"/>
                  <a:gd name="T1" fmla="*/ 453 h 510"/>
                  <a:gd name="T2" fmla="*/ 0 w 113"/>
                  <a:gd name="T3" fmla="*/ 510 h 510"/>
                  <a:gd name="T4" fmla="*/ 113 w 113"/>
                  <a:gd name="T5" fmla="*/ 255 h 510"/>
                  <a:gd name="T6" fmla="*/ 0 w 113"/>
                  <a:gd name="T7" fmla="*/ 0 h 510"/>
                  <a:gd name="T8" fmla="*/ 0 w 113"/>
                  <a:gd name="T9" fmla="*/ 57 h 510"/>
                  <a:gd name="T10" fmla="*/ 0 60000 65536"/>
                  <a:gd name="T11" fmla="*/ 0 60000 65536"/>
                  <a:gd name="T12" fmla="*/ 0 60000 65536"/>
                  <a:gd name="T13" fmla="*/ 0 60000 65536"/>
                  <a:gd name="T14" fmla="*/ 0 60000 65536"/>
                  <a:gd name="T15" fmla="*/ 0 w 113"/>
                  <a:gd name="T16" fmla="*/ 0 h 510"/>
                  <a:gd name="T17" fmla="*/ 113 w 113"/>
                  <a:gd name="T18" fmla="*/ 510 h 510"/>
                </a:gdLst>
                <a:ahLst/>
                <a:cxnLst>
                  <a:cxn ang="T10">
                    <a:pos x="T0" y="T1"/>
                  </a:cxn>
                  <a:cxn ang="T11">
                    <a:pos x="T2" y="T3"/>
                  </a:cxn>
                  <a:cxn ang="T12">
                    <a:pos x="T4" y="T5"/>
                  </a:cxn>
                  <a:cxn ang="T13">
                    <a:pos x="T6" y="T7"/>
                  </a:cxn>
                  <a:cxn ang="T14">
                    <a:pos x="T8" y="T9"/>
                  </a:cxn>
                </a:cxnLst>
                <a:rect l="T15" t="T16" r="T17" b="T18"/>
                <a:pathLst>
                  <a:path w="113" h="510">
                    <a:moveTo>
                      <a:pt x="0" y="453"/>
                    </a:moveTo>
                    <a:lnTo>
                      <a:pt x="0" y="510"/>
                    </a:lnTo>
                    <a:lnTo>
                      <a:pt x="113" y="255"/>
                    </a:lnTo>
                    <a:lnTo>
                      <a:pt x="0" y="0"/>
                    </a:lnTo>
                    <a:lnTo>
                      <a:pt x="0" y="57"/>
                    </a:lnTo>
                  </a:path>
                </a:pathLst>
              </a:custGeom>
              <a:noFill/>
              <a:ln w="4763" cap="rnd">
                <a:solidFill>
                  <a:srgbClr val="000000"/>
                </a:solidFill>
                <a:prstDash val="solid"/>
                <a:round/>
                <a:headEnd/>
                <a:tailEnd/>
              </a:ln>
            </p:spPr>
            <p:txBody>
              <a:bodyPr/>
              <a:lstStyle/>
              <a:p>
                <a:endParaRPr lang="en-US" dirty="0"/>
              </a:p>
            </p:txBody>
          </p:sp>
        </p:grpSp>
        <p:grpSp>
          <p:nvGrpSpPr>
            <p:cNvPr id="12555" name="Group 279"/>
            <p:cNvGrpSpPr>
              <a:grpSpLocks/>
            </p:cNvGrpSpPr>
            <p:nvPr/>
          </p:nvGrpSpPr>
          <p:grpSpPr bwMode="auto">
            <a:xfrm>
              <a:off x="6357" y="2742"/>
              <a:ext cx="350" cy="320"/>
              <a:chOff x="2985" y="2497"/>
              <a:chExt cx="360" cy="360"/>
            </a:xfrm>
          </p:grpSpPr>
          <p:sp>
            <p:nvSpPr>
              <p:cNvPr id="12559" name="Freeform 280"/>
              <p:cNvSpPr>
                <a:spLocks/>
              </p:cNvSpPr>
              <p:nvPr/>
            </p:nvSpPr>
            <p:spPr bwMode="auto">
              <a:xfrm>
                <a:off x="2985" y="2497"/>
                <a:ext cx="360" cy="360"/>
              </a:xfrm>
              <a:custGeom>
                <a:avLst/>
                <a:gdLst>
                  <a:gd name="T0" fmla="*/ 39 w 360"/>
                  <a:gd name="T1" fmla="*/ 34 h 360"/>
                  <a:gd name="T2" fmla="*/ 0 w 360"/>
                  <a:gd name="T3" fmla="*/ 0 h 360"/>
                  <a:gd name="T4" fmla="*/ 100 w 360"/>
                  <a:gd name="T5" fmla="*/ 260 h 360"/>
                  <a:gd name="T6" fmla="*/ 360 w 360"/>
                  <a:gd name="T7" fmla="*/ 360 h 360"/>
                  <a:gd name="T8" fmla="*/ 315 w 360"/>
                  <a:gd name="T9" fmla="*/ 318 h 360"/>
                  <a:gd name="T10" fmla="*/ 39 w 360"/>
                  <a:gd name="T11" fmla="*/ 34 h 360"/>
                  <a:gd name="T12" fmla="*/ 0 60000 65536"/>
                  <a:gd name="T13" fmla="*/ 0 60000 65536"/>
                  <a:gd name="T14" fmla="*/ 0 60000 65536"/>
                  <a:gd name="T15" fmla="*/ 0 60000 65536"/>
                  <a:gd name="T16" fmla="*/ 0 60000 65536"/>
                  <a:gd name="T17" fmla="*/ 0 60000 65536"/>
                  <a:gd name="T18" fmla="*/ 0 w 360"/>
                  <a:gd name="T19" fmla="*/ 0 h 360"/>
                  <a:gd name="T20" fmla="*/ 360 w 360"/>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360" h="360">
                    <a:moveTo>
                      <a:pt x="39" y="34"/>
                    </a:moveTo>
                    <a:lnTo>
                      <a:pt x="0" y="0"/>
                    </a:lnTo>
                    <a:lnTo>
                      <a:pt x="100" y="260"/>
                    </a:lnTo>
                    <a:lnTo>
                      <a:pt x="360" y="360"/>
                    </a:lnTo>
                    <a:lnTo>
                      <a:pt x="315" y="318"/>
                    </a:lnTo>
                    <a:lnTo>
                      <a:pt x="39" y="34"/>
                    </a:lnTo>
                    <a:close/>
                  </a:path>
                </a:pathLst>
              </a:custGeom>
              <a:solidFill>
                <a:srgbClr val="69AEED"/>
              </a:solidFill>
              <a:ln w="9525">
                <a:noFill/>
                <a:round/>
                <a:headEnd/>
                <a:tailEnd/>
              </a:ln>
            </p:spPr>
            <p:txBody>
              <a:bodyPr/>
              <a:lstStyle/>
              <a:p>
                <a:endParaRPr lang="en-US" dirty="0"/>
              </a:p>
            </p:txBody>
          </p:sp>
          <p:sp>
            <p:nvSpPr>
              <p:cNvPr id="12560" name="Freeform 281"/>
              <p:cNvSpPr>
                <a:spLocks/>
              </p:cNvSpPr>
              <p:nvPr/>
            </p:nvSpPr>
            <p:spPr bwMode="auto">
              <a:xfrm>
                <a:off x="2985" y="2497"/>
                <a:ext cx="360" cy="360"/>
              </a:xfrm>
              <a:custGeom>
                <a:avLst/>
                <a:gdLst>
                  <a:gd name="T0" fmla="*/ 39 w 360"/>
                  <a:gd name="T1" fmla="*/ 34 h 360"/>
                  <a:gd name="T2" fmla="*/ 0 w 360"/>
                  <a:gd name="T3" fmla="*/ 0 h 360"/>
                  <a:gd name="T4" fmla="*/ 100 w 360"/>
                  <a:gd name="T5" fmla="*/ 260 h 360"/>
                  <a:gd name="T6" fmla="*/ 360 w 360"/>
                  <a:gd name="T7" fmla="*/ 360 h 360"/>
                  <a:gd name="T8" fmla="*/ 315 w 360"/>
                  <a:gd name="T9" fmla="*/ 318 h 360"/>
                  <a:gd name="T10" fmla="*/ 0 60000 65536"/>
                  <a:gd name="T11" fmla="*/ 0 60000 65536"/>
                  <a:gd name="T12" fmla="*/ 0 60000 65536"/>
                  <a:gd name="T13" fmla="*/ 0 60000 65536"/>
                  <a:gd name="T14" fmla="*/ 0 60000 65536"/>
                  <a:gd name="T15" fmla="*/ 0 w 360"/>
                  <a:gd name="T16" fmla="*/ 0 h 360"/>
                  <a:gd name="T17" fmla="*/ 360 w 360"/>
                  <a:gd name="T18" fmla="*/ 360 h 360"/>
                </a:gdLst>
                <a:ahLst/>
                <a:cxnLst>
                  <a:cxn ang="T10">
                    <a:pos x="T0" y="T1"/>
                  </a:cxn>
                  <a:cxn ang="T11">
                    <a:pos x="T2" y="T3"/>
                  </a:cxn>
                  <a:cxn ang="T12">
                    <a:pos x="T4" y="T5"/>
                  </a:cxn>
                  <a:cxn ang="T13">
                    <a:pos x="T6" y="T7"/>
                  </a:cxn>
                  <a:cxn ang="T14">
                    <a:pos x="T8" y="T9"/>
                  </a:cxn>
                </a:cxnLst>
                <a:rect l="T15" t="T16" r="T17" b="T18"/>
                <a:pathLst>
                  <a:path w="360" h="360">
                    <a:moveTo>
                      <a:pt x="39" y="34"/>
                    </a:moveTo>
                    <a:lnTo>
                      <a:pt x="0" y="0"/>
                    </a:lnTo>
                    <a:lnTo>
                      <a:pt x="100" y="260"/>
                    </a:lnTo>
                    <a:lnTo>
                      <a:pt x="360" y="360"/>
                    </a:lnTo>
                    <a:lnTo>
                      <a:pt x="315" y="318"/>
                    </a:lnTo>
                  </a:path>
                </a:pathLst>
              </a:custGeom>
              <a:noFill/>
              <a:ln w="4763" cap="rnd">
                <a:solidFill>
                  <a:srgbClr val="000000"/>
                </a:solidFill>
                <a:prstDash val="solid"/>
                <a:round/>
                <a:headEnd/>
                <a:tailEnd/>
              </a:ln>
            </p:spPr>
            <p:txBody>
              <a:bodyPr/>
              <a:lstStyle/>
              <a:p>
                <a:endParaRPr lang="en-US" dirty="0"/>
              </a:p>
            </p:txBody>
          </p:sp>
        </p:grpSp>
        <p:grpSp>
          <p:nvGrpSpPr>
            <p:cNvPr id="12556" name="Group 282"/>
            <p:cNvGrpSpPr>
              <a:grpSpLocks/>
            </p:cNvGrpSpPr>
            <p:nvPr/>
          </p:nvGrpSpPr>
          <p:grpSpPr bwMode="auto">
            <a:xfrm>
              <a:off x="5711" y="2753"/>
              <a:ext cx="318" cy="348"/>
              <a:chOff x="2321" y="2510"/>
              <a:chExt cx="327" cy="390"/>
            </a:xfrm>
          </p:grpSpPr>
          <p:sp>
            <p:nvSpPr>
              <p:cNvPr id="12557" name="Freeform 283"/>
              <p:cNvSpPr>
                <a:spLocks/>
              </p:cNvSpPr>
              <p:nvPr/>
            </p:nvSpPr>
            <p:spPr bwMode="auto">
              <a:xfrm>
                <a:off x="2321" y="2510"/>
                <a:ext cx="327" cy="390"/>
              </a:xfrm>
              <a:custGeom>
                <a:avLst/>
                <a:gdLst>
                  <a:gd name="T0" fmla="*/ 294 w 327"/>
                  <a:gd name="T1" fmla="*/ 41 h 390"/>
                  <a:gd name="T2" fmla="*/ 327 w 327"/>
                  <a:gd name="T3" fmla="*/ 0 h 390"/>
                  <a:gd name="T4" fmla="*/ 77 w 327"/>
                  <a:gd name="T5" fmla="*/ 122 h 390"/>
                  <a:gd name="T6" fmla="*/ 0 w 327"/>
                  <a:gd name="T7" fmla="*/ 390 h 390"/>
                  <a:gd name="T8" fmla="*/ 43 w 327"/>
                  <a:gd name="T9" fmla="*/ 344 h 390"/>
                  <a:gd name="T10" fmla="*/ 294 w 327"/>
                  <a:gd name="T11" fmla="*/ 41 h 390"/>
                  <a:gd name="T12" fmla="*/ 0 60000 65536"/>
                  <a:gd name="T13" fmla="*/ 0 60000 65536"/>
                  <a:gd name="T14" fmla="*/ 0 60000 65536"/>
                  <a:gd name="T15" fmla="*/ 0 60000 65536"/>
                  <a:gd name="T16" fmla="*/ 0 60000 65536"/>
                  <a:gd name="T17" fmla="*/ 0 60000 65536"/>
                  <a:gd name="T18" fmla="*/ 0 w 327"/>
                  <a:gd name="T19" fmla="*/ 0 h 390"/>
                  <a:gd name="T20" fmla="*/ 327 w 327"/>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327" h="390">
                    <a:moveTo>
                      <a:pt x="294" y="41"/>
                    </a:moveTo>
                    <a:lnTo>
                      <a:pt x="327" y="0"/>
                    </a:lnTo>
                    <a:lnTo>
                      <a:pt x="77" y="122"/>
                    </a:lnTo>
                    <a:lnTo>
                      <a:pt x="0" y="390"/>
                    </a:lnTo>
                    <a:lnTo>
                      <a:pt x="43" y="344"/>
                    </a:lnTo>
                    <a:lnTo>
                      <a:pt x="294" y="41"/>
                    </a:lnTo>
                    <a:close/>
                  </a:path>
                </a:pathLst>
              </a:custGeom>
              <a:solidFill>
                <a:srgbClr val="CCECFF"/>
              </a:solidFill>
              <a:ln w="9525">
                <a:noFill/>
                <a:round/>
                <a:headEnd/>
                <a:tailEnd/>
              </a:ln>
            </p:spPr>
            <p:txBody>
              <a:bodyPr/>
              <a:lstStyle/>
              <a:p>
                <a:endParaRPr lang="en-US" dirty="0"/>
              </a:p>
            </p:txBody>
          </p:sp>
          <p:sp>
            <p:nvSpPr>
              <p:cNvPr id="12558" name="Freeform 284"/>
              <p:cNvSpPr>
                <a:spLocks/>
              </p:cNvSpPr>
              <p:nvPr/>
            </p:nvSpPr>
            <p:spPr bwMode="auto">
              <a:xfrm>
                <a:off x="2321" y="2510"/>
                <a:ext cx="327" cy="390"/>
              </a:xfrm>
              <a:custGeom>
                <a:avLst/>
                <a:gdLst>
                  <a:gd name="T0" fmla="*/ 294 w 327"/>
                  <a:gd name="T1" fmla="*/ 41 h 390"/>
                  <a:gd name="T2" fmla="*/ 327 w 327"/>
                  <a:gd name="T3" fmla="*/ 0 h 390"/>
                  <a:gd name="T4" fmla="*/ 77 w 327"/>
                  <a:gd name="T5" fmla="*/ 122 h 390"/>
                  <a:gd name="T6" fmla="*/ 0 w 327"/>
                  <a:gd name="T7" fmla="*/ 390 h 390"/>
                  <a:gd name="T8" fmla="*/ 43 w 327"/>
                  <a:gd name="T9" fmla="*/ 344 h 390"/>
                  <a:gd name="T10" fmla="*/ 0 60000 65536"/>
                  <a:gd name="T11" fmla="*/ 0 60000 65536"/>
                  <a:gd name="T12" fmla="*/ 0 60000 65536"/>
                  <a:gd name="T13" fmla="*/ 0 60000 65536"/>
                  <a:gd name="T14" fmla="*/ 0 60000 65536"/>
                  <a:gd name="T15" fmla="*/ 0 w 327"/>
                  <a:gd name="T16" fmla="*/ 0 h 390"/>
                  <a:gd name="T17" fmla="*/ 327 w 327"/>
                  <a:gd name="T18" fmla="*/ 390 h 390"/>
                </a:gdLst>
                <a:ahLst/>
                <a:cxnLst>
                  <a:cxn ang="T10">
                    <a:pos x="T0" y="T1"/>
                  </a:cxn>
                  <a:cxn ang="T11">
                    <a:pos x="T2" y="T3"/>
                  </a:cxn>
                  <a:cxn ang="T12">
                    <a:pos x="T4" y="T5"/>
                  </a:cxn>
                  <a:cxn ang="T13">
                    <a:pos x="T6" y="T7"/>
                  </a:cxn>
                  <a:cxn ang="T14">
                    <a:pos x="T8" y="T9"/>
                  </a:cxn>
                </a:cxnLst>
                <a:rect l="T15" t="T16" r="T17" b="T18"/>
                <a:pathLst>
                  <a:path w="327" h="390">
                    <a:moveTo>
                      <a:pt x="294" y="41"/>
                    </a:moveTo>
                    <a:lnTo>
                      <a:pt x="327" y="0"/>
                    </a:lnTo>
                    <a:lnTo>
                      <a:pt x="77" y="122"/>
                    </a:lnTo>
                    <a:lnTo>
                      <a:pt x="0" y="390"/>
                    </a:lnTo>
                    <a:lnTo>
                      <a:pt x="43" y="344"/>
                    </a:lnTo>
                  </a:path>
                </a:pathLst>
              </a:custGeom>
              <a:solidFill>
                <a:srgbClr val="69AEED"/>
              </a:solidFill>
              <a:ln w="4826" cap="rnd">
                <a:solidFill>
                  <a:srgbClr val="000000"/>
                </a:solidFill>
                <a:prstDash val="solid"/>
                <a:round/>
                <a:headEnd/>
                <a:tailEnd/>
              </a:ln>
            </p:spPr>
            <p:txBody>
              <a:bodyPr/>
              <a:lstStyle/>
              <a:p>
                <a:endParaRPr lang="en-US" dirty="0"/>
              </a:p>
            </p:txBody>
          </p:sp>
        </p:grpSp>
      </p:grpSp>
      <p:sp>
        <p:nvSpPr>
          <p:cNvPr id="12499" name="Rectangle 285"/>
          <p:cNvSpPr>
            <a:spLocks noChangeArrowheads="1"/>
          </p:cNvSpPr>
          <p:nvPr/>
        </p:nvSpPr>
        <p:spPr bwMode="auto">
          <a:xfrm>
            <a:off x="3886200" y="3171825"/>
            <a:ext cx="1155700" cy="784225"/>
          </a:xfrm>
          <a:prstGeom prst="rect">
            <a:avLst/>
          </a:prstGeom>
          <a:solidFill>
            <a:schemeClr val="bg1"/>
          </a:solidFill>
          <a:ln w="19050" algn="ctr">
            <a:solidFill>
              <a:srgbClr val="808080"/>
            </a:solidFill>
            <a:miter lim="800000"/>
            <a:headEnd/>
            <a:tailEnd/>
          </a:ln>
        </p:spPr>
        <p:txBody>
          <a:bodyPr>
            <a:spAutoFit/>
          </a:bodyPr>
          <a:lstStyle/>
          <a:p>
            <a:pPr algn="ctr">
              <a:spcBef>
                <a:spcPct val="50000"/>
              </a:spcBef>
              <a:tabLst>
                <a:tab pos="173038" algn="l"/>
              </a:tabLst>
            </a:pPr>
            <a:r>
              <a:rPr lang="en-US" sz="1100" b="1" dirty="0"/>
              <a:t>Data Profiling, Quality, and Validation Reporting</a:t>
            </a:r>
          </a:p>
        </p:txBody>
      </p:sp>
      <p:sp>
        <p:nvSpPr>
          <p:cNvPr id="12500" name="Freeform 286"/>
          <p:cNvSpPr>
            <a:spLocks/>
          </p:cNvSpPr>
          <p:nvPr/>
        </p:nvSpPr>
        <p:spPr bwMode="auto">
          <a:xfrm>
            <a:off x="7594600" y="4418013"/>
            <a:ext cx="579438" cy="760412"/>
          </a:xfrm>
          <a:custGeom>
            <a:avLst/>
            <a:gdLst>
              <a:gd name="T0" fmla="*/ 0 w 976"/>
              <a:gd name="T1" fmla="*/ 2147483647 h 1503"/>
              <a:gd name="T2" fmla="*/ 0 w 976"/>
              <a:gd name="T3" fmla="*/ 2147483647 h 1503"/>
              <a:gd name="T4" fmla="*/ 2147483647 w 976"/>
              <a:gd name="T5" fmla="*/ 2147483647 h 1503"/>
              <a:gd name="T6" fmla="*/ 2147483647 w 976"/>
              <a:gd name="T7" fmla="*/ 2147483647 h 1503"/>
              <a:gd name="T8" fmla="*/ 0 w 976"/>
              <a:gd name="T9" fmla="*/ 2147483647 h 1503"/>
              <a:gd name="T10" fmla="*/ 0 60000 65536"/>
              <a:gd name="T11" fmla="*/ 0 60000 65536"/>
              <a:gd name="T12" fmla="*/ 0 60000 65536"/>
              <a:gd name="T13" fmla="*/ 0 60000 65536"/>
              <a:gd name="T14" fmla="*/ 0 60000 65536"/>
              <a:gd name="T15" fmla="*/ 0 w 976"/>
              <a:gd name="T16" fmla="*/ 0 h 1503"/>
              <a:gd name="T17" fmla="*/ 976 w 976"/>
              <a:gd name="T18" fmla="*/ 1503 h 1503"/>
            </a:gdLst>
            <a:ahLst/>
            <a:cxnLst>
              <a:cxn ang="T10">
                <a:pos x="T0" y="T1"/>
              </a:cxn>
              <a:cxn ang="T11">
                <a:pos x="T2" y="T3"/>
              </a:cxn>
              <a:cxn ang="T12">
                <a:pos x="T4" y="T5"/>
              </a:cxn>
              <a:cxn ang="T13">
                <a:pos x="T6" y="T7"/>
              </a:cxn>
              <a:cxn ang="T14">
                <a:pos x="T8" y="T9"/>
              </a:cxn>
            </a:cxnLst>
            <a:rect l="T15" t="T16" r="T17" b="T18"/>
            <a:pathLst>
              <a:path w="976" h="1503">
                <a:moveTo>
                  <a:pt x="0" y="1341"/>
                </a:moveTo>
                <a:lnTo>
                  <a:pt x="0" y="162"/>
                </a:lnTo>
                <a:cubicBezTo>
                  <a:pt x="305" y="0"/>
                  <a:pt x="671" y="0"/>
                  <a:pt x="976" y="162"/>
                </a:cubicBezTo>
                <a:lnTo>
                  <a:pt x="976" y="1341"/>
                </a:lnTo>
                <a:cubicBezTo>
                  <a:pt x="671" y="1503"/>
                  <a:pt x="305" y="1503"/>
                  <a:pt x="0" y="1341"/>
                </a:cubicBezTo>
                <a:close/>
              </a:path>
            </a:pathLst>
          </a:custGeom>
          <a:solidFill>
            <a:srgbClr val="FFFFFF"/>
          </a:solidFill>
          <a:ln w="0">
            <a:solidFill>
              <a:srgbClr val="000000"/>
            </a:solidFill>
            <a:prstDash val="solid"/>
            <a:round/>
            <a:headEnd/>
            <a:tailEnd/>
          </a:ln>
        </p:spPr>
        <p:txBody>
          <a:bodyPr/>
          <a:lstStyle/>
          <a:p>
            <a:endParaRPr lang="en-US" dirty="0"/>
          </a:p>
        </p:txBody>
      </p:sp>
      <p:sp>
        <p:nvSpPr>
          <p:cNvPr id="12501" name="Freeform 287"/>
          <p:cNvSpPr>
            <a:spLocks noEditPoints="1"/>
          </p:cNvSpPr>
          <p:nvPr/>
        </p:nvSpPr>
        <p:spPr bwMode="auto">
          <a:xfrm>
            <a:off x="7594600" y="4418013"/>
            <a:ext cx="579438" cy="760412"/>
          </a:xfrm>
          <a:custGeom>
            <a:avLst/>
            <a:gdLst>
              <a:gd name="T0" fmla="*/ 0 w 976"/>
              <a:gd name="T1" fmla="*/ 2147483647 h 1503"/>
              <a:gd name="T2" fmla="*/ 0 w 976"/>
              <a:gd name="T3" fmla="*/ 2147483647 h 1503"/>
              <a:gd name="T4" fmla="*/ 2147483647 w 976"/>
              <a:gd name="T5" fmla="*/ 2147483647 h 1503"/>
              <a:gd name="T6" fmla="*/ 2147483647 w 976"/>
              <a:gd name="T7" fmla="*/ 2147483647 h 1503"/>
              <a:gd name="T8" fmla="*/ 0 w 976"/>
              <a:gd name="T9" fmla="*/ 2147483647 h 1503"/>
              <a:gd name="T10" fmla="*/ 0 w 976"/>
              <a:gd name="T11" fmla="*/ 2147483647 h 1503"/>
              <a:gd name="T12" fmla="*/ 2147483647 w 976"/>
              <a:gd name="T13" fmla="*/ 2147483647 h 1503"/>
              <a:gd name="T14" fmla="*/ 0 60000 65536"/>
              <a:gd name="T15" fmla="*/ 0 60000 65536"/>
              <a:gd name="T16" fmla="*/ 0 60000 65536"/>
              <a:gd name="T17" fmla="*/ 0 60000 65536"/>
              <a:gd name="T18" fmla="*/ 0 60000 65536"/>
              <a:gd name="T19" fmla="*/ 0 60000 65536"/>
              <a:gd name="T20" fmla="*/ 0 60000 65536"/>
              <a:gd name="T21" fmla="*/ 0 w 976"/>
              <a:gd name="T22" fmla="*/ 0 h 1503"/>
              <a:gd name="T23" fmla="*/ 976 w 976"/>
              <a:gd name="T24" fmla="*/ 1503 h 15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6" h="1503">
                <a:moveTo>
                  <a:pt x="0" y="1341"/>
                </a:moveTo>
                <a:lnTo>
                  <a:pt x="0" y="162"/>
                </a:lnTo>
                <a:cubicBezTo>
                  <a:pt x="305" y="0"/>
                  <a:pt x="671" y="0"/>
                  <a:pt x="976" y="162"/>
                </a:cubicBezTo>
                <a:lnTo>
                  <a:pt x="976" y="1341"/>
                </a:lnTo>
                <a:cubicBezTo>
                  <a:pt x="671" y="1503"/>
                  <a:pt x="305" y="1503"/>
                  <a:pt x="0" y="1341"/>
                </a:cubicBezTo>
                <a:moveTo>
                  <a:pt x="0" y="162"/>
                </a:moveTo>
                <a:cubicBezTo>
                  <a:pt x="305" y="325"/>
                  <a:pt x="671" y="325"/>
                  <a:pt x="976" y="162"/>
                </a:cubicBezTo>
              </a:path>
            </a:pathLst>
          </a:custGeom>
          <a:noFill/>
          <a:ln w="1588" cap="rnd">
            <a:solidFill>
              <a:srgbClr val="000000"/>
            </a:solidFill>
            <a:prstDash val="solid"/>
            <a:round/>
            <a:headEnd/>
            <a:tailEnd/>
          </a:ln>
        </p:spPr>
        <p:txBody>
          <a:bodyPr/>
          <a:lstStyle/>
          <a:p>
            <a:endParaRPr lang="en-US" dirty="0"/>
          </a:p>
        </p:txBody>
      </p:sp>
      <p:sp>
        <p:nvSpPr>
          <p:cNvPr id="12502" name="Rectangle 288"/>
          <p:cNvSpPr>
            <a:spLocks noChangeArrowheads="1"/>
          </p:cNvSpPr>
          <p:nvPr/>
        </p:nvSpPr>
        <p:spPr bwMode="auto">
          <a:xfrm rot="-5400000">
            <a:off x="7812882" y="4817269"/>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503" name="Rectangle 289"/>
          <p:cNvSpPr>
            <a:spLocks noChangeArrowheads="1"/>
          </p:cNvSpPr>
          <p:nvPr/>
        </p:nvSpPr>
        <p:spPr bwMode="auto">
          <a:xfrm rot="-5400000">
            <a:off x="7812882" y="476805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504" name="Rectangle 290"/>
          <p:cNvSpPr>
            <a:spLocks noChangeArrowheads="1"/>
          </p:cNvSpPr>
          <p:nvPr/>
        </p:nvSpPr>
        <p:spPr bwMode="auto">
          <a:xfrm rot="-5400000">
            <a:off x="7812882" y="472043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P</a:t>
            </a:r>
            <a:endParaRPr lang="en-US" sz="2000" b="1" dirty="0">
              <a:solidFill>
                <a:schemeClr val="bg1"/>
              </a:solidFill>
            </a:endParaRPr>
          </a:p>
        </p:txBody>
      </p:sp>
      <p:sp>
        <p:nvSpPr>
          <p:cNvPr id="12505" name="Rectangle 291"/>
          <p:cNvSpPr>
            <a:spLocks noChangeArrowheads="1"/>
          </p:cNvSpPr>
          <p:nvPr/>
        </p:nvSpPr>
        <p:spPr bwMode="auto">
          <a:xfrm rot="-5400000">
            <a:off x="7910513" y="4906963"/>
            <a:ext cx="46037"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T</a:t>
            </a:r>
            <a:endParaRPr lang="en-US" sz="2000" b="1" dirty="0">
              <a:solidFill>
                <a:schemeClr val="bg1"/>
              </a:solidFill>
            </a:endParaRPr>
          </a:p>
        </p:txBody>
      </p:sp>
      <p:sp>
        <p:nvSpPr>
          <p:cNvPr id="12506" name="Rectangle 292"/>
          <p:cNvSpPr>
            <a:spLocks noChangeArrowheads="1"/>
          </p:cNvSpPr>
          <p:nvPr/>
        </p:nvSpPr>
        <p:spPr bwMode="auto">
          <a:xfrm rot="-5400000">
            <a:off x="7908132" y="486648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a:t>
            </a:r>
            <a:endParaRPr lang="en-US" sz="2000" b="1" dirty="0">
              <a:solidFill>
                <a:schemeClr val="bg1"/>
              </a:solidFill>
            </a:endParaRPr>
          </a:p>
        </p:txBody>
      </p:sp>
      <p:sp>
        <p:nvSpPr>
          <p:cNvPr id="12507" name="Rectangle 293"/>
          <p:cNvSpPr>
            <a:spLocks noChangeArrowheads="1"/>
          </p:cNvSpPr>
          <p:nvPr/>
        </p:nvSpPr>
        <p:spPr bwMode="auto">
          <a:xfrm rot="-5400000">
            <a:off x="7908132" y="4817269"/>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B</a:t>
            </a:r>
            <a:endParaRPr lang="en-US" sz="2000" b="1" dirty="0">
              <a:solidFill>
                <a:schemeClr val="bg1"/>
              </a:solidFill>
            </a:endParaRPr>
          </a:p>
        </p:txBody>
      </p:sp>
      <p:sp>
        <p:nvSpPr>
          <p:cNvPr id="12508" name="Rectangle 294"/>
          <p:cNvSpPr>
            <a:spLocks noChangeArrowheads="1"/>
          </p:cNvSpPr>
          <p:nvPr/>
        </p:nvSpPr>
        <p:spPr bwMode="auto">
          <a:xfrm rot="-5400000">
            <a:off x="7912100" y="4773613"/>
            <a:ext cx="42863"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L</a:t>
            </a:r>
            <a:endParaRPr lang="en-US" sz="2000" b="1" dirty="0">
              <a:solidFill>
                <a:schemeClr val="bg1"/>
              </a:solidFill>
            </a:endParaRPr>
          </a:p>
        </p:txBody>
      </p:sp>
      <p:sp>
        <p:nvSpPr>
          <p:cNvPr id="12509" name="Rectangle 295"/>
          <p:cNvSpPr>
            <a:spLocks noChangeArrowheads="1"/>
          </p:cNvSpPr>
          <p:nvPr/>
        </p:nvSpPr>
        <p:spPr bwMode="auto">
          <a:xfrm rot="-5400000">
            <a:off x="7908132" y="4720431"/>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E</a:t>
            </a:r>
            <a:endParaRPr lang="en-US" sz="2000" b="1" dirty="0">
              <a:solidFill>
                <a:schemeClr val="bg1"/>
              </a:solidFill>
            </a:endParaRPr>
          </a:p>
        </p:txBody>
      </p:sp>
      <p:sp>
        <p:nvSpPr>
          <p:cNvPr id="12510" name="Rectangle 296"/>
          <p:cNvSpPr>
            <a:spLocks noChangeArrowheads="1"/>
          </p:cNvSpPr>
          <p:nvPr/>
        </p:nvSpPr>
        <p:spPr bwMode="auto">
          <a:xfrm rot="-5400000">
            <a:off x="7920832" y="4685506"/>
            <a:ext cx="254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t>
            </a:r>
            <a:endParaRPr lang="en-US" sz="2000" b="1" dirty="0">
              <a:solidFill>
                <a:schemeClr val="bg1"/>
              </a:solidFill>
            </a:endParaRPr>
          </a:p>
        </p:txBody>
      </p:sp>
      <p:sp>
        <p:nvSpPr>
          <p:cNvPr id="12511" name="Rectangle 297"/>
          <p:cNvSpPr>
            <a:spLocks noChangeArrowheads="1"/>
          </p:cNvSpPr>
          <p:nvPr/>
        </p:nvSpPr>
        <p:spPr bwMode="auto">
          <a:xfrm rot="-5400000">
            <a:off x="7908132" y="4647406"/>
            <a:ext cx="508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S</a:t>
            </a:r>
            <a:endParaRPr lang="en-US" sz="2000" b="1" dirty="0">
              <a:solidFill>
                <a:schemeClr val="bg1"/>
              </a:solidFill>
            </a:endParaRPr>
          </a:p>
        </p:txBody>
      </p:sp>
      <p:sp>
        <p:nvSpPr>
          <p:cNvPr id="12512" name="Rectangle 298"/>
          <p:cNvSpPr>
            <a:spLocks noChangeArrowheads="1"/>
          </p:cNvSpPr>
          <p:nvPr/>
        </p:nvSpPr>
        <p:spPr bwMode="auto">
          <a:xfrm rot="-5400000">
            <a:off x="7920832" y="4612481"/>
            <a:ext cx="25400" cy="77787"/>
          </a:xfrm>
          <a:prstGeom prst="rect">
            <a:avLst/>
          </a:prstGeom>
          <a:noFill/>
          <a:ln w="9525">
            <a:noFill/>
            <a:miter lim="800000"/>
            <a:headEnd/>
            <a:tailEnd/>
          </a:ln>
        </p:spPr>
        <p:txBody>
          <a:bodyPr wrap="none" lIns="0" tIns="0" rIns="0" bIns="0">
            <a:spAutoFit/>
          </a:bodyPr>
          <a:lstStyle/>
          <a:p>
            <a:pPr algn="ctr">
              <a:lnSpc>
                <a:spcPct val="85000"/>
              </a:lnSpc>
            </a:pPr>
            <a:r>
              <a:rPr lang="en-US" sz="600" dirty="0">
                <a:solidFill>
                  <a:srgbClr val="000000"/>
                </a:solidFill>
              </a:rPr>
              <a:t>)</a:t>
            </a:r>
            <a:endParaRPr lang="en-US" sz="2000" b="1" dirty="0">
              <a:solidFill>
                <a:schemeClr val="bg1"/>
              </a:solidFill>
            </a:endParaRPr>
          </a:p>
        </p:txBody>
      </p:sp>
      <p:sp>
        <p:nvSpPr>
          <p:cNvPr id="12513" name="Freeform 299"/>
          <p:cNvSpPr>
            <a:spLocks/>
          </p:cNvSpPr>
          <p:nvPr/>
        </p:nvSpPr>
        <p:spPr bwMode="auto">
          <a:xfrm>
            <a:off x="7535863" y="4803775"/>
            <a:ext cx="58737" cy="50800"/>
          </a:xfrm>
          <a:custGeom>
            <a:avLst/>
            <a:gdLst>
              <a:gd name="T0" fmla="*/ 0 w 37"/>
              <a:gd name="T1" fmla="*/ 0 h 32"/>
              <a:gd name="T2" fmla="*/ 2147483647 w 37"/>
              <a:gd name="T3" fmla="*/ 2147483647 h 32"/>
              <a:gd name="T4" fmla="*/ 0 w 37"/>
              <a:gd name="T5" fmla="*/ 2147483647 h 32"/>
              <a:gd name="T6" fmla="*/ 0 w 37"/>
              <a:gd name="T7" fmla="*/ 0 h 32"/>
              <a:gd name="T8" fmla="*/ 0 60000 65536"/>
              <a:gd name="T9" fmla="*/ 0 60000 65536"/>
              <a:gd name="T10" fmla="*/ 0 60000 65536"/>
              <a:gd name="T11" fmla="*/ 0 60000 65536"/>
              <a:gd name="T12" fmla="*/ 0 w 37"/>
              <a:gd name="T13" fmla="*/ 0 h 32"/>
              <a:gd name="T14" fmla="*/ 37 w 37"/>
              <a:gd name="T15" fmla="*/ 32 h 32"/>
            </a:gdLst>
            <a:ahLst/>
            <a:cxnLst>
              <a:cxn ang="T8">
                <a:pos x="T0" y="T1"/>
              </a:cxn>
              <a:cxn ang="T9">
                <a:pos x="T2" y="T3"/>
              </a:cxn>
              <a:cxn ang="T10">
                <a:pos x="T4" y="T5"/>
              </a:cxn>
              <a:cxn ang="T11">
                <a:pos x="T6" y="T7"/>
              </a:cxn>
            </a:cxnLst>
            <a:rect l="T12" t="T13" r="T14" b="T15"/>
            <a:pathLst>
              <a:path w="37" h="32">
                <a:moveTo>
                  <a:pt x="0" y="0"/>
                </a:moveTo>
                <a:lnTo>
                  <a:pt x="37" y="16"/>
                </a:lnTo>
                <a:lnTo>
                  <a:pt x="0" y="32"/>
                </a:lnTo>
                <a:lnTo>
                  <a:pt x="0" y="0"/>
                </a:lnTo>
                <a:close/>
              </a:path>
            </a:pathLst>
          </a:custGeom>
          <a:solidFill>
            <a:srgbClr val="000000"/>
          </a:solidFill>
          <a:ln w="9525">
            <a:noFill/>
            <a:round/>
            <a:headEnd/>
            <a:tailEnd/>
          </a:ln>
        </p:spPr>
        <p:txBody>
          <a:bodyPr/>
          <a:lstStyle/>
          <a:p>
            <a:endParaRPr lang="en-US" dirty="0"/>
          </a:p>
        </p:txBody>
      </p:sp>
      <p:pic>
        <p:nvPicPr>
          <p:cNvPr id="302" name="Picture 301">
            <a:extLst>
              <a:ext uri="{FF2B5EF4-FFF2-40B4-BE49-F238E27FC236}">
                <a16:creationId xmlns:a16="http://schemas.microsoft.com/office/drawing/2014/main" xmlns="" id="{E81F14D7-87D1-4E1A-A116-84B4752C5EBD}"/>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4179"/>
          <a:stretch/>
        </p:blipFill>
        <p:spPr>
          <a:xfrm>
            <a:off x="198438" y="6310311"/>
            <a:ext cx="2057400" cy="547689"/>
          </a:xfrm>
          <a:prstGeom prst="rect">
            <a:avLst/>
          </a:prstGeom>
        </p:spPr>
      </p:pic>
      <p:pic>
        <p:nvPicPr>
          <p:cNvPr id="303" name="Picture 302">
            <a:extLst>
              <a:ext uri="{FF2B5EF4-FFF2-40B4-BE49-F238E27FC236}">
                <a16:creationId xmlns:a16="http://schemas.microsoft.com/office/drawing/2014/main" xmlns="" id="{E9ECC2AF-A187-4BD1-A3E4-51E6067DE44D}"/>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8"/>
          <p:cNvSpPr>
            <a:spLocks noGrp="1"/>
          </p:cNvSpPr>
          <p:nvPr>
            <p:ph type="title"/>
          </p:nvPr>
        </p:nvSpPr>
        <p:spPr>
          <a:xfrm>
            <a:off x="228600" y="152400"/>
            <a:ext cx="8377238" cy="547688"/>
          </a:xfrm>
        </p:spPr>
        <p:txBody>
          <a:bodyPr/>
          <a:lstStyle/>
          <a:p>
            <a:r>
              <a:rPr lang="en-US" dirty="0"/>
              <a:t/>
            </a:r>
            <a:br>
              <a:rPr lang="en-US" dirty="0"/>
            </a:br>
            <a:r>
              <a:rPr lang="en-US" dirty="0"/>
              <a:t>SAP Data Migration – How To?</a:t>
            </a:r>
            <a:br>
              <a:rPr lang="en-US" dirty="0"/>
            </a:br>
            <a:r>
              <a:rPr lang="en-US" dirty="0"/>
              <a:t>	</a:t>
            </a:r>
          </a:p>
        </p:txBody>
      </p:sp>
      <p:sp>
        <p:nvSpPr>
          <p:cNvPr id="4" name="Rectangle 3"/>
          <p:cNvSpPr/>
          <p:nvPr/>
        </p:nvSpPr>
        <p:spPr>
          <a:xfrm>
            <a:off x="304800" y="990600"/>
            <a:ext cx="6553200" cy="3970338"/>
          </a:xfrm>
          <a:prstGeom prst="rect">
            <a:avLst/>
          </a:prstGeom>
        </p:spPr>
        <p:txBody>
          <a:bodyPr>
            <a:spAutoFit/>
          </a:bodyPr>
          <a:lstStyle/>
          <a:p>
            <a:pPr>
              <a:buFont typeface="Wingdings" pitchFamily="2" charset="2"/>
              <a:buNone/>
              <a:defRPr/>
            </a:pPr>
            <a:r>
              <a:rPr lang="en-US" b="1" dirty="0">
                <a:effectLst>
                  <a:outerShdw blurRad="38100" dist="38100" dir="2700000" algn="tl">
                    <a:srgbClr val="C0C0C0"/>
                  </a:outerShdw>
                </a:effectLst>
              </a:rPr>
              <a:t>ETL(Extraction, Transformation, Loading) Tools</a:t>
            </a:r>
          </a:p>
          <a:p>
            <a:pPr>
              <a:defRPr/>
            </a:pPr>
            <a:endParaRPr lang="en-US" b="1" dirty="0"/>
          </a:p>
          <a:p>
            <a:pPr>
              <a:buFont typeface="Wingdings" pitchFamily="2" charset="2"/>
              <a:buChar char="Ø"/>
              <a:defRPr/>
            </a:pPr>
            <a:r>
              <a:rPr lang="en-US" b="1" dirty="0"/>
              <a:t> </a:t>
            </a:r>
            <a:r>
              <a:rPr lang="en-US" dirty="0"/>
              <a:t>IBM Data Stage</a:t>
            </a:r>
          </a:p>
          <a:p>
            <a:pPr>
              <a:buFont typeface="Wingdings" pitchFamily="2" charset="2"/>
              <a:buChar char="Ø"/>
              <a:defRPr/>
            </a:pPr>
            <a:endParaRPr lang="en-US" b="1" dirty="0"/>
          </a:p>
          <a:p>
            <a:pPr>
              <a:buFont typeface="Wingdings" pitchFamily="2" charset="2"/>
              <a:buChar char="Ø"/>
              <a:defRPr/>
            </a:pPr>
            <a:r>
              <a:rPr lang="en-US" dirty="0"/>
              <a:t> Informatica</a:t>
            </a:r>
          </a:p>
          <a:p>
            <a:pPr>
              <a:buFont typeface="Wingdings" pitchFamily="2" charset="2"/>
              <a:buNone/>
              <a:defRPr/>
            </a:pPr>
            <a:endParaRPr lang="en-US" b="1" dirty="0">
              <a:effectLst>
                <a:outerShdw blurRad="38100" dist="38100" dir="2700000" algn="tl">
                  <a:srgbClr val="C0C0C0"/>
                </a:outerShdw>
              </a:effectLst>
            </a:endParaRPr>
          </a:p>
          <a:p>
            <a:pPr>
              <a:buFont typeface="Wingdings" pitchFamily="2" charset="2"/>
              <a:buNone/>
              <a:defRPr/>
            </a:pPr>
            <a:r>
              <a:rPr lang="en-US" b="1" dirty="0">
                <a:effectLst>
                  <a:outerShdw blurRad="38100" dist="38100" dir="2700000" algn="tl">
                    <a:srgbClr val="C0C0C0"/>
                  </a:outerShdw>
                </a:effectLst>
              </a:rPr>
              <a:t>Data Load Tools</a:t>
            </a:r>
          </a:p>
          <a:p>
            <a:pPr>
              <a:defRPr/>
            </a:pPr>
            <a:endParaRPr lang="en-US" b="1" dirty="0">
              <a:effectLst>
                <a:outerShdw blurRad="38100" dist="38100" dir="2700000" algn="tl">
                  <a:srgbClr val="C0C0C0"/>
                </a:outerShdw>
              </a:effectLst>
            </a:endParaRPr>
          </a:p>
          <a:p>
            <a:pPr>
              <a:buFont typeface="Wingdings" pitchFamily="2" charset="2"/>
              <a:buChar char="Ø"/>
              <a:defRPr/>
            </a:pPr>
            <a:r>
              <a:rPr lang="en-US" dirty="0"/>
              <a:t> LSMW (Legacy System Migration Workbench)</a:t>
            </a:r>
          </a:p>
          <a:p>
            <a:pPr>
              <a:buFont typeface="Wingdings" pitchFamily="2" charset="2"/>
              <a:buChar char="Ø"/>
              <a:defRPr/>
            </a:pPr>
            <a:endParaRPr lang="en-US" dirty="0"/>
          </a:p>
          <a:p>
            <a:pPr>
              <a:buFont typeface="Wingdings" pitchFamily="2" charset="2"/>
              <a:buChar char="Ø"/>
              <a:defRPr/>
            </a:pPr>
            <a:r>
              <a:rPr lang="en-US" dirty="0"/>
              <a:t> BDC (Batch Data Communication)</a:t>
            </a:r>
          </a:p>
          <a:p>
            <a:pPr>
              <a:buFont typeface="Wingdings" pitchFamily="2" charset="2"/>
              <a:buChar char="Ø"/>
              <a:defRPr/>
            </a:pPr>
            <a:endParaRPr lang="en-US" dirty="0"/>
          </a:p>
          <a:p>
            <a:pPr>
              <a:buFont typeface="Wingdings" pitchFamily="2" charset="2"/>
              <a:buChar char="Ø"/>
              <a:defRPr/>
            </a:pPr>
            <a:r>
              <a:rPr lang="en-US" dirty="0"/>
              <a:t> Winshuttle</a:t>
            </a:r>
          </a:p>
          <a:p>
            <a:pPr>
              <a:buFont typeface="Wingdings" pitchFamily="2" charset="2"/>
              <a:buChar char="Ø"/>
              <a:defRPr/>
            </a:pPr>
            <a:endParaRPr lang="en-US" b="1" dirty="0"/>
          </a:p>
        </p:txBody>
      </p:sp>
      <p:pic>
        <p:nvPicPr>
          <p:cNvPr id="6" name="Picture 5">
            <a:extLst>
              <a:ext uri="{FF2B5EF4-FFF2-40B4-BE49-F238E27FC236}">
                <a16:creationId xmlns:a16="http://schemas.microsoft.com/office/drawing/2014/main" xmlns="" id="{108ECDD4-FE01-4574-8AAA-3002D5EBA15F}"/>
              </a:ext>
            </a:extLst>
          </p:cNvPr>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0B918F5D-953F-4046-BFD5-844E800A23A0}"/>
              </a:ext>
            </a:extLst>
          </p:cNvPr>
          <p:cNvPicPr>
            <a:picLocks noChangeAspect="1"/>
          </p:cNvPicPr>
          <p:nvPr/>
        </p:nvPicPr>
        <p:blipFill>
          <a:blip r:embed="rId5" cstate="print"/>
          <a:stretch>
            <a:fillRect/>
          </a:stretch>
        </p:blipFill>
        <p:spPr>
          <a:xfrm>
            <a:off x="8153400" y="71851"/>
            <a:ext cx="768279" cy="6901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8"/>
          <p:cNvSpPr>
            <a:spLocks noGrp="1"/>
          </p:cNvSpPr>
          <p:nvPr>
            <p:ph type="title"/>
          </p:nvPr>
        </p:nvSpPr>
        <p:spPr/>
        <p:txBody>
          <a:bodyPr/>
          <a:lstStyle/>
          <a:p>
            <a:r>
              <a:rPr lang="en-US" dirty="0"/>
              <a:t>Topic: SAP Data Migration Functional Specification</a:t>
            </a:r>
          </a:p>
        </p:txBody>
      </p:sp>
      <p:graphicFrame>
        <p:nvGraphicFramePr>
          <p:cNvPr id="5" name="Diagram 4"/>
          <p:cNvGraphicFramePr/>
          <p:nvPr/>
        </p:nvGraphicFramePr>
        <p:xfrm>
          <a:off x="838200" y="1143000"/>
          <a:ext cx="7391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xmlns="" id="{2653505B-E82F-49D8-A238-BFC1D6A7C589}"/>
              </a:ext>
            </a:extLst>
          </p:cNvPr>
          <p:cNvPicPr>
            <a:picLocks noChangeAspect="1"/>
          </p:cNvPicPr>
          <p:nvPr/>
        </p:nvPicPr>
        <p:blipFill rotWithShape="1">
          <a:blip r:embed="rId8" cstate="print">
            <a:extLst>
              <a:ext uri="{BEBA8EAE-BF5A-486C-A8C5-ECC9F3942E4B}">
                <a14:imgProps xmlns:a14="http://schemas.microsoft.com/office/drawing/2010/main" xmlns="">
                  <a14:imgLayer r:embed="rId9">
                    <a14:imgEffect>
                      <a14:brightnessContrast bright="20000" contrast="-40000"/>
                    </a14:imgEffect>
                  </a14:imgLayer>
                </a14:imgProps>
              </a:ext>
            </a:extLst>
          </a:blip>
          <a:srcRect r="49475" b="-1395"/>
          <a:stretch/>
        </p:blipFill>
        <p:spPr>
          <a:xfrm>
            <a:off x="198438" y="6172200"/>
            <a:ext cx="2057400" cy="647079"/>
          </a:xfrm>
          <a:prstGeom prst="rect">
            <a:avLst/>
          </a:prstGeom>
        </p:spPr>
      </p:pic>
      <p:pic>
        <p:nvPicPr>
          <p:cNvPr id="7" name="Picture 6">
            <a:extLst>
              <a:ext uri="{FF2B5EF4-FFF2-40B4-BE49-F238E27FC236}">
                <a16:creationId xmlns:a16="http://schemas.microsoft.com/office/drawing/2014/main" xmlns="" id="{75CA0BFE-D25F-46D7-946E-E5FA8FD13839}"/>
              </a:ext>
            </a:extLst>
          </p:cNvPr>
          <p:cNvPicPr>
            <a:picLocks noChangeAspect="1"/>
          </p:cNvPicPr>
          <p:nvPr/>
        </p:nvPicPr>
        <p:blipFill>
          <a:blip r:embed="rId10" cstate="print"/>
          <a:stretch>
            <a:fillRect/>
          </a:stretch>
        </p:blipFill>
        <p:spPr>
          <a:xfrm>
            <a:off x="8223321" y="71851"/>
            <a:ext cx="768279" cy="69014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apgemini_pptwhite">
  <a:themeElements>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fontScheme name="1_Capgemini_pptwhi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1_Capgemini_pptwhite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1_Capgemini_pptwhite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3">
        <a:dk1>
          <a:srgbClr val="003366"/>
        </a:dk1>
        <a:lt1>
          <a:srgbClr val="FFFFFF"/>
        </a:lt1>
        <a:dk2>
          <a:srgbClr val="00659C"/>
        </a:dk2>
        <a:lt2>
          <a:srgbClr val="003366"/>
        </a:lt2>
        <a:accent1>
          <a:srgbClr val="D6D3D6"/>
        </a:accent1>
        <a:accent2>
          <a:srgbClr val="FFD56B"/>
        </a:accent2>
        <a:accent3>
          <a:srgbClr val="FFFFFF"/>
        </a:accent3>
        <a:accent4>
          <a:srgbClr val="002A56"/>
        </a:accent4>
        <a:accent5>
          <a:srgbClr val="E8E6E8"/>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4">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5">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B5D3CE"/>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6">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77900"/>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7">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8">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9">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77900"/>
        </a:folHlink>
      </a:clrScheme>
      <a:clrMap bg1="lt1" tx1="dk1" bg2="lt2" tx2="dk2" accent1="accent1" accent2="accent2" accent3="accent3" accent4="accent4" accent5="accent5" accent6="accent6" hlink="hlink" folHlink="folHlink"/>
    </a:extraClrScheme>
    <a:extraClrScheme>
      <a:clrScheme name="1_Capgemini_pptwhite 10">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1">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B6D2BB"/>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3">
        <a:dk1>
          <a:srgbClr val="292929"/>
        </a:dk1>
        <a:lt1>
          <a:srgbClr val="FFFFFF"/>
        </a:lt1>
        <a:dk2>
          <a:srgbClr val="00659C"/>
        </a:dk2>
        <a:lt2>
          <a:srgbClr val="777777"/>
        </a:lt2>
        <a:accent1>
          <a:srgbClr val="F7DFB5"/>
        </a:accent1>
        <a:accent2>
          <a:srgbClr val="4D4D4D"/>
        </a:accent2>
        <a:accent3>
          <a:srgbClr val="FFFFFF"/>
        </a:accent3>
        <a:accent4>
          <a:srgbClr val="212121"/>
        </a:accent4>
        <a:accent5>
          <a:srgbClr val="FAECD7"/>
        </a:accent5>
        <a:accent6>
          <a:srgbClr val="454545"/>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4">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5">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790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6">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DFB5"/>
        </a:hlink>
        <a:folHlink>
          <a:srgbClr val="0059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7E799C9-2465-445B-9E2A-0FF1C03803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765713E-AC52-424B-9F65-A7AD1C93D911}">
  <ds:schemaRefs>
    <ds:schemaRef ds:uri="http://schemas.microsoft.com/sharepoint/v3/contenttype/forms"/>
  </ds:schemaRefs>
</ds:datastoreItem>
</file>

<file path=customXml/itemProps3.xml><?xml version="1.0" encoding="utf-8"?>
<ds:datastoreItem xmlns:ds="http://schemas.openxmlformats.org/officeDocument/2006/customXml" ds:itemID="{3209BE5B-5B4D-4DAC-9EE4-92CD33CFFF5A}">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2246</TotalTime>
  <Words>2586</Words>
  <Application>Microsoft Office PowerPoint</Application>
  <PresentationFormat>On-screen Show (4:3)</PresentationFormat>
  <Paragraphs>485</Paragraphs>
  <Slides>47</Slides>
  <Notes>42</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Office Theme</vt:lpstr>
      <vt:lpstr>1_Capgemini_pptwhite</vt:lpstr>
      <vt:lpstr>SAP FINANCIALS   SAP Data Migration Overview </vt:lpstr>
      <vt:lpstr> COURSE OBJECTIVE  </vt:lpstr>
      <vt:lpstr> COURSE CONTENT   </vt:lpstr>
      <vt:lpstr>Topic: SAP Data Migration Introduction</vt:lpstr>
      <vt:lpstr>  SAP Data Migration Introduction   </vt:lpstr>
      <vt:lpstr>Topic: SAP Data Migration – How To?</vt:lpstr>
      <vt:lpstr> SAP Data Migration – How To?  </vt:lpstr>
      <vt:lpstr> SAP Data Migration – How To?  </vt:lpstr>
      <vt:lpstr>Topic: SAP Data Migration Functional Specification</vt:lpstr>
      <vt:lpstr>SAP Data Migration Functional Specification</vt:lpstr>
      <vt:lpstr>SAP Data Migration Functional Specification</vt:lpstr>
      <vt:lpstr>SAP Data Migration Functional Specification</vt:lpstr>
      <vt:lpstr> SAP Data Migration Functional Specification   </vt:lpstr>
      <vt:lpstr>Topic: Tools used in SAP Data Migration</vt:lpstr>
      <vt:lpstr> Tools used in SAP Data Migration  </vt:lpstr>
      <vt:lpstr> LSMW Overview   </vt:lpstr>
      <vt:lpstr> Core Functions of LSMW  </vt:lpstr>
      <vt:lpstr> How LSMW Works  </vt:lpstr>
      <vt:lpstr> LSMW Advantages  </vt:lpstr>
      <vt:lpstr> Recommendations  </vt:lpstr>
      <vt:lpstr> Recommendations  </vt:lpstr>
      <vt:lpstr>  Maintain object attributes   </vt:lpstr>
      <vt:lpstr>  Maintain object attributes contd..  </vt:lpstr>
      <vt:lpstr> Maintain Source structures &amp; fields   </vt:lpstr>
      <vt:lpstr>  Maintain Structure Relations    </vt:lpstr>
      <vt:lpstr>  Maintain field mapping &amp; conversion rules    </vt:lpstr>
      <vt:lpstr>  Maintain field mapping &amp; conversion rules    </vt:lpstr>
      <vt:lpstr>  Maintain fixed values, translations   Specify File and Assign file    </vt:lpstr>
      <vt:lpstr>  Read &amp; Convert Data  </vt:lpstr>
      <vt:lpstr>  Final Steps</vt:lpstr>
      <vt:lpstr>  Using Batch input method</vt:lpstr>
      <vt:lpstr>  Using Batch input method</vt:lpstr>
      <vt:lpstr>  LSMW &amp; BDC Difference</vt:lpstr>
      <vt:lpstr>Topic: SAP Data Migration Phases</vt:lpstr>
      <vt:lpstr>  SAP Data Migration Phases</vt:lpstr>
      <vt:lpstr>  The Data Migration Preparation Phase</vt:lpstr>
      <vt:lpstr>  The Data Migration Preparation Phase</vt:lpstr>
      <vt:lpstr>  The Data Migration Preparation Phase</vt:lpstr>
      <vt:lpstr>  The Data Migration Preparation Phase</vt:lpstr>
      <vt:lpstr>The Data Migration Phase</vt:lpstr>
      <vt:lpstr>The Data Migration Phase</vt:lpstr>
      <vt:lpstr>The Data Migration Phase</vt:lpstr>
      <vt:lpstr>The Data Migration Phase</vt:lpstr>
      <vt:lpstr>The Data Migration Cleanup Phase</vt:lpstr>
      <vt:lpstr>Topic: Demo</vt:lpstr>
      <vt:lpstr>Demo </vt:lpstr>
      <vt:lpstr>Questions</vt:lpstr>
    </vt:vector>
  </TitlesOfParts>
  <Company>%CAPGEMINIE%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FINANCIALS : NEW GL</dc:title>
  <dc:creator>raghuram</dc:creator>
  <cp:lastModifiedBy>mogani</cp:lastModifiedBy>
  <cp:revision>283</cp:revision>
  <dcterms:created xsi:type="dcterms:W3CDTF">2010-07-21T10:36:40Z</dcterms:created>
  <dcterms:modified xsi:type="dcterms:W3CDTF">2018-03-01T09:50:04Z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0x010100F924C230EC894E4BBEA6788D188F9762</vt:lpwstr>
  </property>
</Properties>
</file>