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5.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17"/>
  </p:notesMasterIdLst>
  <p:handoutMasterIdLst>
    <p:handoutMasterId r:id="rId18"/>
  </p:handoutMasterIdLst>
  <p:sldIdLst>
    <p:sldId id="296" r:id="rId2"/>
    <p:sldId id="339" r:id="rId3"/>
    <p:sldId id="429" r:id="rId4"/>
    <p:sldId id="884" r:id="rId5"/>
    <p:sldId id="428" r:id="rId6"/>
    <p:sldId id="885" r:id="rId7"/>
    <p:sldId id="886" r:id="rId8"/>
    <p:sldId id="431" r:id="rId9"/>
    <p:sldId id="887" r:id="rId10"/>
    <p:sldId id="888" r:id="rId11"/>
    <p:sldId id="889" r:id="rId12"/>
    <p:sldId id="890" r:id="rId13"/>
    <p:sldId id="891" r:id="rId14"/>
    <p:sldId id="892" r:id="rId15"/>
    <p:sldId id="273" r:id="rId16"/>
  </p:sldIdLst>
  <p:sldSz cx="12192000" cy="6858000"/>
  <p:notesSz cx="6858000" cy="9144000"/>
  <p:custDataLst>
    <p:tags r:id="rId1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296"/>
            <p14:sldId id="339"/>
            <p14:sldId id="429"/>
            <p14:sldId id="884"/>
            <p14:sldId id="428"/>
            <p14:sldId id="885"/>
            <p14:sldId id="886"/>
            <p14:sldId id="431"/>
            <p14:sldId id="887"/>
            <p14:sldId id="888"/>
            <p14:sldId id="889"/>
            <p14:sldId id="890"/>
            <p14:sldId id="891"/>
            <p14:sldId id="892"/>
            <p14:sldId id="273"/>
          </p14:sldIdLst>
        </p14:section>
      </p14:sectionLst>
    </p:ext>
    <p:ext uri="{EFAFB233-063F-42B5-8137-9DF3F51BA10A}">
      <p15:sldGuideLst xmlns:p15="http://schemas.microsoft.com/office/powerpoint/2012/main">
        <p15:guide id="5" orient="horz" pos="2160" userDrawn="1">
          <p15:clr>
            <a:srgbClr val="A4A3A4"/>
          </p15:clr>
        </p15:guide>
        <p15:guide id="7"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327"/>
    <a:srgbClr val="0070AD"/>
    <a:srgbClr val="FF7E83"/>
    <a:srgbClr val="2B0A3D"/>
    <a:srgbClr val="00C37B"/>
    <a:srgbClr val="95E616"/>
    <a:srgbClr val="4701A7"/>
    <a:srgbClr val="01D1D0"/>
    <a:srgbClr val="E6E7E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09" autoAdjust="0"/>
    <p:restoredTop sz="93362" autoAdjust="0"/>
  </p:normalViewPr>
  <p:slideViewPr>
    <p:cSldViewPr>
      <p:cViewPr varScale="1">
        <p:scale>
          <a:sx n="59" d="100"/>
          <a:sy n="59" d="100"/>
        </p:scale>
        <p:origin x="612" y="56"/>
      </p:cViewPr>
      <p:guideLst>
        <p:guide orient="horz" pos="2160"/>
        <p:guide pos="384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33" d="100"/>
        <a:sy n="33" d="100"/>
      </p:scale>
      <p:origin x="0" y="0"/>
    </p:cViewPr>
  </p:sorterViewPr>
  <p:notesViewPr>
    <p:cSldViewPr>
      <p:cViewPr varScale="1">
        <p:scale>
          <a:sx n="74" d="100"/>
          <a:sy n="74" d="100"/>
        </p:scale>
        <p:origin x="2706"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05/03/2020</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05/03/2020</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Rot="1" noChangeAspect="1" noChangeArrowheads="1" noTextEdit="1"/>
          </p:cNvSpPr>
          <p:nvPr>
            <p:ph type="sldImg"/>
          </p:nvPr>
        </p:nvSpPr>
        <p:spPr>
          <a:xfrm>
            <a:off x="1192213" y="839788"/>
            <a:ext cx="6226175" cy="3503612"/>
          </a:xfrm>
          <a:ln/>
        </p:spPr>
      </p:sp>
      <p:sp>
        <p:nvSpPr>
          <p:cNvPr id="35844" name="Rectangle 4"/>
          <p:cNvSpPr>
            <a:spLocks noGrp="1" noChangeArrowheads="1"/>
          </p:cNvSpPr>
          <p:nvPr>
            <p:ph type="body" idx="1"/>
          </p:nvPr>
        </p:nvSpPr>
        <p:spPr>
          <a:xfrm>
            <a:off x="1981200" y="4572000"/>
            <a:ext cx="4648200" cy="3963988"/>
          </a:xfrm>
          <a:noFill/>
          <a:ln/>
        </p:spPr>
        <p:txBody>
          <a:bodyPr/>
          <a:lstStyle/>
          <a:p>
            <a:pPr eaLnBrk="1" hangingPunct="1"/>
            <a:endParaRPr lang="en-US"/>
          </a:p>
        </p:txBody>
      </p:sp>
      <p:sp>
        <p:nvSpPr>
          <p:cNvPr id="35845" name="Text Box 5"/>
          <p:cNvSpPr txBox="1">
            <a:spLocks noChangeArrowheads="1"/>
          </p:cNvSpPr>
          <p:nvPr/>
        </p:nvSpPr>
        <p:spPr bwMode="auto">
          <a:xfrm>
            <a:off x="152400" y="1295400"/>
            <a:ext cx="1676400" cy="396875"/>
          </a:xfrm>
          <a:prstGeom prst="rect">
            <a:avLst/>
          </a:prstGeom>
          <a:noFill/>
          <a:ln w="9525">
            <a:noFill/>
            <a:miter lim="800000"/>
            <a:headEnd/>
            <a:tailEnd/>
          </a:ln>
        </p:spPr>
        <p:txBody>
          <a:bodyPr>
            <a:spAutoFit/>
          </a:bodyPr>
          <a:lstStyle/>
          <a:p>
            <a:r>
              <a:rPr lang="en-US" sz="1000" dirty="0">
                <a:latin typeface="Trebuchet MS" pitchFamily="34" charset="0"/>
              </a:rPr>
              <a:t>Explain the lesson coverage</a:t>
            </a:r>
          </a:p>
        </p:txBody>
      </p:sp>
    </p:spTree>
    <p:extLst>
      <p:ext uri="{BB962C8B-B14F-4D97-AF65-F5344CB8AC3E}">
        <p14:creationId xmlns:p14="http://schemas.microsoft.com/office/powerpoint/2010/main" val="2338299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207963" y="741363"/>
            <a:ext cx="7265988" cy="4087812"/>
          </a:xfrm>
          <a:noFill/>
          <a:ln>
            <a:solidFill>
              <a:srgbClr val="000000"/>
            </a:solidFill>
            <a:miter lim="800000"/>
            <a:headEnd/>
            <a:tailEnd/>
          </a:ln>
        </p:spPr>
      </p:sp>
      <p:sp>
        <p:nvSpPr>
          <p:cNvPr id="9728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extLst>
      <p:ext uri="{BB962C8B-B14F-4D97-AF65-F5344CB8AC3E}">
        <p14:creationId xmlns:p14="http://schemas.microsoft.com/office/powerpoint/2010/main" val="2484211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7.emf"/><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Titre 2"/>
          <p:cNvSpPr>
            <a:spLocks noGrp="1"/>
          </p:cNvSpPr>
          <p:nvPr>
            <p:ph type="title"/>
          </p:nvPr>
        </p:nvSpPr>
        <p:spPr/>
        <p:txBody>
          <a:bodyPr vert="horz" lIns="0" tIns="180000" rIns="0" bIns="0" rtlCol="0" anchor="t">
            <a:noAutofit/>
          </a:bodyPr>
          <a:lstStyle>
            <a:lvl1pPr>
              <a:defRPr lang="en-US"/>
            </a:lvl1pPr>
          </a:lstStyle>
          <a:p>
            <a:pPr lvl="0"/>
            <a:r>
              <a:rPr lang="en-US"/>
              <a:t>Click to edit Master title style</a:t>
            </a:r>
          </a:p>
        </p:txBody>
      </p:sp>
      <p:sp>
        <p:nvSpPr>
          <p:cNvPr id="6" name="Espace réservé du texte 4">
            <a:extLst>
              <a:ext uri="{FF2B5EF4-FFF2-40B4-BE49-F238E27FC236}">
                <a16:creationId xmlns:a16="http://schemas.microsoft.com/office/drawing/2014/main" id="{BA481B46-4B6D-4361-AB57-2D166C5DCFF3}"/>
              </a:ext>
            </a:extLst>
          </p:cNvPr>
          <p:cNvSpPr>
            <a:spLocks noGrp="1"/>
          </p:cNvSpPr>
          <p:nvPr>
            <p:ph type="body" sz="quarter" idx="11" hasCustomPrompt="1"/>
          </p:nvPr>
        </p:nvSpPr>
        <p:spPr>
          <a:xfrm>
            <a:off x="227349" y="980728"/>
            <a:ext cx="11700000" cy="504056"/>
          </a:xfrm>
          <a:prstGeom prst="rect">
            <a:avLst/>
          </a:prstGeom>
        </p:spPr>
        <p:txBody>
          <a:bodyPr/>
          <a:lstStyle>
            <a:lvl1pPr>
              <a:defRPr sz="1800" i="1">
                <a:solidFill>
                  <a:schemeClr val="accent2"/>
                </a:solidFill>
              </a:defRPr>
            </a:lvl1pPr>
          </a:lstStyle>
          <a:p>
            <a:pPr lvl="0"/>
            <a:r>
              <a:rPr lang="en-US" dirty="0"/>
              <a:t>Click to edit Master subtitle styles</a:t>
            </a:r>
          </a:p>
        </p:txBody>
      </p:sp>
      <p:sp>
        <p:nvSpPr>
          <p:cNvPr id="7" name="Text Placeholder 3">
            <a:extLst>
              <a:ext uri="{FF2B5EF4-FFF2-40B4-BE49-F238E27FC236}">
                <a16:creationId xmlns:a16="http://schemas.microsoft.com/office/drawing/2014/main" id="{26FBB676-D5E1-489A-A845-100D87C7DBA9}"/>
              </a:ext>
            </a:extLst>
          </p:cNvPr>
          <p:cNvSpPr>
            <a:spLocks noGrp="1"/>
          </p:cNvSpPr>
          <p:nvPr>
            <p:ph type="body" sz="quarter" idx="10"/>
          </p:nvPr>
        </p:nvSpPr>
        <p:spPr>
          <a:xfrm>
            <a:off x="227348" y="1815352"/>
            <a:ext cx="11700000" cy="4466201"/>
          </a:xfrm>
          <a:prstGeom prst="rect">
            <a:avLst/>
          </a:prstGeom>
        </p:spPr>
        <p:txBody>
          <a:bodyPr/>
          <a:lstStyle>
            <a:lvl1pPr>
              <a:lnSpc>
                <a:spcPct val="100000"/>
              </a:lnSpc>
              <a:spcBef>
                <a:spcPts val="1200"/>
              </a:spcBef>
              <a:defRPr/>
            </a:lvl1pPr>
            <a:lvl2pPr>
              <a:lnSpc>
                <a:spcPct val="100000"/>
              </a:lnSpc>
              <a:spcBef>
                <a:spcPts val="1200"/>
              </a:spcBef>
              <a:defRPr/>
            </a:lvl2pPr>
            <a:lvl3pPr>
              <a:lnSpc>
                <a:spcPct val="100000"/>
              </a:lnSpc>
              <a:spcBef>
                <a:spcPts val="1200"/>
              </a:spcBef>
              <a:defRPr/>
            </a:lvl3pPr>
            <a:lvl4pPr>
              <a:lnSpc>
                <a:spcPct val="100000"/>
              </a:lnSpc>
              <a:spcBef>
                <a:spcPts val="1200"/>
              </a:spcBef>
              <a:defRPr/>
            </a:lvl4pPr>
            <a:lvl5pPr>
              <a:lnSpc>
                <a:spcPct val="100000"/>
              </a:lnSpc>
              <a:spcBef>
                <a:spcPts val="12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63600" y="1962149"/>
            <a:ext cx="5099051" cy="3981451"/>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65853" y="1962149"/>
            <a:ext cx="5099049" cy="3981451"/>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4431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4"/>
            <a:ext cx="11700000" cy="4466201"/>
          </a:xfrm>
          <a:prstGeom prst="rect">
            <a:avLst/>
          </a:prstGeom>
        </p:spPr>
        <p:txBody>
          <a:bodyPr/>
          <a:lstStyle>
            <a:lvl1pPr>
              <a:spcBef>
                <a:spcPts val="600"/>
              </a:spcBef>
              <a:defRPr sz="1600"/>
            </a:lvl1pPr>
            <a:lvl2pPr marL="442902" indent="-350830">
              <a:spcBef>
                <a:spcPts val="600"/>
              </a:spcBef>
              <a:buClr>
                <a:schemeClr val="accent6"/>
              </a:buClr>
              <a:buFont typeface="Wingdings" panose="05000000000000000000" pitchFamily="2" charset="2"/>
              <a:buChar char="q"/>
              <a:defRPr sz="1600"/>
            </a:lvl2pPr>
            <a:lvl3pPr marL="803255" indent="-360354">
              <a:spcBef>
                <a:spcPts val="600"/>
              </a:spcBef>
              <a:buClr>
                <a:schemeClr val="accent2"/>
              </a:buClr>
              <a:buFont typeface="Wingdings" panose="05000000000000000000" pitchFamily="2" charset="2"/>
              <a:buChar char="m"/>
              <a:defRPr sz="1600"/>
            </a:lvl3pPr>
            <a:lvl4pPr marL="1255682" indent="-363530">
              <a:spcBef>
                <a:spcPts val="600"/>
              </a:spcBef>
              <a:buClr>
                <a:schemeClr val="accent1"/>
              </a:buClr>
              <a:buFont typeface="Wingdings" panose="05000000000000000000" pitchFamily="2" charset="2"/>
              <a:buChar char="§"/>
              <a:defRPr sz="1600"/>
            </a:lvl4pPr>
            <a:lvl5pPr marL="1616034" indent="-360354">
              <a:spcBef>
                <a:spcPts val="600"/>
              </a:spcBef>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re 2"/>
          <p:cNvSpPr>
            <a:spLocks noGrp="1"/>
          </p:cNvSpPr>
          <p:nvPr>
            <p:ph type="title"/>
          </p:nvPr>
        </p:nvSpPr>
        <p:spPr>
          <a:xfrm>
            <a:off x="227353" y="333375"/>
            <a:ext cx="11125236" cy="360364"/>
          </a:xfrm>
        </p:spPr>
        <p:txBody>
          <a:bodyPr/>
          <a:lstStyle/>
          <a:p>
            <a:r>
              <a:rPr lang="en-US" dirty="0"/>
              <a:t>Click to edit Master title style</a:t>
            </a:r>
          </a:p>
        </p:txBody>
      </p:sp>
      <p:sp>
        <p:nvSpPr>
          <p:cNvPr id="5" name="Espace réservé du texte 4"/>
          <p:cNvSpPr>
            <a:spLocks noGrp="1"/>
          </p:cNvSpPr>
          <p:nvPr>
            <p:ph type="body" sz="quarter" idx="11" hasCustomPrompt="1"/>
          </p:nvPr>
        </p:nvSpPr>
        <p:spPr>
          <a:xfrm>
            <a:off x="227349" y="938385"/>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Footer Placeholder 1"/>
          <p:cNvSpPr>
            <a:spLocks noGrp="1"/>
          </p:cNvSpPr>
          <p:nvPr>
            <p:ph type="ftr" sz="quarter" idx="12"/>
          </p:nvPr>
        </p:nvSpPr>
        <p:spPr/>
        <p:txBody>
          <a:bodyPr/>
          <a:lstStyle/>
          <a:p>
            <a:pPr defTabSz="914354">
              <a:spcBef>
                <a:spcPts val="1000"/>
              </a:spcBef>
            </a:pPr>
            <a:r>
              <a:rPr lang="en-US"/>
              <a:t>© Capgemini 2017. All rights reserved |</a:t>
            </a:r>
            <a:endParaRPr lang="en-US" dirty="0"/>
          </a:p>
        </p:txBody>
      </p:sp>
      <p:sp>
        <p:nvSpPr>
          <p:cNvPr id="8" name="Slide Number Placeholder 7"/>
          <p:cNvSpPr>
            <a:spLocks noGrp="1"/>
          </p:cNvSpPr>
          <p:nvPr>
            <p:ph type="sldNum" sz="quarter" idx="13"/>
          </p:nvPr>
        </p:nvSpPr>
        <p:spPr/>
        <p:txBody>
          <a:bodyPr/>
          <a:lstStyle/>
          <a:p>
            <a:fld id="{5630DC53-6059-4515-8478-43D1D926795C}" type="slidenum">
              <a:rPr lang="en-US" smtClean="0"/>
              <a:pPr/>
              <a:t>‹#›</a:t>
            </a:fld>
            <a:endParaRPr lang="en-US" dirty="0"/>
          </a:p>
        </p:txBody>
      </p:sp>
    </p:spTree>
    <p:extLst>
      <p:ext uri="{BB962C8B-B14F-4D97-AF65-F5344CB8AC3E}">
        <p14:creationId xmlns:p14="http://schemas.microsoft.com/office/powerpoint/2010/main" val="1061908625"/>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4"/>
            <a:ext cx="11700000" cy="4466201"/>
          </a:xfrm>
          <a:prstGeom prst="rect">
            <a:avLst/>
          </a:prstGeom>
        </p:spPr>
        <p:txBody>
          <a:bodyPr/>
          <a:lstStyle>
            <a:lvl1pPr>
              <a:spcBef>
                <a:spcPts val="600"/>
              </a:spcBef>
              <a:defRPr sz="1600"/>
            </a:lvl1pPr>
            <a:lvl2pPr marL="442902" indent="-350830">
              <a:spcBef>
                <a:spcPts val="600"/>
              </a:spcBef>
              <a:buClr>
                <a:schemeClr val="accent6"/>
              </a:buClr>
              <a:buFont typeface="Wingdings" panose="05000000000000000000" pitchFamily="2" charset="2"/>
              <a:buChar char="q"/>
              <a:defRPr sz="1600"/>
            </a:lvl2pPr>
            <a:lvl3pPr marL="803255" indent="-360354">
              <a:spcBef>
                <a:spcPts val="600"/>
              </a:spcBef>
              <a:buClr>
                <a:schemeClr val="accent2"/>
              </a:buClr>
              <a:buFont typeface="Wingdings" panose="05000000000000000000" pitchFamily="2" charset="2"/>
              <a:buChar char="m"/>
              <a:defRPr sz="1600"/>
            </a:lvl3pPr>
            <a:lvl4pPr marL="1255682" indent="-363530">
              <a:spcBef>
                <a:spcPts val="600"/>
              </a:spcBef>
              <a:buClr>
                <a:schemeClr val="accent1"/>
              </a:buClr>
              <a:buFont typeface="Wingdings" panose="05000000000000000000" pitchFamily="2" charset="2"/>
              <a:buChar char="§"/>
              <a:defRPr sz="1600"/>
            </a:lvl4pPr>
            <a:lvl5pPr marL="1616034" indent="-360354">
              <a:spcBef>
                <a:spcPts val="600"/>
              </a:spcBef>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re 2"/>
          <p:cNvSpPr>
            <a:spLocks noGrp="1"/>
          </p:cNvSpPr>
          <p:nvPr>
            <p:ph type="title"/>
          </p:nvPr>
        </p:nvSpPr>
        <p:spPr>
          <a:xfrm>
            <a:off x="227353" y="333375"/>
            <a:ext cx="11125236" cy="360364"/>
          </a:xfrm>
        </p:spPr>
        <p:txBody>
          <a:bodyPr/>
          <a:lstStyle/>
          <a:p>
            <a:r>
              <a:rPr lang="en-US" dirty="0"/>
              <a:t>Click to edit Master title style</a:t>
            </a:r>
          </a:p>
        </p:txBody>
      </p:sp>
      <p:sp>
        <p:nvSpPr>
          <p:cNvPr id="5" name="Espace réservé du texte 4"/>
          <p:cNvSpPr>
            <a:spLocks noGrp="1"/>
          </p:cNvSpPr>
          <p:nvPr>
            <p:ph type="body" sz="quarter" idx="11" hasCustomPrompt="1"/>
          </p:nvPr>
        </p:nvSpPr>
        <p:spPr>
          <a:xfrm>
            <a:off x="227349" y="938385"/>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Footer Placeholder 1"/>
          <p:cNvSpPr>
            <a:spLocks noGrp="1"/>
          </p:cNvSpPr>
          <p:nvPr>
            <p:ph type="ftr" sz="quarter" idx="12"/>
          </p:nvPr>
        </p:nvSpPr>
        <p:spPr/>
        <p:txBody>
          <a:bodyPr/>
          <a:lstStyle/>
          <a:p>
            <a:pPr defTabSz="914354">
              <a:spcBef>
                <a:spcPts val="1000"/>
              </a:spcBef>
            </a:pPr>
            <a:r>
              <a:rPr lang="en-US"/>
              <a:t>© Capgemini 2017. All rights reserved |</a:t>
            </a:r>
            <a:endParaRPr lang="en-US" dirty="0"/>
          </a:p>
        </p:txBody>
      </p:sp>
      <p:sp>
        <p:nvSpPr>
          <p:cNvPr id="8" name="Slide Number Placeholder 7"/>
          <p:cNvSpPr>
            <a:spLocks noGrp="1"/>
          </p:cNvSpPr>
          <p:nvPr>
            <p:ph type="sldNum" sz="quarter" idx="13"/>
          </p:nvPr>
        </p:nvSpPr>
        <p:spPr/>
        <p:txBody>
          <a:bodyPr/>
          <a:lstStyle/>
          <a:p>
            <a:fld id="{5630DC53-6059-4515-8478-43D1D926795C}" type="slidenum">
              <a:rPr lang="en-US" smtClean="0"/>
              <a:pPr/>
              <a:t>‹#›</a:t>
            </a:fld>
            <a:endParaRPr lang="en-US" dirty="0"/>
          </a:p>
        </p:txBody>
      </p:sp>
    </p:spTree>
    <p:extLst>
      <p:ext uri="{BB962C8B-B14F-4D97-AF65-F5344CB8AC3E}">
        <p14:creationId xmlns:p14="http://schemas.microsoft.com/office/powerpoint/2010/main" val="2550935618"/>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4"/>
            <a:ext cx="11700000" cy="4466201"/>
          </a:xfrm>
          <a:prstGeom prst="rect">
            <a:avLst/>
          </a:prstGeom>
        </p:spPr>
        <p:txBody>
          <a:bodyPr/>
          <a:lstStyle>
            <a:lvl1pPr>
              <a:spcBef>
                <a:spcPts val="600"/>
              </a:spcBef>
              <a:defRPr sz="1600"/>
            </a:lvl1pPr>
            <a:lvl2pPr marL="442902" indent="-350830">
              <a:spcBef>
                <a:spcPts val="600"/>
              </a:spcBef>
              <a:buClr>
                <a:schemeClr val="accent6"/>
              </a:buClr>
              <a:buFont typeface="Wingdings" panose="05000000000000000000" pitchFamily="2" charset="2"/>
              <a:buChar char="q"/>
              <a:defRPr sz="1600"/>
            </a:lvl2pPr>
            <a:lvl3pPr marL="803255" indent="-360354">
              <a:spcBef>
                <a:spcPts val="600"/>
              </a:spcBef>
              <a:buClr>
                <a:schemeClr val="accent2"/>
              </a:buClr>
              <a:buFont typeface="Wingdings" panose="05000000000000000000" pitchFamily="2" charset="2"/>
              <a:buChar char="m"/>
              <a:defRPr sz="1600"/>
            </a:lvl3pPr>
            <a:lvl4pPr marL="1255682" indent="-363530">
              <a:spcBef>
                <a:spcPts val="600"/>
              </a:spcBef>
              <a:buClr>
                <a:schemeClr val="accent1"/>
              </a:buClr>
              <a:buFont typeface="Wingdings" panose="05000000000000000000" pitchFamily="2" charset="2"/>
              <a:buChar char="§"/>
              <a:defRPr sz="1600"/>
            </a:lvl4pPr>
            <a:lvl5pPr marL="1616034" indent="-360354">
              <a:spcBef>
                <a:spcPts val="600"/>
              </a:spcBef>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re 2"/>
          <p:cNvSpPr>
            <a:spLocks noGrp="1"/>
          </p:cNvSpPr>
          <p:nvPr>
            <p:ph type="title"/>
          </p:nvPr>
        </p:nvSpPr>
        <p:spPr>
          <a:xfrm>
            <a:off x="227353" y="333375"/>
            <a:ext cx="11125236" cy="360364"/>
          </a:xfrm>
        </p:spPr>
        <p:txBody>
          <a:bodyPr/>
          <a:lstStyle/>
          <a:p>
            <a:r>
              <a:rPr lang="en-US" dirty="0"/>
              <a:t>Click to edit Master title style</a:t>
            </a:r>
          </a:p>
        </p:txBody>
      </p:sp>
      <p:sp>
        <p:nvSpPr>
          <p:cNvPr id="5" name="Espace réservé du texte 4"/>
          <p:cNvSpPr>
            <a:spLocks noGrp="1"/>
          </p:cNvSpPr>
          <p:nvPr>
            <p:ph type="body" sz="quarter" idx="11" hasCustomPrompt="1"/>
          </p:nvPr>
        </p:nvSpPr>
        <p:spPr>
          <a:xfrm>
            <a:off x="227349" y="938385"/>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Footer Placeholder 1"/>
          <p:cNvSpPr>
            <a:spLocks noGrp="1"/>
          </p:cNvSpPr>
          <p:nvPr>
            <p:ph type="ftr" sz="quarter" idx="12"/>
          </p:nvPr>
        </p:nvSpPr>
        <p:spPr/>
        <p:txBody>
          <a:bodyPr/>
          <a:lstStyle/>
          <a:p>
            <a:pPr defTabSz="914354">
              <a:spcBef>
                <a:spcPts val="1000"/>
              </a:spcBef>
            </a:pPr>
            <a:r>
              <a:rPr lang="en-US"/>
              <a:t>© Capgemini 2017. All rights reserved |</a:t>
            </a:r>
            <a:endParaRPr lang="en-US" dirty="0"/>
          </a:p>
        </p:txBody>
      </p:sp>
      <p:sp>
        <p:nvSpPr>
          <p:cNvPr id="8" name="Slide Number Placeholder 7"/>
          <p:cNvSpPr>
            <a:spLocks noGrp="1"/>
          </p:cNvSpPr>
          <p:nvPr>
            <p:ph type="sldNum" sz="quarter" idx="13"/>
          </p:nvPr>
        </p:nvSpPr>
        <p:spPr/>
        <p:txBody>
          <a:bodyPr/>
          <a:lstStyle/>
          <a:p>
            <a:fld id="{5630DC53-6059-4515-8478-43D1D926795C}" type="slidenum">
              <a:rPr lang="en-US" smtClean="0"/>
              <a:pPr/>
              <a:t>‹#›</a:t>
            </a:fld>
            <a:endParaRPr lang="en-US" dirty="0"/>
          </a:p>
        </p:txBody>
      </p:sp>
    </p:spTree>
    <p:extLst>
      <p:ext uri="{BB962C8B-B14F-4D97-AF65-F5344CB8AC3E}">
        <p14:creationId xmlns:p14="http://schemas.microsoft.com/office/powerpoint/2010/main" val="1290661603"/>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6118" y="51878"/>
            <a:ext cx="11016604" cy="750229"/>
          </a:xfrm>
        </p:spPr>
        <p:txBody>
          <a:bodyPr/>
          <a:lstStyle>
            <a:lvl1pPr>
              <a:defRPr b="1"/>
            </a:lvl1pPr>
          </a:lstStyle>
          <a:p>
            <a:r>
              <a:rPr lang="en-US" dirty="0"/>
              <a:t>Click to edit Master title style</a:t>
            </a:r>
          </a:p>
        </p:txBody>
      </p:sp>
      <p:sp>
        <p:nvSpPr>
          <p:cNvPr id="3" name="Content Placeholder 2"/>
          <p:cNvSpPr>
            <a:spLocks noGrp="1"/>
          </p:cNvSpPr>
          <p:nvPr>
            <p:ph idx="1" hasCustomPrompt="1"/>
          </p:nvPr>
        </p:nvSpPr>
        <p:spPr>
          <a:xfrm>
            <a:off x="413070" y="850232"/>
            <a:ext cx="11370945" cy="5602960"/>
          </a:xfrm>
          <a:ln>
            <a:solidFill>
              <a:schemeClr val="tx1"/>
            </a:solidFill>
          </a:ln>
        </p:spPr>
        <p:txBody>
          <a:bodyPr>
            <a:normAutofit/>
          </a:bodyPr>
          <a:lstStyle>
            <a:lvl1pPr marL="385224" indent="-224361" algn="l" defTabSz="914354" rtl="0" eaLnBrk="1" latinLnBrk="0" hangingPunct="1">
              <a:lnSpc>
                <a:spcPct val="100000"/>
              </a:lnSpc>
              <a:spcBef>
                <a:spcPts val="0"/>
              </a:spcBef>
              <a:spcAft>
                <a:spcPts val="600"/>
              </a:spcAft>
              <a:buFont typeface="Wingdings" pitchFamily="2" charset="2"/>
              <a:buNone/>
              <a:defRPr lang="en-US" sz="240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385224" indent="-224361" algn="l" defTabSz="914354" rtl="0" eaLnBrk="1" latinLnBrk="0" hangingPunct="1">
              <a:lnSpc>
                <a:spcPct val="100000"/>
              </a:lnSpc>
              <a:spcBef>
                <a:spcPts val="0"/>
              </a:spcBef>
              <a:spcAft>
                <a:spcPts val="600"/>
              </a:spcAft>
              <a:buClr>
                <a:schemeClr val="tx1"/>
              </a:buClr>
              <a:buFont typeface="Arial" panose="020B0604020202020204" pitchFamily="34" charset="0"/>
              <a:buChar char="•"/>
              <a:defRPr lang="en-US" sz="2133" kern="1200" dirty="0" smtClean="0">
                <a:solidFill>
                  <a:schemeClr val="tx1"/>
                </a:solidFill>
                <a:latin typeface="+mn-lt"/>
                <a:ea typeface="+mn-ea"/>
                <a:cs typeface="+mn-cs"/>
              </a:defRPr>
            </a:lvl2pPr>
            <a:lvl3pPr marL="609585" indent="-224361" algn="l" defTabSz="914354" rtl="0" eaLnBrk="1" latinLnBrk="0" hangingPunct="1">
              <a:lnSpc>
                <a:spcPct val="100000"/>
              </a:lnSpc>
              <a:spcBef>
                <a:spcPts val="0"/>
              </a:spcBef>
              <a:spcAft>
                <a:spcPts val="600"/>
              </a:spcAft>
              <a:buClr>
                <a:schemeClr val="tx1"/>
              </a:buClr>
              <a:buFont typeface="Arial" panose="020B0604020202020204" pitchFamily="34" charset="0"/>
              <a:buChar char="•"/>
              <a:defRPr lang="en-US" sz="1867"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455073" indent="-154513">
              <a:defRPr lang="en-US" sz="1867" kern="1200" dirty="0" smtClean="0">
                <a:solidFill>
                  <a:schemeClr val="bg1">
                    <a:lumMod val="50000"/>
                  </a:schemeClr>
                </a:solidFill>
                <a:latin typeface="Candara" panose="020E0502030303020204" pitchFamily="34" charset="0"/>
                <a:ea typeface="+mn-ea"/>
                <a:cs typeface="+mn-cs"/>
              </a:defRPr>
            </a:lvl4pPr>
            <a:lvl5pPr marL="910144" indent="-228594">
              <a:lnSpc>
                <a:spcPct val="100000"/>
              </a:lnSpc>
              <a:buClr>
                <a:schemeClr val="tx1"/>
              </a:buClr>
              <a:buFont typeface="Arial" panose="020B0604020202020204" pitchFamily="34" charset="0"/>
              <a:buChar char="•"/>
              <a:defRPr lang="en-US" sz="16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4"/>
            <a:r>
              <a:rPr lang="en-US" dirty="0"/>
              <a:t> Fourth Level</a:t>
            </a:r>
          </a:p>
        </p:txBody>
      </p:sp>
      <p:sp>
        <p:nvSpPr>
          <p:cNvPr id="4" name="Date Placeholder 3"/>
          <p:cNvSpPr>
            <a:spLocks noGrp="1"/>
          </p:cNvSpPr>
          <p:nvPr>
            <p:ph type="dt" sz="half" idx="10"/>
          </p:nvPr>
        </p:nvSpPr>
        <p:spPr>
          <a:xfrm>
            <a:off x="1828797" y="6428510"/>
            <a:ext cx="1892971" cy="429489"/>
          </a:xfrm>
          <a:prstGeom prst="rect">
            <a:avLst/>
          </a:prstGeom>
        </p:spPr>
        <p:txBody>
          <a:bodyPr/>
          <a:lstStyle/>
          <a:p>
            <a:fld id="{2727887C-E3D9-4956-B241-0D7B3E50E8A2}" type="datetime1">
              <a:rPr lang="en-US" smtClean="0"/>
              <a:pPr/>
              <a:t>3/5/2020</a:t>
            </a:fld>
            <a:endParaRPr lang="en-US"/>
          </a:p>
        </p:txBody>
      </p:sp>
      <p:sp>
        <p:nvSpPr>
          <p:cNvPr id="6" name="Slide Number Placeholder 5"/>
          <p:cNvSpPr>
            <a:spLocks noGrp="1"/>
          </p:cNvSpPr>
          <p:nvPr>
            <p:ph type="sldNum" sz="quarter" idx="12"/>
          </p:nvPr>
        </p:nvSpPr>
        <p:spPr>
          <a:xfrm>
            <a:off x="8737600" y="6356352"/>
            <a:ext cx="28448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552017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4"/>
            <a:ext cx="11700000" cy="4466201"/>
          </a:xfrm>
          <a:prstGeom prst="rect">
            <a:avLst/>
          </a:prstGeom>
        </p:spPr>
        <p:txBody>
          <a:bodyPr/>
          <a:lstStyle>
            <a:lvl1pPr>
              <a:spcBef>
                <a:spcPts val="600"/>
              </a:spcBef>
              <a:defRPr sz="1600"/>
            </a:lvl1pPr>
            <a:lvl2pPr marL="442902" indent="-350830">
              <a:spcBef>
                <a:spcPts val="600"/>
              </a:spcBef>
              <a:buClr>
                <a:schemeClr val="accent6"/>
              </a:buClr>
              <a:buFont typeface="Wingdings" panose="05000000000000000000" pitchFamily="2" charset="2"/>
              <a:buChar char="q"/>
              <a:defRPr sz="1600"/>
            </a:lvl2pPr>
            <a:lvl3pPr marL="803255" indent="-360354">
              <a:spcBef>
                <a:spcPts val="600"/>
              </a:spcBef>
              <a:buClr>
                <a:schemeClr val="accent2"/>
              </a:buClr>
              <a:buFont typeface="Wingdings" panose="05000000000000000000" pitchFamily="2" charset="2"/>
              <a:buChar char="m"/>
              <a:defRPr sz="1600"/>
            </a:lvl3pPr>
            <a:lvl4pPr marL="1255682" indent="-363530">
              <a:spcBef>
                <a:spcPts val="600"/>
              </a:spcBef>
              <a:buClr>
                <a:schemeClr val="accent1"/>
              </a:buClr>
              <a:buFont typeface="Wingdings" panose="05000000000000000000" pitchFamily="2" charset="2"/>
              <a:buChar char="§"/>
              <a:defRPr sz="1600"/>
            </a:lvl4pPr>
            <a:lvl5pPr marL="1616034" indent="-360354">
              <a:spcBef>
                <a:spcPts val="600"/>
              </a:spcBef>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re 2"/>
          <p:cNvSpPr>
            <a:spLocks noGrp="1"/>
          </p:cNvSpPr>
          <p:nvPr>
            <p:ph type="title"/>
          </p:nvPr>
        </p:nvSpPr>
        <p:spPr>
          <a:xfrm>
            <a:off x="227353" y="333375"/>
            <a:ext cx="11125236" cy="360364"/>
          </a:xfrm>
        </p:spPr>
        <p:txBody>
          <a:bodyPr/>
          <a:lstStyle/>
          <a:p>
            <a:r>
              <a:rPr lang="en-US" dirty="0"/>
              <a:t>Click to edit Master title style</a:t>
            </a:r>
          </a:p>
        </p:txBody>
      </p:sp>
      <p:sp>
        <p:nvSpPr>
          <p:cNvPr id="5" name="Espace réservé du texte 4"/>
          <p:cNvSpPr>
            <a:spLocks noGrp="1"/>
          </p:cNvSpPr>
          <p:nvPr>
            <p:ph type="body" sz="quarter" idx="11" hasCustomPrompt="1"/>
          </p:nvPr>
        </p:nvSpPr>
        <p:spPr>
          <a:xfrm>
            <a:off x="227349" y="938385"/>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Footer Placeholder 1"/>
          <p:cNvSpPr>
            <a:spLocks noGrp="1"/>
          </p:cNvSpPr>
          <p:nvPr>
            <p:ph type="ftr" sz="quarter" idx="12"/>
          </p:nvPr>
        </p:nvSpPr>
        <p:spPr/>
        <p:txBody>
          <a:bodyPr/>
          <a:lstStyle/>
          <a:p>
            <a:pPr defTabSz="914354">
              <a:spcBef>
                <a:spcPts val="1000"/>
              </a:spcBef>
            </a:pPr>
            <a:r>
              <a:rPr lang="en-US"/>
              <a:t>© Capgemini 2017. All rights reserved |</a:t>
            </a:r>
            <a:endParaRPr lang="en-US" dirty="0"/>
          </a:p>
        </p:txBody>
      </p:sp>
      <p:sp>
        <p:nvSpPr>
          <p:cNvPr id="8" name="Slide Number Placeholder 7"/>
          <p:cNvSpPr>
            <a:spLocks noGrp="1"/>
          </p:cNvSpPr>
          <p:nvPr>
            <p:ph type="sldNum" sz="quarter" idx="13"/>
          </p:nvPr>
        </p:nvSpPr>
        <p:spPr/>
        <p:txBody>
          <a:bodyPr/>
          <a:lstStyle/>
          <a:p>
            <a:fld id="{5630DC53-6059-4515-8478-43D1D926795C}" type="slidenum">
              <a:rPr lang="en-US" smtClean="0"/>
              <a:pPr/>
              <a:t>‹#›</a:t>
            </a:fld>
            <a:endParaRPr lang="en-US" dirty="0"/>
          </a:p>
        </p:txBody>
      </p:sp>
    </p:spTree>
    <p:extLst>
      <p:ext uri="{BB962C8B-B14F-4D97-AF65-F5344CB8AC3E}">
        <p14:creationId xmlns:p14="http://schemas.microsoft.com/office/powerpoint/2010/main" val="2516874435"/>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4"/>
            <a:ext cx="11700000" cy="4466201"/>
          </a:xfrm>
          <a:prstGeom prst="rect">
            <a:avLst/>
          </a:prstGeom>
        </p:spPr>
        <p:txBody>
          <a:bodyPr/>
          <a:lstStyle>
            <a:lvl1pPr>
              <a:spcBef>
                <a:spcPts val="600"/>
              </a:spcBef>
              <a:defRPr sz="1600"/>
            </a:lvl1pPr>
            <a:lvl2pPr marL="442902" indent="-350830">
              <a:spcBef>
                <a:spcPts val="600"/>
              </a:spcBef>
              <a:buClr>
                <a:schemeClr val="accent6"/>
              </a:buClr>
              <a:buFont typeface="Wingdings" panose="05000000000000000000" pitchFamily="2" charset="2"/>
              <a:buChar char="q"/>
              <a:defRPr sz="1600"/>
            </a:lvl2pPr>
            <a:lvl3pPr marL="803255" indent="-360354">
              <a:spcBef>
                <a:spcPts val="600"/>
              </a:spcBef>
              <a:buClr>
                <a:schemeClr val="accent2"/>
              </a:buClr>
              <a:buFont typeface="Wingdings" panose="05000000000000000000" pitchFamily="2" charset="2"/>
              <a:buChar char="m"/>
              <a:defRPr sz="1600"/>
            </a:lvl3pPr>
            <a:lvl4pPr marL="1255682" indent="-363530">
              <a:spcBef>
                <a:spcPts val="600"/>
              </a:spcBef>
              <a:buClr>
                <a:schemeClr val="accent1"/>
              </a:buClr>
              <a:buFont typeface="Wingdings" panose="05000000000000000000" pitchFamily="2" charset="2"/>
              <a:buChar char="§"/>
              <a:defRPr sz="1600"/>
            </a:lvl4pPr>
            <a:lvl5pPr marL="1616034" indent="-360354">
              <a:spcBef>
                <a:spcPts val="600"/>
              </a:spcBef>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re 2"/>
          <p:cNvSpPr>
            <a:spLocks noGrp="1"/>
          </p:cNvSpPr>
          <p:nvPr>
            <p:ph type="title"/>
          </p:nvPr>
        </p:nvSpPr>
        <p:spPr>
          <a:xfrm>
            <a:off x="227353" y="333375"/>
            <a:ext cx="11125236" cy="360364"/>
          </a:xfrm>
        </p:spPr>
        <p:txBody>
          <a:bodyPr/>
          <a:lstStyle/>
          <a:p>
            <a:r>
              <a:rPr lang="en-US" dirty="0"/>
              <a:t>Click to edit Master title style</a:t>
            </a:r>
          </a:p>
        </p:txBody>
      </p:sp>
      <p:sp>
        <p:nvSpPr>
          <p:cNvPr id="5" name="Espace réservé du texte 4"/>
          <p:cNvSpPr>
            <a:spLocks noGrp="1"/>
          </p:cNvSpPr>
          <p:nvPr>
            <p:ph type="body" sz="quarter" idx="11" hasCustomPrompt="1"/>
          </p:nvPr>
        </p:nvSpPr>
        <p:spPr>
          <a:xfrm>
            <a:off x="227349" y="938385"/>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Footer Placeholder 1"/>
          <p:cNvSpPr>
            <a:spLocks noGrp="1"/>
          </p:cNvSpPr>
          <p:nvPr>
            <p:ph type="ftr" sz="quarter" idx="12"/>
          </p:nvPr>
        </p:nvSpPr>
        <p:spPr/>
        <p:txBody>
          <a:bodyPr/>
          <a:lstStyle/>
          <a:p>
            <a:pPr defTabSz="914354">
              <a:spcBef>
                <a:spcPts val="1000"/>
              </a:spcBef>
            </a:pPr>
            <a:r>
              <a:rPr lang="en-US"/>
              <a:t>© Capgemini 2017. All rights reserved |</a:t>
            </a:r>
            <a:endParaRPr lang="en-US" dirty="0"/>
          </a:p>
        </p:txBody>
      </p:sp>
      <p:sp>
        <p:nvSpPr>
          <p:cNvPr id="8" name="Slide Number Placeholder 7"/>
          <p:cNvSpPr>
            <a:spLocks noGrp="1"/>
          </p:cNvSpPr>
          <p:nvPr>
            <p:ph type="sldNum" sz="quarter" idx="13"/>
          </p:nvPr>
        </p:nvSpPr>
        <p:spPr/>
        <p:txBody>
          <a:bodyPr/>
          <a:lstStyle/>
          <a:p>
            <a:fld id="{5630DC53-6059-4515-8478-43D1D926795C}" type="slidenum">
              <a:rPr lang="en-US" smtClean="0"/>
              <a:pPr/>
              <a:t>‹#›</a:t>
            </a:fld>
            <a:endParaRPr lang="en-US" dirty="0"/>
          </a:p>
        </p:txBody>
      </p:sp>
    </p:spTree>
    <p:extLst>
      <p:ext uri="{BB962C8B-B14F-4D97-AF65-F5344CB8AC3E}">
        <p14:creationId xmlns:p14="http://schemas.microsoft.com/office/powerpoint/2010/main" val="1124619496"/>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4"/>
            <a:ext cx="11700000" cy="4466201"/>
          </a:xfrm>
          <a:prstGeom prst="rect">
            <a:avLst/>
          </a:prstGeom>
        </p:spPr>
        <p:txBody>
          <a:bodyPr/>
          <a:lstStyle>
            <a:lvl1pPr>
              <a:spcBef>
                <a:spcPts val="600"/>
              </a:spcBef>
              <a:defRPr sz="1600"/>
            </a:lvl1pPr>
            <a:lvl2pPr marL="442902" indent="-350830">
              <a:spcBef>
                <a:spcPts val="600"/>
              </a:spcBef>
              <a:buClr>
                <a:schemeClr val="accent6"/>
              </a:buClr>
              <a:buFont typeface="Wingdings" panose="05000000000000000000" pitchFamily="2" charset="2"/>
              <a:buChar char="q"/>
              <a:defRPr sz="1600"/>
            </a:lvl2pPr>
            <a:lvl3pPr marL="803255" indent="-360354">
              <a:spcBef>
                <a:spcPts val="600"/>
              </a:spcBef>
              <a:buClr>
                <a:schemeClr val="accent2"/>
              </a:buClr>
              <a:buFont typeface="Wingdings" panose="05000000000000000000" pitchFamily="2" charset="2"/>
              <a:buChar char="m"/>
              <a:defRPr sz="1600"/>
            </a:lvl3pPr>
            <a:lvl4pPr marL="1255682" indent="-363530">
              <a:spcBef>
                <a:spcPts val="600"/>
              </a:spcBef>
              <a:buClr>
                <a:schemeClr val="accent1"/>
              </a:buClr>
              <a:buFont typeface="Wingdings" panose="05000000000000000000" pitchFamily="2" charset="2"/>
              <a:buChar char="§"/>
              <a:defRPr sz="1600"/>
            </a:lvl4pPr>
            <a:lvl5pPr marL="1616034" indent="-360354">
              <a:spcBef>
                <a:spcPts val="600"/>
              </a:spcBef>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re 2"/>
          <p:cNvSpPr>
            <a:spLocks noGrp="1"/>
          </p:cNvSpPr>
          <p:nvPr>
            <p:ph type="title"/>
          </p:nvPr>
        </p:nvSpPr>
        <p:spPr>
          <a:xfrm>
            <a:off x="227353" y="333375"/>
            <a:ext cx="11125236" cy="360364"/>
          </a:xfrm>
        </p:spPr>
        <p:txBody>
          <a:bodyPr/>
          <a:lstStyle/>
          <a:p>
            <a:r>
              <a:rPr lang="en-US" dirty="0"/>
              <a:t>Click to edit Master title style</a:t>
            </a:r>
          </a:p>
        </p:txBody>
      </p:sp>
      <p:sp>
        <p:nvSpPr>
          <p:cNvPr id="5" name="Espace réservé du texte 4"/>
          <p:cNvSpPr>
            <a:spLocks noGrp="1"/>
          </p:cNvSpPr>
          <p:nvPr>
            <p:ph type="body" sz="quarter" idx="11" hasCustomPrompt="1"/>
          </p:nvPr>
        </p:nvSpPr>
        <p:spPr>
          <a:xfrm>
            <a:off x="227349" y="938385"/>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Footer Placeholder 1"/>
          <p:cNvSpPr>
            <a:spLocks noGrp="1"/>
          </p:cNvSpPr>
          <p:nvPr>
            <p:ph type="ftr" sz="quarter" idx="12"/>
          </p:nvPr>
        </p:nvSpPr>
        <p:spPr/>
        <p:txBody>
          <a:bodyPr/>
          <a:lstStyle/>
          <a:p>
            <a:pPr defTabSz="914354">
              <a:spcBef>
                <a:spcPts val="1000"/>
              </a:spcBef>
            </a:pPr>
            <a:r>
              <a:rPr lang="en-US"/>
              <a:t>© Capgemini 2017. All rights reserved |</a:t>
            </a:r>
            <a:endParaRPr lang="en-US" dirty="0"/>
          </a:p>
        </p:txBody>
      </p:sp>
      <p:sp>
        <p:nvSpPr>
          <p:cNvPr id="8" name="Slide Number Placeholder 7"/>
          <p:cNvSpPr>
            <a:spLocks noGrp="1"/>
          </p:cNvSpPr>
          <p:nvPr>
            <p:ph type="sldNum" sz="quarter" idx="13"/>
          </p:nvPr>
        </p:nvSpPr>
        <p:spPr/>
        <p:txBody>
          <a:bodyPr/>
          <a:lstStyle/>
          <a:p>
            <a:fld id="{5630DC53-6059-4515-8478-43D1D926795C}" type="slidenum">
              <a:rPr lang="en-US" smtClean="0"/>
              <a:pPr/>
              <a:t>‹#›</a:t>
            </a:fld>
            <a:endParaRPr lang="en-US" dirty="0"/>
          </a:p>
        </p:txBody>
      </p:sp>
    </p:spTree>
    <p:extLst>
      <p:ext uri="{BB962C8B-B14F-4D97-AF65-F5344CB8AC3E}">
        <p14:creationId xmlns:p14="http://schemas.microsoft.com/office/powerpoint/2010/main" val="1736602955"/>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4"/>
            <a:ext cx="11700000" cy="4466201"/>
          </a:xfrm>
          <a:prstGeom prst="rect">
            <a:avLst/>
          </a:prstGeom>
        </p:spPr>
        <p:txBody>
          <a:bodyPr/>
          <a:lstStyle>
            <a:lvl1pPr>
              <a:spcBef>
                <a:spcPts val="600"/>
              </a:spcBef>
              <a:defRPr sz="1600"/>
            </a:lvl1pPr>
            <a:lvl2pPr marL="442902" indent="-350830">
              <a:spcBef>
                <a:spcPts val="600"/>
              </a:spcBef>
              <a:buClr>
                <a:schemeClr val="accent6"/>
              </a:buClr>
              <a:buFont typeface="Wingdings" panose="05000000000000000000" pitchFamily="2" charset="2"/>
              <a:buChar char="q"/>
              <a:defRPr sz="1600"/>
            </a:lvl2pPr>
            <a:lvl3pPr marL="803255" indent="-360354">
              <a:spcBef>
                <a:spcPts val="600"/>
              </a:spcBef>
              <a:buClr>
                <a:schemeClr val="accent2"/>
              </a:buClr>
              <a:buFont typeface="Wingdings" panose="05000000000000000000" pitchFamily="2" charset="2"/>
              <a:buChar char="m"/>
              <a:defRPr sz="1600"/>
            </a:lvl3pPr>
            <a:lvl4pPr marL="1255682" indent="-363530">
              <a:spcBef>
                <a:spcPts val="600"/>
              </a:spcBef>
              <a:buClr>
                <a:schemeClr val="accent1"/>
              </a:buClr>
              <a:buFont typeface="Wingdings" panose="05000000000000000000" pitchFamily="2" charset="2"/>
              <a:buChar char="§"/>
              <a:defRPr sz="1600"/>
            </a:lvl4pPr>
            <a:lvl5pPr marL="1616034" indent="-360354">
              <a:spcBef>
                <a:spcPts val="600"/>
              </a:spcBef>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re 2"/>
          <p:cNvSpPr>
            <a:spLocks noGrp="1"/>
          </p:cNvSpPr>
          <p:nvPr>
            <p:ph type="title"/>
          </p:nvPr>
        </p:nvSpPr>
        <p:spPr>
          <a:xfrm>
            <a:off x="227353" y="333375"/>
            <a:ext cx="11125236" cy="360364"/>
          </a:xfrm>
        </p:spPr>
        <p:txBody>
          <a:bodyPr/>
          <a:lstStyle/>
          <a:p>
            <a:r>
              <a:rPr lang="en-US" dirty="0"/>
              <a:t>Click to edit Master title style</a:t>
            </a:r>
          </a:p>
        </p:txBody>
      </p:sp>
      <p:sp>
        <p:nvSpPr>
          <p:cNvPr id="5" name="Espace réservé du texte 4"/>
          <p:cNvSpPr>
            <a:spLocks noGrp="1"/>
          </p:cNvSpPr>
          <p:nvPr>
            <p:ph type="body" sz="quarter" idx="11" hasCustomPrompt="1"/>
          </p:nvPr>
        </p:nvSpPr>
        <p:spPr>
          <a:xfrm>
            <a:off x="227349" y="938385"/>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Footer Placeholder 1"/>
          <p:cNvSpPr>
            <a:spLocks noGrp="1"/>
          </p:cNvSpPr>
          <p:nvPr>
            <p:ph type="ftr" sz="quarter" idx="12"/>
          </p:nvPr>
        </p:nvSpPr>
        <p:spPr/>
        <p:txBody>
          <a:bodyPr/>
          <a:lstStyle/>
          <a:p>
            <a:pPr defTabSz="914354">
              <a:spcBef>
                <a:spcPts val="1000"/>
              </a:spcBef>
            </a:pPr>
            <a:r>
              <a:rPr lang="en-US"/>
              <a:t>© Capgemini 2017. All rights reserved |</a:t>
            </a:r>
            <a:endParaRPr lang="en-US" dirty="0"/>
          </a:p>
        </p:txBody>
      </p:sp>
      <p:sp>
        <p:nvSpPr>
          <p:cNvPr id="8" name="Slide Number Placeholder 7"/>
          <p:cNvSpPr>
            <a:spLocks noGrp="1"/>
          </p:cNvSpPr>
          <p:nvPr>
            <p:ph type="sldNum" sz="quarter" idx="13"/>
          </p:nvPr>
        </p:nvSpPr>
        <p:spPr/>
        <p:txBody>
          <a:bodyPr/>
          <a:lstStyle/>
          <a:p>
            <a:fld id="{5630DC53-6059-4515-8478-43D1D926795C}" type="slidenum">
              <a:rPr lang="en-US" smtClean="0"/>
              <a:pPr/>
              <a:t>‹#›</a:t>
            </a:fld>
            <a:endParaRPr lang="en-US" dirty="0"/>
          </a:p>
        </p:txBody>
      </p:sp>
    </p:spTree>
    <p:extLst>
      <p:ext uri="{BB962C8B-B14F-4D97-AF65-F5344CB8AC3E}">
        <p14:creationId xmlns:p14="http://schemas.microsoft.com/office/powerpoint/2010/main" val="4005482845"/>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4"/>
            <a:ext cx="11700000" cy="4466201"/>
          </a:xfrm>
          <a:prstGeom prst="rect">
            <a:avLst/>
          </a:prstGeom>
        </p:spPr>
        <p:txBody>
          <a:bodyPr/>
          <a:lstStyle>
            <a:lvl1pPr>
              <a:spcBef>
                <a:spcPts val="600"/>
              </a:spcBef>
              <a:defRPr sz="1600"/>
            </a:lvl1pPr>
            <a:lvl2pPr marL="442902" indent="-350830">
              <a:spcBef>
                <a:spcPts val="600"/>
              </a:spcBef>
              <a:buClr>
                <a:schemeClr val="accent6"/>
              </a:buClr>
              <a:buFont typeface="Wingdings" panose="05000000000000000000" pitchFamily="2" charset="2"/>
              <a:buChar char="q"/>
              <a:defRPr sz="1600"/>
            </a:lvl2pPr>
            <a:lvl3pPr marL="803255" indent="-360354">
              <a:spcBef>
                <a:spcPts val="600"/>
              </a:spcBef>
              <a:buClr>
                <a:schemeClr val="accent2"/>
              </a:buClr>
              <a:buFont typeface="Wingdings" panose="05000000000000000000" pitchFamily="2" charset="2"/>
              <a:buChar char="m"/>
              <a:defRPr sz="1600"/>
            </a:lvl3pPr>
            <a:lvl4pPr marL="1255682" indent="-363530">
              <a:spcBef>
                <a:spcPts val="600"/>
              </a:spcBef>
              <a:buClr>
                <a:schemeClr val="accent1"/>
              </a:buClr>
              <a:buFont typeface="Wingdings" panose="05000000000000000000" pitchFamily="2" charset="2"/>
              <a:buChar char="§"/>
              <a:defRPr sz="1600"/>
            </a:lvl4pPr>
            <a:lvl5pPr marL="1616034" indent="-360354">
              <a:spcBef>
                <a:spcPts val="600"/>
              </a:spcBef>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re 2"/>
          <p:cNvSpPr>
            <a:spLocks noGrp="1"/>
          </p:cNvSpPr>
          <p:nvPr>
            <p:ph type="title"/>
          </p:nvPr>
        </p:nvSpPr>
        <p:spPr>
          <a:xfrm>
            <a:off x="227353" y="333375"/>
            <a:ext cx="11125236" cy="360364"/>
          </a:xfrm>
        </p:spPr>
        <p:txBody>
          <a:bodyPr/>
          <a:lstStyle/>
          <a:p>
            <a:r>
              <a:rPr lang="en-US" dirty="0"/>
              <a:t>Click to edit Master title style</a:t>
            </a:r>
          </a:p>
        </p:txBody>
      </p:sp>
      <p:sp>
        <p:nvSpPr>
          <p:cNvPr id="5" name="Espace réservé du texte 4"/>
          <p:cNvSpPr>
            <a:spLocks noGrp="1"/>
          </p:cNvSpPr>
          <p:nvPr>
            <p:ph type="body" sz="quarter" idx="11" hasCustomPrompt="1"/>
          </p:nvPr>
        </p:nvSpPr>
        <p:spPr>
          <a:xfrm>
            <a:off x="227349" y="938385"/>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Footer Placeholder 1"/>
          <p:cNvSpPr>
            <a:spLocks noGrp="1"/>
          </p:cNvSpPr>
          <p:nvPr>
            <p:ph type="ftr" sz="quarter" idx="12"/>
          </p:nvPr>
        </p:nvSpPr>
        <p:spPr/>
        <p:txBody>
          <a:bodyPr/>
          <a:lstStyle/>
          <a:p>
            <a:pPr defTabSz="914354">
              <a:spcBef>
                <a:spcPts val="1000"/>
              </a:spcBef>
            </a:pPr>
            <a:r>
              <a:rPr lang="en-US"/>
              <a:t>© Capgemini 2017. All rights reserved |</a:t>
            </a:r>
            <a:endParaRPr lang="en-US" dirty="0"/>
          </a:p>
        </p:txBody>
      </p:sp>
      <p:sp>
        <p:nvSpPr>
          <p:cNvPr id="8" name="Slide Number Placeholder 7"/>
          <p:cNvSpPr>
            <a:spLocks noGrp="1"/>
          </p:cNvSpPr>
          <p:nvPr>
            <p:ph type="sldNum" sz="quarter" idx="13"/>
          </p:nvPr>
        </p:nvSpPr>
        <p:spPr/>
        <p:txBody>
          <a:bodyPr/>
          <a:lstStyle/>
          <a:p>
            <a:fld id="{5630DC53-6059-4515-8478-43D1D926795C}" type="slidenum">
              <a:rPr lang="en-US" smtClean="0"/>
              <a:pPr/>
              <a:t>‹#›</a:t>
            </a:fld>
            <a:endParaRPr lang="en-US" dirty="0"/>
          </a:p>
        </p:txBody>
      </p:sp>
    </p:spTree>
    <p:extLst>
      <p:ext uri="{BB962C8B-B14F-4D97-AF65-F5344CB8AC3E}">
        <p14:creationId xmlns:p14="http://schemas.microsoft.com/office/powerpoint/2010/main" val="266254767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a16="http://schemas.microsoft.com/office/drawing/2014/main"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a16="http://schemas.microsoft.com/office/drawing/2014/main"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2825"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6960096" y="3963999"/>
            <a:ext cx="3160948"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b="1" dirty="0">
                <a:solidFill>
                  <a:schemeClr val="bg1"/>
                </a:solidFill>
              </a:defRPr>
            </a:lvl1pPr>
          </a:lstStyle>
          <a:p>
            <a:pPr marL="0" lvl="0"/>
            <a:r>
              <a:rPr lang="en-US" dirty="0"/>
              <a:t>Click to insert presenter, location, 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282488972"/>
      </p:ext>
    </p:extLst>
  </p:cSld>
  <p:clrMapOvr>
    <a:masterClrMapping/>
  </p:clrMapOvr>
  <p:extLst>
    <p:ext uri="{DCECCB84-F9BA-43D5-87BE-67443E8EF086}">
      <p15:sldGuideLst xmlns:p15="http://schemas.microsoft.com/office/powerpoint/2012/main">
        <p15:guide id="2" pos="25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0840407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grpSp>
        <p:nvGrpSpPr>
          <p:cNvPr id="13" name="Groupe 12">
            <a:extLst>
              <a:ext uri="{FF2B5EF4-FFF2-40B4-BE49-F238E27FC236}">
                <a16:creationId xmlns:a16="http://schemas.microsoft.com/office/drawing/2014/main" id="{8DC6A54A-9BF8-4F66-8401-A8591C494FA5}"/>
              </a:ext>
            </a:extLst>
          </p:cNvPr>
          <p:cNvGrpSpPr/>
          <p:nvPr userDrawn="1"/>
        </p:nvGrpSpPr>
        <p:grpSpPr>
          <a:xfrm>
            <a:off x="0" y="0"/>
            <a:ext cx="7102050" cy="6410325"/>
            <a:chOff x="4563414" y="273880"/>
            <a:chExt cx="7102050" cy="6410325"/>
          </a:xfrm>
        </p:grpSpPr>
        <p:sp>
          <p:nvSpPr>
            <p:cNvPr id="5" name="Forme libre : forme 4">
              <a:extLst>
                <a:ext uri="{FF2B5EF4-FFF2-40B4-BE49-F238E27FC236}">
                  <a16:creationId xmlns:a16="http://schemas.microsoft.com/office/drawing/2014/main" id="{FC158D16-9C05-4713-8244-FC00FD82627D}"/>
                </a:ext>
              </a:extLst>
            </p:cNvPr>
            <p:cNvSpPr/>
            <p:nvPr/>
          </p:nvSpPr>
          <p:spPr>
            <a:xfrm>
              <a:off x="6350514" y="273880"/>
              <a:ext cx="5314950" cy="6400800"/>
            </a:xfrm>
            <a:custGeom>
              <a:avLst/>
              <a:gdLst>
                <a:gd name="connsiteX0" fmla="*/ 1655948 w 5314950"/>
                <a:gd name="connsiteY0" fmla="*/ 6400990 h 6400800"/>
                <a:gd name="connsiteX1" fmla="*/ 1648518 w 5314950"/>
                <a:gd name="connsiteY1" fmla="*/ 6401467 h 6400800"/>
                <a:gd name="connsiteX2" fmla="*/ 5313548 w 5314950"/>
                <a:gd name="connsiteY2" fmla="*/ 3303080 h 6400800"/>
                <a:gd name="connsiteX3" fmla="*/ 4721188 w 5314950"/>
                <a:gd name="connsiteY3" fmla="*/ 7144 h 6400800"/>
                <a:gd name="connsiteX4" fmla="*/ 1686428 w 5314950"/>
                <a:gd name="connsiteY4" fmla="*/ 7144 h 6400800"/>
                <a:gd name="connsiteX5" fmla="*/ 1655948 w 5314950"/>
                <a:gd name="connsiteY5" fmla="*/ 640099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4950" h="6400800">
                  <a:moveTo>
                    <a:pt x="1655948" y="6400990"/>
                  </a:moveTo>
                  <a:cubicBezTo>
                    <a:pt x="1653471" y="6401181"/>
                    <a:pt x="1650995" y="6401276"/>
                    <a:pt x="1648518" y="6401467"/>
                  </a:cubicBezTo>
                  <a:cubicBezTo>
                    <a:pt x="3466746" y="6339364"/>
                    <a:pt x="5047229" y="5231797"/>
                    <a:pt x="5313548" y="3303080"/>
                  </a:cubicBezTo>
                  <a:cubicBezTo>
                    <a:pt x="3798787" y="2465451"/>
                    <a:pt x="4580790" y="1653159"/>
                    <a:pt x="4721188" y="7144"/>
                  </a:cubicBezTo>
                  <a:lnTo>
                    <a:pt x="1686428" y="7144"/>
                  </a:lnTo>
                  <a:cubicBezTo>
                    <a:pt x="1417442" y="2445163"/>
                    <a:pt x="-1934406" y="6146102"/>
                    <a:pt x="1655948" y="6400990"/>
                  </a:cubicBezTo>
                  <a:close/>
                </a:path>
              </a:pathLst>
            </a:custGeom>
            <a:solidFill>
              <a:srgbClr val="0075B3"/>
            </a:solidFill>
            <a:ln w="9525" cap="flat">
              <a:noFill/>
              <a:prstDash val="solid"/>
              <a:miter/>
            </a:ln>
          </p:spPr>
          <p:txBody>
            <a:bodyPr rtlCol="0" anchor="ctr"/>
            <a:lstStyle/>
            <a:p>
              <a:endParaRPr lang="en-US"/>
            </a:p>
          </p:txBody>
        </p:sp>
        <p:sp>
          <p:nvSpPr>
            <p:cNvPr id="12" name="Forme libre : forme 11">
              <a:extLst>
                <a:ext uri="{FF2B5EF4-FFF2-40B4-BE49-F238E27FC236}">
                  <a16:creationId xmlns:a16="http://schemas.microsoft.com/office/drawing/2014/main" id="{68C303D7-566A-4588-87A6-E7E84D1C38CA}"/>
                </a:ext>
              </a:extLst>
            </p:cNvPr>
            <p:cNvSpPr/>
            <p:nvPr/>
          </p:nvSpPr>
          <p:spPr>
            <a:xfrm>
              <a:off x="4563414" y="273880"/>
              <a:ext cx="3486150" cy="6410325"/>
            </a:xfrm>
            <a:custGeom>
              <a:avLst/>
              <a:gdLst>
                <a:gd name="connsiteX0" fmla="*/ 3447193 w 3486150"/>
                <a:gd name="connsiteY0" fmla="*/ 6401372 h 6410325"/>
                <a:gd name="connsiteX1" fmla="*/ 3454622 w 3486150"/>
                <a:gd name="connsiteY1" fmla="*/ 6400896 h 6410325"/>
                <a:gd name="connsiteX2" fmla="*/ 3485103 w 3486150"/>
                <a:gd name="connsiteY2" fmla="*/ 7144 h 6410325"/>
                <a:gd name="connsiteX3" fmla="*/ 978789 w 3486150"/>
                <a:gd name="connsiteY3" fmla="*/ 7144 h 6410325"/>
                <a:gd name="connsiteX4" fmla="*/ 7144 w 3486150"/>
                <a:gd name="connsiteY4" fmla="*/ 7144 h 6410325"/>
                <a:gd name="connsiteX5" fmla="*/ 7144 w 3486150"/>
                <a:gd name="connsiteY5" fmla="*/ 5378482 h 6410325"/>
                <a:gd name="connsiteX6" fmla="*/ 3447193 w 3486150"/>
                <a:gd name="connsiteY6" fmla="*/ 6401372 h 641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6150" h="6410325">
                  <a:moveTo>
                    <a:pt x="3447193" y="6401372"/>
                  </a:moveTo>
                  <a:cubicBezTo>
                    <a:pt x="3449670" y="6401181"/>
                    <a:pt x="3452146" y="6401086"/>
                    <a:pt x="3454622" y="6400896"/>
                  </a:cubicBezTo>
                  <a:cubicBezTo>
                    <a:pt x="-135731" y="6146102"/>
                    <a:pt x="3216116" y="2445163"/>
                    <a:pt x="3485103" y="7144"/>
                  </a:cubicBezTo>
                  <a:lnTo>
                    <a:pt x="978789" y="7144"/>
                  </a:lnTo>
                  <a:lnTo>
                    <a:pt x="7144" y="7144"/>
                  </a:lnTo>
                  <a:lnTo>
                    <a:pt x="7144" y="5378482"/>
                  </a:lnTo>
                  <a:cubicBezTo>
                    <a:pt x="997268" y="6099239"/>
                    <a:pt x="2192465" y="6483097"/>
                    <a:pt x="3447193" y="6401372"/>
                  </a:cubicBezTo>
                  <a:close/>
                </a:path>
              </a:pathLst>
            </a:custGeom>
            <a:solidFill>
              <a:srgbClr val="95C11F"/>
            </a:solidFill>
            <a:ln w="9525" cap="flat">
              <a:noFill/>
              <a:prstDash val="solid"/>
              <a:miter/>
            </a:ln>
          </p:spPr>
          <p:txBody>
            <a:bodyPr rtlCol="0" anchor="ctr"/>
            <a:lstStyle/>
            <a:p>
              <a:endParaRPr lang="en-US"/>
            </a:p>
          </p:txBody>
        </p:sp>
      </p:grpSp>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5878" name="think-cell Slide" r:id="rId4" imgW="270" imgH="270" progId="TCLayout.ActiveDocument.1">
                  <p:embed/>
                </p:oleObj>
              </mc:Choice>
              <mc:Fallback>
                <p:oleObj name="think-cell Slide" r:id="rId4" imgW="270" imgH="27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08" y="1197000"/>
            <a:ext cx="4195292"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3039327573"/>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80999" cy="143985"/>
        </p:xfrm>
        <a:graphic>
          <a:graphicData uri="http://schemas.openxmlformats.org/presentationml/2006/ole">
            <mc:AlternateContent xmlns:mc="http://schemas.openxmlformats.org/markup-compatibility/2006">
              <mc:Choice xmlns:v="urn:schemas-microsoft-com:vml" Requires="v">
                <p:oleObj spid="_x0000_s80990"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2"/>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7"/>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104886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7EAE-AF30-4C5C-B186-E430BBCFC5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F47672-7515-4DAE-A249-A04CFC8424C5}"/>
              </a:ext>
            </a:extLst>
          </p:cNvPr>
          <p:cNvSpPr>
            <a:spLocks noGrp="1"/>
          </p:cNvSpPr>
          <p:nvPr>
            <p:ph type="dt" sz="half" idx="10"/>
          </p:nvPr>
        </p:nvSpPr>
        <p:spPr/>
        <p:txBody>
          <a:bodyPr/>
          <a:lstStyle/>
          <a:p>
            <a:fld id="{540276A1-5A31-40C0-B086-AA9090B40AA0}" type="datetimeFigureOut">
              <a:rPr lang="en-US" smtClean="0"/>
              <a:t>3/5/2020</a:t>
            </a:fld>
            <a:endParaRPr lang="en-US"/>
          </a:p>
        </p:txBody>
      </p:sp>
      <p:sp>
        <p:nvSpPr>
          <p:cNvPr id="4" name="Footer Placeholder 3">
            <a:extLst>
              <a:ext uri="{FF2B5EF4-FFF2-40B4-BE49-F238E27FC236}">
                <a16:creationId xmlns:a16="http://schemas.microsoft.com/office/drawing/2014/main" id="{0AFC9069-FF8A-4CDA-96F2-4CAA05B377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757D1D-7D32-45AA-8BEE-F6DF161E51E5}"/>
              </a:ext>
            </a:extLst>
          </p:cNvPr>
          <p:cNvSpPr>
            <a:spLocks noGrp="1"/>
          </p:cNvSpPr>
          <p:nvPr>
            <p:ph type="sldNum" sz="quarter" idx="12"/>
          </p:nvPr>
        </p:nvSpPr>
        <p:spPr/>
        <p:txBody>
          <a:bodyPr/>
          <a:lstStyle/>
          <a:p>
            <a:fld id="{B3EF83FC-1B3A-4596-B4D9-C9DCF9E31860}" type="slidenum">
              <a:rPr lang="en-US" smtClean="0"/>
              <a:t>‹#›</a:t>
            </a:fld>
            <a:endParaRPr lang="en-US"/>
          </a:p>
        </p:txBody>
      </p:sp>
    </p:spTree>
    <p:extLst>
      <p:ext uri="{BB962C8B-B14F-4D97-AF65-F5344CB8AC3E}">
        <p14:creationId xmlns:p14="http://schemas.microsoft.com/office/powerpoint/2010/main" val="1893627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69902" y="436563"/>
            <a:ext cx="11645900" cy="671512"/>
          </a:xfrm>
        </p:spPr>
        <p:txBody>
          <a:bodyPr/>
          <a:lstStyle/>
          <a:p>
            <a:r>
              <a:rPr lang="en-US"/>
              <a:t>Click to edit Master title style</a:t>
            </a:r>
          </a:p>
        </p:txBody>
      </p:sp>
      <p:sp>
        <p:nvSpPr>
          <p:cNvPr id="3" name="Content Placeholder 2"/>
          <p:cNvSpPr>
            <a:spLocks noGrp="1"/>
          </p:cNvSpPr>
          <p:nvPr>
            <p:ph sz="half" idx="1"/>
          </p:nvPr>
        </p:nvSpPr>
        <p:spPr>
          <a:xfrm>
            <a:off x="863600" y="1962149"/>
            <a:ext cx="5099051" cy="39814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65853" y="1962151"/>
            <a:ext cx="5099049" cy="1914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65853" y="4029076"/>
            <a:ext cx="5099049" cy="1914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563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FE4474-C16C-439E-9CE9-0879825DA8E3}"/>
              </a:ext>
            </a:extLst>
          </p:cNvPr>
          <p:cNvSpPr>
            <a:spLocks noGrp="1"/>
          </p:cNvSpPr>
          <p:nvPr>
            <p:ph type="dt" sz="half" idx="10"/>
          </p:nvPr>
        </p:nvSpPr>
        <p:spPr/>
        <p:txBody>
          <a:bodyPr/>
          <a:lstStyle/>
          <a:p>
            <a:fld id="{8DAF90A0-F2C1-4CDB-B9DA-CF06F228E82A}" type="datetimeFigureOut">
              <a:rPr lang="en-US" smtClean="0"/>
              <a:t>3/5/2020</a:t>
            </a:fld>
            <a:endParaRPr lang="en-US"/>
          </a:p>
        </p:txBody>
      </p:sp>
      <p:sp>
        <p:nvSpPr>
          <p:cNvPr id="3" name="Footer Placeholder 2">
            <a:extLst>
              <a:ext uri="{FF2B5EF4-FFF2-40B4-BE49-F238E27FC236}">
                <a16:creationId xmlns:a16="http://schemas.microsoft.com/office/drawing/2014/main" id="{F6D3E856-2D3A-488E-AFA5-9D5459EA8C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235F95-5B06-486E-8A15-6525BF2F9970}"/>
              </a:ext>
            </a:extLst>
          </p:cNvPr>
          <p:cNvSpPr>
            <a:spLocks noGrp="1"/>
          </p:cNvSpPr>
          <p:nvPr>
            <p:ph type="sldNum" sz="quarter" idx="12"/>
          </p:nvPr>
        </p:nvSpPr>
        <p:spPr/>
        <p:txBody>
          <a:bodyPr/>
          <a:lstStyle/>
          <a:p>
            <a:fld id="{5AF05FCE-C73A-4035-8BA4-ECBFC9E9EA5D}" type="slidenum">
              <a:rPr lang="en-US" smtClean="0"/>
              <a:t>‹#›</a:t>
            </a:fld>
            <a:endParaRPr lang="en-US"/>
          </a:p>
        </p:txBody>
      </p:sp>
    </p:spTree>
    <p:extLst>
      <p:ext uri="{BB962C8B-B14F-4D97-AF65-F5344CB8AC3E}">
        <p14:creationId xmlns:p14="http://schemas.microsoft.com/office/powerpoint/2010/main" val="1081784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9902" y="436563"/>
            <a:ext cx="11645900" cy="671512"/>
          </a:xfrm>
        </p:spPr>
        <p:txBody>
          <a:bodyPr/>
          <a:lstStyle/>
          <a:p>
            <a:r>
              <a:rPr lang="en-US"/>
              <a:t>Click to edit Master title style</a:t>
            </a:r>
          </a:p>
        </p:txBody>
      </p:sp>
      <p:sp>
        <p:nvSpPr>
          <p:cNvPr id="3" name="Text Placeholder 2"/>
          <p:cNvSpPr>
            <a:spLocks noGrp="1"/>
          </p:cNvSpPr>
          <p:nvPr>
            <p:ph type="body" sz="half" idx="1"/>
          </p:nvPr>
        </p:nvSpPr>
        <p:spPr>
          <a:xfrm>
            <a:off x="863600" y="1962149"/>
            <a:ext cx="5099051" cy="39814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65853" y="1962149"/>
            <a:ext cx="5099049" cy="39814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5843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vmlDrawing" Target="../drawings/vmlDrawing1.v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268" name="think-cell Slide" r:id="rId23" imgW="270" imgH="270" progId="TCLayout.ActiveDocument.1">
                  <p:embed/>
                </p:oleObj>
              </mc:Choice>
              <mc:Fallback>
                <p:oleObj name="think-cell Slide" r:id="rId23" imgW="270" imgH="270" progId="TCLayout.ActiveDocument.1">
                  <p:embed/>
                  <p:pic>
                    <p:nvPicPr>
                      <p:cNvPr id="0" name="Picture 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Training Material</a:t>
            </a:r>
          </a:p>
        </p:txBody>
      </p:sp>
      <p:sp>
        <p:nvSpPr>
          <p:cNvPr id="9" name="Espace réservé du titre 8"/>
          <p:cNvSpPr>
            <a:spLocks noGrp="1"/>
          </p:cNvSpPr>
          <p:nvPr>
            <p:ph type="title"/>
          </p:nvPr>
        </p:nvSpPr>
        <p:spPr>
          <a:xfrm>
            <a:off x="227349" y="0"/>
            <a:ext cx="11125236" cy="720000"/>
          </a:xfrm>
          <a:prstGeom prst="rect">
            <a:avLst/>
          </a:prstGeom>
        </p:spPr>
        <p:txBody>
          <a:bodyPr vert="horz" lIns="0" tIns="180000" rIns="0" bIns="0" rtlCol="0" anchor="t">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82" r:id="rId2"/>
    <p:sldLayoutId id="2147483883" r:id="rId3"/>
    <p:sldLayoutId id="2147483884" r:id="rId4"/>
    <p:sldLayoutId id="2147483888" r:id="rId5"/>
    <p:sldLayoutId id="2147483889" r:id="rId6"/>
    <p:sldLayoutId id="2147483890" r:id="rId7"/>
    <p:sldLayoutId id="2147483893" r:id="rId8"/>
    <p:sldLayoutId id="2147483894" r:id="rId9"/>
    <p:sldLayoutId id="2147483895" r:id="rId10"/>
    <p:sldLayoutId id="2147483896" r:id="rId11"/>
    <p:sldLayoutId id="2147483897" r:id="rId12"/>
    <p:sldLayoutId id="2147483898" r:id="rId13"/>
    <p:sldLayoutId id="2147483899" r:id="rId14"/>
    <p:sldLayoutId id="2147483900" r:id="rId15"/>
    <p:sldLayoutId id="2147483901" r:id="rId16"/>
    <p:sldLayoutId id="2147483902" r:id="rId17"/>
    <p:sldLayoutId id="2147483903" r:id="rId18"/>
    <p:sldLayoutId id="2147483904" r:id="rId19"/>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82" userDrawn="1">
          <p15:clr>
            <a:srgbClr val="F26B43"/>
          </p15:clr>
        </p15:guide>
        <p15:guide id="2" pos="7506">
          <p15:clr>
            <a:srgbClr val="F26B43"/>
          </p15:clr>
        </p15:guide>
        <p15:guide id="3" orient="horz" pos="4110" userDrawn="1">
          <p15:clr>
            <a:srgbClr val="F26B43"/>
          </p15:clr>
        </p15:guide>
        <p15:guide id="4" pos="143">
          <p15:clr>
            <a:srgbClr val="F26B43"/>
          </p15:clr>
        </p15:guide>
        <p15:guide id="5" orient="horz" pos="61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19C2595-EFCA-4772-99E1-A517880C7F2A}"/>
              </a:ext>
            </a:extLst>
          </p:cNvPr>
          <p:cNvSpPr>
            <a:spLocks noGrp="1"/>
          </p:cNvSpPr>
          <p:nvPr>
            <p:ph type="body" sz="quarter" idx="11"/>
          </p:nvPr>
        </p:nvSpPr>
        <p:spPr/>
        <p:txBody>
          <a:bodyPr/>
          <a:lstStyle/>
          <a:p>
            <a:r>
              <a:rPr lang="en-US" dirty="0"/>
              <a:t>Cash Journal</a:t>
            </a:r>
          </a:p>
        </p:txBody>
      </p:sp>
      <p:sp>
        <p:nvSpPr>
          <p:cNvPr id="4" name="Subtitle 3">
            <a:extLst>
              <a:ext uri="{FF2B5EF4-FFF2-40B4-BE49-F238E27FC236}">
                <a16:creationId xmlns:a16="http://schemas.microsoft.com/office/drawing/2014/main" id="{842FEBBC-6E56-45E1-BD0A-EA28D3239C0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02568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Cash Journal</a:t>
            </a:r>
          </a:p>
        </p:txBody>
      </p:sp>
      <p:sp>
        <p:nvSpPr>
          <p:cNvPr id="4" name="Rectangle 3">
            <a:extLst>
              <a:ext uri="{FF2B5EF4-FFF2-40B4-BE49-F238E27FC236}">
                <a16:creationId xmlns:a16="http://schemas.microsoft.com/office/drawing/2014/main" id="{8167D2C4-620F-4AFE-AF04-DD0F0F8AF7A6}"/>
              </a:ext>
            </a:extLst>
          </p:cNvPr>
          <p:cNvSpPr/>
          <p:nvPr/>
        </p:nvSpPr>
        <p:spPr>
          <a:xfrm>
            <a:off x="227349" y="1028343"/>
            <a:ext cx="11688426" cy="3693319"/>
          </a:xfrm>
          <a:prstGeom prst="rect">
            <a:avLst/>
          </a:prstGeom>
        </p:spPr>
        <p:txBody>
          <a:bodyPr wrap="square">
            <a:spAutoFit/>
          </a:bodyPr>
          <a:lstStyle/>
          <a:p>
            <a:pPr>
              <a:spcBef>
                <a:spcPts val="1800"/>
              </a:spcBef>
            </a:pPr>
            <a:r>
              <a:rPr lang="en-US" sz="1600" b="1" dirty="0"/>
              <a:t>Important points</a:t>
            </a:r>
          </a:p>
          <a:p>
            <a:pPr marL="380990" indent="-380990">
              <a:spcBef>
                <a:spcPts val="1800"/>
              </a:spcBef>
              <a:buClr>
                <a:schemeClr val="accent1"/>
              </a:buClr>
              <a:buFont typeface="Wingdings" panose="05000000000000000000" pitchFamily="2" charset="2"/>
              <a:buChar char="§"/>
            </a:pPr>
            <a:r>
              <a:rPr lang="en-US" sz="1600" dirty="0"/>
              <a:t>The cash journal is a subsidiary ledger in Bank Accounting to manage cash transactions within the organization. It can be used independently of other posting transactions</a:t>
            </a:r>
          </a:p>
          <a:p>
            <a:pPr marL="380990" indent="-380990">
              <a:spcBef>
                <a:spcPts val="1800"/>
              </a:spcBef>
              <a:buClr>
                <a:schemeClr val="accent1"/>
              </a:buClr>
              <a:buFont typeface="Wingdings" panose="05000000000000000000" pitchFamily="2" charset="2"/>
              <a:buChar char="§"/>
            </a:pPr>
            <a:r>
              <a:rPr lang="en-US" sz="1600" dirty="0"/>
              <a:t>The opening and closing balances, as well as the cash receipts and expenditures, are automatically recorded and displayed</a:t>
            </a:r>
          </a:p>
          <a:p>
            <a:pPr marL="380990" indent="-380990">
              <a:spcBef>
                <a:spcPts val="1800"/>
              </a:spcBef>
              <a:buClr>
                <a:schemeClr val="accent1"/>
              </a:buClr>
              <a:buFont typeface="Wingdings" panose="05000000000000000000" pitchFamily="2" charset="2"/>
              <a:buChar char="§"/>
            </a:pPr>
            <a:r>
              <a:rPr lang="en-US" sz="1600" dirty="0"/>
              <a:t>Multiple cash journals can exist within each company code</a:t>
            </a:r>
          </a:p>
          <a:p>
            <a:pPr marL="380990" indent="-380990">
              <a:spcBef>
                <a:spcPts val="1800"/>
              </a:spcBef>
              <a:buClr>
                <a:schemeClr val="accent1"/>
              </a:buClr>
              <a:buFont typeface="Wingdings" panose="05000000000000000000" pitchFamily="2" charset="2"/>
              <a:buChar char="§"/>
            </a:pPr>
            <a:r>
              <a:rPr lang="en-US" sz="1600" dirty="0"/>
              <a:t>Create a separate cash journal for each currency</a:t>
            </a:r>
          </a:p>
          <a:p>
            <a:pPr marL="380990" indent="-380990">
              <a:spcBef>
                <a:spcPts val="1800"/>
              </a:spcBef>
              <a:buClr>
                <a:schemeClr val="accent1"/>
              </a:buClr>
              <a:buFont typeface="Wingdings" panose="05000000000000000000" pitchFamily="2" charset="2"/>
              <a:buChar char="§"/>
            </a:pPr>
            <a:r>
              <a:rPr lang="en-US" sz="1600" dirty="0"/>
              <a:t>Post to customer, vendor and general ledger accounts</a:t>
            </a:r>
          </a:p>
          <a:p>
            <a:pPr marL="380990" indent="-380990">
              <a:spcBef>
                <a:spcPts val="1800"/>
              </a:spcBef>
              <a:buClr>
                <a:schemeClr val="accent1"/>
              </a:buClr>
              <a:buFont typeface="Wingdings" panose="05000000000000000000" pitchFamily="2" charset="2"/>
              <a:buChar char="§"/>
            </a:pPr>
            <a:r>
              <a:rPr lang="en-US" sz="1600" dirty="0"/>
              <a:t>Choose a random number for cash journal identification (a four-digit alphanumeric key)</a:t>
            </a:r>
          </a:p>
        </p:txBody>
      </p:sp>
    </p:spTree>
    <p:extLst>
      <p:ext uri="{BB962C8B-B14F-4D97-AF65-F5344CB8AC3E}">
        <p14:creationId xmlns:p14="http://schemas.microsoft.com/office/powerpoint/2010/main" val="4281716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Cash Journal</a:t>
            </a:r>
          </a:p>
        </p:txBody>
      </p:sp>
      <p:sp>
        <p:nvSpPr>
          <p:cNvPr id="4" name="Rectangle 3">
            <a:extLst>
              <a:ext uri="{FF2B5EF4-FFF2-40B4-BE49-F238E27FC236}">
                <a16:creationId xmlns:a16="http://schemas.microsoft.com/office/drawing/2014/main" id="{9BED93A8-BD8B-4B37-AAC4-DBC6DF61C863}"/>
              </a:ext>
            </a:extLst>
          </p:cNvPr>
          <p:cNvSpPr/>
          <p:nvPr/>
        </p:nvSpPr>
        <p:spPr>
          <a:xfrm>
            <a:off x="227349" y="980728"/>
            <a:ext cx="11688426" cy="4893647"/>
          </a:xfrm>
          <a:prstGeom prst="rect">
            <a:avLst/>
          </a:prstGeom>
        </p:spPr>
        <p:txBody>
          <a:bodyPr wrap="square">
            <a:spAutoFit/>
          </a:bodyPr>
          <a:lstStyle/>
          <a:p>
            <a:pPr>
              <a:spcBef>
                <a:spcPts val="1800"/>
              </a:spcBef>
              <a:buClr>
                <a:schemeClr val="accent1"/>
              </a:buClr>
            </a:pPr>
            <a:r>
              <a:rPr lang="en-US" sz="1600" dirty="0"/>
              <a:t>You have the following options:</a:t>
            </a:r>
          </a:p>
          <a:p>
            <a:pPr marL="380990" indent="-380990">
              <a:spcBef>
                <a:spcPts val="1800"/>
              </a:spcBef>
              <a:buClr>
                <a:schemeClr val="accent1"/>
              </a:buClr>
              <a:buFont typeface="Wingdings" panose="05000000000000000000" pitchFamily="2" charset="2"/>
              <a:buChar char="§"/>
            </a:pPr>
            <a:r>
              <a:rPr lang="en-US" sz="1600" dirty="0"/>
              <a:t>Entering, saving, and posting cash journal entries</a:t>
            </a:r>
          </a:p>
          <a:p>
            <a:pPr marL="380990" indent="-380990">
              <a:spcBef>
                <a:spcPts val="1800"/>
              </a:spcBef>
              <a:buClr>
                <a:schemeClr val="accent1"/>
              </a:buClr>
              <a:buFont typeface="Wingdings" panose="05000000000000000000" pitchFamily="2" charset="2"/>
              <a:buChar char="§"/>
            </a:pPr>
            <a:r>
              <a:rPr lang="en-US" sz="1600" dirty="0"/>
              <a:t>You can save cash journal entries locally in the cash journal. The system also calculates the balances. The cash journal entries saved are then posted to the general ledger</a:t>
            </a:r>
          </a:p>
          <a:p>
            <a:pPr marL="380990" indent="-380990">
              <a:spcBef>
                <a:spcPts val="1800"/>
              </a:spcBef>
              <a:buClr>
                <a:schemeClr val="accent1"/>
              </a:buClr>
              <a:buFont typeface="Wingdings" panose="05000000000000000000" pitchFamily="2" charset="2"/>
              <a:buChar char="§"/>
            </a:pPr>
            <a:r>
              <a:rPr lang="en-US" sz="1600" dirty="0"/>
              <a:t>For a cash journal document, you can carry out CO account assignments, and have taxes, including withholding taxes, calculated by the system with reference to business transactions, taking account of tax jurisdiction codes, for example</a:t>
            </a:r>
          </a:p>
          <a:p>
            <a:pPr marL="380990" indent="-380990">
              <a:spcBef>
                <a:spcPts val="1800"/>
              </a:spcBef>
              <a:buClr>
                <a:schemeClr val="accent1"/>
              </a:buClr>
              <a:buFont typeface="Wingdings" panose="05000000000000000000" pitchFamily="2" charset="2"/>
              <a:buChar char="§"/>
            </a:pPr>
            <a:r>
              <a:rPr lang="en-US" sz="1600" dirty="0"/>
              <a:t>You can also display the follow-on documents arising for the cash journal entries posted</a:t>
            </a:r>
          </a:p>
          <a:p>
            <a:pPr marL="380990" indent="-380990">
              <a:spcBef>
                <a:spcPts val="1800"/>
              </a:spcBef>
              <a:buClr>
                <a:schemeClr val="accent1"/>
              </a:buClr>
              <a:buFont typeface="Wingdings" panose="05000000000000000000" pitchFamily="2" charset="2"/>
              <a:buChar char="§"/>
            </a:pPr>
            <a:r>
              <a:rPr lang="en-US" sz="1600" dirty="0"/>
              <a:t>As well as defining cash journal business transactions in Customizing</a:t>
            </a:r>
          </a:p>
          <a:p>
            <a:pPr marL="380990" indent="-380990">
              <a:spcBef>
                <a:spcPts val="1800"/>
              </a:spcBef>
              <a:buClr>
                <a:schemeClr val="accent1"/>
              </a:buClr>
              <a:buFont typeface="Wingdings" panose="05000000000000000000" pitchFamily="2" charset="2"/>
              <a:buChar char="§"/>
            </a:pPr>
            <a:r>
              <a:rPr lang="en-US" sz="1600" dirty="0"/>
              <a:t>Printing the cash journal</a:t>
            </a:r>
          </a:p>
          <a:p>
            <a:pPr marL="380990" indent="-380990">
              <a:spcBef>
                <a:spcPts val="1800"/>
              </a:spcBef>
              <a:buClr>
                <a:schemeClr val="accent1"/>
              </a:buClr>
              <a:buFont typeface="Wingdings" panose="05000000000000000000" pitchFamily="2" charset="2"/>
              <a:buChar char="§"/>
            </a:pPr>
            <a:r>
              <a:rPr lang="en-US" sz="1600" dirty="0"/>
              <a:t>Printing receipts</a:t>
            </a:r>
          </a:p>
          <a:p>
            <a:pPr marL="380990" indent="-380990">
              <a:spcBef>
                <a:spcPts val="1800"/>
              </a:spcBef>
              <a:buClr>
                <a:schemeClr val="accent1"/>
              </a:buClr>
              <a:buFont typeface="Wingdings" panose="05000000000000000000" pitchFamily="2" charset="2"/>
              <a:buChar char="§"/>
            </a:pPr>
            <a:r>
              <a:rPr lang="en-US" sz="1600" dirty="0"/>
              <a:t>Displaying all cash journal documents that have been deleted</a:t>
            </a:r>
          </a:p>
        </p:txBody>
      </p:sp>
    </p:spTree>
    <p:extLst>
      <p:ext uri="{BB962C8B-B14F-4D97-AF65-F5344CB8AC3E}">
        <p14:creationId xmlns:p14="http://schemas.microsoft.com/office/powerpoint/2010/main" val="3787767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Cash Journal Activity Flow</a:t>
            </a:r>
          </a:p>
        </p:txBody>
      </p:sp>
      <p:pic>
        <p:nvPicPr>
          <p:cNvPr id="4" name="Picture 3">
            <a:extLst>
              <a:ext uri="{FF2B5EF4-FFF2-40B4-BE49-F238E27FC236}">
                <a16:creationId xmlns:a16="http://schemas.microsoft.com/office/drawing/2014/main" id="{679C3064-F19D-41C3-93C8-A67988018C9C}"/>
              </a:ext>
            </a:extLst>
          </p:cNvPr>
          <p:cNvPicPr>
            <a:picLocks noChangeAspect="1"/>
          </p:cNvPicPr>
          <p:nvPr/>
        </p:nvPicPr>
        <p:blipFill>
          <a:blip r:embed="rId2"/>
          <a:stretch>
            <a:fillRect/>
          </a:stretch>
        </p:blipFill>
        <p:spPr>
          <a:xfrm>
            <a:off x="562041" y="1063622"/>
            <a:ext cx="11067918" cy="542521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11488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8"/>
          <p:cNvSpPr>
            <a:spLocks noGrp="1"/>
          </p:cNvSpPr>
          <p:nvPr>
            <p:ph type="title"/>
          </p:nvPr>
        </p:nvSpPr>
        <p:spPr/>
        <p:txBody>
          <a:bodyPr/>
          <a:lstStyle/>
          <a:p>
            <a:r>
              <a:rPr lang="en-US" dirty="0"/>
              <a:t>Cash Journal	</a:t>
            </a:r>
          </a:p>
        </p:txBody>
      </p:sp>
      <p:sp>
        <p:nvSpPr>
          <p:cNvPr id="5" name="Rectangle 4">
            <a:extLst>
              <a:ext uri="{FF2B5EF4-FFF2-40B4-BE49-F238E27FC236}">
                <a16:creationId xmlns:a16="http://schemas.microsoft.com/office/drawing/2014/main" id="{23A35FCA-12C9-4BEE-97BC-D51A3D82B395}"/>
              </a:ext>
            </a:extLst>
          </p:cNvPr>
          <p:cNvSpPr/>
          <p:nvPr/>
        </p:nvSpPr>
        <p:spPr>
          <a:xfrm>
            <a:off x="227013" y="764704"/>
            <a:ext cx="11688762" cy="5724644"/>
          </a:xfrm>
          <a:prstGeom prst="rect">
            <a:avLst/>
          </a:prstGeom>
        </p:spPr>
        <p:txBody>
          <a:bodyPr wrap="square">
            <a:spAutoFit/>
          </a:bodyPr>
          <a:lstStyle/>
          <a:p>
            <a:pPr>
              <a:spcBef>
                <a:spcPts val="1200"/>
              </a:spcBef>
            </a:pPr>
            <a:r>
              <a:rPr lang="en-US" sz="1600" dirty="0"/>
              <a:t>You can define new business transactions for the cash journal in two places: </a:t>
            </a:r>
          </a:p>
          <a:p>
            <a:pPr marL="358775" indent="-358775">
              <a:spcBef>
                <a:spcPts val="1200"/>
              </a:spcBef>
              <a:buClr>
                <a:schemeClr val="accent1"/>
              </a:buClr>
              <a:buFont typeface="+mj-lt"/>
              <a:buAutoNum type="arabicPeriod"/>
            </a:pPr>
            <a:r>
              <a:rPr lang="en-US" sz="1600" dirty="0"/>
              <a:t>In the cash journal itself or </a:t>
            </a:r>
          </a:p>
          <a:p>
            <a:pPr marL="358775" indent="-358775">
              <a:spcBef>
                <a:spcPts val="1200"/>
              </a:spcBef>
              <a:buClr>
                <a:schemeClr val="accent1"/>
              </a:buClr>
              <a:buFont typeface="+mj-lt"/>
              <a:buAutoNum type="arabicPeriod"/>
            </a:pPr>
            <a:r>
              <a:rPr lang="en-US" sz="1600" dirty="0"/>
              <a:t>In the Implementation Guide (IMG)</a:t>
            </a:r>
          </a:p>
          <a:p>
            <a:pPr>
              <a:spcBef>
                <a:spcPts val="1200"/>
              </a:spcBef>
            </a:pPr>
            <a:r>
              <a:rPr lang="en-US" sz="1600" b="1" dirty="0"/>
              <a:t>To create a business transaction, following settings to be made:</a:t>
            </a:r>
          </a:p>
          <a:p>
            <a:pPr marL="342900" indent="-342900">
              <a:spcBef>
                <a:spcPts val="1200"/>
              </a:spcBef>
              <a:buClr>
                <a:schemeClr val="accent1"/>
              </a:buClr>
              <a:buFont typeface="Wingdings" panose="05000000000000000000" pitchFamily="2" charset="2"/>
              <a:buChar char="§"/>
            </a:pPr>
            <a:r>
              <a:rPr lang="en-US" sz="1600" dirty="0"/>
              <a:t>The company code in which the business transaction should be created</a:t>
            </a:r>
          </a:p>
          <a:p>
            <a:pPr marL="342900" indent="-342900">
              <a:spcBef>
                <a:spcPts val="1200"/>
              </a:spcBef>
              <a:buClr>
                <a:schemeClr val="accent1"/>
              </a:buClr>
              <a:buFont typeface="Wingdings" panose="05000000000000000000" pitchFamily="2" charset="2"/>
              <a:buChar char="§"/>
            </a:pPr>
            <a:r>
              <a:rPr lang="en-US" sz="1600" dirty="0"/>
              <a:t>The type of business transaction</a:t>
            </a:r>
          </a:p>
          <a:p>
            <a:pPr marL="342900" indent="-342900">
              <a:spcBef>
                <a:spcPts val="1200"/>
              </a:spcBef>
              <a:buClr>
                <a:schemeClr val="accent1"/>
              </a:buClr>
              <a:buFont typeface="Wingdings" panose="05000000000000000000" pitchFamily="2" charset="2"/>
              <a:buChar char="§"/>
            </a:pPr>
            <a:r>
              <a:rPr lang="en-US" sz="1600" dirty="0"/>
              <a:t>Specify tax codes for the business transactions E (Expense) and R (Revenue)</a:t>
            </a:r>
          </a:p>
          <a:p>
            <a:pPr marL="342900" indent="-342900">
              <a:spcBef>
                <a:spcPts val="1200"/>
              </a:spcBef>
              <a:buClr>
                <a:schemeClr val="accent1"/>
              </a:buClr>
              <a:buFont typeface="Wingdings" panose="05000000000000000000" pitchFamily="2" charset="2"/>
              <a:buChar char="§"/>
            </a:pPr>
            <a:r>
              <a:rPr lang="en-US" sz="1600" dirty="0"/>
              <a:t>For business transaction categories E, R, C, and B, you can set an indicator to enable the general ledger account for the business transaction to be changed when the document is entered. In this case, the general ledger account is only a default value</a:t>
            </a:r>
          </a:p>
          <a:p>
            <a:pPr marL="342900" indent="-342900">
              <a:spcBef>
                <a:spcPts val="1200"/>
              </a:spcBef>
              <a:buClr>
                <a:schemeClr val="accent1"/>
              </a:buClr>
              <a:buFont typeface="Wingdings" panose="05000000000000000000" pitchFamily="2" charset="2"/>
              <a:buChar char="§"/>
            </a:pPr>
            <a:r>
              <a:rPr lang="en-US" sz="1600" dirty="0"/>
              <a:t>For business transaction categories E and R, you can set and indicator to enable the tax code for the business transaction to be changed when the document is entered. If no tax code has been defined, you have to specify one (if required for the account) when you create the document</a:t>
            </a:r>
          </a:p>
          <a:p>
            <a:pPr marL="342900" indent="-342900">
              <a:spcBef>
                <a:spcPts val="1200"/>
              </a:spcBef>
              <a:buClr>
                <a:schemeClr val="accent1"/>
              </a:buClr>
              <a:buFont typeface="Wingdings" panose="05000000000000000000" pitchFamily="2" charset="2"/>
              <a:buChar char="§"/>
            </a:pPr>
            <a:r>
              <a:rPr lang="en-US" sz="1600" dirty="0"/>
              <a:t>Once saved, the business transaction is assigned a number automatically</a:t>
            </a:r>
          </a:p>
          <a:p>
            <a:pPr marL="342900" indent="-342900">
              <a:spcBef>
                <a:spcPts val="1200"/>
              </a:spcBef>
              <a:buClr>
                <a:schemeClr val="accent1"/>
              </a:buClr>
              <a:buFont typeface="Wingdings" panose="05000000000000000000" pitchFamily="2" charset="2"/>
              <a:buChar char="§"/>
            </a:pPr>
            <a:r>
              <a:rPr lang="en-US" sz="1600" dirty="0"/>
              <a:t>During document entry, the business transaction can be called up by its name or its number</a:t>
            </a:r>
          </a:p>
          <a:p>
            <a:pPr marL="342900" indent="-342900">
              <a:spcBef>
                <a:spcPts val="1200"/>
              </a:spcBef>
              <a:buClr>
                <a:schemeClr val="accent1"/>
              </a:buClr>
              <a:buFont typeface="Wingdings" panose="05000000000000000000" pitchFamily="2" charset="2"/>
              <a:buChar char="§"/>
            </a:pPr>
            <a:r>
              <a:rPr lang="en-US" sz="1600" dirty="0"/>
              <a:t>You can set an indicator that blocks the business transaction for further postings</a:t>
            </a:r>
          </a:p>
        </p:txBody>
      </p:sp>
    </p:spTree>
    <p:extLst>
      <p:ext uri="{BB962C8B-B14F-4D97-AF65-F5344CB8AC3E}">
        <p14:creationId xmlns:p14="http://schemas.microsoft.com/office/powerpoint/2010/main" val="1462309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Cash Journal Enjoy Transaction Screen</a:t>
            </a:r>
          </a:p>
        </p:txBody>
      </p:sp>
      <p:pic>
        <p:nvPicPr>
          <p:cNvPr id="94210" name="Picture 2"/>
          <p:cNvPicPr>
            <a:picLocks noChangeAspect="1" noChangeArrowheads="1"/>
          </p:cNvPicPr>
          <p:nvPr/>
        </p:nvPicPr>
        <p:blipFill>
          <a:blip r:embed="rId2" cstate="print"/>
          <a:stretch>
            <a:fillRect/>
          </a:stretch>
        </p:blipFill>
        <p:spPr bwMode="auto">
          <a:xfrm>
            <a:off x="1328056" y="1005648"/>
            <a:ext cx="9535888" cy="549089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72763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12"/>
          <p:cNvSpPr>
            <a:spLocks/>
          </p:cNvSpPr>
          <p:nvPr/>
        </p:nvSpPr>
        <p:spPr bwMode="auto">
          <a:xfrm>
            <a:off x="7363094" y="1063183"/>
            <a:ext cx="4558862" cy="2708434"/>
          </a:xfrm>
          <a:prstGeom prst="rect">
            <a:avLst/>
          </a:prstGeom>
          <a:noFill/>
          <a:ln w="9525">
            <a:noFill/>
            <a:miter lim="800000"/>
            <a:headEnd/>
            <a:tailEnd/>
          </a:ln>
        </p:spPr>
        <p:txBody>
          <a:bodyPr>
            <a:spAutoFit/>
          </a:bodyPr>
          <a:lstStyle/>
          <a:p>
            <a:pPr marL="446088" lvl="1" indent="-446088">
              <a:spcBef>
                <a:spcPts val="2400"/>
              </a:spcBef>
              <a:buClr>
                <a:schemeClr val="accent1"/>
              </a:buClr>
              <a:buSzPct val="100000"/>
              <a:buFont typeface="+mj-lt"/>
              <a:buAutoNum type="arabicPeriod"/>
              <a:defRPr/>
            </a:pPr>
            <a:r>
              <a:rPr lang="en-US" dirty="0">
                <a:latin typeface="+mj-lt"/>
              </a:rPr>
              <a:t>Cash Journal: Overview</a:t>
            </a:r>
          </a:p>
          <a:p>
            <a:pPr marL="446088" lvl="1" indent="-446088">
              <a:spcBef>
                <a:spcPts val="2400"/>
              </a:spcBef>
              <a:buClr>
                <a:schemeClr val="accent1"/>
              </a:buClr>
              <a:buSzPct val="100000"/>
              <a:buFont typeface="+mj-lt"/>
              <a:buAutoNum type="arabicPeriod"/>
              <a:defRPr/>
            </a:pPr>
            <a:r>
              <a:rPr lang="en-US" dirty="0">
                <a:latin typeface="+mj-lt"/>
              </a:rPr>
              <a:t>Cash Journal: Configuration</a:t>
            </a:r>
          </a:p>
          <a:p>
            <a:pPr marL="446088" lvl="1" indent="-446088">
              <a:spcBef>
                <a:spcPts val="2400"/>
              </a:spcBef>
              <a:buClr>
                <a:schemeClr val="accent1"/>
              </a:buClr>
              <a:buSzPct val="100000"/>
              <a:buFont typeface="+mj-lt"/>
              <a:buAutoNum type="arabicPeriod"/>
              <a:defRPr/>
            </a:pPr>
            <a:r>
              <a:rPr lang="en-US" dirty="0">
                <a:latin typeface="+mj-lt"/>
              </a:rPr>
              <a:t>Posting Documents</a:t>
            </a:r>
          </a:p>
          <a:p>
            <a:pPr marL="446088" lvl="1" indent="-446088">
              <a:spcBef>
                <a:spcPts val="2400"/>
              </a:spcBef>
              <a:buClr>
                <a:schemeClr val="accent1"/>
              </a:buClr>
              <a:buSzPct val="100000"/>
              <a:buFont typeface="+mj-lt"/>
              <a:buAutoNum type="arabicPeriod"/>
              <a:defRPr/>
            </a:pPr>
            <a:r>
              <a:rPr lang="en-US" dirty="0">
                <a:latin typeface="+mj-lt"/>
              </a:rPr>
              <a:t>Important Points</a:t>
            </a:r>
          </a:p>
          <a:p>
            <a:pPr marL="446088" lvl="1" indent="-446088">
              <a:spcBef>
                <a:spcPts val="2400"/>
              </a:spcBef>
              <a:buClr>
                <a:schemeClr val="accent1"/>
              </a:buClr>
              <a:buSzPct val="100000"/>
              <a:buFont typeface="+mj-lt"/>
              <a:buAutoNum type="arabicPeriod"/>
              <a:defRPr/>
            </a:pPr>
            <a:r>
              <a:rPr lang="en-US" dirty="0">
                <a:latin typeface="+mj-lt"/>
              </a:rPr>
              <a:t>Activity Flow</a:t>
            </a:r>
          </a:p>
        </p:txBody>
      </p:sp>
      <p:sp>
        <p:nvSpPr>
          <p:cNvPr id="4" name="Text Placeholder 3">
            <a:extLst>
              <a:ext uri="{FF2B5EF4-FFF2-40B4-BE49-F238E27FC236}">
                <a16:creationId xmlns:a16="http://schemas.microsoft.com/office/drawing/2014/main" id="{27087938-FA2A-429C-939F-F16D1BB00FEA}"/>
              </a:ext>
            </a:extLst>
          </p:cNvPr>
          <p:cNvSpPr>
            <a:spLocks noGrp="1"/>
          </p:cNvSpPr>
          <p:nvPr>
            <p:ph type="body" sz="quarter" idx="11"/>
          </p:nvPr>
        </p:nvSpPr>
        <p:spPr/>
        <p:txBody>
          <a:bodyPr/>
          <a:lstStyle/>
          <a:p>
            <a:r>
              <a:rPr lang="en-US" dirty="0"/>
              <a:t>Contents</a:t>
            </a:r>
          </a:p>
        </p:txBody>
      </p:sp>
    </p:spTree>
    <p:extLst>
      <p:ext uri="{BB962C8B-B14F-4D97-AF65-F5344CB8AC3E}">
        <p14:creationId xmlns:p14="http://schemas.microsoft.com/office/powerpoint/2010/main" val="2105339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Cash Journal</a:t>
            </a:r>
          </a:p>
        </p:txBody>
      </p:sp>
      <p:sp>
        <p:nvSpPr>
          <p:cNvPr id="3" name="Rectangle 2"/>
          <p:cNvSpPr/>
          <p:nvPr/>
        </p:nvSpPr>
        <p:spPr>
          <a:xfrm>
            <a:off x="227349" y="987420"/>
            <a:ext cx="11688761" cy="2769989"/>
          </a:xfrm>
          <a:prstGeom prst="rect">
            <a:avLst/>
          </a:prstGeom>
        </p:spPr>
        <p:txBody>
          <a:bodyPr wrap="square">
            <a:spAutoFit/>
          </a:bodyPr>
          <a:lstStyle/>
          <a:p>
            <a:pPr marL="358775" indent="-358775">
              <a:spcBef>
                <a:spcPts val="1800"/>
              </a:spcBef>
              <a:buClr>
                <a:schemeClr val="accent1"/>
              </a:buClr>
              <a:buFont typeface="Wingdings" panose="05000000000000000000" pitchFamily="2" charset="2"/>
              <a:buChar char="§"/>
              <a:defRPr/>
            </a:pPr>
            <a:r>
              <a:rPr lang="en-US" sz="1600" dirty="0"/>
              <a:t>The Cash Journal is a sub ledger of Bank Accounting. It is used to manage a company's cash transactions. The system automatically calculates and displays the opening and closing balances, and the receipts and payments totals. You can run several cash journals for each company code. You can also carry out postings to G/L accounts, as well as vendor and customer accounts</a:t>
            </a:r>
          </a:p>
          <a:p>
            <a:pPr marL="358775" indent="-358775">
              <a:spcBef>
                <a:spcPts val="1800"/>
              </a:spcBef>
              <a:buClr>
                <a:schemeClr val="accent1"/>
              </a:buClr>
              <a:buFont typeface="Wingdings" panose="05000000000000000000" pitchFamily="2" charset="2"/>
              <a:buChar char="§"/>
              <a:defRPr/>
            </a:pPr>
            <a:r>
              <a:rPr lang="en-US" sz="1600" dirty="0"/>
              <a:t>You should run a separate cash journal for each currency</a:t>
            </a:r>
          </a:p>
          <a:p>
            <a:pPr marL="358775" indent="-358775">
              <a:spcBef>
                <a:spcPts val="1800"/>
              </a:spcBef>
              <a:buClr>
                <a:schemeClr val="accent1"/>
              </a:buClr>
              <a:buFont typeface="Wingdings" panose="05000000000000000000" pitchFamily="2" charset="2"/>
              <a:buChar char="§"/>
              <a:defRPr/>
            </a:pPr>
            <a:r>
              <a:rPr lang="en-US" sz="1600" dirty="0"/>
              <a:t>You can use the cash journal independently of other posting transactions. You can enter amounts in different currencies. In a two-step procedure, you save the entries in the cash journal before they are transferred to Financial Accounting. After this transfer, the cash journal postings correspond to the FI documents</a:t>
            </a:r>
          </a:p>
        </p:txBody>
      </p:sp>
    </p:spTree>
    <p:extLst>
      <p:ext uri="{BB962C8B-B14F-4D97-AF65-F5344CB8AC3E}">
        <p14:creationId xmlns:p14="http://schemas.microsoft.com/office/powerpoint/2010/main" val="2124681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Cash Journal – Configuration</a:t>
            </a:r>
          </a:p>
        </p:txBody>
      </p:sp>
      <p:sp>
        <p:nvSpPr>
          <p:cNvPr id="3" name="Rectangle 2"/>
          <p:cNvSpPr/>
          <p:nvPr/>
        </p:nvSpPr>
        <p:spPr>
          <a:xfrm>
            <a:off x="227349" y="987420"/>
            <a:ext cx="5652627" cy="5155257"/>
          </a:xfrm>
          <a:prstGeom prst="rect">
            <a:avLst/>
          </a:prstGeom>
        </p:spPr>
        <p:txBody>
          <a:bodyPr wrap="square">
            <a:spAutoFit/>
          </a:bodyPr>
          <a:lstStyle/>
          <a:p>
            <a:pPr marL="358775" indent="-358775">
              <a:spcBef>
                <a:spcPts val="1800"/>
              </a:spcBef>
              <a:buClr>
                <a:schemeClr val="accent1"/>
              </a:buClr>
              <a:buFont typeface="Wingdings" panose="05000000000000000000" pitchFamily="2" charset="2"/>
              <a:buChar char="§"/>
              <a:defRPr/>
            </a:pPr>
            <a:r>
              <a:rPr lang="en-US" sz="1600" dirty="0"/>
              <a:t>Create G/L Account for Cash Journal</a:t>
            </a:r>
          </a:p>
          <a:p>
            <a:pPr marL="358775" indent="-358775">
              <a:spcBef>
                <a:spcPts val="1800"/>
              </a:spcBef>
              <a:buClr>
                <a:schemeClr val="accent1"/>
              </a:buClr>
              <a:buFont typeface="Wingdings" panose="05000000000000000000" pitchFamily="2" charset="2"/>
              <a:buChar char="§"/>
              <a:defRPr/>
            </a:pPr>
            <a:r>
              <a:rPr lang="en-US" sz="1600" dirty="0"/>
              <a:t>In this activity, you create a G/L account, for example 100000, for the cash journal in the required company code</a:t>
            </a:r>
          </a:p>
          <a:p>
            <a:pPr marL="358775" indent="-358775">
              <a:spcBef>
                <a:spcPts val="1800"/>
              </a:spcBef>
              <a:buClr>
                <a:schemeClr val="accent1"/>
              </a:buClr>
              <a:buFont typeface="Wingdings" panose="05000000000000000000" pitchFamily="2" charset="2"/>
              <a:buChar char="§"/>
              <a:defRPr/>
            </a:pPr>
            <a:r>
              <a:rPr lang="en-US" sz="1600" dirty="0"/>
              <a:t>Ensure that the account:</a:t>
            </a:r>
          </a:p>
          <a:p>
            <a:pPr marL="719138" indent="-358775">
              <a:spcBef>
                <a:spcPts val="1800"/>
              </a:spcBef>
              <a:buClr>
                <a:schemeClr val="accent2"/>
              </a:buClr>
              <a:buFont typeface="Arial" panose="020B0604020202020204" pitchFamily="34" charset="0"/>
              <a:buChar char="•"/>
              <a:defRPr/>
            </a:pPr>
            <a:r>
              <a:rPr lang="en-US" sz="1600" dirty="0"/>
              <a:t>Can only be posted to automatically</a:t>
            </a:r>
          </a:p>
          <a:p>
            <a:pPr marL="719138" indent="-358775">
              <a:spcBef>
                <a:spcPts val="1800"/>
              </a:spcBef>
              <a:buClr>
                <a:schemeClr val="accent2"/>
              </a:buClr>
              <a:buFont typeface="Arial" panose="020B0604020202020204" pitchFamily="34" charset="0"/>
              <a:buChar char="•"/>
              <a:defRPr/>
            </a:pPr>
            <a:r>
              <a:rPr lang="en-US" sz="1600" dirty="0"/>
              <a:t>Displays a unique account currency</a:t>
            </a:r>
          </a:p>
          <a:p>
            <a:pPr marL="358775" indent="-358775">
              <a:spcBef>
                <a:spcPts val="1800"/>
              </a:spcBef>
              <a:buClr>
                <a:schemeClr val="accent1"/>
              </a:buClr>
              <a:buFont typeface="Wingdings" panose="05000000000000000000" pitchFamily="2" charset="2"/>
              <a:buChar char="§"/>
              <a:defRPr/>
            </a:pPr>
            <a:r>
              <a:rPr lang="en-US" sz="1600" dirty="0"/>
              <a:t>If you want to run several cash journals with different currencies in this account, make sure that</a:t>
            </a:r>
          </a:p>
          <a:p>
            <a:pPr marL="719138" indent="-358775">
              <a:spcBef>
                <a:spcPts val="1800"/>
              </a:spcBef>
              <a:buClr>
                <a:schemeClr val="accent2"/>
              </a:buClr>
              <a:buFont typeface="Arial" panose="020B0604020202020204" pitchFamily="34" charset="0"/>
              <a:buChar char="•"/>
              <a:defRPr/>
            </a:pPr>
            <a:r>
              <a:rPr lang="en-US" sz="1600" dirty="0"/>
              <a:t>The indicator Balances in local currency only is not set</a:t>
            </a:r>
          </a:p>
          <a:p>
            <a:pPr marL="719138" indent="-358775">
              <a:spcBef>
                <a:spcPts val="1800"/>
              </a:spcBef>
              <a:buClr>
                <a:schemeClr val="accent2"/>
              </a:buClr>
              <a:buFont typeface="Arial" panose="020B0604020202020204" pitchFamily="34" charset="0"/>
              <a:buChar char="•"/>
              <a:defRPr/>
            </a:pPr>
            <a:r>
              <a:rPr lang="en-US" sz="1600" dirty="0"/>
              <a:t>The account currency corresponds to the company code currency</a:t>
            </a:r>
          </a:p>
        </p:txBody>
      </p:sp>
      <p:pic>
        <p:nvPicPr>
          <p:cNvPr id="4" name="Picture 6">
            <a:extLst>
              <a:ext uri="{FF2B5EF4-FFF2-40B4-BE49-F238E27FC236}">
                <a16:creationId xmlns:a16="http://schemas.microsoft.com/office/drawing/2014/main" id="{DD40711B-405B-4CBF-9407-5C39867484D3}"/>
              </a:ext>
            </a:extLst>
          </p:cNvPr>
          <p:cNvPicPr>
            <a:picLocks noChangeAspect="1" noChangeArrowheads="1"/>
          </p:cNvPicPr>
          <p:nvPr/>
        </p:nvPicPr>
        <p:blipFill>
          <a:blip r:embed="rId2" cstate="print"/>
          <a:stretch>
            <a:fillRect/>
          </a:stretch>
        </p:blipFill>
        <p:spPr bwMode="auto">
          <a:xfrm>
            <a:off x="6096001" y="919606"/>
            <a:ext cx="5819774" cy="2660730"/>
          </a:xfrm>
          <a:prstGeom prst="rect">
            <a:avLst/>
          </a:prstGeom>
          <a:effectLst>
            <a:outerShdw blurRad="50800" dist="38100" dir="2700000" algn="tl" rotWithShape="0">
              <a:prstClr val="black">
                <a:alpha val="40000"/>
              </a:prstClr>
            </a:outerShdw>
          </a:effectLst>
        </p:spPr>
      </p:pic>
      <p:pic>
        <p:nvPicPr>
          <p:cNvPr id="5" name="Picture 7">
            <a:extLst>
              <a:ext uri="{FF2B5EF4-FFF2-40B4-BE49-F238E27FC236}">
                <a16:creationId xmlns:a16="http://schemas.microsoft.com/office/drawing/2014/main" id="{84AE3429-8121-47BE-ACB8-3A3E685A6E15}"/>
              </a:ext>
            </a:extLst>
          </p:cNvPr>
          <p:cNvPicPr>
            <a:picLocks noChangeAspect="1" noChangeArrowheads="1"/>
          </p:cNvPicPr>
          <p:nvPr/>
        </p:nvPicPr>
        <p:blipFill>
          <a:blip r:embed="rId3" cstate="print"/>
          <a:stretch>
            <a:fillRect/>
          </a:stretch>
        </p:blipFill>
        <p:spPr bwMode="auto">
          <a:xfrm>
            <a:off x="6096000" y="3699387"/>
            <a:ext cx="5819773" cy="277727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17472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83" name="Picture 5"/>
          <p:cNvPicPr>
            <a:picLocks noChangeAspect="1" noChangeArrowheads="1"/>
          </p:cNvPicPr>
          <p:nvPr/>
        </p:nvPicPr>
        <p:blipFill>
          <a:blip r:embed="rId2" cstate="print"/>
          <a:stretch>
            <a:fillRect/>
          </a:stretch>
        </p:blipFill>
        <p:spPr bwMode="auto">
          <a:xfrm>
            <a:off x="8587474" y="836712"/>
            <a:ext cx="2400635" cy="3457143"/>
          </a:xfrm>
          <a:prstGeom prst="rect">
            <a:avLst/>
          </a:prstGeom>
          <a:effectLst>
            <a:outerShdw blurRad="50800" dist="38100" dir="2700000" algn="tl" rotWithShape="0">
              <a:prstClr val="black">
                <a:alpha val="40000"/>
              </a:prstClr>
            </a:outerShdw>
          </a:effectLst>
        </p:spPr>
      </p:pic>
      <p:pic>
        <p:nvPicPr>
          <p:cNvPr id="122884" name="Picture 6"/>
          <p:cNvPicPr>
            <a:picLocks noChangeAspect="1" noChangeArrowheads="1"/>
          </p:cNvPicPr>
          <p:nvPr/>
        </p:nvPicPr>
        <p:blipFill>
          <a:blip r:embed="rId3" cstate="print"/>
          <a:stretch>
            <a:fillRect/>
          </a:stretch>
        </p:blipFill>
        <p:spPr bwMode="auto">
          <a:xfrm>
            <a:off x="7659807" y="4486240"/>
            <a:ext cx="4255968" cy="2038385"/>
          </a:xfrm>
          <a:prstGeom prst="rect">
            <a:avLst/>
          </a:prstGeom>
          <a:effectLst>
            <a:outerShdw blurRad="50800" dist="38100" dir="2700000" algn="tl" rotWithShape="0">
              <a:prstClr val="black">
                <a:alpha val="40000"/>
              </a:prstClr>
            </a:outerShdw>
          </a:effectLst>
        </p:spPr>
      </p:pic>
      <p:sp>
        <p:nvSpPr>
          <p:cNvPr id="4" name="Title 3">
            <a:extLst>
              <a:ext uri="{FF2B5EF4-FFF2-40B4-BE49-F238E27FC236}">
                <a16:creationId xmlns:a16="http://schemas.microsoft.com/office/drawing/2014/main" id="{C8BA4D3D-4108-400B-94B1-B27BA499856F}"/>
              </a:ext>
            </a:extLst>
          </p:cNvPr>
          <p:cNvSpPr>
            <a:spLocks noGrp="1"/>
          </p:cNvSpPr>
          <p:nvPr>
            <p:ph type="title"/>
          </p:nvPr>
        </p:nvSpPr>
        <p:spPr/>
        <p:txBody>
          <a:bodyPr/>
          <a:lstStyle/>
          <a:p>
            <a:r>
              <a:rPr lang="en-US" dirty="0"/>
              <a:t>Define Document Types for Cash Journal Documents</a:t>
            </a:r>
          </a:p>
        </p:txBody>
      </p:sp>
      <p:sp>
        <p:nvSpPr>
          <p:cNvPr id="5" name="Rectangle 4">
            <a:extLst>
              <a:ext uri="{FF2B5EF4-FFF2-40B4-BE49-F238E27FC236}">
                <a16:creationId xmlns:a16="http://schemas.microsoft.com/office/drawing/2014/main" id="{B76BE25D-5439-4B66-A9BE-5FAF48886271}"/>
              </a:ext>
            </a:extLst>
          </p:cNvPr>
          <p:cNvSpPr/>
          <p:nvPr/>
        </p:nvSpPr>
        <p:spPr>
          <a:xfrm>
            <a:off x="227013" y="800700"/>
            <a:ext cx="7165131" cy="5724644"/>
          </a:xfrm>
          <a:prstGeom prst="rect">
            <a:avLst/>
          </a:prstGeom>
        </p:spPr>
        <p:txBody>
          <a:bodyPr wrap="square">
            <a:spAutoFit/>
          </a:bodyPr>
          <a:lstStyle/>
          <a:p>
            <a:pPr>
              <a:spcBef>
                <a:spcPts val="1200"/>
              </a:spcBef>
              <a:buClr>
                <a:schemeClr val="accent1"/>
              </a:buClr>
              <a:defRPr/>
            </a:pPr>
            <a:r>
              <a:rPr lang="en-US" sz="1400" dirty="0"/>
              <a:t>You can select existing document types for cash journal documents, or define new document types in this activity. </a:t>
            </a:r>
          </a:p>
          <a:p>
            <a:pPr marL="380990" indent="-380990">
              <a:spcBef>
                <a:spcPts val="1200"/>
              </a:spcBef>
              <a:buClr>
                <a:schemeClr val="accent1"/>
              </a:buClr>
              <a:buFont typeface="Wingdings" panose="05000000000000000000" pitchFamily="2" charset="2"/>
              <a:buChar char="§"/>
              <a:defRPr/>
            </a:pPr>
            <a:r>
              <a:rPr lang="en-US" sz="1400" dirty="0"/>
              <a:t>You must have document types for the following postings: </a:t>
            </a:r>
          </a:p>
          <a:p>
            <a:pPr marL="717550" indent="-355600">
              <a:spcBef>
                <a:spcPts val="1200"/>
              </a:spcBef>
              <a:buClr>
                <a:schemeClr val="accent1"/>
              </a:buClr>
              <a:buFont typeface="+mj-lt"/>
              <a:buAutoNum type="arabicPeriod"/>
              <a:defRPr/>
            </a:pPr>
            <a:r>
              <a:rPr lang="en-US" sz="1400" dirty="0"/>
              <a:t>G/L account postings </a:t>
            </a:r>
          </a:p>
          <a:p>
            <a:pPr marL="717550" indent="-355600">
              <a:spcBef>
                <a:spcPts val="1200"/>
              </a:spcBef>
              <a:buClr>
                <a:schemeClr val="accent1"/>
              </a:buClr>
              <a:buFont typeface="+mj-lt"/>
              <a:buAutoNum type="arabicPeriod"/>
              <a:defRPr/>
            </a:pPr>
            <a:r>
              <a:rPr lang="en-US" sz="1400" dirty="0"/>
              <a:t>Outgoing payments to vendors </a:t>
            </a:r>
          </a:p>
          <a:p>
            <a:pPr marL="717550" indent="-355600">
              <a:spcBef>
                <a:spcPts val="1200"/>
              </a:spcBef>
              <a:buClr>
                <a:schemeClr val="accent1"/>
              </a:buClr>
              <a:buFont typeface="+mj-lt"/>
              <a:buAutoNum type="arabicPeriod"/>
              <a:defRPr/>
            </a:pPr>
            <a:r>
              <a:rPr lang="en-US" sz="1400" dirty="0"/>
              <a:t>Incoming payments from vendors </a:t>
            </a:r>
          </a:p>
          <a:p>
            <a:pPr marL="717550" indent="-355600">
              <a:spcBef>
                <a:spcPts val="1200"/>
              </a:spcBef>
              <a:buClr>
                <a:schemeClr val="accent1"/>
              </a:buClr>
              <a:buFont typeface="+mj-lt"/>
              <a:buAutoNum type="arabicPeriod"/>
              <a:defRPr/>
            </a:pPr>
            <a:r>
              <a:rPr lang="en-US" sz="1400" dirty="0"/>
              <a:t>Incoming payments from customers </a:t>
            </a:r>
          </a:p>
          <a:p>
            <a:pPr marL="717550" indent="-355600">
              <a:spcBef>
                <a:spcPts val="1200"/>
              </a:spcBef>
              <a:buClr>
                <a:schemeClr val="accent1"/>
              </a:buClr>
              <a:buFont typeface="+mj-lt"/>
              <a:buAutoNum type="arabicPeriod"/>
              <a:defRPr/>
            </a:pPr>
            <a:r>
              <a:rPr lang="en-US" sz="1400" dirty="0"/>
              <a:t>Outgoing payments to customers</a:t>
            </a:r>
          </a:p>
          <a:p>
            <a:pPr marL="380990" indent="-380990">
              <a:spcBef>
                <a:spcPts val="1200"/>
              </a:spcBef>
              <a:buClr>
                <a:schemeClr val="accent1"/>
              </a:buClr>
              <a:buFont typeface="Wingdings" panose="05000000000000000000" pitchFamily="2" charset="2"/>
              <a:buChar char="§"/>
              <a:defRPr/>
            </a:pPr>
            <a:r>
              <a:rPr lang="en-US" sz="1400" dirty="0"/>
              <a:t>Ensure that on the detail screen, the selection fields under Permitted account types, your postings are selected accordingly. Useful selections are for example, account types customer, vendor, G/L account</a:t>
            </a:r>
          </a:p>
          <a:p>
            <a:pPr marL="380990" indent="-380990">
              <a:spcBef>
                <a:spcPts val="1200"/>
              </a:spcBef>
              <a:buClr>
                <a:schemeClr val="accent1"/>
              </a:buClr>
              <a:buFont typeface="Wingdings" panose="05000000000000000000" pitchFamily="2" charset="2"/>
              <a:buChar char="§"/>
              <a:defRPr/>
            </a:pPr>
            <a:r>
              <a:rPr lang="en-US" sz="1400" dirty="0"/>
              <a:t>Define Number Range Intervals for Cash Journal Documents </a:t>
            </a:r>
          </a:p>
          <a:p>
            <a:pPr marL="380990" indent="-380990">
              <a:spcBef>
                <a:spcPts val="1200"/>
              </a:spcBef>
              <a:buClr>
                <a:schemeClr val="accent1"/>
              </a:buClr>
              <a:buFont typeface="Wingdings" panose="05000000000000000000" pitchFamily="2" charset="2"/>
              <a:buChar char="§"/>
              <a:defRPr/>
            </a:pPr>
            <a:r>
              <a:rPr lang="en-US" sz="1400" dirty="0"/>
              <a:t>You have to define a number range interval for cash journal documents. Each document then receives a unique number that does not clash with the G/L document number</a:t>
            </a:r>
          </a:p>
          <a:p>
            <a:pPr marL="380990" indent="-380990">
              <a:spcBef>
                <a:spcPts val="1200"/>
              </a:spcBef>
              <a:buClr>
                <a:schemeClr val="accent1"/>
              </a:buClr>
              <a:buFont typeface="Wingdings" panose="05000000000000000000" pitchFamily="2" charset="2"/>
              <a:buChar char="§"/>
              <a:defRPr/>
            </a:pPr>
            <a:r>
              <a:rPr lang="en-US" sz="1400" dirty="0"/>
              <a:t>Determine whether the number range interval 01 has already been predefined by the system. If number range interval 01 has not been predefined, define the interval in the company code required, usually with a document number interval from 1000000000 to 1499999999</a:t>
            </a:r>
          </a:p>
        </p:txBody>
      </p:sp>
    </p:spTree>
    <p:extLst>
      <p:ext uri="{BB962C8B-B14F-4D97-AF65-F5344CB8AC3E}">
        <p14:creationId xmlns:p14="http://schemas.microsoft.com/office/powerpoint/2010/main" val="3631589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7" name="Picture 4"/>
          <p:cNvPicPr>
            <a:picLocks noChangeAspect="1" noChangeArrowheads="1"/>
          </p:cNvPicPr>
          <p:nvPr/>
        </p:nvPicPr>
        <p:blipFill>
          <a:blip r:embed="rId2" cstate="print"/>
          <a:stretch>
            <a:fillRect/>
          </a:stretch>
        </p:blipFill>
        <p:spPr bwMode="auto">
          <a:xfrm>
            <a:off x="6495294" y="1655074"/>
            <a:ext cx="5420481" cy="3914286"/>
          </a:xfrm>
          <a:prstGeom prst="rect">
            <a:avLst/>
          </a:prstGeom>
          <a:effectLst>
            <a:outerShdw blurRad="50800" dist="38100" dir="2700000" algn="tl" rotWithShape="0">
              <a:prstClr val="black">
                <a:alpha val="40000"/>
              </a:prstClr>
            </a:outerShdw>
          </a:effectLst>
        </p:spPr>
      </p:pic>
      <p:sp>
        <p:nvSpPr>
          <p:cNvPr id="4" name="Title 3">
            <a:extLst>
              <a:ext uri="{FF2B5EF4-FFF2-40B4-BE49-F238E27FC236}">
                <a16:creationId xmlns:a16="http://schemas.microsoft.com/office/drawing/2014/main" id="{94EEF1B6-7677-4199-9691-618299849721}"/>
              </a:ext>
            </a:extLst>
          </p:cNvPr>
          <p:cNvSpPr>
            <a:spLocks noGrp="1"/>
          </p:cNvSpPr>
          <p:nvPr>
            <p:ph type="title"/>
          </p:nvPr>
        </p:nvSpPr>
        <p:spPr/>
        <p:txBody>
          <a:bodyPr/>
          <a:lstStyle/>
          <a:p>
            <a:r>
              <a:rPr lang="en-US" dirty="0"/>
              <a:t>Set Up Cash Journal</a:t>
            </a:r>
          </a:p>
        </p:txBody>
      </p:sp>
      <p:sp>
        <p:nvSpPr>
          <p:cNvPr id="5" name="Rectangle 4">
            <a:extLst>
              <a:ext uri="{FF2B5EF4-FFF2-40B4-BE49-F238E27FC236}">
                <a16:creationId xmlns:a16="http://schemas.microsoft.com/office/drawing/2014/main" id="{5BFF700C-3A9D-40E4-84CE-5406EE68F799}"/>
              </a:ext>
            </a:extLst>
          </p:cNvPr>
          <p:cNvSpPr/>
          <p:nvPr/>
        </p:nvSpPr>
        <p:spPr>
          <a:xfrm>
            <a:off x="227349" y="980728"/>
            <a:ext cx="5940659" cy="5693866"/>
          </a:xfrm>
          <a:prstGeom prst="rect">
            <a:avLst/>
          </a:prstGeom>
        </p:spPr>
        <p:txBody>
          <a:bodyPr wrap="square">
            <a:spAutoFit/>
          </a:bodyPr>
          <a:lstStyle/>
          <a:p>
            <a:pPr>
              <a:spcBef>
                <a:spcPts val="1200"/>
              </a:spcBef>
              <a:buClr>
                <a:schemeClr val="accent1"/>
              </a:buClr>
              <a:defRPr/>
            </a:pPr>
            <a:r>
              <a:rPr lang="en-US" sz="1400" dirty="0"/>
              <a:t>To set up a new cash journal for a company code, enter the appropriate data for the following fields: </a:t>
            </a:r>
          </a:p>
          <a:p>
            <a:pPr marL="380990" indent="-380990">
              <a:spcBef>
                <a:spcPts val="1200"/>
              </a:spcBef>
              <a:buClr>
                <a:schemeClr val="accent1"/>
              </a:buClr>
              <a:buFont typeface="Wingdings" panose="05000000000000000000" pitchFamily="2" charset="2"/>
              <a:buChar char="§"/>
              <a:defRPr/>
            </a:pPr>
            <a:r>
              <a:rPr lang="en-US" sz="1400" b="1" dirty="0"/>
              <a:t>Company code </a:t>
            </a:r>
          </a:p>
          <a:p>
            <a:pPr marL="380990" indent="-380990">
              <a:spcBef>
                <a:spcPts val="1200"/>
              </a:spcBef>
              <a:buClr>
                <a:schemeClr val="accent1"/>
              </a:buClr>
              <a:buFont typeface="Wingdings" panose="05000000000000000000" pitchFamily="2" charset="2"/>
              <a:buChar char="§"/>
              <a:defRPr/>
            </a:pPr>
            <a:r>
              <a:rPr lang="en-US" sz="1400" b="1" dirty="0"/>
              <a:t>Number: </a:t>
            </a:r>
            <a:r>
              <a:rPr lang="en-US" sz="1400" dirty="0"/>
              <a:t>Random number for cash journal identification; You can run several cash journals in each company code</a:t>
            </a:r>
          </a:p>
          <a:p>
            <a:pPr marL="380990" indent="-380990">
              <a:spcBef>
                <a:spcPts val="1200"/>
              </a:spcBef>
              <a:buClr>
                <a:schemeClr val="accent1"/>
              </a:buClr>
              <a:buFont typeface="Wingdings" panose="05000000000000000000" pitchFamily="2" charset="2"/>
              <a:buChar char="§"/>
              <a:defRPr/>
            </a:pPr>
            <a:r>
              <a:rPr lang="en-US" sz="1400" dirty="0"/>
              <a:t>G/L account to which you want to post the cash journal business transactions, usually the petty cash account</a:t>
            </a:r>
          </a:p>
          <a:p>
            <a:pPr marL="380990" indent="-380990">
              <a:spcBef>
                <a:spcPts val="1200"/>
              </a:spcBef>
              <a:buClr>
                <a:schemeClr val="accent1"/>
              </a:buClr>
              <a:buFont typeface="Wingdings" panose="05000000000000000000" pitchFamily="2" charset="2"/>
              <a:buChar char="§"/>
              <a:defRPr/>
            </a:pPr>
            <a:r>
              <a:rPr lang="en-US" sz="1400" dirty="0"/>
              <a:t>Currency in which you want to run the cash journal. You are free to choose the cash journal currency. If you want to run a cash journal whose currency does not correspond to that of the company code, you have to consider the following details in the corresponding cash journal G/L account master data: </a:t>
            </a:r>
          </a:p>
          <a:p>
            <a:pPr marL="719138" indent="-358775">
              <a:spcBef>
                <a:spcPts val="1200"/>
              </a:spcBef>
              <a:buClr>
                <a:schemeClr val="accent2"/>
              </a:buClr>
              <a:buFont typeface="Arial" panose="020B0604020202020204" pitchFamily="34" charset="0"/>
              <a:buChar char="•"/>
              <a:defRPr/>
            </a:pPr>
            <a:r>
              <a:rPr lang="en-US" sz="1400" dirty="0"/>
              <a:t>The indicator Balances in local currency only should not be set </a:t>
            </a:r>
          </a:p>
          <a:p>
            <a:pPr marL="719138" indent="-358775">
              <a:spcBef>
                <a:spcPts val="1200"/>
              </a:spcBef>
              <a:buClr>
                <a:schemeClr val="accent2"/>
              </a:buClr>
              <a:buFont typeface="Arial" panose="020B0604020202020204" pitchFamily="34" charset="0"/>
              <a:buChar char="•"/>
              <a:defRPr/>
            </a:pPr>
            <a:r>
              <a:rPr lang="en-US" sz="1400" dirty="0"/>
              <a:t>The account currency must correspond to the company code currency</a:t>
            </a:r>
          </a:p>
          <a:p>
            <a:pPr marL="380990" indent="-380990">
              <a:spcBef>
                <a:spcPts val="1200"/>
              </a:spcBef>
              <a:buClr>
                <a:schemeClr val="accent1"/>
              </a:buClr>
              <a:buFont typeface="Wingdings" panose="05000000000000000000" pitchFamily="2" charset="2"/>
              <a:buChar char="§"/>
              <a:defRPr/>
            </a:pPr>
            <a:r>
              <a:rPr lang="en-US" sz="1400" dirty="0"/>
              <a:t>You can run several cash journals with different currencies in one cash journal G/L account. Several cash journals with the same currency in one G/L account is however not possible</a:t>
            </a:r>
          </a:p>
        </p:txBody>
      </p:sp>
    </p:spTree>
    <p:extLst>
      <p:ext uri="{BB962C8B-B14F-4D97-AF65-F5344CB8AC3E}">
        <p14:creationId xmlns:p14="http://schemas.microsoft.com/office/powerpoint/2010/main" val="3784701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1" name="Picture 4"/>
          <p:cNvPicPr>
            <a:picLocks noChangeAspect="1" noChangeArrowheads="1"/>
          </p:cNvPicPr>
          <p:nvPr/>
        </p:nvPicPr>
        <p:blipFill>
          <a:blip r:embed="rId2" cstate="print"/>
          <a:stretch>
            <a:fillRect/>
          </a:stretch>
        </p:blipFill>
        <p:spPr bwMode="auto">
          <a:xfrm>
            <a:off x="7445678" y="1816372"/>
            <a:ext cx="4470097" cy="3882752"/>
          </a:xfrm>
          <a:prstGeom prst="rect">
            <a:avLst/>
          </a:prstGeom>
          <a:effectLst>
            <a:outerShdw blurRad="50800" dist="38100" dir="2700000" algn="tl" rotWithShape="0">
              <a:prstClr val="black">
                <a:alpha val="40000"/>
              </a:prstClr>
            </a:outerShdw>
          </a:effectLst>
        </p:spPr>
      </p:pic>
      <p:sp>
        <p:nvSpPr>
          <p:cNvPr id="4" name="Title 3">
            <a:extLst>
              <a:ext uri="{FF2B5EF4-FFF2-40B4-BE49-F238E27FC236}">
                <a16:creationId xmlns:a16="http://schemas.microsoft.com/office/drawing/2014/main" id="{18CC9920-0F68-49BE-965F-177E48B617D5}"/>
              </a:ext>
            </a:extLst>
          </p:cNvPr>
          <p:cNvSpPr>
            <a:spLocks noGrp="1"/>
          </p:cNvSpPr>
          <p:nvPr>
            <p:ph type="title"/>
          </p:nvPr>
        </p:nvSpPr>
        <p:spPr/>
        <p:txBody>
          <a:bodyPr/>
          <a:lstStyle/>
          <a:p>
            <a:r>
              <a:rPr lang="en-US" dirty="0"/>
              <a:t>Create, Change, Delete Business Transactions</a:t>
            </a:r>
          </a:p>
        </p:txBody>
      </p:sp>
      <p:sp>
        <p:nvSpPr>
          <p:cNvPr id="5" name="Rectangle 4">
            <a:extLst>
              <a:ext uri="{FF2B5EF4-FFF2-40B4-BE49-F238E27FC236}">
                <a16:creationId xmlns:a16="http://schemas.microsoft.com/office/drawing/2014/main" id="{ECE71E53-D339-4FAB-873A-6798AB38516E}"/>
              </a:ext>
            </a:extLst>
          </p:cNvPr>
          <p:cNvSpPr/>
          <p:nvPr/>
        </p:nvSpPr>
        <p:spPr>
          <a:xfrm>
            <a:off x="227349" y="983912"/>
            <a:ext cx="7218329" cy="5763116"/>
          </a:xfrm>
          <a:prstGeom prst="rect">
            <a:avLst/>
          </a:prstGeom>
        </p:spPr>
        <p:txBody>
          <a:bodyPr wrap="square">
            <a:spAutoFit/>
          </a:bodyPr>
          <a:lstStyle/>
          <a:p>
            <a:pPr>
              <a:spcBef>
                <a:spcPts val="300"/>
              </a:spcBef>
              <a:buClr>
                <a:schemeClr val="accent1"/>
              </a:buClr>
              <a:defRPr/>
            </a:pPr>
            <a:r>
              <a:rPr lang="en-US" sz="1400" dirty="0"/>
              <a:t>In this activity, you can create, change, and delete business transactions for the cash journal. Enter the appropriate date for the following fields:</a:t>
            </a:r>
          </a:p>
          <a:p>
            <a:pPr marL="285750" indent="-285750">
              <a:spcBef>
                <a:spcPts val="300"/>
              </a:spcBef>
              <a:buClr>
                <a:schemeClr val="accent1"/>
              </a:buClr>
              <a:buFont typeface="Wingdings" panose="05000000000000000000" pitchFamily="2" charset="2"/>
              <a:buChar char="§"/>
              <a:defRPr/>
            </a:pPr>
            <a:r>
              <a:rPr lang="en-US" sz="1400" dirty="0"/>
              <a:t>The company code in which the business transactions should be created</a:t>
            </a:r>
          </a:p>
          <a:p>
            <a:pPr marL="285750" indent="-285750">
              <a:spcBef>
                <a:spcPts val="300"/>
              </a:spcBef>
              <a:buClr>
                <a:schemeClr val="accent1"/>
              </a:buClr>
              <a:buFont typeface="Wingdings" panose="05000000000000000000" pitchFamily="2" charset="2"/>
              <a:buChar char="§"/>
              <a:defRPr/>
            </a:pPr>
            <a:r>
              <a:rPr lang="en-US" sz="1400" b="1" dirty="0"/>
              <a:t>Business transaction number</a:t>
            </a:r>
            <a:r>
              <a:rPr lang="en-US" sz="1400" dirty="0"/>
              <a:t>. Random number that uniquely identifies the business transaction (these numbers are automatically assigned </a:t>
            </a:r>
            <a:br>
              <a:rPr lang="en-US" sz="1400" dirty="0"/>
            </a:br>
            <a:r>
              <a:rPr lang="en-US" sz="1400" dirty="0"/>
              <a:t>by the system) </a:t>
            </a:r>
          </a:p>
          <a:p>
            <a:pPr marL="285750" indent="-285750">
              <a:spcBef>
                <a:spcPts val="300"/>
              </a:spcBef>
              <a:buClr>
                <a:schemeClr val="accent1"/>
              </a:buClr>
              <a:buFont typeface="Wingdings" panose="05000000000000000000" pitchFamily="2" charset="2"/>
              <a:buChar char="§"/>
              <a:defRPr/>
            </a:pPr>
            <a:r>
              <a:rPr lang="en-US" sz="1400" b="1" dirty="0"/>
              <a:t>Business transaction type </a:t>
            </a:r>
          </a:p>
          <a:p>
            <a:pPr marL="719138" indent="-358775">
              <a:spcBef>
                <a:spcPts val="300"/>
              </a:spcBef>
              <a:buClr>
                <a:schemeClr val="accent2"/>
              </a:buClr>
              <a:buFont typeface="Arial" panose="020B0604020202020204" pitchFamily="34" charset="0"/>
              <a:buChar char="•"/>
              <a:defRPr/>
            </a:pPr>
            <a:r>
              <a:rPr lang="en-US" sz="1400" dirty="0"/>
              <a:t>E (Expense) </a:t>
            </a:r>
          </a:p>
          <a:p>
            <a:pPr marL="719138" indent="-358775">
              <a:spcBef>
                <a:spcPts val="300"/>
              </a:spcBef>
              <a:buClr>
                <a:schemeClr val="accent2"/>
              </a:buClr>
              <a:buFont typeface="Arial" panose="020B0604020202020204" pitchFamily="34" charset="0"/>
              <a:buChar char="•"/>
              <a:defRPr/>
            </a:pPr>
            <a:r>
              <a:rPr lang="en-US" sz="1400" dirty="0"/>
              <a:t>R (Revenue) </a:t>
            </a:r>
          </a:p>
          <a:p>
            <a:pPr marL="719138" indent="-358775">
              <a:spcBef>
                <a:spcPts val="300"/>
              </a:spcBef>
              <a:buClr>
                <a:schemeClr val="accent2"/>
              </a:buClr>
              <a:buFont typeface="Arial" panose="020B0604020202020204" pitchFamily="34" charset="0"/>
              <a:buChar char="•"/>
              <a:defRPr/>
            </a:pPr>
            <a:r>
              <a:rPr lang="en-US" sz="1400" dirty="0"/>
              <a:t>B (Cash transfer cash journal to bank) </a:t>
            </a:r>
          </a:p>
          <a:p>
            <a:pPr marL="719138" indent="-358775">
              <a:spcBef>
                <a:spcPts val="300"/>
              </a:spcBef>
              <a:buClr>
                <a:schemeClr val="accent2"/>
              </a:buClr>
              <a:buFont typeface="Arial" panose="020B0604020202020204" pitchFamily="34" charset="0"/>
              <a:buChar char="•"/>
              <a:defRPr/>
            </a:pPr>
            <a:r>
              <a:rPr lang="en-US" sz="1400" dirty="0"/>
              <a:t>C (Cash transfer bank to cash journal) </a:t>
            </a:r>
          </a:p>
          <a:p>
            <a:pPr marL="719138" indent="-358775">
              <a:spcBef>
                <a:spcPts val="300"/>
              </a:spcBef>
              <a:buClr>
                <a:schemeClr val="accent2"/>
              </a:buClr>
              <a:buFont typeface="Arial" panose="020B0604020202020204" pitchFamily="34" charset="0"/>
              <a:buChar char="•"/>
              <a:defRPr/>
            </a:pPr>
            <a:r>
              <a:rPr lang="en-US" sz="1400" dirty="0"/>
              <a:t>D (Customers-incoming/outgoing payment) </a:t>
            </a:r>
          </a:p>
          <a:p>
            <a:pPr marL="719138" indent="-358775">
              <a:spcBef>
                <a:spcPts val="300"/>
              </a:spcBef>
              <a:buClr>
                <a:schemeClr val="accent2"/>
              </a:buClr>
              <a:buFont typeface="Arial" panose="020B0604020202020204" pitchFamily="34" charset="0"/>
              <a:buChar char="•"/>
              <a:defRPr/>
            </a:pPr>
            <a:r>
              <a:rPr lang="en-US" sz="1400" dirty="0"/>
              <a:t>K (Vendors-outgoing/incoming payment) </a:t>
            </a:r>
          </a:p>
          <a:p>
            <a:pPr marL="285750" indent="-285750">
              <a:spcBef>
                <a:spcPts val="300"/>
              </a:spcBef>
              <a:buClr>
                <a:schemeClr val="accent1"/>
              </a:buClr>
              <a:buFont typeface="Wingdings" panose="05000000000000000000" pitchFamily="2" charset="2"/>
              <a:buChar char="§"/>
              <a:defRPr/>
            </a:pPr>
            <a:r>
              <a:rPr lang="en-US" sz="1400" b="1" dirty="0"/>
              <a:t>G/L account: </a:t>
            </a:r>
            <a:r>
              <a:rPr lang="en-US" sz="1400" dirty="0"/>
              <a:t>Expense or revenue account for the offsetting postings of G/L account postings, for example 400000 or 800000. </a:t>
            </a:r>
            <a:r>
              <a:rPr lang="en-US" sz="1400" b="1" i="1" dirty="0"/>
              <a:t>Caution:</a:t>
            </a:r>
            <a:r>
              <a:rPr lang="en-US" sz="1400" dirty="0"/>
              <a:t> You must not make entries in the fields for business transaction types D and K</a:t>
            </a:r>
          </a:p>
          <a:p>
            <a:pPr marL="285750" indent="-285750">
              <a:spcBef>
                <a:spcPts val="300"/>
              </a:spcBef>
              <a:buClr>
                <a:schemeClr val="accent1"/>
              </a:buClr>
              <a:buFont typeface="Wingdings" panose="05000000000000000000" pitchFamily="2" charset="2"/>
              <a:buChar char="§"/>
              <a:defRPr/>
            </a:pPr>
            <a:r>
              <a:rPr lang="en-US" sz="1400" b="1" dirty="0"/>
              <a:t>Tax code: </a:t>
            </a:r>
            <a:r>
              <a:rPr lang="en-US" sz="1400" dirty="0"/>
              <a:t>Determines the business transaction control. </a:t>
            </a:r>
            <a:r>
              <a:rPr lang="en-US" sz="1400" b="1" i="1" dirty="0"/>
              <a:t>Caution:</a:t>
            </a:r>
            <a:r>
              <a:rPr lang="en-US" sz="1400" dirty="0"/>
              <a:t> You may only make entries in this field for business transaction types E and R</a:t>
            </a:r>
          </a:p>
          <a:p>
            <a:pPr marL="285750" indent="-285750">
              <a:spcBef>
                <a:spcPts val="300"/>
              </a:spcBef>
              <a:buClr>
                <a:schemeClr val="accent1"/>
              </a:buClr>
              <a:buFont typeface="Wingdings" panose="05000000000000000000" pitchFamily="2" charset="2"/>
              <a:buChar char="§"/>
              <a:defRPr/>
            </a:pPr>
            <a:r>
              <a:rPr lang="en-US" sz="1400" b="1" dirty="0"/>
              <a:t>Cash journal business transaction: </a:t>
            </a:r>
            <a:r>
              <a:rPr lang="en-US" sz="1400" dirty="0"/>
              <a:t>Random, automatic language-dependent indicator for the business transaction, for example, SAP Shop or Taxi</a:t>
            </a:r>
          </a:p>
          <a:p>
            <a:pPr marL="285750" indent="-285750">
              <a:spcBef>
                <a:spcPts val="300"/>
              </a:spcBef>
              <a:buClr>
                <a:schemeClr val="accent1"/>
              </a:buClr>
              <a:buFont typeface="Wingdings" panose="05000000000000000000" pitchFamily="2" charset="2"/>
              <a:buChar char="§"/>
              <a:defRPr/>
            </a:pPr>
            <a:r>
              <a:rPr lang="en-US" sz="1400" b="1" dirty="0"/>
              <a:t>Business transaction block Indicator: </a:t>
            </a:r>
            <a:r>
              <a:rPr lang="en-US" sz="1400" dirty="0"/>
              <a:t>Indicates the business transaction is blocked for additional postings</a:t>
            </a:r>
          </a:p>
        </p:txBody>
      </p:sp>
    </p:spTree>
    <p:extLst>
      <p:ext uri="{BB962C8B-B14F-4D97-AF65-F5344CB8AC3E}">
        <p14:creationId xmlns:p14="http://schemas.microsoft.com/office/powerpoint/2010/main" val="3344214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92D087-D8DF-4D34-ADE8-4D809C917134}"/>
              </a:ext>
            </a:extLst>
          </p:cNvPr>
          <p:cNvSpPr>
            <a:spLocks noGrp="1"/>
          </p:cNvSpPr>
          <p:nvPr>
            <p:ph type="title"/>
          </p:nvPr>
        </p:nvSpPr>
        <p:spPr/>
        <p:txBody>
          <a:bodyPr/>
          <a:lstStyle/>
          <a:p>
            <a:r>
              <a:rPr lang="en-US" dirty="0"/>
              <a:t>Posting Documents in the Cash Journal</a:t>
            </a:r>
          </a:p>
        </p:txBody>
      </p:sp>
      <p:sp>
        <p:nvSpPr>
          <p:cNvPr id="5" name="Rectangle 4">
            <a:extLst>
              <a:ext uri="{FF2B5EF4-FFF2-40B4-BE49-F238E27FC236}">
                <a16:creationId xmlns:a16="http://schemas.microsoft.com/office/drawing/2014/main" id="{FA0A2C5D-BF2C-4804-A2B8-BA72EBFC5507}"/>
              </a:ext>
            </a:extLst>
          </p:cNvPr>
          <p:cNvSpPr/>
          <p:nvPr/>
        </p:nvSpPr>
        <p:spPr>
          <a:xfrm>
            <a:off x="227349" y="980728"/>
            <a:ext cx="11688426" cy="5616922"/>
          </a:xfrm>
          <a:prstGeom prst="rect">
            <a:avLst/>
          </a:prstGeom>
        </p:spPr>
        <p:txBody>
          <a:bodyPr wrap="square">
            <a:spAutoFit/>
          </a:bodyPr>
          <a:lstStyle/>
          <a:p>
            <a:pPr marL="380990" indent="-380990">
              <a:spcBef>
                <a:spcPts val="1800"/>
              </a:spcBef>
              <a:buClr>
                <a:schemeClr val="accent1"/>
              </a:buClr>
              <a:buFont typeface="Wingdings" panose="05000000000000000000" pitchFamily="2" charset="2"/>
              <a:buChar char="§"/>
              <a:defRPr/>
            </a:pPr>
            <a:r>
              <a:rPr lang="en-US" sz="1600" dirty="0"/>
              <a:t>To get to the cash journal document entry screen, proceed as follows from the SAP R/3 screen: Accounting </a:t>
            </a:r>
            <a:r>
              <a:rPr lang="en-US" sz="1600" dirty="0">
                <a:sym typeface="Wingdings" pitchFamily="2" charset="2"/>
              </a:rPr>
              <a:t></a:t>
            </a:r>
            <a:r>
              <a:rPr lang="en-US" sz="1600" dirty="0"/>
              <a:t> Financial Accounting </a:t>
            </a:r>
            <a:r>
              <a:rPr lang="en-US" sz="1600" dirty="0">
                <a:sym typeface="Wingdings" pitchFamily="2" charset="2"/>
              </a:rPr>
              <a:t></a:t>
            </a:r>
            <a:r>
              <a:rPr lang="en-US" sz="1600" dirty="0"/>
              <a:t> General Ledger </a:t>
            </a:r>
            <a:r>
              <a:rPr lang="en-US" sz="1600" dirty="0">
                <a:sym typeface="Wingdings" pitchFamily="2" charset="2"/>
              </a:rPr>
              <a:t></a:t>
            </a:r>
            <a:r>
              <a:rPr lang="en-US" sz="1600" dirty="0"/>
              <a:t> Document Entry </a:t>
            </a:r>
            <a:r>
              <a:rPr lang="en-US" sz="1600" dirty="0">
                <a:sym typeface="Wingdings" pitchFamily="2" charset="2"/>
              </a:rPr>
              <a:t></a:t>
            </a:r>
            <a:r>
              <a:rPr lang="en-US" sz="1600" dirty="0"/>
              <a:t> Cash Journal Posting or Banks </a:t>
            </a:r>
            <a:r>
              <a:rPr lang="en-US" sz="1600" dirty="0">
                <a:sym typeface="Wingdings" pitchFamily="2" charset="2"/>
              </a:rPr>
              <a:t></a:t>
            </a:r>
            <a:r>
              <a:rPr lang="en-US" sz="1600" dirty="0"/>
              <a:t> Incoming or Outgoing </a:t>
            </a:r>
            <a:r>
              <a:rPr lang="en-US" sz="1600" dirty="0">
                <a:sym typeface="Wingdings" pitchFamily="2" charset="2"/>
              </a:rPr>
              <a:t></a:t>
            </a:r>
            <a:r>
              <a:rPr lang="en-US" sz="1600" dirty="0"/>
              <a:t> Cash Journal</a:t>
            </a:r>
          </a:p>
          <a:p>
            <a:pPr marL="380990" indent="-380990">
              <a:spcBef>
                <a:spcPts val="1800"/>
              </a:spcBef>
              <a:buClr>
                <a:schemeClr val="accent1"/>
              </a:buClr>
              <a:buFont typeface="Wingdings" panose="05000000000000000000" pitchFamily="2" charset="2"/>
              <a:buChar char="§"/>
              <a:defRPr/>
            </a:pPr>
            <a:r>
              <a:rPr lang="en-US" sz="1600" dirty="0"/>
              <a:t>Enter a company code and a cash journal number</a:t>
            </a:r>
          </a:p>
          <a:p>
            <a:pPr marL="380990" indent="-380990">
              <a:spcBef>
                <a:spcPts val="1800"/>
              </a:spcBef>
              <a:buClr>
                <a:schemeClr val="accent1"/>
              </a:buClr>
              <a:buFont typeface="Wingdings" panose="05000000000000000000" pitchFamily="2" charset="2"/>
              <a:buChar char="§"/>
              <a:defRPr/>
            </a:pPr>
            <a:r>
              <a:rPr lang="en-US" sz="1600" dirty="0"/>
              <a:t>You can run several cash journals in one company code, but you cannot assign one cash journal to several company codes</a:t>
            </a:r>
          </a:p>
          <a:p>
            <a:pPr marL="380990" indent="-380990">
              <a:spcBef>
                <a:spcPts val="1800"/>
              </a:spcBef>
              <a:buClr>
                <a:schemeClr val="accent1"/>
              </a:buClr>
              <a:buFont typeface="Wingdings" panose="05000000000000000000" pitchFamily="2" charset="2"/>
              <a:buChar char="§"/>
              <a:defRPr/>
            </a:pPr>
            <a:r>
              <a:rPr lang="en-US" sz="1600" dirty="0"/>
              <a:t>The system notes your entries and user settings</a:t>
            </a:r>
          </a:p>
          <a:p>
            <a:pPr marL="380990" indent="-380990">
              <a:spcBef>
                <a:spcPts val="1800"/>
              </a:spcBef>
              <a:buClr>
                <a:schemeClr val="accent1"/>
              </a:buClr>
              <a:buFont typeface="Wingdings" panose="05000000000000000000" pitchFamily="2" charset="2"/>
              <a:buChar char="§"/>
              <a:defRPr/>
            </a:pPr>
            <a:r>
              <a:rPr lang="en-US" sz="1600" dirty="0"/>
              <a:t>Depending on what entries you want to make, select either the Receipts or Payments tab</a:t>
            </a:r>
          </a:p>
          <a:p>
            <a:pPr marL="380990" indent="-380990">
              <a:spcBef>
                <a:spcPts val="1800"/>
              </a:spcBef>
              <a:buClr>
                <a:schemeClr val="accent1"/>
              </a:buClr>
              <a:buFont typeface="Wingdings" panose="05000000000000000000" pitchFamily="2" charset="2"/>
              <a:buChar char="§"/>
              <a:defRPr/>
            </a:pPr>
            <a:r>
              <a:rPr lang="en-US" sz="1600" dirty="0"/>
              <a:t>Enter a business transaction, an amount, and depending on the business transaction, either a customer or a vendor. These are required entries. The other fields are optional entry fields</a:t>
            </a:r>
          </a:p>
          <a:p>
            <a:pPr marL="380990" indent="-380990">
              <a:spcBef>
                <a:spcPts val="1800"/>
              </a:spcBef>
              <a:buClr>
                <a:schemeClr val="accent1"/>
              </a:buClr>
              <a:buFont typeface="Wingdings" panose="05000000000000000000" pitchFamily="2" charset="2"/>
              <a:buChar char="§"/>
              <a:defRPr/>
            </a:pPr>
            <a:r>
              <a:rPr lang="en-US" sz="1600" dirty="0"/>
              <a:t>Choose Enter to make the cash journal entry</a:t>
            </a:r>
          </a:p>
          <a:p>
            <a:pPr marL="380990" indent="-380990">
              <a:spcBef>
                <a:spcPts val="1800"/>
              </a:spcBef>
              <a:buClr>
                <a:schemeClr val="accent1"/>
              </a:buClr>
              <a:buFont typeface="Wingdings" panose="05000000000000000000" pitchFamily="2" charset="2"/>
              <a:buChar char="§"/>
              <a:defRPr/>
            </a:pPr>
            <a:r>
              <a:rPr lang="en-US" sz="1600" dirty="0"/>
              <a:t>Choose Save to save the cash journal entry</a:t>
            </a:r>
          </a:p>
          <a:p>
            <a:pPr marL="380990" indent="-380990">
              <a:spcBef>
                <a:spcPts val="1800"/>
              </a:spcBef>
              <a:buClr>
                <a:schemeClr val="accent1"/>
              </a:buClr>
              <a:buFont typeface="Wingdings" panose="05000000000000000000" pitchFamily="2" charset="2"/>
              <a:buChar char="§"/>
              <a:defRPr/>
            </a:pPr>
            <a:r>
              <a:rPr lang="en-US" sz="1600" dirty="0"/>
              <a:t>Choose Post to post the cash journal entry</a:t>
            </a:r>
          </a:p>
          <a:p>
            <a:pPr marL="380990" indent="-380990">
              <a:spcBef>
                <a:spcPts val="1800"/>
              </a:spcBef>
              <a:buClr>
                <a:schemeClr val="accent1"/>
              </a:buClr>
              <a:buFont typeface="Wingdings" panose="05000000000000000000" pitchFamily="2" charset="2"/>
              <a:buChar char="§"/>
              <a:defRPr/>
            </a:pPr>
            <a:r>
              <a:rPr lang="en-US" sz="1600" dirty="0"/>
              <a:t>Result: The document has been posted in the cash journal</a:t>
            </a:r>
          </a:p>
        </p:txBody>
      </p:sp>
    </p:spTree>
    <p:extLst>
      <p:ext uri="{BB962C8B-B14F-4D97-AF65-F5344CB8AC3E}">
        <p14:creationId xmlns:p14="http://schemas.microsoft.com/office/powerpoint/2010/main" val="3201286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978" name="Picture 4"/>
          <p:cNvPicPr>
            <a:picLocks noChangeAspect="1" noChangeArrowheads="1"/>
          </p:cNvPicPr>
          <p:nvPr/>
        </p:nvPicPr>
        <p:blipFill>
          <a:blip r:embed="rId2" cstate="print"/>
          <a:stretch>
            <a:fillRect/>
          </a:stretch>
        </p:blipFill>
        <p:spPr bwMode="auto">
          <a:xfrm>
            <a:off x="362509" y="1036494"/>
            <a:ext cx="11466983" cy="5056802"/>
          </a:xfrm>
          <a:prstGeom prst="rect">
            <a:avLst/>
          </a:prstGeom>
          <a:effectLst>
            <a:outerShdw blurRad="50800" dist="38100" dir="2700000" algn="tl" rotWithShape="0">
              <a:prstClr val="black">
                <a:alpha val="40000"/>
              </a:prstClr>
            </a:outerShdw>
          </a:effectLst>
        </p:spPr>
      </p:pic>
      <p:sp>
        <p:nvSpPr>
          <p:cNvPr id="3" name="Title 2">
            <a:extLst>
              <a:ext uri="{FF2B5EF4-FFF2-40B4-BE49-F238E27FC236}">
                <a16:creationId xmlns:a16="http://schemas.microsoft.com/office/drawing/2014/main" id="{F50213C2-5CD1-450B-B2AD-0145CCCAA565}"/>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5783546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2A1D6004348D4F9154481336AD417C" ma:contentTypeVersion="4" ma:contentTypeDescription="Create a new document." ma:contentTypeScope="" ma:versionID="1e26fc9a8eca8fb2db4c66d75b084576">
  <xsd:schema xmlns:xsd="http://www.w3.org/2001/XMLSchema" xmlns:xs="http://www.w3.org/2001/XMLSchema" xmlns:p="http://schemas.microsoft.com/office/2006/metadata/properties" xmlns:ns2="ce0354b1-8b8a-4445-9744-43789a9951c9" xmlns:ns3="49cd9647-1f2f-44af-896f-c694876aada6" targetNamespace="http://schemas.microsoft.com/office/2006/metadata/properties" ma:root="true" ma:fieldsID="71d09c8b9d176ee482582f76d6973e1e" ns2:_="" ns3:_="">
    <xsd:import namespace="ce0354b1-8b8a-4445-9744-43789a9951c9"/>
    <xsd:import namespace="49cd9647-1f2f-44af-896f-c694876aada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0354b1-8b8a-4445-9744-43789a9951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9cd9647-1f2f-44af-896f-c694876aada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FC4B4DD-AC2C-49AA-9653-BD1471C61C7D}"/>
</file>

<file path=customXml/itemProps2.xml><?xml version="1.0" encoding="utf-8"?>
<ds:datastoreItem xmlns:ds="http://schemas.openxmlformats.org/officeDocument/2006/customXml" ds:itemID="{E94F876C-6088-4D25-A7A1-CCA1CC5BF3CC}"/>
</file>

<file path=customXml/itemProps3.xml><?xml version="1.0" encoding="utf-8"?>
<ds:datastoreItem xmlns:ds="http://schemas.openxmlformats.org/officeDocument/2006/customXml" ds:itemID="{0EAFB711-6A17-4E50-A3C2-188D458412CD}"/>
</file>

<file path=docProps/app.xml><?xml version="1.0" encoding="utf-8"?>
<Properties xmlns="http://schemas.openxmlformats.org/officeDocument/2006/extended-properties" xmlns:vt="http://schemas.openxmlformats.org/officeDocument/2006/docPropsVTypes">
  <Template/>
  <TotalTime>1172</TotalTime>
  <Words>1294</Words>
  <Application>Microsoft Office PowerPoint</Application>
  <PresentationFormat>Widescreen</PresentationFormat>
  <Paragraphs>101</Paragraphs>
  <Slides>15</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2" baseType="lpstr">
      <vt:lpstr>Arial</vt:lpstr>
      <vt:lpstr>Candara</vt:lpstr>
      <vt:lpstr>Trebuchet MS</vt:lpstr>
      <vt:lpstr>Verdana</vt:lpstr>
      <vt:lpstr>Wingdings</vt:lpstr>
      <vt:lpstr>Capgemini Master</vt:lpstr>
      <vt:lpstr>think-cell Slide</vt:lpstr>
      <vt:lpstr>PowerPoint Presentation</vt:lpstr>
      <vt:lpstr>PowerPoint Presentation</vt:lpstr>
      <vt:lpstr>Cash Journal</vt:lpstr>
      <vt:lpstr>Cash Journal – Configuration</vt:lpstr>
      <vt:lpstr>Define Document Types for Cash Journal Documents</vt:lpstr>
      <vt:lpstr>Set Up Cash Journal</vt:lpstr>
      <vt:lpstr>Create, Change, Delete Business Transactions</vt:lpstr>
      <vt:lpstr>Posting Documents in the Cash Journal</vt:lpstr>
      <vt:lpstr>PowerPoint Presentation</vt:lpstr>
      <vt:lpstr>Cash Journal</vt:lpstr>
      <vt:lpstr>Cash Journal</vt:lpstr>
      <vt:lpstr>Cash Journal Activity Flow</vt:lpstr>
      <vt:lpstr>Cash Journal </vt:lpstr>
      <vt:lpstr>Cash Journal Enjoy Transaction Screen</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Raghavan, Rajesh</dc:creator>
  <cp:lastModifiedBy>Raghavan, Rajesh</cp:lastModifiedBy>
  <cp:revision>127</cp:revision>
  <dcterms:created xsi:type="dcterms:W3CDTF">2019-11-18T03:14:39Z</dcterms:created>
  <dcterms:modified xsi:type="dcterms:W3CDTF">2020-03-05T08:07:36Z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0x010100FE2A1D6004348D4F9154481336AD417C</vt:lpwstr>
  </property>
</Properties>
</file>