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3.xml" ContentType="application/vnd.openxmlformats-officedocument.theme+xml"/>
  <Override PartName="/ppt/slideLayouts/slideLayout19.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4"/>
    <p:sldMasterId id="2147483724" r:id="rId5"/>
    <p:sldMasterId id="2147483730" r:id="rId6"/>
    <p:sldMasterId id="2147483735" r:id="rId7"/>
  </p:sldMasterIdLst>
  <p:notesMasterIdLst>
    <p:notesMasterId r:id="rId69"/>
  </p:notesMasterIdLst>
  <p:handoutMasterIdLst>
    <p:handoutMasterId r:id="rId70"/>
  </p:handoutMasterIdLst>
  <p:sldIdLst>
    <p:sldId id="265" r:id="rId8"/>
    <p:sldId id="327" r:id="rId9"/>
    <p:sldId id="317" r:id="rId10"/>
    <p:sldId id="337" r:id="rId11"/>
    <p:sldId id="299" r:id="rId12"/>
    <p:sldId id="328" r:id="rId13"/>
    <p:sldId id="318" r:id="rId14"/>
    <p:sldId id="372" r:id="rId15"/>
    <p:sldId id="367" r:id="rId16"/>
    <p:sldId id="373" r:id="rId17"/>
    <p:sldId id="319" r:id="rId18"/>
    <p:sldId id="359" r:id="rId19"/>
    <p:sldId id="360" r:id="rId20"/>
    <p:sldId id="361" r:id="rId21"/>
    <p:sldId id="362" r:id="rId22"/>
    <p:sldId id="363" r:id="rId23"/>
    <p:sldId id="369" r:id="rId24"/>
    <p:sldId id="320" r:id="rId25"/>
    <p:sldId id="370" r:id="rId26"/>
    <p:sldId id="298" r:id="rId27"/>
    <p:sldId id="281" r:id="rId28"/>
    <p:sldId id="300" r:id="rId29"/>
    <p:sldId id="301" r:id="rId30"/>
    <p:sldId id="302" r:id="rId31"/>
    <p:sldId id="285" r:id="rId32"/>
    <p:sldId id="303" r:id="rId33"/>
    <p:sldId id="374" r:id="rId34"/>
    <p:sldId id="286" r:id="rId35"/>
    <p:sldId id="304" r:id="rId36"/>
    <p:sldId id="306" r:id="rId37"/>
    <p:sldId id="307" r:id="rId38"/>
    <p:sldId id="331" r:id="rId39"/>
    <p:sldId id="353" r:id="rId40"/>
    <p:sldId id="308" r:id="rId41"/>
    <p:sldId id="334" r:id="rId42"/>
    <p:sldId id="322" r:id="rId43"/>
    <p:sldId id="335" r:id="rId44"/>
    <p:sldId id="333" r:id="rId45"/>
    <p:sldId id="354" r:id="rId46"/>
    <p:sldId id="355" r:id="rId47"/>
    <p:sldId id="356" r:id="rId48"/>
    <p:sldId id="352" r:id="rId49"/>
    <p:sldId id="325" r:id="rId50"/>
    <p:sldId id="365" r:id="rId51"/>
    <p:sldId id="364" r:id="rId52"/>
    <p:sldId id="366" r:id="rId53"/>
    <p:sldId id="375" r:id="rId54"/>
    <p:sldId id="329" r:id="rId55"/>
    <p:sldId id="323" r:id="rId56"/>
    <p:sldId id="330" r:id="rId57"/>
    <p:sldId id="324" r:id="rId58"/>
    <p:sldId id="312" r:id="rId59"/>
    <p:sldId id="313" r:id="rId60"/>
    <p:sldId id="339" r:id="rId61"/>
    <p:sldId id="348" r:id="rId62"/>
    <p:sldId id="349" r:id="rId63"/>
    <p:sldId id="350" r:id="rId64"/>
    <p:sldId id="315" r:id="rId65"/>
    <p:sldId id="294" r:id="rId66"/>
    <p:sldId id="336" r:id="rId67"/>
    <p:sldId id="371" r:id="rId6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49">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F9900"/>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MasterView">
  <p:normalViewPr>
    <p:restoredLeft sz="16410" autoAdjust="0"/>
    <p:restoredTop sz="78563" autoAdjust="0"/>
  </p:normalViewPr>
  <p:slideViewPr>
    <p:cSldViewPr snapToGrid="0" showGuides="1">
      <p:cViewPr varScale="1">
        <p:scale>
          <a:sx n="75" d="100"/>
          <a:sy n="75" d="100"/>
        </p:scale>
        <p:origin x="-342" y="-84"/>
      </p:cViewPr>
      <p:guideLst>
        <p:guide orient="horz" pos="2160"/>
        <p:guide pos="24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79" d="100"/>
          <a:sy n="79" d="100"/>
        </p:scale>
        <p:origin x="-1986"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slide" Target="slides/slide32.xml"/><Relationship Id="rId21" Type="http://schemas.openxmlformats.org/officeDocument/2006/relationships/slide" Target="slides/slide14.xml"/><Relationship Id="rId34" Type="http://schemas.openxmlformats.org/officeDocument/2006/relationships/slide" Target="slides/slide27.xml"/><Relationship Id="rId42" Type="http://schemas.openxmlformats.org/officeDocument/2006/relationships/slide" Target="slides/slide35.xml"/><Relationship Id="rId47" Type="http://schemas.openxmlformats.org/officeDocument/2006/relationships/slide" Target="slides/slide40.xml"/><Relationship Id="rId50" Type="http://schemas.openxmlformats.org/officeDocument/2006/relationships/slide" Target="slides/slide43.xml"/><Relationship Id="rId55" Type="http://schemas.openxmlformats.org/officeDocument/2006/relationships/slide" Target="slides/slide48.xml"/><Relationship Id="rId63" Type="http://schemas.openxmlformats.org/officeDocument/2006/relationships/slide" Target="slides/slide56.xml"/><Relationship Id="rId68" Type="http://schemas.openxmlformats.org/officeDocument/2006/relationships/slide" Target="slides/slide61.xml"/><Relationship Id="rId7" Type="http://schemas.openxmlformats.org/officeDocument/2006/relationships/slideMaster" Target="slideMasters/slideMaster4.xml"/><Relationship Id="rId71"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9.xml"/><Relationship Id="rId29" Type="http://schemas.openxmlformats.org/officeDocument/2006/relationships/slide" Target="slides/slide22.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slide" Target="slides/slide33.xml"/><Relationship Id="rId45" Type="http://schemas.openxmlformats.org/officeDocument/2006/relationships/slide" Target="slides/slide38.xml"/><Relationship Id="rId53" Type="http://schemas.openxmlformats.org/officeDocument/2006/relationships/slide" Target="slides/slide46.xml"/><Relationship Id="rId58" Type="http://schemas.openxmlformats.org/officeDocument/2006/relationships/slide" Target="slides/slide51.xml"/><Relationship Id="rId66" Type="http://schemas.openxmlformats.org/officeDocument/2006/relationships/slide" Target="slides/slide59.xml"/><Relationship Id="rId74"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49" Type="http://schemas.openxmlformats.org/officeDocument/2006/relationships/slide" Target="slides/slide42.xml"/><Relationship Id="rId57" Type="http://schemas.openxmlformats.org/officeDocument/2006/relationships/slide" Target="slides/slide50.xml"/><Relationship Id="rId61" Type="http://schemas.openxmlformats.org/officeDocument/2006/relationships/slide" Target="slides/slide54.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4" Type="http://schemas.openxmlformats.org/officeDocument/2006/relationships/slide" Target="slides/slide37.xml"/><Relationship Id="rId52" Type="http://schemas.openxmlformats.org/officeDocument/2006/relationships/slide" Target="slides/slide45.xml"/><Relationship Id="rId60" Type="http://schemas.openxmlformats.org/officeDocument/2006/relationships/slide" Target="slides/slide53.xml"/><Relationship Id="rId65" Type="http://schemas.openxmlformats.org/officeDocument/2006/relationships/slide" Target="slides/slide58.xml"/><Relationship Id="rId73"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slide" Target="slides/slide36.xml"/><Relationship Id="rId48" Type="http://schemas.openxmlformats.org/officeDocument/2006/relationships/slide" Target="slides/slide41.xml"/><Relationship Id="rId56" Type="http://schemas.openxmlformats.org/officeDocument/2006/relationships/slide" Target="slides/slide49.xml"/><Relationship Id="rId64" Type="http://schemas.openxmlformats.org/officeDocument/2006/relationships/slide" Target="slides/slide57.xml"/><Relationship Id="rId69" Type="http://schemas.openxmlformats.org/officeDocument/2006/relationships/notesMaster" Target="notesMasters/notesMaster1.xml"/><Relationship Id="rId8" Type="http://schemas.openxmlformats.org/officeDocument/2006/relationships/slide" Target="slides/slide1.xml"/><Relationship Id="rId51" Type="http://schemas.openxmlformats.org/officeDocument/2006/relationships/slide" Target="slides/slide44.xml"/><Relationship Id="rId72" Type="http://schemas.openxmlformats.org/officeDocument/2006/relationships/viewProps" Target="viewProps.xml"/><Relationship Id="rId3" Type="http://schemas.openxmlformats.org/officeDocument/2006/relationships/customXml" Target="../customXml/item3.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46" Type="http://schemas.openxmlformats.org/officeDocument/2006/relationships/slide" Target="slides/slide39.xml"/><Relationship Id="rId59" Type="http://schemas.openxmlformats.org/officeDocument/2006/relationships/slide" Target="slides/slide52.xml"/><Relationship Id="rId67" Type="http://schemas.openxmlformats.org/officeDocument/2006/relationships/slide" Target="slides/slide60.xml"/><Relationship Id="rId20" Type="http://schemas.openxmlformats.org/officeDocument/2006/relationships/slide" Target="slides/slide13.xml"/><Relationship Id="rId41" Type="http://schemas.openxmlformats.org/officeDocument/2006/relationships/slide" Target="slides/slide34.xml"/><Relationship Id="rId54" Type="http://schemas.openxmlformats.org/officeDocument/2006/relationships/slide" Target="slides/slide47.xml"/><Relationship Id="rId62" Type="http://schemas.openxmlformats.org/officeDocument/2006/relationships/slide" Target="slides/slide55.xml"/><Relationship Id="rId7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Master" Target="slideMasters/slideMaster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B228672-4337-41E0-A109-2BF6C0A0EED5}" type="datetimeFigureOut">
              <a:rPr lang="en-US" smtClean="0"/>
              <a:pPr/>
              <a:t>3/8/2019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a:t>Page XX-#</a:t>
            </a: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381AB50-9623-476D-A480-EBA540222513}" type="slidenum">
              <a:rPr lang="en-US" smtClean="0"/>
              <a:pPr/>
              <a:t>‹#›</a:t>
            </a:fld>
            <a:endParaRPr lang="en-US"/>
          </a:p>
        </p:txBody>
      </p:sp>
    </p:spTree>
    <p:extLst>
      <p:ext uri="{BB962C8B-B14F-4D97-AF65-F5344CB8AC3E}">
        <p14:creationId xmlns:p14="http://schemas.microsoft.com/office/powerpoint/2010/main" val="281261869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2021750" y="685800"/>
            <a:ext cx="4572000" cy="3429000"/>
          </a:xfrm>
          <a:prstGeom prst="rect">
            <a:avLst/>
          </a:prstGeom>
          <a:noFill/>
          <a:ln w="12700">
            <a:solidFill>
              <a:prstClr val="black"/>
            </a:solidFill>
          </a:ln>
        </p:spPr>
        <p:txBody>
          <a:bodyPr vert="horz" lIns="91440" tIns="45720" rIns="91440" bIns="45720" rtlCol="0" anchor="ctr"/>
          <a:lstStyle/>
          <a:p>
            <a:r>
              <a:rPr lang="en-US" dirty="0"/>
              <a:t>text</a:t>
            </a:r>
          </a:p>
        </p:txBody>
      </p:sp>
      <p:sp>
        <p:nvSpPr>
          <p:cNvPr id="5" name="Notes Placeholder 4"/>
          <p:cNvSpPr>
            <a:spLocks noGrp="1"/>
          </p:cNvSpPr>
          <p:nvPr>
            <p:ph type="body" sz="quarter" idx="3"/>
          </p:nvPr>
        </p:nvSpPr>
        <p:spPr>
          <a:xfrm>
            <a:off x="2039550" y="4235826"/>
            <a:ext cx="4586881" cy="41148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Line 8"/>
          <p:cNvSpPr>
            <a:spLocks noChangeShapeType="1"/>
          </p:cNvSpPr>
          <p:nvPr/>
        </p:nvSpPr>
        <p:spPr bwMode="auto">
          <a:xfrm>
            <a:off x="1905000" y="457200"/>
            <a:ext cx="0" cy="8001000"/>
          </a:xfrm>
          <a:prstGeom prst="line">
            <a:avLst/>
          </a:prstGeom>
          <a:noFill/>
          <a:ln w="9525">
            <a:solidFill>
              <a:schemeClr val="tx1"/>
            </a:solidFill>
            <a:round/>
            <a:headEnd/>
            <a:tailEnd/>
          </a:ln>
          <a:effectLst/>
        </p:spPr>
        <p:txBody>
          <a:bodyPr/>
          <a:lstStyle/>
          <a:p>
            <a:endParaRPr lang="en-US"/>
          </a:p>
        </p:txBody>
      </p:sp>
      <p:sp>
        <p:nvSpPr>
          <p:cNvPr id="14" name="Text Box 9"/>
          <p:cNvSpPr txBox="1">
            <a:spLocks noChangeArrowheads="1"/>
          </p:cNvSpPr>
          <p:nvPr/>
        </p:nvSpPr>
        <p:spPr bwMode="auto">
          <a:xfrm>
            <a:off x="152400" y="717181"/>
            <a:ext cx="1600200" cy="274638"/>
          </a:xfrm>
          <a:prstGeom prst="rect">
            <a:avLst/>
          </a:prstGeom>
          <a:noFill/>
          <a:ln w="9525">
            <a:noFill/>
            <a:miter lim="800000"/>
            <a:headEnd/>
            <a:tailEnd/>
          </a:ln>
          <a:effectLst/>
        </p:spPr>
        <p:txBody>
          <a:bodyPr>
            <a:spAutoFit/>
          </a:bodyPr>
          <a:lstStyle/>
          <a:p>
            <a:pPr>
              <a:spcBef>
                <a:spcPct val="50000"/>
              </a:spcBef>
            </a:pPr>
            <a:r>
              <a:rPr lang="en-US" sz="1200" b="1" dirty="0">
                <a:latin typeface="Arial" pitchFamily="34" charset="0"/>
                <a:cs typeface="Arial" pitchFamily="34" charset="0"/>
              </a:rPr>
              <a:t>Instructor Notes:</a:t>
            </a:r>
          </a:p>
        </p:txBody>
      </p:sp>
      <p:sp>
        <p:nvSpPr>
          <p:cNvPr id="11" name="Rectangle 14"/>
          <p:cNvSpPr>
            <a:spLocks noChangeArrowheads="1"/>
          </p:cNvSpPr>
          <p:nvPr/>
        </p:nvSpPr>
        <p:spPr bwMode="auto">
          <a:xfrm>
            <a:off x="241300" y="152400"/>
            <a:ext cx="6500813" cy="309563"/>
          </a:xfrm>
          <a:prstGeom prst="rect">
            <a:avLst/>
          </a:prstGeom>
          <a:noFill/>
          <a:ln w="9525">
            <a:noFill/>
            <a:miter lim="800000"/>
            <a:headEnd/>
            <a:tailEnd/>
          </a:ln>
          <a:effectLst/>
        </p:spPr>
        <p:txBody>
          <a:bodyPr lIns="92446" tIns="46223" rIns="92446" bIns="46223"/>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latin typeface="Arial" pitchFamily="34" charset="0"/>
                <a:cs typeface="Arial" pitchFamily="34" charset="0"/>
              </a:rPr>
              <a:t>&lt;Course Name&gt;				&lt;Lesson Name&gt;		</a:t>
            </a:r>
            <a:endParaRPr lang="en-US" dirty="0">
              <a:latin typeface="Arial" pitchFamily="34" charset="0"/>
              <a:cs typeface="Arial" pitchFamily="34" charset="0"/>
            </a:endParaRPr>
          </a:p>
        </p:txBody>
      </p:sp>
      <p:sp>
        <p:nvSpPr>
          <p:cNvPr id="12" name="Rectangle 14"/>
          <p:cNvSpPr>
            <a:spLocks noChangeArrowheads="1"/>
          </p:cNvSpPr>
          <p:nvPr/>
        </p:nvSpPr>
        <p:spPr bwMode="auto">
          <a:xfrm>
            <a:off x="3962793" y="8591057"/>
            <a:ext cx="2762530" cy="448235"/>
          </a:xfrm>
          <a:prstGeom prst="rect">
            <a:avLst/>
          </a:prstGeom>
          <a:noFill/>
          <a:ln w="9525">
            <a:noFill/>
            <a:miter lim="800000"/>
            <a:headEnd/>
            <a:tailEnd/>
          </a:ln>
          <a:effectLst/>
        </p:spPr>
        <p:txBody>
          <a:bodyPr lIns="92446" tIns="46223" rIns="92446" bIns="46223"/>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latin typeface="Arial" pitchFamily="34" charset="0"/>
                <a:cs typeface="Arial" pitchFamily="34" charset="0"/>
              </a:rPr>
              <a:t>		 Page XX-</a:t>
            </a:r>
            <a:fld id="{BD9FB300-F9DC-4669-88F4-967ABA23CC04}" type="slidenum">
              <a:rPr lang="en-US" sz="1000" smtClean="0">
                <a:latin typeface="Arial" pitchFamily="34" charset="0"/>
                <a:cs typeface="Arial" pitchFamily="34" charset="0"/>
              </a:rPr>
              <a:pPr marL="0" marR="0" indent="0" algn="l" defTabSz="914400" rtl="0" eaLnBrk="1" fontAlgn="auto" latinLnBrk="0" hangingPunct="1">
                <a:lnSpc>
                  <a:spcPct val="100000"/>
                </a:lnSpc>
                <a:spcBef>
                  <a:spcPts val="0"/>
                </a:spcBef>
                <a:spcAft>
                  <a:spcPts val="0"/>
                </a:spcAft>
                <a:buClrTx/>
                <a:buSzTx/>
                <a:buFontTx/>
                <a:buNone/>
                <a:tabLst/>
                <a:defRPr/>
              </a:pPr>
              <a:t>‹#›</a:t>
            </a:fld>
            <a:r>
              <a:rPr lang="en-US" sz="1000" dirty="0">
                <a:latin typeface="Arial" pitchFamily="34" charset="0"/>
                <a:cs typeface="Arial" pitchFamily="34" charset="0"/>
              </a:rPr>
              <a:t> </a:t>
            </a:r>
          </a:p>
          <a:p>
            <a:r>
              <a:rPr lang="en-US" sz="1000" dirty="0">
                <a:latin typeface="Arial" pitchFamily="34" charset="0"/>
                <a:cs typeface="Arial" pitchFamily="34" charset="0"/>
              </a:rPr>
              <a:t>  </a:t>
            </a:r>
          </a:p>
        </p:txBody>
      </p:sp>
    </p:spTree>
    <p:extLst>
      <p:ext uri="{BB962C8B-B14F-4D97-AF65-F5344CB8AC3E}">
        <p14:creationId xmlns:p14="http://schemas.microsoft.com/office/powerpoint/2010/main" val="1122094422"/>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000" kern="1200">
        <a:solidFill>
          <a:schemeClr val="tx1"/>
        </a:solidFill>
        <a:latin typeface="Arial" pitchFamily="34" charset="0"/>
        <a:ea typeface="+mn-ea"/>
        <a:cs typeface="Arial" pitchFamily="34" charset="0"/>
      </a:defRPr>
    </a:lvl1pPr>
    <a:lvl2pPr marL="457200" algn="l" defTabSz="914400" rtl="0" eaLnBrk="1" latinLnBrk="0" hangingPunct="1">
      <a:defRPr sz="1000" kern="1200">
        <a:solidFill>
          <a:schemeClr val="tx1"/>
        </a:solidFill>
        <a:latin typeface="Arial" pitchFamily="34" charset="0"/>
        <a:ea typeface="+mn-ea"/>
        <a:cs typeface="Arial" pitchFamily="34" charset="0"/>
      </a:defRPr>
    </a:lvl2pPr>
    <a:lvl3pPr marL="914400" algn="l" defTabSz="914400" rtl="0" eaLnBrk="1" latinLnBrk="0" hangingPunct="1">
      <a:defRPr sz="1000" kern="1200">
        <a:solidFill>
          <a:schemeClr val="tx1"/>
        </a:solidFill>
        <a:latin typeface="Arial" pitchFamily="34" charset="0"/>
        <a:ea typeface="+mn-ea"/>
        <a:cs typeface="Arial" pitchFamily="34" charset="0"/>
      </a:defRPr>
    </a:lvl3pPr>
    <a:lvl4pPr marL="1371600" algn="l" defTabSz="914400" rtl="0" eaLnBrk="1" latinLnBrk="0" hangingPunct="1">
      <a:defRPr sz="1000" kern="1200">
        <a:solidFill>
          <a:schemeClr val="tx1"/>
        </a:solidFill>
        <a:latin typeface="Arial" pitchFamily="34" charset="0"/>
        <a:ea typeface="+mn-ea"/>
        <a:cs typeface="Arial" pitchFamily="34" charset="0"/>
      </a:defRPr>
    </a:lvl4pPr>
    <a:lvl5pPr marL="1828800" algn="l" defTabSz="914400" rtl="0" eaLnBrk="1" latinLnBrk="0" hangingPunct="1">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a:latin typeface="Arial" pitchFamily="34" charset="0"/>
                <a:cs typeface="Arial" pitchFamily="34" charset="0"/>
              </a:rPr>
              <a:t>Add instructor notes here. </a:t>
            </a:r>
          </a:p>
        </p:txBody>
      </p:sp>
    </p:spTree>
    <p:extLst>
      <p:ext uri="{BB962C8B-B14F-4D97-AF65-F5344CB8AC3E}">
        <p14:creationId xmlns:p14="http://schemas.microsoft.com/office/powerpoint/2010/main" val="14990525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a:latin typeface="Arial" pitchFamily="34" charset="0"/>
                <a:cs typeface="Arial" pitchFamily="34" charset="0"/>
              </a:rPr>
              <a:t>Add instructor notes here. </a:t>
            </a:r>
          </a:p>
        </p:txBody>
      </p:sp>
    </p:spTree>
    <p:extLst>
      <p:ext uri="{BB962C8B-B14F-4D97-AF65-F5344CB8AC3E}">
        <p14:creationId xmlns:p14="http://schemas.microsoft.com/office/powerpoint/2010/main" val="21428079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a:latin typeface="Arial" pitchFamily="34" charset="0"/>
                <a:cs typeface="Arial" pitchFamily="34" charset="0"/>
              </a:rPr>
              <a:t>Add instructor notes here. </a:t>
            </a:r>
          </a:p>
        </p:txBody>
      </p:sp>
    </p:spTree>
    <p:extLst>
      <p:ext uri="{BB962C8B-B14F-4D97-AF65-F5344CB8AC3E}">
        <p14:creationId xmlns:p14="http://schemas.microsoft.com/office/powerpoint/2010/main" val="21428079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Add the notes here.</a:t>
            </a:r>
            <a:endParaRPr lang="en-US"/>
          </a:p>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a:latin typeface="Arial" pitchFamily="34" charset="0"/>
                <a:cs typeface="Arial" pitchFamily="34" charset="0"/>
              </a:rPr>
              <a:t>Add instructor notes here. </a:t>
            </a:r>
          </a:p>
        </p:txBody>
      </p:sp>
    </p:spTree>
    <p:extLst>
      <p:ext uri="{BB962C8B-B14F-4D97-AF65-F5344CB8AC3E}">
        <p14:creationId xmlns:p14="http://schemas.microsoft.com/office/powerpoint/2010/main" val="32290411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Add the notes here.</a:t>
            </a:r>
            <a:endParaRPr lang="en-US"/>
          </a:p>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a:latin typeface="Arial" pitchFamily="34" charset="0"/>
                <a:cs typeface="Arial" pitchFamily="34" charset="0"/>
              </a:rPr>
              <a:t>Add instructor notes here. </a:t>
            </a:r>
          </a:p>
        </p:txBody>
      </p:sp>
    </p:spTree>
    <p:extLst>
      <p:ext uri="{BB962C8B-B14F-4D97-AF65-F5344CB8AC3E}">
        <p14:creationId xmlns:p14="http://schemas.microsoft.com/office/powerpoint/2010/main" val="32290411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Add the notes here.</a:t>
            </a:r>
            <a:endParaRPr lang="en-US"/>
          </a:p>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a:latin typeface="Arial" pitchFamily="34" charset="0"/>
                <a:cs typeface="Arial" pitchFamily="34" charset="0"/>
              </a:rPr>
              <a:t>Add instructor notes here. </a:t>
            </a:r>
          </a:p>
        </p:txBody>
      </p:sp>
    </p:spTree>
    <p:extLst>
      <p:ext uri="{BB962C8B-B14F-4D97-AF65-F5344CB8AC3E}">
        <p14:creationId xmlns:p14="http://schemas.microsoft.com/office/powerpoint/2010/main" val="32290411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Add the notes here.</a:t>
            </a:r>
            <a:endParaRPr lang="en-US"/>
          </a:p>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a:latin typeface="Arial" pitchFamily="34" charset="0"/>
                <a:cs typeface="Arial" pitchFamily="34" charset="0"/>
              </a:rPr>
              <a:t>Add instructor notes here. </a:t>
            </a:r>
          </a:p>
        </p:txBody>
      </p:sp>
    </p:spTree>
    <p:extLst>
      <p:ext uri="{BB962C8B-B14F-4D97-AF65-F5344CB8AC3E}">
        <p14:creationId xmlns:p14="http://schemas.microsoft.com/office/powerpoint/2010/main" val="41349163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Add the notes here.</a:t>
            </a:r>
            <a:endParaRPr lang="en-US"/>
          </a:p>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a:latin typeface="Arial" pitchFamily="34" charset="0"/>
                <a:cs typeface="Arial" pitchFamily="34" charset="0"/>
              </a:rPr>
              <a:t>Add instructor notes here. </a:t>
            </a:r>
          </a:p>
        </p:txBody>
      </p:sp>
    </p:spTree>
    <p:extLst>
      <p:ext uri="{BB962C8B-B14F-4D97-AF65-F5344CB8AC3E}">
        <p14:creationId xmlns:p14="http://schemas.microsoft.com/office/powerpoint/2010/main" val="41349163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Add the notes here.</a:t>
            </a:r>
            <a:endParaRPr lang="en-US"/>
          </a:p>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a:latin typeface="Arial" pitchFamily="34" charset="0"/>
                <a:cs typeface="Arial" pitchFamily="34" charset="0"/>
              </a:rPr>
              <a:t>Add instructor notes here. </a:t>
            </a:r>
          </a:p>
        </p:txBody>
      </p:sp>
    </p:spTree>
    <p:extLst>
      <p:ext uri="{BB962C8B-B14F-4D97-AF65-F5344CB8AC3E}">
        <p14:creationId xmlns:p14="http://schemas.microsoft.com/office/powerpoint/2010/main" val="8586802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Add the notes here.</a:t>
            </a:r>
            <a:endParaRPr lang="en-US"/>
          </a:p>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a:latin typeface="Arial" pitchFamily="34" charset="0"/>
                <a:cs typeface="Arial" pitchFamily="34" charset="0"/>
              </a:rPr>
              <a:t>Add instructor notes here. </a:t>
            </a:r>
          </a:p>
        </p:txBody>
      </p:sp>
    </p:spTree>
    <p:extLst>
      <p:ext uri="{BB962C8B-B14F-4D97-AF65-F5344CB8AC3E}">
        <p14:creationId xmlns:p14="http://schemas.microsoft.com/office/powerpoint/2010/main" val="34556656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Add the notes here.</a:t>
            </a:r>
            <a:endParaRPr lang="en-US"/>
          </a:p>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a:latin typeface="Arial" pitchFamily="34" charset="0"/>
                <a:cs typeface="Arial" pitchFamily="34" charset="0"/>
              </a:rPr>
              <a:t>Add instructor notes here. </a:t>
            </a:r>
          </a:p>
        </p:txBody>
      </p:sp>
    </p:spTree>
    <p:extLst>
      <p:ext uri="{BB962C8B-B14F-4D97-AF65-F5344CB8AC3E}">
        <p14:creationId xmlns:p14="http://schemas.microsoft.com/office/powerpoint/2010/main" val="3455665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a:latin typeface="Arial" pitchFamily="34" charset="0"/>
                <a:cs typeface="Arial" pitchFamily="34" charset="0"/>
              </a:rPr>
              <a:t>Add instructor notes here. </a:t>
            </a:r>
          </a:p>
        </p:txBody>
      </p:sp>
    </p:spTree>
    <p:extLst>
      <p:ext uri="{BB962C8B-B14F-4D97-AF65-F5344CB8AC3E}">
        <p14:creationId xmlns:p14="http://schemas.microsoft.com/office/powerpoint/2010/main" val="36657652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Add the notes here.</a:t>
            </a:r>
            <a:endParaRPr lang="en-US"/>
          </a:p>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a:latin typeface="Arial" pitchFamily="34" charset="0"/>
                <a:cs typeface="Arial" pitchFamily="34" charset="0"/>
              </a:rPr>
              <a:t>Add instructor notes here. </a:t>
            </a:r>
          </a:p>
        </p:txBody>
      </p:sp>
    </p:spTree>
    <p:extLst>
      <p:ext uri="{BB962C8B-B14F-4D97-AF65-F5344CB8AC3E}">
        <p14:creationId xmlns:p14="http://schemas.microsoft.com/office/powerpoint/2010/main" val="34556656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Add the notes here.</a:t>
            </a:r>
            <a:endParaRPr lang="en-US"/>
          </a:p>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a:latin typeface="Arial" pitchFamily="34" charset="0"/>
                <a:cs typeface="Arial" pitchFamily="34" charset="0"/>
              </a:rPr>
              <a:t>Add instructor notes here. </a:t>
            </a:r>
          </a:p>
        </p:txBody>
      </p:sp>
    </p:spTree>
    <p:extLst>
      <p:ext uri="{BB962C8B-B14F-4D97-AF65-F5344CB8AC3E}">
        <p14:creationId xmlns:p14="http://schemas.microsoft.com/office/powerpoint/2010/main" val="34556656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Add the notes here.</a:t>
            </a:r>
            <a:endParaRPr lang="en-US"/>
          </a:p>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a:latin typeface="Arial" pitchFamily="34" charset="0"/>
                <a:cs typeface="Arial" pitchFamily="34" charset="0"/>
              </a:rPr>
              <a:t>Add instructor notes here. </a:t>
            </a:r>
          </a:p>
        </p:txBody>
      </p:sp>
    </p:spTree>
    <p:extLst>
      <p:ext uri="{BB962C8B-B14F-4D97-AF65-F5344CB8AC3E}">
        <p14:creationId xmlns:p14="http://schemas.microsoft.com/office/powerpoint/2010/main" val="34556656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Add the notes here.</a:t>
            </a:r>
            <a:endParaRPr lang="en-US"/>
          </a:p>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a:latin typeface="Arial" pitchFamily="34" charset="0"/>
                <a:cs typeface="Arial" pitchFamily="34" charset="0"/>
              </a:rPr>
              <a:t>Add instructor notes here. </a:t>
            </a:r>
          </a:p>
        </p:txBody>
      </p:sp>
    </p:spTree>
    <p:extLst>
      <p:ext uri="{BB962C8B-B14F-4D97-AF65-F5344CB8AC3E}">
        <p14:creationId xmlns:p14="http://schemas.microsoft.com/office/powerpoint/2010/main" val="34556656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Add the notes here.</a:t>
            </a:r>
            <a:endParaRPr lang="en-US"/>
          </a:p>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a:latin typeface="Arial" pitchFamily="34" charset="0"/>
                <a:cs typeface="Arial" pitchFamily="34" charset="0"/>
              </a:rPr>
              <a:t>Add instructor notes here. </a:t>
            </a:r>
          </a:p>
        </p:txBody>
      </p:sp>
    </p:spTree>
    <p:extLst>
      <p:ext uri="{BB962C8B-B14F-4D97-AF65-F5344CB8AC3E}">
        <p14:creationId xmlns:p14="http://schemas.microsoft.com/office/powerpoint/2010/main" val="34556656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24477611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8968140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Add the notes here.</a:t>
            </a:r>
            <a:endParaRPr lang="en-US"/>
          </a:p>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a:latin typeface="Arial" pitchFamily="34" charset="0"/>
                <a:cs typeface="Arial" pitchFamily="34" charset="0"/>
              </a:rPr>
              <a:t>Add instructor notes here. </a:t>
            </a:r>
          </a:p>
        </p:txBody>
      </p:sp>
    </p:spTree>
    <p:extLst>
      <p:ext uri="{BB962C8B-B14F-4D97-AF65-F5344CB8AC3E}">
        <p14:creationId xmlns:p14="http://schemas.microsoft.com/office/powerpoint/2010/main" val="83096756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Add the notes here.</a:t>
            </a:r>
            <a:endParaRPr lang="en-US"/>
          </a:p>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a:latin typeface="Arial" pitchFamily="34" charset="0"/>
                <a:cs typeface="Arial" pitchFamily="34" charset="0"/>
              </a:rPr>
              <a:t>Add instructor notes here. </a:t>
            </a:r>
          </a:p>
        </p:txBody>
      </p:sp>
    </p:spTree>
    <p:extLst>
      <p:ext uri="{BB962C8B-B14F-4D97-AF65-F5344CB8AC3E}">
        <p14:creationId xmlns:p14="http://schemas.microsoft.com/office/powerpoint/2010/main" val="63292780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Add the notes here.</a:t>
            </a:r>
            <a:endParaRPr lang="en-US"/>
          </a:p>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a:latin typeface="Arial" pitchFamily="34" charset="0"/>
                <a:cs typeface="Arial" pitchFamily="34" charset="0"/>
              </a:rPr>
              <a:t>Add instructor notes here. </a:t>
            </a:r>
          </a:p>
        </p:txBody>
      </p:sp>
    </p:spTree>
    <p:extLst>
      <p:ext uri="{BB962C8B-B14F-4D97-AF65-F5344CB8AC3E}">
        <p14:creationId xmlns:p14="http://schemas.microsoft.com/office/powerpoint/2010/main" val="6329278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a:latin typeface="Arial" pitchFamily="34" charset="0"/>
                <a:cs typeface="Arial" pitchFamily="34" charset="0"/>
              </a:rPr>
              <a:t>Add instructor notes here. </a:t>
            </a:r>
          </a:p>
        </p:txBody>
      </p:sp>
    </p:spTree>
    <p:extLst>
      <p:ext uri="{BB962C8B-B14F-4D97-AF65-F5344CB8AC3E}">
        <p14:creationId xmlns:p14="http://schemas.microsoft.com/office/powerpoint/2010/main" val="21428079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a:latin typeface="Arial" pitchFamily="34" charset="0"/>
                <a:cs typeface="Arial" pitchFamily="34" charset="0"/>
              </a:rPr>
              <a:t>Add instructor notes here. </a:t>
            </a:r>
          </a:p>
        </p:txBody>
      </p:sp>
    </p:spTree>
    <p:extLst>
      <p:ext uri="{BB962C8B-B14F-4D97-AF65-F5344CB8AC3E}">
        <p14:creationId xmlns:p14="http://schemas.microsoft.com/office/powerpoint/2010/main" val="21428079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a:latin typeface="Arial" pitchFamily="34" charset="0"/>
                <a:cs typeface="Arial" pitchFamily="34" charset="0"/>
              </a:rPr>
              <a:t>Add instructor notes here. </a:t>
            </a:r>
          </a:p>
        </p:txBody>
      </p:sp>
    </p:spTree>
    <p:extLst>
      <p:ext uri="{BB962C8B-B14F-4D97-AF65-F5344CB8AC3E}">
        <p14:creationId xmlns:p14="http://schemas.microsoft.com/office/powerpoint/2010/main" val="21428079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a:latin typeface="Arial" pitchFamily="34" charset="0"/>
                <a:cs typeface="Arial" pitchFamily="34" charset="0"/>
              </a:rPr>
              <a:t>Add instructor notes here. </a:t>
            </a:r>
          </a:p>
        </p:txBody>
      </p:sp>
    </p:spTree>
    <p:extLst>
      <p:ext uri="{BB962C8B-B14F-4D97-AF65-F5344CB8AC3E}">
        <p14:creationId xmlns:p14="http://schemas.microsoft.com/office/powerpoint/2010/main" val="2142807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a:latin typeface="Arial" pitchFamily="34" charset="0"/>
                <a:cs typeface="Arial" pitchFamily="34" charset="0"/>
              </a:rPr>
              <a:t>Add instructor notes here. </a:t>
            </a:r>
          </a:p>
        </p:txBody>
      </p:sp>
    </p:spTree>
    <p:extLst>
      <p:ext uri="{BB962C8B-B14F-4D97-AF65-F5344CB8AC3E}">
        <p14:creationId xmlns:p14="http://schemas.microsoft.com/office/powerpoint/2010/main" val="21428079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a:latin typeface="Arial" pitchFamily="34" charset="0"/>
                <a:cs typeface="Arial" pitchFamily="34" charset="0"/>
              </a:rPr>
              <a:t>Add instructor notes here. </a:t>
            </a:r>
          </a:p>
        </p:txBody>
      </p:sp>
    </p:spTree>
    <p:extLst>
      <p:ext uri="{BB962C8B-B14F-4D97-AF65-F5344CB8AC3E}">
        <p14:creationId xmlns:p14="http://schemas.microsoft.com/office/powerpoint/2010/main" val="21428079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a:latin typeface="Arial" pitchFamily="34" charset="0"/>
                <a:cs typeface="Arial" pitchFamily="34" charset="0"/>
              </a:rPr>
              <a:t>Add instructor notes here. </a:t>
            </a:r>
          </a:p>
        </p:txBody>
      </p:sp>
    </p:spTree>
    <p:extLst>
      <p:ext uri="{BB962C8B-B14F-4D97-AF65-F5344CB8AC3E}">
        <p14:creationId xmlns:p14="http://schemas.microsoft.com/office/powerpoint/2010/main" val="214280798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3.png"/><Relationship Id="rId5" Type="http://schemas.openxmlformats.org/officeDocument/2006/relationships/image" Target="../media/image4.svg"/><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hyperlink" Target="http://www.facebook.com/capgemini" TargetMode="External"/><Relationship Id="rId3" Type="http://schemas.openxmlformats.org/officeDocument/2006/relationships/hyperlink" Target="http://www.capgemini.com/about/how-we-work/rightshorer" TargetMode="External"/><Relationship Id="rId7" Type="http://schemas.openxmlformats.org/officeDocument/2006/relationships/hyperlink" Target="http://www.slideshare.net/capgemini" TargetMode="External"/><Relationship Id="rId12" Type="http://schemas.openxmlformats.org/officeDocument/2006/relationships/image" Target="../media/image13.png"/><Relationship Id="rId2" Type="http://schemas.openxmlformats.org/officeDocument/2006/relationships/hyperlink" Target="http://www.capgemini.com/about/how-we-work/the-collaborative-business-experiencetm" TargetMode="External"/><Relationship Id="rId1" Type="http://schemas.openxmlformats.org/officeDocument/2006/relationships/slideMaster" Target="../slideMasters/slideMaster4.xml"/><Relationship Id="rId6" Type="http://schemas.openxmlformats.org/officeDocument/2006/relationships/image" Target="../media/image10.png"/><Relationship Id="rId11" Type="http://schemas.openxmlformats.org/officeDocument/2006/relationships/hyperlink" Target="http://www.youtube.com/capgeminimedia" TargetMode="External"/><Relationship Id="rId5" Type="http://schemas.openxmlformats.org/officeDocument/2006/relationships/hyperlink" Target="http://www.linkedin.com/company/capgemini" TargetMode="External"/><Relationship Id="rId15" Type="http://schemas.openxmlformats.org/officeDocument/2006/relationships/image" Target="../media/image15.png"/><Relationship Id="rId10" Type="http://schemas.openxmlformats.org/officeDocument/2006/relationships/image" Target="../media/image12.png"/><Relationship Id="rId4" Type="http://schemas.openxmlformats.org/officeDocument/2006/relationships/hyperlink" Target="http://www.capgemini.com/" TargetMode="External"/><Relationship Id="rId9" Type="http://schemas.openxmlformats.org/officeDocument/2006/relationships/hyperlink" Target="http://www.twitter.com/capgemini" TargetMode="External"/><Relationship Id="rId14" Type="http://schemas.openxmlformats.org/officeDocument/2006/relationships/image" Target="../media/image14.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2.sv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xml"/><Relationship Id="rId1" Type="http://schemas.openxmlformats.org/officeDocument/2006/relationships/tags" Target="../tags/tag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5.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ver 1">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13" name="Graphic 9">
            <a:extLst>
              <a:ext uri="{FF2B5EF4-FFF2-40B4-BE49-F238E27FC236}">
                <a16:creationId xmlns="" xmlns:a16="http://schemas.microsoft.com/office/drawing/2014/main" id="{C3D2EC56-D17C-4A75-8178-C69397BC7353}"/>
              </a:ext>
            </a:extLst>
          </p:cNvPr>
          <p:cNvPicPr>
            <a:picLocks noChangeAspect="1"/>
          </p:cNvPicPr>
          <p:nvPr/>
        </p:nvPicPr>
        <p:blipFill>
          <a:blip r:embed="rId2" cstate="print">
            <a:extLst>
              <a:ext uri="{96DAC541-7B7A-43D3-8B79-37D633B846F1}">
                <asvg:svgBlip xmlns="" xmlns:asvg="http://schemas.microsoft.com/office/drawing/2016/SVG/main" r:embed="rId3"/>
              </a:ext>
            </a:extLst>
          </a:blip>
          <a:stretch>
            <a:fillRect/>
          </a:stretch>
        </p:blipFill>
        <p:spPr>
          <a:xfrm>
            <a:off x="407917" y="404665"/>
            <a:ext cx="2285603" cy="510013"/>
          </a:xfrm>
          <a:prstGeom prst="rect">
            <a:avLst/>
          </a:prstGeom>
        </p:spPr>
      </p:pic>
      <p:pic>
        <p:nvPicPr>
          <p:cNvPr id="17" name="Graphic 17">
            <a:extLst>
              <a:ext uri="{FF2B5EF4-FFF2-40B4-BE49-F238E27FC236}">
                <a16:creationId xmlns="" xmlns:a16="http://schemas.microsoft.com/office/drawing/2014/main" id="{829BBBD1-ECF6-4131-A3B0-11EFC39DB482}"/>
              </a:ext>
            </a:extLst>
          </p:cNvPr>
          <p:cNvPicPr>
            <a:picLocks noChangeAspect="1"/>
          </p:cNvPicPr>
          <p:nvPr/>
        </p:nvPicPr>
        <p:blipFill rotWithShape="1">
          <a:blip r:embed="rId4" cstate="print">
            <a:extLst>
              <a:ext uri="{96DAC541-7B7A-43D3-8B79-37D633B846F1}">
                <asvg:svgBlip xmlns="" xmlns:asvg="http://schemas.microsoft.com/office/drawing/2016/SVG/main" r:embed="rId5"/>
              </a:ext>
            </a:extLst>
          </a:blip>
          <a:srcRect l="25151" t="1" b="46599"/>
          <a:stretch/>
        </p:blipFill>
        <p:spPr>
          <a:xfrm flipH="1">
            <a:off x="2844108" y="1844825"/>
            <a:ext cx="6299892" cy="5013176"/>
          </a:xfrm>
          <a:prstGeom prst="rect">
            <a:avLst/>
          </a:prstGeom>
        </p:spPr>
      </p:pic>
      <p:sp>
        <p:nvSpPr>
          <p:cNvPr id="14" name="Text Placeholder 13">
            <a:extLst>
              <a:ext uri="{FF2B5EF4-FFF2-40B4-BE49-F238E27FC236}">
                <a16:creationId xmlns="" xmlns:a16="http://schemas.microsoft.com/office/drawing/2014/main" id="{4252348C-45B4-48E3-B74B-8E834575C8AA}"/>
              </a:ext>
            </a:extLst>
          </p:cNvPr>
          <p:cNvSpPr>
            <a:spLocks noGrp="1"/>
          </p:cNvSpPr>
          <p:nvPr>
            <p:ph type="body" sz="quarter" idx="10" hasCustomPrompt="1"/>
          </p:nvPr>
        </p:nvSpPr>
        <p:spPr>
          <a:xfrm>
            <a:off x="3636058" y="4157668"/>
            <a:ext cx="5039685" cy="1079500"/>
          </a:xfrm>
        </p:spPr>
        <p:txBody>
          <a:bodyPr anchor="b">
            <a:normAutofit/>
          </a:bodyPr>
          <a:lstStyle>
            <a:lvl1pPr algn="l">
              <a:lnSpc>
                <a:spcPts val="2999"/>
              </a:lnSpc>
              <a:defRPr sz="2599">
                <a:solidFill>
                  <a:schemeClr val="bg1"/>
                </a:solidFill>
              </a:defRPr>
            </a:lvl1pPr>
          </a:lstStyle>
          <a:p>
            <a:pPr lvl="0"/>
            <a:r>
              <a:rPr lang="en-US" dirty="0"/>
              <a:t>Click to insert title</a:t>
            </a:r>
          </a:p>
        </p:txBody>
      </p:sp>
      <p:sp>
        <p:nvSpPr>
          <p:cNvPr id="15" name="Text Placeholder 13">
            <a:extLst>
              <a:ext uri="{FF2B5EF4-FFF2-40B4-BE49-F238E27FC236}">
                <a16:creationId xmlns="" xmlns:a16="http://schemas.microsoft.com/office/drawing/2014/main" id="{97620309-84FF-4D53-AD39-936B55216B4B}"/>
              </a:ext>
            </a:extLst>
          </p:cNvPr>
          <p:cNvSpPr>
            <a:spLocks noGrp="1"/>
          </p:cNvSpPr>
          <p:nvPr>
            <p:ph type="body" sz="quarter" idx="11" hasCustomPrompt="1"/>
          </p:nvPr>
        </p:nvSpPr>
        <p:spPr>
          <a:xfrm>
            <a:off x="3636058" y="5381481"/>
            <a:ext cx="5039685" cy="1079500"/>
          </a:xfrm>
        </p:spPr>
        <p:txBody>
          <a:bodyPr anchor="t">
            <a:normAutofit/>
          </a:bodyPr>
          <a:lstStyle>
            <a:lvl1pPr marL="0" algn="l">
              <a:lnSpc>
                <a:spcPts val="2200"/>
              </a:lnSpc>
              <a:defRPr sz="1800">
                <a:solidFill>
                  <a:schemeClr val="bg1"/>
                </a:solidFill>
              </a:defRPr>
            </a:lvl1pPr>
          </a:lstStyle>
          <a:p>
            <a:pPr marL="0" lvl="0"/>
            <a:r>
              <a:rPr lang="en-US" dirty="0"/>
              <a:t>Click to insert presenter, location, and date</a:t>
            </a:r>
          </a:p>
        </p:txBody>
      </p:sp>
      <p:pic>
        <p:nvPicPr>
          <p:cNvPr id="18" name="Picture 17" descr="Our_Universcity_Logotype-01.png"/>
          <p:cNvPicPr>
            <a:picLocks noChangeAspect="1"/>
          </p:cNvPicPr>
          <p:nvPr/>
        </p:nvPicPr>
        <p:blipFill>
          <a:blip r:embed="rId6" cstate="print"/>
          <a:stretch>
            <a:fillRect/>
          </a:stretch>
        </p:blipFill>
        <p:spPr>
          <a:xfrm>
            <a:off x="396261" y="6021288"/>
            <a:ext cx="2159865" cy="521438"/>
          </a:xfrm>
          <a:prstGeom prst="rect">
            <a:avLst/>
          </a:prstGeom>
        </p:spPr>
      </p:pic>
    </p:spTree>
    <p:extLst>
      <p:ext uri="{BB962C8B-B14F-4D97-AF65-F5344CB8AC3E}">
        <p14:creationId xmlns:p14="http://schemas.microsoft.com/office/powerpoint/2010/main" val="40463832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l-PL"/>
          </a:p>
        </p:txBody>
      </p:sp>
    </p:spTree>
    <p:extLst>
      <p:ext uri="{BB962C8B-B14F-4D97-AF65-F5344CB8AC3E}">
        <p14:creationId xmlns:p14="http://schemas.microsoft.com/office/powerpoint/2010/main" val="17994735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l-PL"/>
          </a:p>
        </p:txBody>
      </p:sp>
      <p:sp>
        <p:nvSpPr>
          <p:cNvPr id="8" name="Content Placeholder 7"/>
          <p:cNvSpPr>
            <a:spLocks noGrp="1"/>
          </p:cNvSpPr>
          <p:nvPr>
            <p:ph sz="quarter" idx="10"/>
          </p:nvPr>
        </p:nvSpPr>
        <p:spPr>
          <a:xfrm>
            <a:off x="324266" y="1412776"/>
            <a:ext cx="8495469" cy="4896544"/>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pl-PL" dirty="0"/>
          </a:p>
        </p:txBody>
      </p:sp>
    </p:spTree>
    <p:extLst>
      <p:ext uri="{BB962C8B-B14F-4D97-AF65-F5344CB8AC3E}">
        <p14:creationId xmlns:p14="http://schemas.microsoft.com/office/powerpoint/2010/main" val="41171384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l-PL"/>
          </a:p>
        </p:txBody>
      </p:sp>
      <p:sp>
        <p:nvSpPr>
          <p:cNvPr id="4" name="Content Placeholder 7"/>
          <p:cNvSpPr>
            <a:spLocks noGrp="1"/>
          </p:cNvSpPr>
          <p:nvPr>
            <p:ph sz="quarter" idx="10"/>
          </p:nvPr>
        </p:nvSpPr>
        <p:spPr>
          <a:xfrm>
            <a:off x="324266" y="1628800"/>
            <a:ext cx="8495469" cy="4680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pl-PL" dirty="0"/>
          </a:p>
        </p:txBody>
      </p:sp>
      <p:sp>
        <p:nvSpPr>
          <p:cNvPr id="5" name="Text Placeholder 5"/>
          <p:cNvSpPr>
            <a:spLocks noGrp="1"/>
          </p:cNvSpPr>
          <p:nvPr userDrawn="1">
            <p:ph type="body" sz="quarter" idx="11"/>
          </p:nvPr>
        </p:nvSpPr>
        <p:spPr>
          <a:xfrm>
            <a:off x="324265" y="1148607"/>
            <a:ext cx="8495470" cy="504056"/>
          </a:xfrm>
        </p:spPr>
        <p:txBody>
          <a:bodyPr/>
          <a:lstStyle>
            <a:lvl1pPr>
              <a:defRPr>
                <a:solidFill>
                  <a:schemeClr val="accent2"/>
                </a:solidFill>
              </a:defRPr>
            </a:lvl1pPr>
          </a:lstStyle>
          <a:p>
            <a:pPr lvl="0"/>
            <a:r>
              <a:rPr lang="en-US"/>
              <a:t>Edit Master text styles</a:t>
            </a:r>
          </a:p>
        </p:txBody>
      </p:sp>
    </p:spTree>
    <p:extLst>
      <p:ext uri="{BB962C8B-B14F-4D97-AF65-F5344CB8AC3E}">
        <p14:creationId xmlns:p14="http://schemas.microsoft.com/office/powerpoint/2010/main" val="21837605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2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l-PL"/>
          </a:p>
        </p:txBody>
      </p:sp>
      <p:sp>
        <p:nvSpPr>
          <p:cNvPr id="8" name="Content Placeholder 7"/>
          <p:cNvSpPr>
            <a:spLocks noGrp="1"/>
          </p:cNvSpPr>
          <p:nvPr>
            <p:ph sz="quarter" idx="10"/>
          </p:nvPr>
        </p:nvSpPr>
        <p:spPr>
          <a:xfrm>
            <a:off x="324266" y="1412776"/>
            <a:ext cx="4103743" cy="489654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pl-PL" dirty="0"/>
          </a:p>
        </p:txBody>
      </p:sp>
      <p:sp>
        <p:nvSpPr>
          <p:cNvPr id="5" name="Content Placeholder 7"/>
          <p:cNvSpPr>
            <a:spLocks noGrp="1"/>
          </p:cNvSpPr>
          <p:nvPr>
            <p:ph sz="quarter" idx="11"/>
          </p:nvPr>
        </p:nvSpPr>
        <p:spPr>
          <a:xfrm>
            <a:off x="4715991" y="1412776"/>
            <a:ext cx="4103743" cy="489654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pl-PL" dirty="0"/>
          </a:p>
        </p:txBody>
      </p:sp>
    </p:spTree>
    <p:extLst>
      <p:ext uri="{BB962C8B-B14F-4D97-AF65-F5344CB8AC3E}">
        <p14:creationId xmlns:p14="http://schemas.microsoft.com/office/powerpoint/2010/main" val="12075520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Content 2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l-PL"/>
          </a:p>
        </p:txBody>
      </p:sp>
      <p:sp>
        <p:nvSpPr>
          <p:cNvPr id="8" name="Content Placeholder 7"/>
          <p:cNvSpPr>
            <a:spLocks noGrp="1"/>
          </p:cNvSpPr>
          <p:nvPr>
            <p:ph sz="quarter" idx="10"/>
          </p:nvPr>
        </p:nvSpPr>
        <p:spPr>
          <a:xfrm>
            <a:off x="324266" y="1412776"/>
            <a:ext cx="2663833" cy="489654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pl-PL" dirty="0"/>
          </a:p>
        </p:txBody>
      </p:sp>
      <p:sp>
        <p:nvSpPr>
          <p:cNvPr id="12" name="Content Placeholder 7"/>
          <p:cNvSpPr>
            <a:spLocks noGrp="1"/>
          </p:cNvSpPr>
          <p:nvPr>
            <p:ph sz="quarter" idx="11"/>
          </p:nvPr>
        </p:nvSpPr>
        <p:spPr>
          <a:xfrm>
            <a:off x="3257035" y="1412776"/>
            <a:ext cx="2663833" cy="489654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pl-PL" dirty="0"/>
          </a:p>
        </p:txBody>
      </p:sp>
      <p:sp>
        <p:nvSpPr>
          <p:cNvPr id="13" name="Content Placeholder 7"/>
          <p:cNvSpPr>
            <a:spLocks noGrp="1"/>
          </p:cNvSpPr>
          <p:nvPr>
            <p:ph sz="quarter" idx="12"/>
          </p:nvPr>
        </p:nvSpPr>
        <p:spPr>
          <a:xfrm>
            <a:off x="6155901" y="1412776"/>
            <a:ext cx="2663833" cy="489654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pl-PL" dirty="0"/>
          </a:p>
        </p:txBody>
      </p:sp>
    </p:spTree>
    <p:extLst>
      <p:ext uri="{BB962C8B-B14F-4D97-AF65-F5344CB8AC3E}">
        <p14:creationId xmlns:p14="http://schemas.microsoft.com/office/powerpoint/2010/main" val="38359502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ivider 1">
    <p:spTree>
      <p:nvGrpSpPr>
        <p:cNvPr id="1" name=""/>
        <p:cNvGrpSpPr/>
        <p:nvPr/>
      </p:nvGrpSpPr>
      <p:grpSpPr>
        <a:xfrm>
          <a:off x="0" y="0"/>
          <a:ext cx="0" cy="0"/>
          <a:chOff x="0" y="0"/>
          <a:chExt cx="0" cy="0"/>
        </a:xfrm>
      </p:grpSpPr>
      <p:sp>
        <p:nvSpPr>
          <p:cNvPr id="4" name="Freeform 3"/>
          <p:cNvSpPr>
            <a:spLocks/>
          </p:cNvSpPr>
          <p:nvPr userDrawn="1"/>
        </p:nvSpPr>
        <p:spPr bwMode="auto">
          <a:xfrm>
            <a:off x="-11004" y="-1"/>
            <a:ext cx="8446086" cy="6868950"/>
          </a:xfrm>
          <a:custGeom>
            <a:avLst/>
            <a:gdLst>
              <a:gd name="T0" fmla="*/ 1453 w 1637"/>
              <a:gd name="T1" fmla="*/ 0 h 1514"/>
              <a:gd name="T2" fmla="*/ 1238 w 1637"/>
              <a:gd name="T3" fmla="*/ 494 h 1514"/>
              <a:gd name="T4" fmla="*/ 763 w 1637"/>
              <a:gd name="T5" fmla="*/ 1046 h 1514"/>
              <a:gd name="T6" fmla="*/ 0 w 1637"/>
              <a:gd name="T7" fmla="*/ 1449 h 1514"/>
              <a:gd name="T8" fmla="*/ 0 w 1637"/>
              <a:gd name="T9" fmla="*/ 0 h 1514"/>
              <a:gd name="T10" fmla="*/ 1453 w 1637"/>
              <a:gd name="T11" fmla="*/ 0 h 1514"/>
              <a:gd name="connsiteX0" fmla="*/ 8876 w 10000"/>
              <a:gd name="connsiteY0" fmla="*/ 0 h 10000"/>
              <a:gd name="connsiteX1" fmla="*/ 7563 w 10000"/>
              <a:gd name="connsiteY1" fmla="*/ 3263 h 10000"/>
              <a:gd name="connsiteX2" fmla="*/ 4661 w 10000"/>
              <a:gd name="connsiteY2" fmla="*/ 6909 h 10000"/>
              <a:gd name="connsiteX3" fmla="*/ 0 w 10000"/>
              <a:gd name="connsiteY3" fmla="*/ 9571 h 10000"/>
              <a:gd name="connsiteX4" fmla="*/ 357 w 10000"/>
              <a:gd name="connsiteY4" fmla="*/ 0 h 10000"/>
              <a:gd name="connsiteX5" fmla="*/ 8876 w 10000"/>
              <a:gd name="connsiteY5" fmla="*/ 0 h 10000"/>
              <a:gd name="connsiteX0" fmla="*/ 8519 w 9643"/>
              <a:gd name="connsiteY0" fmla="*/ 0 h 10000"/>
              <a:gd name="connsiteX1" fmla="*/ 7206 w 9643"/>
              <a:gd name="connsiteY1" fmla="*/ 3263 h 10000"/>
              <a:gd name="connsiteX2" fmla="*/ 4304 w 9643"/>
              <a:gd name="connsiteY2" fmla="*/ 6909 h 10000"/>
              <a:gd name="connsiteX3" fmla="*/ 1287 w 9643"/>
              <a:gd name="connsiteY3" fmla="*/ 6542 h 10000"/>
              <a:gd name="connsiteX4" fmla="*/ 0 w 9643"/>
              <a:gd name="connsiteY4" fmla="*/ 0 h 10000"/>
              <a:gd name="connsiteX5" fmla="*/ 8519 w 9643"/>
              <a:gd name="connsiteY5" fmla="*/ 0 h 10000"/>
              <a:gd name="connsiteX0" fmla="*/ 8834 w 10000"/>
              <a:gd name="connsiteY0" fmla="*/ 0 h 10000"/>
              <a:gd name="connsiteX1" fmla="*/ 7473 w 10000"/>
              <a:gd name="connsiteY1" fmla="*/ 3263 h 10000"/>
              <a:gd name="connsiteX2" fmla="*/ 4463 w 10000"/>
              <a:gd name="connsiteY2" fmla="*/ 6909 h 10000"/>
              <a:gd name="connsiteX3" fmla="*/ 13 w 10000"/>
              <a:gd name="connsiteY3" fmla="*/ 8464 h 10000"/>
              <a:gd name="connsiteX4" fmla="*/ 0 w 10000"/>
              <a:gd name="connsiteY4" fmla="*/ 0 h 10000"/>
              <a:gd name="connsiteX5" fmla="*/ 8834 w 10000"/>
              <a:gd name="connsiteY5" fmla="*/ 0 h 10000"/>
              <a:gd name="connsiteX0" fmla="*/ 8834 w 10000"/>
              <a:gd name="connsiteY0" fmla="*/ 0 h 9888"/>
              <a:gd name="connsiteX1" fmla="*/ 7473 w 10000"/>
              <a:gd name="connsiteY1" fmla="*/ 3263 h 9888"/>
              <a:gd name="connsiteX2" fmla="*/ 4463 w 10000"/>
              <a:gd name="connsiteY2" fmla="*/ 6909 h 9888"/>
              <a:gd name="connsiteX3" fmla="*/ 2161 w 10000"/>
              <a:gd name="connsiteY3" fmla="*/ 8544 h 9888"/>
              <a:gd name="connsiteX4" fmla="*/ 13 w 10000"/>
              <a:gd name="connsiteY4" fmla="*/ 8464 h 9888"/>
              <a:gd name="connsiteX5" fmla="*/ 0 w 10000"/>
              <a:gd name="connsiteY5" fmla="*/ 0 h 9888"/>
              <a:gd name="connsiteX6" fmla="*/ 8834 w 10000"/>
              <a:gd name="connsiteY6" fmla="*/ 0 h 9888"/>
              <a:gd name="connsiteX0" fmla="*/ 8834 w 10000"/>
              <a:gd name="connsiteY0" fmla="*/ 0 h 10000"/>
              <a:gd name="connsiteX1" fmla="*/ 7473 w 10000"/>
              <a:gd name="connsiteY1" fmla="*/ 3300 h 10000"/>
              <a:gd name="connsiteX2" fmla="*/ 4463 w 10000"/>
              <a:gd name="connsiteY2" fmla="*/ 6987 h 10000"/>
              <a:gd name="connsiteX3" fmla="*/ 2528 w 10000"/>
              <a:gd name="connsiteY3" fmla="*/ 8559 h 10000"/>
              <a:gd name="connsiteX4" fmla="*/ 13 w 10000"/>
              <a:gd name="connsiteY4" fmla="*/ 8560 h 10000"/>
              <a:gd name="connsiteX5" fmla="*/ 0 w 10000"/>
              <a:gd name="connsiteY5" fmla="*/ 0 h 10000"/>
              <a:gd name="connsiteX6" fmla="*/ 8834 w 10000"/>
              <a:gd name="connsiteY6" fmla="*/ 0 h 10000"/>
              <a:gd name="connsiteX0" fmla="*/ 8834 w 10000"/>
              <a:gd name="connsiteY0" fmla="*/ 0 h 10000"/>
              <a:gd name="connsiteX1" fmla="*/ 7473 w 10000"/>
              <a:gd name="connsiteY1" fmla="*/ 3300 h 10000"/>
              <a:gd name="connsiteX2" fmla="*/ 4463 w 10000"/>
              <a:gd name="connsiteY2" fmla="*/ 6987 h 10000"/>
              <a:gd name="connsiteX3" fmla="*/ 2528 w 10000"/>
              <a:gd name="connsiteY3" fmla="*/ 8559 h 10000"/>
              <a:gd name="connsiteX4" fmla="*/ 13 w 10000"/>
              <a:gd name="connsiteY4" fmla="*/ 8560 h 10000"/>
              <a:gd name="connsiteX5" fmla="*/ 0 w 10000"/>
              <a:gd name="connsiteY5" fmla="*/ 0 h 10000"/>
              <a:gd name="connsiteX6" fmla="*/ 8834 w 10000"/>
              <a:gd name="connsiteY6" fmla="*/ 0 h 10000"/>
              <a:gd name="connsiteX0" fmla="*/ 8834 w 10000"/>
              <a:gd name="connsiteY0" fmla="*/ 0 h 10000"/>
              <a:gd name="connsiteX1" fmla="*/ 7473 w 10000"/>
              <a:gd name="connsiteY1" fmla="*/ 3300 h 10000"/>
              <a:gd name="connsiteX2" fmla="*/ 4463 w 10000"/>
              <a:gd name="connsiteY2" fmla="*/ 6987 h 10000"/>
              <a:gd name="connsiteX3" fmla="*/ 2528 w 10000"/>
              <a:gd name="connsiteY3" fmla="*/ 8559 h 10000"/>
              <a:gd name="connsiteX4" fmla="*/ 13 w 10000"/>
              <a:gd name="connsiteY4" fmla="*/ 8560 h 10000"/>
              <a:gd name="connsiteX5" fmla="*/ 0 w 10000"/>
              <a:gd name="connsiteY5" fmla="*/ 0 h 10000"/>
              <a:gd name="connsiteX6" fmla="*/ 8834 w 10000"/>
              <a:gd name="connsiteY6" fmla="*/ 0 h 10000"/>
              <a:gd name="connsiteX0" fmla="*/ 8834 w 10000"/>
              <a:gd name="connsiteY0" fmla="*/ 0 h 8821"/>
              <a:gd name="connsiteX1" fmla="*/ 7473 w 10000"/>
              <a:gd name="connsiteY1" fmla="*/ 3300 h 8821"/>
              <a:gd name="connsiteX2" fmla="*/ 4463 w 10000"/>
              <a:gd name="connsiteY2" fmla="*/ 6987 h 8821"/>
              <a:gd name="connsiteX3" fmla="*/ 2528 w 10000"/>
              <a:gd name="connsiteY3" fmla="*/ 8559 h 8821"/>
              <a:gd name="connsiteX4" fmla="*/ 13 w 10000"/>
              <a:gd name="connsiteY4" fmla="*/ 8560 h 8821"/>
              <a:gd name="connsiteX5" fmla="*/ 0 w 10000"/>
              <a:gd name="connsiteY5" fmla="*/ 0 h 8821"/>
              <a:gd name="connsiteX6" fmla="*/ 8834 w 10000"/>
              <a:gd name="connsiteY6" fmla="*/ 0 h 8821"/>
              <a:gd name="connsiteX0" fmla="*/ 8834 w 10000"/>
              <a:gd name="connsiteY0" fmla="*/ 0 h 10000"/>
              <a:gd name="connsiteX1" fmla="*/ 7473 w 10000"/>
              <a:gd name="connsiteY1" fmla="*/ 3741 h 10000"/>
              <a:gd name="connsiteX2" fmla="*/ 4463 w 10000"/>
              <a:gd name="connsiteY2" fmla="*/ 7921 h 10000"/>
              <a:gd name="connsiteX3" fmla="*/ 2528 w 10000"/>
              <a:gd name="connsiteY3" fmla="*/ 9703 h 10000"/>
              <a:gd name="connsiteX4" fmla="*/ 13 w 10000"/>
              <a:gd name="connsiteY4" fmla="*/ 9704 h 10000"/>
              <a:gd name="connsiteX5" fmla="*/ 0 w 10000"/>
              <a:gd name="connsiteY5" fmla="*/ 0 h 10000"/>
              <a:gd name="connsiteX6" fmla="*/ 8834 w 10000"/>
              <a:gd name="connsiteY6" fmla="*/ 0 h 10000"/>
              <a:gd name="connsiteX0" fmla="*/ 8834 w 10000"/>
              <a:gd name="connsiteY0" fmla="*/ 0 h 10000"/>
              <a:gd name="connsiteX1" fmla="*/ 7473 w 10000"/>
              <a:gd name="connsiteY1" fmla="*/ 3741 h 10000"/>
              <a:gd name="connsiteX2" fmla="*/ 4463 w 10000"/>
              <a:gd name="connsiteY2" fmla="*/ 7921 h 10000"/>
              <a:gd name="connsiteX3" fmla="*/ 2528 w 10000"/>
              <a:gd name="connsiteY3" fmla="*/ 9703 h 10000"/>
              <a:gd name="connsiteX4" fmla="*/ 13 w 10000"/>
              <a:gd name="connsiteY4" fmla="*/ 9704 h 10000"/>
              <a:gd name="connsiteX5" fmla="*/ 0 w 10000"/>
              <a:gd name="connsiteY5" fmla="*/ 0 h 10000"/>
              <a:gd name="connsiteX6" fmla="*/ 8834 w 10000"/>
              <a:gd name="connsiteY6" fmla="*/ 0 h 10000"/>
              <a:gd name="connsiteX0" fmla="*/ 8834 w 10000"/>
              <a:gd name="connsiteY0" fmla="*/ 0 h 10000"/>
              <a:gd name="connsiteX1" fmla="*/ 7473 w 10000"/>
              <a:gd name="connsiteY1" fmla="*/ 3741 h 10000"/>
              <a:gd name="connsiteX2" fmla="*/ 4463 w 10000"/>
              <a:gd name="connsiteY2" fmla="*/ 7921 h 10000"/>
              <a:gd name="connsiteX3" fmla="*/ 2528 w 10000"/>
              <a:gd name="connsiteY3" fmla="*/ 9703 h 10000"/>
              <a:gd name="connsiteX4" fmla="*/ 13 w 10000"/>
              <a:gd name="connsiteY4" fmla="*/ 9704 h 10000"/>
              <a:gd name="connsiteX5" fmla="*/ 0 w 10000"/>
              <a:gd name="connsiteY5" fmla="*/ 0 h 10000"/>
              <a:gd name="connsiteX6" fmla="*/ 8834 w 10000"/>
              <a:gd name="connsiteY6" fmla="*/ 0 h 10000"/>
              <a:gd name="connsiteX0" fmla="*/ 8834 w 10000"/>
              <a:gd name="connsiteY0" fmla="*/ 0 h 10000"/>
              <a:gd name="connsiteX1" fmla="*/ 7473 w 10000"/>
              <a:gd name="connsiteY1" fmla="*/ 3741 h 10000"/>
              <a:gd name="connsiteX2" fmla="*/ 4463 w 10000"/>
              <a:gd name="connsiteY2" fmla="*/ 7921 h 10000"/>
              <a:gd name="connsiteX3" fmla="*/ 2528 w 10000"/>
              <a:gd name="connsiteY3" fmla="*/ 9703 h 10000"/>
              <a:gd name="connsiteX4" fmla="*/ 13 w 10000"/>
              <a:gd name="connsiteY4" fmla="*/ 9704 h 10000"/>
              <a:gd name="connsiteX5" fmla="*/ 0 w 10000"/>
              <a:gd name="connsiteY5" fmla="*/ 0 h 10000"/>
              <a:gd name="connsiteX6" fmla="*/ 8834 w 10000"/>
              <a:gd name="connsiteY6" fmla="*/ 0 h 10000"/>
              <a:gd name="connsiteX0" fmla="*/ 8834 w 10000"/>
              <a:gd name="connsiteY0" fmla="*/ 0 h 10000"/>
              <a:gd name="connsiteX1" fmla="*/ 7473 w 10000"/>
              <a:gd name="connsiteY1" fmla="*/ 3741 h 10000"/>
              <a:gd name="connsiteX2" fmla="*/ 4463 w 10000"/>
              <a:gd name="connsiteY2" fmla="*/ 7921 h 10000"/>
              <a:gd name="connsiteX3" fmla="*/ 2528 w 10000"/>
              <a:gd name="connsiteY3" fmla="*/ 9703 h 10000"/>
              <a:gd name="connsiteX4" fmla="*/ 13 w 10000"/>
              <a:gd name="connsiteY4" fmla="*/ 9704 h 10000"/>
              <a:gd name="connsiteX5" fmla="*/ 0 w 10000"/>
              <a:gd name="connsiteY5" fmla="*/ 0 h 10000"/>
              <a:gd name="connsiteX6" fmla="*/ 8834 w 10000"/>
              <a:gd name="connsiteY6" fmla="*/ 0 h 10000"/>
              <a:gd name="connsiteX0" fmla="*/ 8834 w 10000"/>
              <a:gd name="connsiteY0" fmla="*/ 0 h 10000"/>
              <a:gd name="connsiteX1" fmla="*/ 7473 w 10000"/>
              <a:gd name="connsiteY1" fmla="*/ 3741 h 10000"/>
              <a:gd name="connsiteX2" fmla="*/ 4463 w 10000"/>
              <a:gd name="connsiteY2" fmla="*/ 7921 h 10000"/>
              <a:gd name="connsiteX3" fmla="*/ 2528 w 10000"/>
              <a:gd name="connsiteY3" fmla="*/ 9703 h 10000"/>
              <a:gd name="connsiteX4" fmla="*/ 13 w 10000"/>
              <a:gd name="connsiteY4" fmla="*/ 9704 h 10000"/>
              <a:gd name="connsiteX5" fmla="*/ 0 w 10000"/>
              <a:gd name="connsiteY5" fmla="*/ 0 h 10000"/>
              <a:gd name="connsiteX6" fmla="*/ 8834 w 10000"/>
              <a:gd name="connsiteY6" fmla="*/ 0 h 10000"/>
              <a:gd name="connsiteX0" fmla="*/ 8834 w 10000"/>
              <a:gd name="connsiteY0" fmla="*/ 0 h 10000"/>
              <a:gd name="connsiteX1" fmla="*/ 7473 w 10000"/>
              <a:gd name="connsiteY1" fmla="*/ 3741 h 10000"/>
              <a:gd name="connsiteX2" fmla="*/ 4463 w 10000"/>
              <a:gd name="connsiteY2" fmla="*/ 7921 h 10000"/>
              <a:gd name="connsiteX3" fmla="*/ 2528 w 10000"/>
              <a:gd name="connsiteY3" fmla="*/ 9703 h 10000"/>
              <a:gd name="connsiteX4" fmla="*/ 13 w 10000"/>
              <a:gd name="connsiteY4" fmla="*/ 9704 h 10000"/>
              <a:gd name="connsiteX5" fmla="*/ 0 w 10000"/>
              <a:gd name="connsiteY5" fmla="*/ 0 h 10000"/>
              <a:gd name="connsiteX6" fmla="*/ 8834 w 10000"/>
              <a:gd name="connsiteY6" fmla="*/ 0 h 10000"/>
              <a:gd name="connsiteX0" fmla="*/ 8834 w 10000"/>
              <a:gd name="connsiteY0" fmla="*/ 0 h 9719"/>
              <a:gd name="connsiteX1" fmla="*/ 7473 w 10000"/>
              <a:gd name="connsiteY1" fmla="*/ 3741 h 9719"/>
              <a:gd name="connsiteX2" fmla="*/ 4463 w 10000"/>
              <a:gd name="connsiteY2" fmla="*/ 7921 h 9719"/>
              <a:gd name="connsiteX3" fmla="*/ 2528 w 10000"/>
              <a:gd name="connsiteY3" fmla="*/ 9703 h 9719"/>
              <a:gd name="connsiteX4" fmla="*/ 13 w 10000"/>
              <a:gd name="connsiteY4" fmla="*/ 9704 h 9719"/>
              <a:gd name="connsiteX5" fmla="*/ 0 w 10000"/>
              <a:gd name="connsiteY5" fmla="*/ 0 h 9719"/>
              <a:gd name="connsiteX6" fmla="*/ 8834 w 10000"/>
              <a:gd name="connsiteY6" fmla="*/ 0 h 9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9719">
                <a:moveTo>
                  <a:pt x="8834" y="0"/>
                </a:moveTo>
                <a:cubicBezTo>
                  <a:pt x="8834" y="0"/>
                  <a:pt x="10000" y="2468"/>
                  <a:pt x="7473" y="3741"/>
                </a:cubicBezTo>
                <a:cubicBezTo>
                  <a:pt x="4951" y="5021"/>
                  <a:pt x="3423" y="5700"/>
                  <a:pt x="4463" y="7921"/>
                </a:cubicBezTo>
                <a:cubicBezTo>
                  <a:pt x="3639" y="8914"/>
                  <a:pt x="3509" y="8866"/>
                  <a:pt x="2528" y="9703"/>
                </a:cubicBezTo>
                <a:cubicBezTo>
                  <a:pt x="27" y="9717"/>
                  <a:pt x="1518" y="9719"/>
                  <a:pt x="13" y="9704"/>
                </a:cubicBezTo>
                <a:cubicBezTo>
                  <a:pt x="9" y="6470"/>
                  <a:pt x="4" y="3234"/>
                  <a:pt x="0" y="0"/>
                </a:cubicBezTo>
                <a:lnTo>
                  <a:pt x="8834" y="0"/>
                </a:lnTo>
                <a:close/>
              </a:path>
            </a:pathLst>
          </a:custGeom>
          <a:solidFill>
            <a:schemeClr val="accent2"/>
          </a:solidFill>
          <a:ln>
            <a:noFill/>
          </a:ln>
        </p:spPr>
        <p:txBody>
          <a:bodyPr vert="horz" wrap="square" lIns="91424" tIns="45712" rIns="91424" bIns="45712" numCol="1" anchor="t" anchorCtr="0" compatLnSpc="1">
            <a:prstTxWarp prst="textNoShape">
              <a:avLst/>
            </a:prstTxWarp>
          </a:bodyPr>
          <a:lstStyle/>
          <a:p>
            <a:endParaRPr lang="en-US" sz="1800" dirty="0"/>
          </a:p>
        </p:txBody>
      </p:sp>
      <p:sp>
        <p:nvSpPr>
          <p:cNvPr id="7" name="Text Placeholder 13">
            <a:extLst>
              <a:ext uri="{FF2B5EF4-FFF2-40B4-BE49-F238E27FC236}">
                <a16:creationId xmlns="" xmlns:a16="http://schemas.microsoft.com/office/drawing/2014/main" id="{5C674D03-4995-4743-8CE4-61CF32CFBDDE}"/>
              </a:ext>
            </a:extLst>
          </p:cNvPr>
          <p:cNvSpPr>
            <a:spLocks noGrp="1"/>
          </p:cNvSpPr>
          <p:nvPr>
            <p:ph type="body" sz="quarter" idx="11" hasCustomPrompt="1"/>
          </p:nvPr>
        </p:nvSpPr>
        <p:spPr>
          <a:xfrm>
            <a:off x="305991" y="1052737"/>
            <a:ext cx="4841973" cy="1698343"/>
          </a:xfrm>
          <a:prstGeom prst="rect">
            <a:avLst/>
          </a:prstGeom>
        </p:spPr>
        <p:txBody>
          <a:bodyPr anchor="t">
            <a:noAutofit/>
          </a:bodyPr>
          <a:lstStyle>
            <a:lvl1pPr marL="0" indent="0">
              <a:lnSpc>
                <a:spcPts val="2999"/>
              </a:lnSpc>
              <a:buNone/>
              <a:defRPr sz="2599">
                <a:solidFill>
                  <a:schemeClr val="bg1"/>
                </a:solidFill>
              </a:defRPr>
            </a:lvl1pPr>
            <a:lvl2pPr marL="457109" indent="0">
              <a:buNone/>
              <a:defRPr sz="5999">
                <a:solidFill>
                  <a:schemeClr val="bg1"/>
                </a:solidFill>
              </a:defRPr>
            </a:lvl2pPr>
          </a:lstStyle>
          <a:p>
            <a:pPr lvl="0"/>
            <a:r>
              <a:rPr lang="en-US" dirty="0"/>
              <a:t>Click to insert section title</a:t>
            </a:r>
            <a:endParaRPr lang="pt-PT" dirty="0"/>
          </a:p>
        </p:txBody>
      </p:sp>
    </p:spTree>
    <p:extLst>
      <p:ext uri="{BB962C8B-B14F-4D97-AF65-F5344CB8AC3E}">
        <p14:creationId xmlns:p14="http://schemas.microsoft.com/office/powerpoint/2010/main" val="15342891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ivider 2">
    <p:spTree>
      <p:nvGrpSpPr>
        <p:cNvPr id="1" name=""/>
        <p:cNvGrpSpPr/>
        <p:nvPr/>
      </p:nvGrpSpPr>
      <p:grpSpPr>
        <a:xfrm>
          <a:off x="0" y="0"/>
          <a:ext cx="0" cy="0"/>
          <a:chOff x="0" y="0"/>
          <a:chExt cx="0" cy="0"/>
        </a:xfrm>
      </p:grpSpPr>
      <p:sp>
        <p:nvSpPr>
          <p:cNvPr id="5" name="Freeform 16"/>
          <p:cNvSpPr>
            <a:spLocks/>
          </p:cNvSpPr>
          <p:nvPr userDrawn="1"/>
        </p:nvSpPr>
        <p:spPr bwMode="auto">
          <a:xfrm>
            <a:off x="2692672" y="838200"/>
            <a:ext cx="6451328" cy="6019801"/>
          </a:xfrm>
          <a:custGeom>
            <a:avLst/>
            <a:gdLst/>
            <a:ahLst/>
            <a:cxnLst>
              <a:cxn ang="0">
                <a:pos x="4062" y="1126"/>
              </a:cxn>
              <a:cxn ang="0">
                <a:pos x="4062" y="128"/>
              </a:cxn>
              <a:cxn ang="0">
                <a:pos x="4056" y="110"/>
              </a:cxn>
              <a:cxn ang="0">
                <a:pos x="3996" y="88"/>
              </a:cxn>
              <a:cxn ang="0">
                <a:pos x="3838" y="44"/>
              </a:cxn>
              <a:cxn ang="0">
                <a:pos x="3678" y="16"/>
              </a:cxn>
              <a:cxn ang="0">
                <a:pos x="3518" y="2"/>
              </a:cxn>
              <a:cxn ang="0">
                <a:pos x="3356" y="2"/>
              </a:cxn>
              <a:cxn ang="0">
                <a:pos x="3190" y="16"/>
              </a:cxn>
              <a:cxn ang="0">
                <a:pos x="3006" y="50"/>
              </a:cxn>
              <a:cxn ang="0">
                <a:pos x="2738" y="128"/>
              </a:cxn>
              <a:cxn ang="0">
                <a:pos x="2478" y="234"/>
              </a:cxn>
              <a:cxn ang="0">
                <a:pos x="2316" y="316"/>
              </a:cxn>
              <a:cxn ang="0">
                <a:pos x="2080" y="452"/>
              </a:cxn>
              <a:cxn ang="0">
                <a:pos x="1852" y="602"/>
              </a:cxn>
              <a:cxn ang="0">
                <a:pos x="1668" y="732"/>
              </a:cxn>
              <a:cxn ang="0">
                <a:pos x="1308" y="1006"/>
              </a:cxn>
              <a:cxn ang="0">
                <a:pos x="966" y="1278"/>
              </a:cxn>
              <a:cxn ang="0">
                <a:pos x="630" y="1536"/>
              </a:cxn>
              <a:cxn ang="0">
                <a:pos x="458" y="1658"/>
              </a:cxn>
              <a:cxn ang="0">
                <a:pos x="252" y="1786"/>
              </a:cxn>
              <a:cxn ang="0">
                <a:pos x="90" y="1868"/>
              </a:cxn>
              <a:cxn ang="0">
                <a:pos x="20" y="1898"/>
              </a:cxn>
              <a:cxn ang="0">
                <a:pos x="2" y="1906"/>
              </a:cxn>
              <a:cxn ang="0">
                <a:pos x="2" y="1918"/>
              </a:cxn>
              <a:cxn ang="0">
                <a:pos x="8" y="1932"/>
              </a:cxn>
              <a:cxn ang="0">
                <a:pos x="30" y="2248"/>
              </a:cxn>
              <a:cxn ang="0">
                <a:pos x="54" y="2446"/>
              </a:cxn>
              <a:cxn ang="0">
                <a:pos x="98" y="2724"/>
              </a:cxn>
              <a:cxn ang="0">
                <a:pos x="158" y="3002"/>
              </a:cxn>
              <a:cxn ang="0">
                <a:pos x="204" y="3180"/>
              </a:cxn>
              <a:cxn ang="0">
                <a:pos x="288" y="3440"/>
              </a:cxn>
              <a:cxn ang="0">
                <a:pos x="386" y="3694"/>
              </a:cxn>
              <a:cxn ang="0">
                <a:pos x="426" y="3784"/>
              </a:cxn>
              <a:cxn ang="0">
                <a:pos x="446" y="3794"/>
              </a:cxn>
              <a:cxn ang="0">
                <a:pos x="1836" y="3794"/>
              </a:cxn>
              <a:cxn ang="0">
                <a:pos x="1858" y="3786"/>
              </a:cxn>
              <a:cxn ang="0">
                <a:pos x="1956" y="3724"/>
              </a:cxn>
              <a:cxn ang="0">
                <a:pos x="2128" y="3640"/>
              </a:cxn>
              <a:cxn ang="0">
                <a:pos x="2278" y="3582"/>
              </a:cxn>
              <a:cxn ang="0">
                <a:pos x="2506" y="3514"/>
              </a:cxn>
              <a:cxn ang="0">
                <a:pos x="2740" y="3460"/>
              </a:cxn>
              <a:cxn ang="0">
                <a:pos x="3280" y="3344"/>
              </a:cxn>
              <a:cxn ang="0">
                <a:pos x="3608" y="3262"/>
              </a:cxn>
              <a:cxn ang="0">
                <a:pos x="3828" y="3196"/>
              </a:cxn>
              <a:cxn ang="0">
                <a:pos x="4044" y="3116"/>
              </a:cxn>
              <a:cxn ang="0">
                <a:pos x="4058" y="3106"/>
              </a:cxn>
              <a:cxn ang="0">
                <a:pos x="4062" y="3088"/>
              </a:cxn>
            </a:cxnLst>
            <a:rect l="0" t="0" r="r" b="b"/>
            <a:pathLst>
              <a:path w="4062" h="3794">
                <a:moveTo>
                  <a:pt x="4062" y="1608"/>
                </a:moveTo>
                <a:lnTo>
                  <a:pt x="4062" y="1608"/>
                </a:lnTo>
                <a:lnTo>
                  <a:pt x="4062" y="1126"/>
                </a:lnTo>
                <a:lnTo>
                  <a:pt x="4062" y="1126"/>
                </a:lnTo>
                <a:lnTo>
                  <a:pt x="4062" y="128"/>
                </a:lnTo>
                <a:lnTo>
                  <a:pt x="4062" y="128"/>
                </a:lnTo>
                <a:lnTo>
                  <a:pt x="4062" y="122"/>
                </a:lnTo>
                <a:lnTo>
                  <a:pt x="4060" y="114"/>
                </a:lnTo>
                <a:lnTo>
                  <a:pt x="4056" y="110"/>
                </a:lnTo>
                <a:lnTo>
                  <a:pt x="4050" y="106"/>
                </a:lnTo>
                <a:lnTo>
                  <a:pt x="4050" y="106"/>
                </a:lnTo>
                <a:lnTo>
                  <a:pt x="3996" y="88"/>
                </a:lnTo>
                <a:lnTo>
                  <a:pt x="3944" y="72"/>
                </a:lnTo>
                <a:lnTo>
                  <a:pt x="3892" y="58"/>
                </a:lnTo>
                <a:lnTo>
                  <a:pt x="3838" y="44"/>
                </a:lnTo>
                <a:lnTo>
                  <a:pt x="3786" y="34"/>
                </a:lnTo>
                <a:lnTo>
                  <a:pt x="3732" y="24"/>
                </a:lnTo>
                <a:lnTo>
                  <a:pt x="3678" y="16"/>
                </a:lnTo>
                <a:lnTo>
                  <a:pt x="3626" y="10"/>
                </a:lnTo>
                <a:lnTo>
                  <a:pt x="3572" y="4"/>
                </a:lnTo>
                <a:lnTo>
                  <a:pt x="3518" y="2"/>
                </a:lnTo>
                <a:lnTo>
                  <a:pt x="3464" y="0"/>
                </a:lnTo>
                <a:lnTo>
                  <a:pt x="3410" y="0"/>
                </a:lnTo>
                <a:lnTo>
                  <a:pt x="3356" y="2"/>
                </a:lnTo>
                <a:lnTo>
                  <a:pt x="3300" y="4"/>
                </a:lnTo>
                <a:lnTo>
                  <a:pt x="3246" y="10"/>
                </a:lnTo>
                <a:lnTo>
                  <a:pt x="3190" y="16"/>
                </a:lnTo>
                <a:lnTo>
                  <a:pt x="3190" y="16"/>
                </a:lnTo>
                <a:lnTo>
                  <a:pt x="3098" y="30"/>
                </a:lnTo>
                <a:lnTo>
                  <a:pt x="3006" y="50"/>
                </a:lnTo>
                <a:lnTo>
                  <a:pt x="2916" y="72"/>
                </a:lnTo>
                <a:lnTo>
                  <a:pt x="2826" y="98"/>
                </a:lnTo>
                <a:lnTo>
                  <a:pt x="2738" y="128"/>
                </a:lnTo>
                <a:lnTo>
                  <a:pt x="2650" y="160"/>
                </a:lnTo>
                <a:lnTo>
                  <a:pt x="2564" y="196"/>
                </a:lnTo>
                <a:lnTo>
                  <a:pt x="2478" y="234"/>
                </a:lnTo>
                <a:lnTo>
                  <a:pt x="2478" y="234"/>
                </a:lnTo>
                <a:lnTo>
                  <a:pt x="2396" y="274"/>
                </a:lnTo>
                <a:lnTo>
                  <a:pt x="2316" y="316"/>
                </a:lnTo>
                <a:lnTo>
                  <a:pt x="2236" y="360"/>
                </a:lnTo>
                <a:lnTo>
                  <a:pt x="2158" y="406"/>
                </a:lnTo>
                <a:lnTo>
                  <a:pt x="2080" y="452"/>
                </a:lnTo>
                <a:lnTo>
                  <a:pt x="2002" y="500"/>
                </a:lnTo>
                <a:lnTo>
                  <a:pt x="1926" y="550"/>
                </a:lnTo>
                <a:lnTo>
                  <a:pt x="1852" y="602"/>
                </a:lnTo>
                <a:lnTo>
                  <a:pt x="1852" y="602"/>
                </a:lnTo>
                <a:lnTo>
                  <a:pt x="1758" y="666"/>
                </a:lnTo>
                <a:lnTo>
                  <a:pt x="1668" y="732"/>
                </a:lnTo>
                <a:lnTo>
                  <a:pt x="1576" y="798"/>
                </a:lnTo>
                <a:lnTo>
                  <a:pt x="1488" y="866"/>
                </a:lnTo>
                <a:lnTo>
                  <a:pt x="1308" y="1006"/>
                </a:lnTo>
                <a:lnTo>
                  <a:pt x="1132" y="1146"/>
                </a:lnTo>
                <a:lnTo>
                  <a:pt x="1132" y="1146"/>
                </a:lnTo>
                <a:lnTo>
                  <a:pt x="966" y="1278"/>
                </a:lnTo>
                <a:lnTo>
                  <a:pt x="800" y="1408"/>
                </a:lnTo>
                <a:lnTo>
                  <a:pt x="716" y="1472"/>
                </a:lnTo>
                <a:lnTo>
                  <a:pt x="630" y="1536"/>
                </a:lnTo>
                <a:lnTo>
                  <a:pt x="544" y="1598"/>
                </a:lnTo>
                <a:lnTo>
                  <a:pt x="458" y="1658"/>
                </a:lnTo>
                <a:lnTo>
                  <a:pt x="458" y="1658"/>
                </a:lnTo>
                <a:lnTo>
                  <a:pt x="356" y="1724"/>
                </a:lnTo>
                <a:lnTo>
                  <a:pt x="304" y="1756"/>
                </a:lnTo>
                <a:lnTo>
                  <a:pt x="252" y="1786"/>
                </a:lnTo>
                <a:lnTo>
                  <a:pt x="200" y="1816"/>
                </a:lnTo>
                <a:lnTo>
                  <a:pt x="146" y="1842"/>
                </a:lnTo>
                <a:lnTo>
                  <a:pt x="90" y="1868"/>
                </a:lnTo>
                <a:lnTo>
                  <a:pt x="34" y="1892"/>
                </a:lnTo>
                <a:lnTo>
                  <a:pt x="34" y="1892"/>
                </a:lnTo>
                <a:lnTo>
                  <a:pt x="20" y="1898"/>
                </a:lnTo>
                <a:lnTo>
                  <a:pt x="6" y="1904"/>
                </a:lnTo>
                <a:lnTo>
                  <a:pt x="6" y="1904"/>
                </a:lnTo>
                <a:lnTo>
                  <a:pt x="2" y="1906"/>
                </a:lnTo>
                <a:lnTo>
                  <a:pt x="0" y="1910"/>
                </a:lnTo>
                <a:lnTo>
                  <a:pt x="0" y="1914"/>
                </a:lnTo>
                <a:lnTo>
                  <a:pt x="2" y="1918"/>
                </a:lnTo>
                <a:lnTo>
                  <a:pt x="6" y="1924"/>
                </a:lnTo>
                <a:lnTo>
                  <a:pt x="8" y="1932"/>
                </a:lnTo>
                <a:lnTo>
                  <a:pt x="8" y="1932"/>
                </a:lnTo>
                <a:lnTo>
                  <a:pt x="12" y="2038"/>
                </a:lnTo>
                <a:lnTo>
                  <a:pt x="20" y="2142"/>
                </a:lnTo>
                <a:lnTo>
                  <a:pt x="30" y="2248"/>
                </a:lnTo>
                <a:lnTo>
                  <a:pt x="42" y="2352"/>
                </a:lnTo>
                <a:lnTo>
                  <a:pt x="42" y="2352"/>
                </a:lnTo>
                <a:lnTo>
                  <a:pt x="54" y="2446"/>
                </a:lnTo>
                <a:lnTo>
                  <a:pt x="66" y="2540"/>
                </a:lnTo>
                <a:lnTo>
                  <a:pt x="82" y="2632"/>
                </a:lnTo>
                <a:lnTo>
                  <a:pt x="98" y="2724"/>
                </a:lnTo>
                <a:lnTo>
                  <a:pt x="116" y="2818"/>
                </a:lnTo>
                <a:lnTo>
                  <a:pt x="136" y="2910"/>
                </a:lnTo>
                <a:lnTo>
                  <a:pt x="158" y="3002"/>
                </a:lnTo>
                <a:lnTo>
                  <a:pt x="180" y="3092"/>
                </a:lnTo>
                <a:lnTo>
                  <a:pt x="180" y="3092"/>
                </a:lnTo>
                <a:lnTo>
                  <a:pt x="204" y="3180"/>
                </a:lnTo>
                <a:lnTo>
                  <a:pt x="230" y="3268"/>
                </a:lnTo>
                <a:lnTo>
                  <a:pt x="258" y="3354"/>
                </a:lnTo>
                <a:lnTo>
                  <a:pt x="288" y="3440"/>
                </a:lnTo>
                <a:lnTo>
                  <a:pt x="318" y="3524"/>
                </a:lnTo>
                <a:lnTo>
                  <a:pt x="352" y="3610"/>
                </a:lnTo>
                <a:lnTo>
                  <a:pt x="386" y="3694"/>
                </a:lnTo>
                <a:lnTo>
                  <a:pt x="422" y="3776"/>
                </a:lnTo>
                <a:lnTo>
                  <a:pt x="422" y="3776"/>
                </a:lnTo>
                <a:lnTo>
                  <a:pt x="426" y="3784"/>
                </a:lnTo>
                <a:lnTo>
                  <a:pt x="430" y="3790"/>
                </a:lnTo>
                <a:lnTo>
                  <a:pt x="436" y="3792"/>
                </a:lnTo>
                <a:lnTo>
                  <a:pt x="446" y="3794"/>
                </a:lnTo>
                <a:lnTo>
                  <a:pt x="446" y="3794"/>
                </a:lnTo>
                <a:lnTo>
                  <a:pt x="1836" y="3794"/>
                </a:lnTo>
                <a:lnTo>
                  <a:pt x="1836" y="3794"/>
                </a:lnTo>
                <a:lnTo>
                  <a:pt x="1848" y="3792"/>
                </a:lnTo>
                <a:lnTo>
                  <a:pt x="1858" y="3786"/>
                </a:lnTo>
                <a:lnTo>
                  <a:pt x="1858" y="3786"/>
                </a:lnTo>
                <a:lnTo>
                  <a:pt x="1890" y="3764"/>
                </a:lnTo>
                <a:lnTo>
                  <a:pt x="1922" y="3744"/>
                </a:lnTo>
                <a:lnTo>
                  <a:pt x="1956" y="3724"/>
                </a:lnTo>
                <a:lnTo>
                  <a:pt x="1988" y="3704"/>
                </a:lnTo>
                <a:lnTo>
                  <a:pt x="2058" y="3670"/>
                </a:lnTo>
                <a:lnTo>
                  <a:pt x="2128" y="3640"/>
                </a:lnTo>
                <a:lnTo>
                  <a:pt x="2128" y="3640"/>
                </a:lnTo>
                <a:lnTo>
                  <a:pt x="2202" y="3610"/>
                </a:lnTo>
                <a:lnTo>
                  <a:pt x="2278" y="3582"/>
                </a:lnTo>
                <a:lnTo>
                  <a:pt x="2354" y="3558"/>
                </a:lnTo>
                <a:lnTo>
                  <a:pt x="2430" y="3536"/>
                </a:lnTo>
                <a:lnTo>
                  <a:pt x="2506" y="3514"/>
                </a:lnTo>
                <a:lnTo>
                  <a:pt x="2584" y="3496"/>
                </a:lnTo>
                <a:lnTo>
                  <a:pt x="2740" y="3460"/>
                </a:lnTo>
                <a:lnTo>
                  <a:pt x="2740" y="3460"/>
                </a:lnTo>
                <a:lnTo>
                  <a:pt x="2920" y="3420"/>
                </a:lnTo>
                <a:lnTo>
                  <a:pt x="3100" y="3382"/>
                </a:lnTo>
                <a:lnTo>
                  <a:pt x="3280" y="3344"/>
                </a:lnTo>
                <a:lnTo>
                  <a:pt x="3460" y="3302"/>
                </a:lnTo>
                <a:lnTo>
                  <a:pt x="3460" y="3302"/>
                </a:lnTo>
                <a:lnTo>
                  <a:pt x="3608" y="3262"/>
                </a:lnTo>
                <a:lnTo>
                  <a:pt x="3682" y="3242"/>
                </a:lnTo>
                <a:lnTo>
                  <a:pt x="3756" y="3220"/>
                </a:lnTo>
                <a:lnTo>
                  <a:pt x="3828" y="3196"/>
                </a:lnTo>
                <a:lnTo>
                  <a:pt x="3900" y="3172"/>
                </a:lnTo>
                <a:lnTo>
                  <a:pt x="3972" y="3144"/>
                </a:lnTo>
                <a:lnTo>
                  <a:pt x="4044" y="3116"/>
                </a:lnTo>
                <a:lnTo>
                  <a:pt x="4044" y="3116"/>
                </a:lnTo>
                <a:lnTo>
                  <a:pt x="4052" y="3112"/>
                </a:lnTo>
                <a:lnTo>
                  <a:pt x="4058" y="3106"/>
                </a:lnTo>
                <a:lnTo>
                  <a:pt x="4062" y="3098"/>
                </a:lnTo>
                <a:lnTo>
                  <a:pt x="4062" y="3088"/>
                </a:lnTo>
                <a:lnTo>
                  <a:pt x="4062" y="3088"/>
                </a:lnTo>
                <a:lnTo>
                  <a:pt x="4062" y="1608"/>
                </a:lnTo>
                <a:lnTo>
                  <a:pt x="4062" y="1608"/>
                </a:lnTo>
                <a:close/>
              </a:path>
            </a:pathLst>
          </a:custGeom>
          <a:solidFill>
            <a:srgbClr val="FE304C"/>
          </a:solidFill>
          <a:ln w="9525">
            <a:noFill/>
            <a:round/>
            <a:headEnd/>
            <a:tailEnd/>
          </a:ln>
        </p:spPr>
        <p:txBody>
          <a:bodyPr vert="horz" wrap="square" lIns="91424" tIns="45712" rIns="91424" bIns="45712" numCol="1" anchor="t" anchorCtr="0" compatLnSpc="1">
            <a:prstTxWarp prst="textNoShape">
              <a:avLst/>
            </a:prstTxWarp>
          </a:bodyPr>
          <a:lstStyle/>
          <a:p>
            <a:endParaRPr lang="en-GB" sz="1800" dirty="0"/>
          </a:p>
        </p:txBody>
      </p:sp>
      <p:sp>
        <p:nvSpPr>
          <p:cNvPr id="7" name="Text Placeholder 13">
            <a:extLst>
              <a:ext uri="{FF2B5EF4-FFF2-40B4-BE49-F238E27FC236}">
                <a16:creationId xmlns="" xmlns:a16="http://schemas.microsoft.com/office/drawing/2014/main" id="{5C674D03-4995-4743-8CE4-61CF32CFBDDE}"/>
              </a:ext>
            </a:extLst>
          </p:cNvPr>
          <p:cNvSpPr>
            <a:spLocks noGrp="1"/>
          </p:cNvSpPr>
          <p:nvPr>
            <p:ph type="body" sz="quarter" idx="11" hasCustomPrompt="1"/>
          </p:nvPr>
        </p:nvSpPr>
        <p:spPr>
          <a:xfrm>
            <a:off x="3636059" y="4005065"/>
            <a:ext cx="4841973" cy="1698343"/>
          </a:xfrm>
          <a:prstGeom prst="rect">
            <a:avLst/>
          </a:prstGeom>
        </p:spPr>
        <p:txBody>
          <a:bodyPr anchor="t">
            <a:noAutofit/>
          </a:bodyPr>
          <a:lstStyle>
            <a:lvl1pPr marL="0" indent="0">
              <a:lnSpc>
                <a:spcPts val="2999"/>
              </a:lnSpc>
              <a:buNone/>
              <a:defRPr sz="2599">
                <a:solidFill>
                  <a:schemeClr val="bg1"/>
                </a:solidFill>
              </a:defRPr>
            </a:lvl1pPr>
            <a:lvl2pPr marL="457109" indent="0">
              <a:buNone/>
              <a:defRPr sz="5999">
                <a:solidFill>
                  <a:schemeClr val="bg1"/>
                </a:solidFill>
              </a:defRPr>
            </a:lvl2pPr>
          </a:lstStyle>
          <a:p>
            <a:pPr lvl="0"/>
            <a:r>
              <a:rPr lang="en-US" dirty="0"/>
              <a:t>Click to insert section title</a:t>
            </a:r>
            <a:endParaRPr lang="pt-PT" dirty="0"/>
          </a:p>
        </p:txBody>
      </p:sp>
    </p:spTree>
    <p:extLst>
      <p:ext uri="{BB962C8B-B14F-4D97-AF65-F5344CB8AC3E}">
        <p14:creationId xmlns:p14="http://schemas.microsoft.com/office/powerpoint/2010/main" val="17941776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ivider 3">
    <p:spTree>
      <p:nvGrpSpPr>
        <p:cNvPr id="1" name=""/>
        <p:cNvGrpSpPr/>
        <p:nvPr/>
      </p:nvGrpSpPr>
      <p:grpSpPr>
        <a:xfrm>
          <a:off x="0" y="0"/>
          <a:ext cx="0" cy="0"/>
          <a:chOff x="0" y="0"/>
          <a:chExt cx="0" cy="0"/>
        </a:xfrm>
      </p:grpSpPr>
      <p:sp>
        <p:nvSpPr>
          <p:cNvPr id="5" name="Freeform 16"/>
          <p:cNvSpPr>
            <a:spLocks/>
          </p:cNvSpPr>
          <p:nvPr userDrawn="1"/>
        </p:nvSpPr>
        <p:spPr bwMode="auto">
          <a:xfrm>
            <a:off x="2692672" y="838200"/>
            <a:ext cx="6451328" cy="6019801"/>
          </a:xfrm>
          <a:custGeom>
            <a:avLst/>
            <a:gdLst/>
            <a:ahLst/>
            <a:cxnLst>
              <a:cxn ang="0">
                <a:pos x="4062" y="1126"/>
              </a:cxn>
              <a:cxn ang="0">
                <a:pos x="4062" y="128"/>
              </a:cxn>
              <a:cxn ang="0">
                <a:pos x="4056" y="110"/>
              </a:cxn>
              <a:cxn ang="0">
                <a:pos x="3996" y="88"/>
              </a:cxn>
              <a:cxn ang="0">
                <a:pos x="3838" y="44"/>
              </a:cxn>
              <a:cxn ang="0">
                <a:pos x="3678" y="16"/>
              </a:cxn>
              <a:cxn ang="0">
                <a:pos x="3518" y="2"/>
              </a:cxn>
              <a:cxn ang="0">
                <a:pos x="3356" y="2"/>
              </a:cxn>
              <a:cxn ang="0">
                <a:pos x="3190" y="16"/>
              </a:cxn>
              <a:cxn ang="0">
                <a:pos x="3006" y="50"/>
              </a:cxn>
              <a:cxn ang="0">
                <a:pos x="2738" y="128"/>
              </a:cxn>
              <a:cxn ang="0">
                <a:pos x="2478" y="234"/>
              </a:cxn>
              <a:cxn ang="0">
                <a:pos x="2316" y="316"/>
              </a:cxn>
              <a:cxn ang="0">
                <a:pos x="2080" y="452"/>
              </a:cxn>
              <a:cxn ang="0">
                <a:pos x="1852" y="602"/>
              </a:cxn>
              <a:cxn ang="0">
                <a:pos x="1668" y="732"/>
              </a:cxn>
              <a:cxn ang="0">
                <a:pos x="1308" y="1006"/>
              </a:cxn>
              <a:cxn ang="0">
                <a:pos x="966" y="1278"/>
              </a:cxn>
              <a:cxn ang="0">
                <a:pos x="630" y="1536"/>
              </a:cxn>
              <a:cxn ang="0">
                <a:pos x="458" y="1658"/>
              </a:cxn>
              <a:cxn ang="0">
                <a:pos x="252" y="1786"/>
              </a:cxn>
              <a:cxn ang="0">
                <a:pos x="90" y="1868"/>
              </a:cxn>
              <a:cxn ang="0">
                <a:pos x="20" y="1898"/>
              </a:cxn>
              <a:cxn ang="0">
                <a:pos x="2" y="1906"/>
              </a:cxn>
              <a:cxn ang="0">
                <a:pos x="2" y="1918"/>
              </a:cxn>
              <a:cxn ang="0">
                <a:pos x="8" y="1932"/>
              </a:cxn>
              <a:cxn ang="0">
                <a:pos x="30" y="2248"/>
              </a:cxn>
              <a:cxn ang="0">
                <a:pos x="54" y="2446"/>
              </a:cxn>
              <a:cxn ang="0">
                <a:pos x="98" y="2724"/>
              </a:cxn>
              <a:cxn ang="0">
                <a:pos x="158" y="3002"/>
              </a:cxn>
              <a:cxn ang="0">
                <a:pos x="204" y="3180"/>
              </a:cxn>
              <a:cxn ang="0">
                <a:pos x="288" y="3440"/>
              </a:cxn>
              <a:cxn ang="0">
                <a:pos x="386" y="3694"/>
              </a:cxn>
              <a:cxn ang="0">
                <a:pos x="426" y="3784"/>
              </a:cxn>
              <a:cxn ang="0">
                <a:pos x="446" y="3794"/>
              </a:cxn>
              <a:cxn ang="0">
                <a:pos x="1836" y="3794"/>
              </a:cxn>
              <a:cxn ang="0">
                <a:pos x="1858" y="3786"/>
              </a:cxn>
              <a:cxn ang="0">
                <a:pos x="1956" y="3724"/>
              </a:cxn>
              <a:cxn ang="0">
                <a:pos x="2128" y="3640"/>
              </a:cxn>
              <a:cxn ang="0">
                <a:pos x="2278" y="3582"/>
              </a:cxn>
              <a:cxn ang="0">
                <a:pos x="2506" y="3514"/>
              </a:cxn>
              <a:cxn ang="0">
                <a:pos x="2740" y="3460"/>
              </a:cxn>
              <a:cxn ang="0">
                <a:pos x="3280" y="3344"/>
              </a:cxn>
              <a:cxn ang="0">
                <a:pos x="3608" y="3262"/>
              </a:cxn>
              <a:cxn ang="0">
                <a:pos x="3828" y="3196"/>
              </a:cxn>
              <a:cxn ang="0">
                <a:pos x="4044" y="3116"/>
              </a:cxn>
              <a:cxn ang="0">
                <a:pos x="4058" y="3106"/>
              </a:cxn>
              <a:cxn ang="0">
                <a:pos x="4062" y="3088"/>
              </a:cxn>
            </a:cxnLst>
            <a:rect l="0" t="0" r="r" b="b"/>
            <a:pathLst>
              <a:path w="4062" h="3794">
                <a:moveTo>
                  <a:pt x="4062" y="1608"/>
                </a:moveTo>
                <a:lnTo>
                  <a:pt x="4062" y="1608"/>
                </a:lnTo>
                <a:lnTo>
                  <a:pt x="4062" y="1126"/>
                </a:lnTo>
                <a:lnTo>
                  <a:pt x="4062" y="1126"/>
                </a:lnTo>
                <a:lnTo>
                  <a:pt x="4062" y="128"/>
                </a:lnTo>
                <a:lnTo>
                  <a:pt x="4062" y="128"/>
                </a:lnTo>
                <a:lnTo>
                  <a:pt x="4062" y="122"/>
                </a:lnTo>
                <a:lnTo>
                  <a:pt x="4060" y="114"/>
                </a:lnTo>
                <a:lnTo>
                  <a:pt x="4056" y="110"/>
                </a:lnTo>
                <a:lnTo>
                  <a:pt x="4050" y="106"/>
                </a:lnTo>
                <a:lnTo>
                  <a:pt x="4050" y="106"/>
                </a:lnTo>
                <a:lnTo>
                  <a:pt x="3996" y="88"/>
                </a:lnTo>
                <a:lnTo>
                  <a:pt x="3944" y="72"/>
                </a:lnTo>
                <a:lnTo>
                  <a:pt x="3892" y="58"/>
                </a:lnTo>
                <a:lnTo>
                  <a:pt x="3838" y="44"/>
                </a:lnTo>
                <a:lnTo>
                  <a:pt x="3786" y="34"/>
                </a:lnTo>
                <a:lnTo>
                  <a:pt x="3732" y="24"/>
                </a:lnTo>
                <a:lnTo>
                  <a:pt x="3678" y="16"/>
                </a:lnTo>
                <a:lnTo>
                  <a:pt x="3626" y="10"/>
                </a:lnTo>
                <a:lnTo>
                  <a:pt x="3572" y="4"/>
                </a:lnTo>
                <a:lnTo>
                  <a:pt x="3518" y="2"/>
                </a:lnTo>
                <a:lnTo>
                  <a:pt x="3464" y="0"/>
                </a:lnTo>
                <a:lnTo>
                  <a:pt x="3410" y="0"/>
                </a:lnTo>
                <a:lnTo>
                  <a:pt x="3356" y="2"/>
                </a:lnTo>
                <a:lnTo>
                  <a:pt x="3300" y="4"/>
                </a:lnTo>
                <a:lnTo>
                  <a:pt x="3246" y="10"/>
                </a:lnTo>
                <a:lnTo>
                  <a:pt x="3190" y="16"/>
                </a:lnTo>
                <a:lnTo>
                  <a:pt x="3190" y="16"/>
                </a:lnTo>
                <a:lnTo>
                  <a:pt x="3098" y="30"/>
                </a:lnTo>
                <a:lnTo>
                  <a:pt x="3006" y="50"/>
                </a:lnTo>
                <a:lnTo>
                  <a:pt x="2916" y="72"/>
                </a:lnTo>
                <a:lnTo>
                  <a:pt x="2826" y="98"/>
                </a:lnTo>
                <a:lnTo>
                  <a:pt x="2738" y="128"/>
                </a:lnTo>
                <a:lnTo>
                  <a:pt x="2650" y="160"/>
                </a:lnTo>
                <a:lnTo>
                  <a:pt x="2564" y="196"/>
                </a:lnTo>
                <a:lnTo>
                  <a:pt x="2478" y="234"/>
                </a:lnTo>
                <a:lnTo>
                  <a:pt x="2478" y="234"/>
                </a:lnTo>
                <a:lnTo>
                  <a:pt x="2396" y="274"/>
                </a:lnTo>
                <a:lnTo>
                  <a:pt x="2316" y="316"/>
                </a:lnTo>
                <a:lnTo>
                  <a:pt x="2236" y="360"/>
                </a:lnTo>
                <a:lnTo>
                  <a:pt x="2158" y="406"/>
                </a:lnTo>
                <a:lnTo>
                  <a:pt x="2080" y="452"/>
                </a:lnTo>
                <a:lnTo>
                  <a:pt x="2002" y="500"/>
                </a:lnTo>
                <a:lnTo>
                  <a:pt x="1926" y="550"/>
                </a:lnTo>
                <a:lnTo>
                  <a:pt x="1852" y="602"/>
                </a:lnTo>
                <a:lnTo>
                  <a:pt x="1852" y="602"/>
                </a:lnTo>
                <a:lnTo>
                  <a:pt x="1758" y="666"/>
                </a:lnTo>
                <a:lnTo>
                  <a:pt x="1668" y="732"/>
                </a:lnTo>
                <a:lnTo>
                  <a:pt x="1576" y="798"/>
                </a:lnTo>
                <a:lnTo>
                  <a:pt x="1488" y="866"/>
                </a:lnTo>
                <a:lnTo>
                  <a:pt x="1308" y="1006"/>
                </a:lnTo>
                <a:lnTo>
                  <a:pt x="1132" y="1146"/>
                </a:lnTo>
                <a:lnTo>
                  <a:pt x="1132" y="1146"/>
                </a:lnTo>
                <a:lnTo>
                  <a:pt x="966" y="1278"/>
                </a:lnTo>
                <a:lnTo>
                  <a:pt x="800" y="1408"/>
                </a:lnTo>
                <a:lnTo>
                  <a:pt x="716" y="1472"/>
                </a:lnTo>
                <a:lnTo>
                  <a:pt x="630" y="1536"/>
                </a:lnTo>
                <a:lnTo>
                  <a:pt x="544" y="1598"/>
                </a:lnTo>
                <a:lnTo>
                  <a:pt x="458" y="1658"/>
                </a:lnTo>
                <a:lnTo>
                  <a:pt x="458" y="1658"/>
                </a:lnTo>
                <a:lnTo>
                  <a:pt x="356" y="1724"/>
                </a:lnTo>
                <a:lnTo>
                  <a:pt x="304" y="1756"/>
                </a:lnTo>
                <a:lnTo>
                  <a:pt x="252" y="1786"/>
                </a:lnTo>
                <a:lnTo>
                  <a:pt x="200" y="1816"/>
                </a:lnTo>
                <a:lnTo>
                  <a:pt x="146" y="1842"/>
                </a:lnTo>
                <a:lnTo>
                  <a:pt x="90" y="1868"/>
                </a:lnTo>
                <a:lnTo>
                  <a:pt x="34" y="1892"/>
                </a:lnTo>
                <a:lnTo>
                  <a:pt x="34" y="1892"/>
                </a:lnTo>
                <a:lnTo>
                  <a:pt x="20" y="1898"/>
                </a:lnTo>
                <a:lnTo>
                  <a:pt x="6" y="1904"/>
                </a:lnTo>
                <a:lnTo>
                  <a:pt x="6" y="1904"/>
                </a:lnTo>
                <a:lnTo>
                  <a:pt x="2" y="1906"/>
                </a:lnTo>
                <a:lnTo>
                  <a:pt x="0" y="1910"/>
                </a:lnTo>
                <a:lnTo>
                  <a:pt x="0" y="1914"/>
                </a:lnTo>
                <a:lnTo>
                  <a:pt x="2" y="1918"/>
                </a:lnTo>
                <a:lnTo>
                  <a:pt x="6" y="1924"/>
                </a:lnTo>
                <a:lnTo>
                  <a:pt x="8" y="1932"/>
                </a:lnTo>
                <a:lnTo>
                  <a:pt x="8" y="1932"/>
                </a:lnTo>
                <a:lnTo>
                  <a:pt x="12" y="2038"/>
                </a:lnTo>
                <a:lnTo>
                  <a:pt x="20" y="2142"/>
                </a:lnTo>
                <a:lnTo>
                  <a:pt x="30" y="2248"/>
                </a:lnTo>
                <a:lnTo>
                  <a:pt x="42" y="2352"/>
                </a:lnTo>
                <a:lnTo>
                  <a:pt x="42" y="2352"/>
                </a:lnTo>
                <a:lnTo>
                  <a:pt x="54" y="2446"/>
                </a:lnTo>
                <a:lnTo>
                  <a:pt x="66" y="2540"/>
                </a:lnTo>
                <a:lnTo>
                  <a:pt x="82" y="2632"/>
                </a:lnTo>
                <a:lnTo>
                  <a:pt x="98" y="2724"/>
                </a:lnTo>
                <a:lnTo>
                  <a:pt x="116" y="2818"/>
                </a:lnTo>
                <a:lnTo>
                  <a:pt x="136" y="2910"/>
                </a:lnTo>
                <a:lnTo>
                  <a:pt x="158" y="3002"/>
                </a:lnTo>
                <a:lnTo>
                  <a:pt x="180" y="3092"/>
                </a:lnTo>
                <a:lnTo>
                  <a:pt x="180" y="3092"/>
                </a:lnTo>
                <a:lnTo>
                  <a:pt x="204" y="3180"/>
                </a:lnTo>
                <a:lnTo>
                  <a:pt x="230" y="3268"/>
                </a:lnTo>
                <a:lnTo>
                  <a:pt x="258" y="3354"/>
                </a:lnTo>
                <a:lnTo>
                  <a:pt x="288" y="3440"/>
                </a:lnTo>
                <a:lnTo>
                  <a:pt x="318" y="3524"/>
                </a:lnTo>
                <a:lnTo>
                  <a:pt x="352" y="3610"/>
                </a:lnTo>
                <a:lnTo>
                  <a:pt x="386" y="3694"/>
                </a:lnTo>
                <a:lnTo>
                  <a:pt x="422" y="3776"/>
                </a:lnTo>
                <a:lnTo>
                  <a:pt x="422" y="3776"/>
                </a:lnTo>
                <a:lnTo>
                  <a:pt x="426" y="3784"/>
                </a:lnTo>
                <a:lnTo>
                  <a:pt x="430" y="3790"/>
                </a:lnTo>
                <a:lnTo>
                  <a:pt x="436" y="3792"/>
                </a:lnTo>
                <a:lnTo>
                  <a:pt x="446" y="3794"/>
                </a:lnTo>
                <a:lnTo>
                  <a:pt x="446" y="3794"/>
                </a:lnTo>
                <a:lnTo>
                  <a:pt x="1836" y="3794"/>
                </a:lnTo>
                <a:lnTo>
                  <a:pt x="1836" y="3794"/>
                </a:lnTo>
                <a:lnTo>
                  <a:pt x="1848" y="3792"/>
                </a:lnTo>
                <a:lnTo>
                  <a:pt x="1858" y="3786"/>
                </a:lnTo>
                <a:lnTo>
                  <a:pt x="1858" y="3786"/>
                </a:lnTo>
                <a:lnTo>
                  <a:pt x="1890" y="3764"/>
                </a:lnTo>
                <a:lnTo>
                  <a:pt x="1922" y="3744"/>
                </a:lnTo>
                <a:lnTo>
                  <a:pt x="1956" y="3724"/>
                </a:lnTo>
                <a:lnTo>
                  <a:pt x="1988" y="3704"/>
                </a:lnTo>
                <a:lnTo>
                  <a:pt x="2058" y="3670"/>
                </a:lnTo>
                <a:lnTo>
                  <a:pt x="2128" y="3640"/>
                </a:lnTo>
                <a:lnTo>
                  <a:pt x="2128" y="3640"/>
                </a:lnTo>
                <a:lnTo>
                  <a:pt x="2202" y="3610"/>
                </a:lnTo>
                <a:lnTo>
                  <a:pt x="2278" y="3582"/>
                </a:lnTo>
                <a:lnTo>
                  <a:pt x="2354" y="3558"/>
                </a:lnTo>
                <a:lnTo>
                  <a:pt x="2430" y="3536"/>
                </a:lnTo>
                <a:lnTo>
                  <a:pt x="2506" y="3514"/>
                </a:lnTo>
                <a:lnTo>
                  <a:pt x="2584" y="3496"/>
                </a:lnTo>
                <a:lnTo>
                  <a:pt x="2740" y="3460"/>
                </a:lnTo>
                <a:lnTo>
                  <a:pt x="2740" y="3460"/>
                </a:lnTo>
                <a:lnTo>
                  <a:pt x="2920" y="3420"/>
                </a:lnTo>
                <a:lnTo>
                  <a:pt x="3100" y="3382"/>
                </a:lnTo>
                <a:lnTo>
                  <a:pt x="3280" y="3344"/>
                </a:lnTo>
                <a:lnTo>
                  <a:pt x="3460" y="3302"/>
                </a:lnTo>
                <a:lnTo>
                  <a:pt x="3460" y="3302"/>
                </a:lnTo>
                <a:lnTo>
                  <a:pt x="3608" y="3262"/>
                </a:lnTo>
                <a:lnTo>
                  <a:pt x="3682" y="3242"/>
                </a:lnTo>
                <a:lnTo>
                  <a:pt x="3756" y="3220"/>
                </a:lnTo>
                <a:lnTo>
                  <a:pt x="3828" y="3196"/>
                </a:lnTo>
                <a:lnTo>
                  <a:pt x="3900" y="3172"/>
                </a:lnTo>
                <a:lnTo>
                  <a:pt x="3972" y="3144"/>
                </a:lnTo>
                <a:lnTo>
                  <a:pt x="4044" y="3116"/>
                </a:lnTo>
                <a:lnTo>
                  <a:pt x="4044" y="3116"/>
                </a:lnTo>
                <a:lnTo>
                  <a:pt x="4052" y="3112"/>
                </a:lnTo>
                <a:lnTo>
                  <a:pt x="4058" y="3106"/>
                </a:lnTo>
                <a:lnTo>
                  <a:pt x="4062" y="3098"/>
                </a:lnTo>
                <a:lnTo>
                  <a:pt x="4062" y="3088"/>
                </a:lnTo>
                <a:lnTo>
                  <a:pt x="4062" y="3088"/>
                </a:lnTo>
                <a:lnTo>
                  <a:pt x="4062" y="1608"/>
                </a:lnTo>
                <a:lnTo>
                  <a:pt x="4062" y="1608"/>
                </a:lnTo>
                <a:close/>
              </a:path>
            </a:pathLst>
          </a:custGeom>
          <a:solidFill>
            <a:schemeClr val="accent5"/>
          </a:solidFill>
          <a:ln w="9525">
            <a:noFill/>
            <a:round/>
            <a:headEnd/>
            <a:tailEnd/>
          </a:ln>
        </p:spPr>
        <p:txBody>
          <a:bodyPr vert="horz" wrap="square" lIns="91424" tIns="45712" rIns="91424" bIns="45712" numCol="1" anchor="t" anchorCtr="0" compatLnSpc="1">
            <a:prstTxWarp prst="textNoShape">
              <a:avLst/>
            </a:prstTxWarp>
          </a:bodyPr>
          <a:lstStyle/>
          <a:p>
            <a:endParaRPr lang="en-GB" sz="1800" dirty="0"/>
          </a:p>
        </p:txBody>
      </p:sp>
      <p:sp>
        <p:nvSpPr>
          <p:cNvPr id="7" name="Text Placeholder 13">
            <a:extLst>
              <a:ext uri="{FF2B5EF4-FFF2-40B4-BE49-F238E27FC236}">
                <a16:creationId xmlns="" xmlns:a16="http://schemas.microsoft.com/office/drawing/2014/main" id="{5C674D03-4995-4743-8CE4-61CF32CFBDDE}"/>
              </a:ext>
            </a:extLst>
          </p:cNvPr>
          <p:cNvSpPr>
            <a:spLocks noGrp="1"/>
          </p:cNvSpPr>
          <p:nvPr>
            <p:ph type="body" sz="quarter" idx="11" hasCustomPrompt="1"/>
          </p:nvPr>
        </p:nvSpPr>
        <p:spPr>
          <a:xfrm>
            <a:off x="3636059" y="4005065"/>
            <a:ext cx="4841973" cy="1698343"/>
          </a:xfrm>
          <a:prstGeom prst="rect">
            <a:avLst/>
          </a:prstGeom>
        </p:spPr>
        <p:txBody>
          <a:bodyPr anchor="t">
            <a:noAutofit/>
          </a:bodyPr>
          <a:lstStyle>
            <a:lvl1pPr marL="0" indent="0">
              <a:lnSpc>
                <a:spcPts val="2999"/>
              </a:lnSpc>
              <a:buNone/>
              <a:defRPr sz="2599">
                <a:solidFill>
                  <a:schemeClr val="bg1"/>
                </a:solidFill>
              </a:defRPr>
            </a:lvl1pPr>
            <a:lvl2pPr marL="457109" indent="0">
              <a:buNone/>
              <a:defRPr sz="5999">
                <a:solidFill>
                  <a:schemeClr val="bg1"/>
                </a:solidFill>
              </a:defRPr>
            </a:lvl2pPr>
          </a:lstStyle>
          <a:p>
            <a:pPr lvl="0"/>
            <a:r>
              <a:rPr lang="en-US" dirty="0"/>
              <a:t>Click to insert section title</a:t>
            </a:r>
            <a:endParaRPr lang="pt-PT" dirty="0"/>
          </a:p>
        </p:txBody>
      </p:sp>
    </p:spTree>
    <p:extLst>
      <p:ext uri="{BB962C8B-B14F-4D97-AF65-F5344CB8AC3E}">
        <p14:creationId xmlns:p14="http://schemas.microsoft.com/office/powerpoint/2010/main" val="24827711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l-PL"/>
          </a:p>
        </p:txBody>
      </p:sp>
    </p:spTree>
    <p:extLst>
      <p:ext uri="{BB962C8B-B14F-4D97-AF65-F5344CB8AC3E}">
        <p14:creationId xmlns:p14="http://schemas.microsoft.com/office/powerpoint/2010/main" val="52112784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oiler Plate">
    <p:spTree>
      <p:nvGrpSpPr>
        <p:cNvPr id="1" name=""/>
        <p:cNvGrpSpPr/>
        <p:nvPr/>
      </p:nvGrpSpPr>
      <p:grpSpPr>
        <a:xfrm>
          <a:off x="0" y="0"/>
          <a:ext cx="0" cy="0"/>
          <a:chOff x="0" y="0"/>
          <a:chExt cx="0" cy="0"/>
        </a:xfrm>
      </p:grpSpPr>
      <p:sp>
        <p:nvSpPr>
          <p:cNvPr id="7" name="Rectangle 6"/>
          <p:cNvSpPr/>
          <p:nvPr userDrawn="1"/>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4" name="Rectangle 13"/>
          <p:cNvSpPr/>
          <p:nvPr userDrawn="1"/>
        </p:nvSpPr>
        <p:spPr>
          <a:xfrm>
            <a:off x="4902138" y="711920"/>
            <a:ext cx="3844290"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dirty="0">
                <a:solidFill>
                  <a:schemeClr val="tx1"/>
                </a:solidFill>
              </a:rPr>
              <a:t>With more than 190,000 people, Capgemini is present in over 40 countries and celebrates its 50th Anniversary year in 2017. A global leader in consulting, technology and outsourcing services, the Group reported 2016 global revenues of EUR 12.5 billion. Together with its clients, Capgemini creates and delivers business, technology and digital solutions that fit their needs, enabling them to achieve innovation and competitiveness. A deeply multicultural organization, Capgemini has developed its own way of working, </a:t>
            </a:r>
            <a:r>
              <a:rPr lang="en-US" sz="900" dirty="0">
                <a:solidFill>
                  <a:schemeClr val="accent1"/>
                </a:solidFill>
              </a:rPr>
              <a:t>the Collaborative Business Experience™</a:t>
            </a:r>
            <a:r>
              <a:rPr lang="en-US" sz="900" dirty="0">
                <a:solidFill>
                  <a:schemeClr val="tx1"/>
                </a:solidFill>
              </a:rPr>
              <a:t>, and draws on </a:t>
            </a:r>
            <a:r>
              <a:rPr lang="en-US" sz="900" dirty="0">
                <a:solidFill>
                  <a:schemeClr val="accent1"/>
                </a:solidFill>
              </a:rPr>
              <a:t>Rightshore</a:t>
            </a:r>
            <a:r>
              <a:rPr lang="en-US" sz="900" baseline="30000" dirty="0">
                <a:solidFill>
                  <a:schemeClr val="accent1"/>
                </a:solidFill>
              </a:rPr>
              <a:t>®</a:t>
            </a:r>
            <a:r>
              <a:rPr lang="en-US" sz="900" dirty="0">
                <a:solidFill>
                  <a:schemeClr val="tx1"/>
                </a:solidFill>
              </a:rPr>
              <a:t>, its worldwide delivery model.</a:t>
            </a:r>
          </a:p>
        </p:txBody>
      </p:sp>
      <p:sp>
        <p:nvSpPr>
          <p:cNvPr id="15" name="Rectangle 14"/>
          <p:cNvSpPr/>
          <p:nvPr userDrawn="1"/>
        </p:nvSpPr>
        <p:spPr>
          <a:xfrm>
            <a:off x="4902138" y="332656"/>
            <a:ext cx="1664970" cy="2564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16" name="Rectangle 15"/>
          <p:cNvSpPr/>
          <p:nvPr userDrawn="1"/>
        </p:nvSpPr>
        <p:spPr>
          <a:xfrm>
            <a:off x="4902137" y="2420888"/>
            <a:ext cx="2333696"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spcAft>
                <a:spcPts val="600"/>
              </a:spcAft>
            </a:pPr>
            <a:r>
              <a:rPr lang="en-US" sz="900" dirty="0">
                <a:solidFill>
                  <a:schemeClr val="tx1"/>
                </a:solidFill>
              </a:rPr>
              <a:t>Learn more about us at</a:t>
            </a:r>
          </a:p>
          <a:p>
            <a:pPr algn="just">
              <a:lnSpc>
                <a:spcPts val="1200"/>
              </a:lnSpc>
            </a:pPr>
            <a:r>
              <a:rPr lang="en-US" sz="1400" dirty="0">
                <a:solidFill>
                  <a:schemeClr val="accent2"/>
                </a:solidFill>
              </a:rPr>
              <a:t>www.capgemini.com</a:t>
            </a:r>
          </a:p>
        </p:txBody>
      </p:sp>
      <p:sp>
        <p:nvSpPr>
          <p:cNvPr id="24" name="Rectangle 23"/>
          <p:cNvSpPr/>
          <p:nvPr userDrawn="1"/>
        </p:nvSpPr>
        <p:spPr>
          <a:xfrm>
            <a:off x="4902139" y="5840970"/>
            <a:ext cx="3914774" cy="369332"/>
          </a:xfrm>
          <a:prstGeom prst="rect">
            <a:avLst/>
          </a:prstGeom>
        </p:spPr>
        <p:txBody>
          <a:bodyPr wrap="square" lIns="0" tIns="0" rIns="0" bIns="0" anchor="b" anchorCtr="0">
            <a:spAutoFit/>
          </a:bodyPr>
          <a:lstStyle/>
          <a:p>
            <a:pPr>
              <a:spcAft>
                <a:spcPts val="600"/>
              </a:spcAft>
            </a:pPr>
            <a:r>
              <a:rPr lang="en-US" sz="600" dirty="0">
                <a:cs typeface="Arial"/>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sp>
        <p:nvSpPr>
          <p:cNvPr id="25" name="Rectangle 24">
            <a:hlinkClick r:id="rId2"/>
          </p:cNvPr>
          <p:cNvSpPr/>
          <p:nvPr userDrawn="1"/>
        </p:nvSpPr>
        <p:spPr>
          <a:xfrm>
            <a:off x="5617426" y="3812094"/>
            <a:ext cx="1752066"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p>
        </p:txBody>
      </p:sp>
      <p:sp>
        <p:nvSpPr>
          <p:cNvPr id="26" name="Rectangle 25">
            <a:hlinkClick r:id="rId3"/>
          </p:cNvPr>
          <p:cNvSpPr/>
          <p:nvPr userDrawn="1"/>
        </p:nvSpPr>
        <p:spPr>
          <a:xfrm>
            <a:off x="8048150" y="3812094"/>
            <a:ext cx="528637"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p>
        </p:txBody>
      </p:sp>
      <p:sp>
        <p:nvSpPr>
          <p:cNvPr id="27" name="Rectangle 26">
            <a:hlinkClick r:id="rId4"/>
          </p:cNvPr>
          <p:cNvSpPr/>
          <p:nvPr userDrawn="1"/>
        </p:nvSpPr>
        <p:spPr>
          <a:xfrm>
            <a:off x="4899184" y="4445641"/>
            <a:ext cx="1388745" cy="183449"/>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p>
        </p:txBody>
      </p:sp>
      <p:sp>
        <p:nvSpPr>
          <p:cNvPr id="22" name="Rectangle 21"/>
          <p:cNvSpPr/>
          <p:nvPr userDrawn="1"/>
        </p:nvSpPr>
        <p:spPr>
          <a:xfrm>
            <a:off x="4896036" y="3376215"/>
            <a:ext cx="3844290"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marL="0" marR="0" indent="0" algn="just" defTabSz="914217" rtl="0" eaLnBrk="1" fontAlgn="auto" latinLnBrk="0" hangingPunct="1">
              <a:lnSpc>
                <a:spcPts val="1200"/>
              </a:lnSpc>
              <a:spcBef>
                <a:spcPts val="0"/>
              </a:spcBef>
              <a:spcAft>
                <a:spcPts val="0"/>
              </a:spcAft>
              <a:buClrTx/>
              <a:buSzTx/>
              <a:buFontTx/>
              <a:buNone/>
              <a:tabLst/>
              <a:defRPr/>
            </a:pPr>
            <a:r>
              <a:rPr lang="fr-FR" sz="900" kern="1200" dirty="0" err="1">
                <a:solidFill>
                  <a:schemeClr val="tx1"/>
                </a:solidFill>
                <a:latin typeface="+mn-lt"/>
                <a:ea typeface="+mn-ea"/>
                <a:cs typeface="+mn-cs"/>
              </a:rPr>
              <a:t>Established</a:t>
            </a:r>
            <a:r>
              <a:rPr lang="fr-FR" sz="900" kern="1200" dirty="0">
                <a:solidFill>
                  <a:schemeClr val="tx1"/>
                </a:solidFill>
                <a:latin typeface="+mn-lt"/>
                <a:ea typeface="+mn-ea"/>
                <a:cs typeface="+mn-cs"/>
              </a:rPr>
              <a:t> in 1987, Capgemini University </a:t>
            </a:r>
            <a:r>
              <a:rPr lang="fr-FR" sz="900" kern="1200" dirty="0" err="1">
                <a:solidFill>
                  <a:schemeClr val="tx1"/>
                </a:solidFill>
                <a:latin typeface="+mn-lt"/>
                <a:ea typeface="+mn-ea"/>
                <a:cs typeface="+mn-cs"/>
              </a:rPr>
              <a:t>offers</a:t>
            </a:r>
            <a:r>
              <a:rPr lang="fr-FR" sz="900" kern="1200" dirty="0">
                <a:solidFill>
                  <a:schemeClr val="tx1"/>
                </a:solidFill>
                <a:latin typeface="+mn-lt"/>
                <a:ea typeface="+mn-ea"/>
                <a:cs typeface="+mn-cs"/>
              </a:rPr>
              <a:t> training to all of </a:t>
            </a:r>
            <a:r>
              <a:rPr lang="fr-FR" sz="900" kern="1200" dirty="0" err="1">
                <a:solidFill>
                  <a:schemeClr val="tx1"/>
                </a:solidFill>
                <a:latin typeface="+mn-lt"/>
                <a:ea typeface="+mn-ea"/>
                <a:cs typeface="+mn-cs"/>
              </a:rPr>
              <a:t>Capgemini’s</a:t>
            </a:r>
            <a:r>
              <a:rPr lang="fr-FR" sz="900" kern="1200" dirty="0">
                <a:solidFill>
                  <a:schemeClr val="tx1"/>
                </a:solidFill>
                <a:latin typeface="+mn-lt"/>
                <a:ea typeface="+mn-ea"/>
                <a:cs typeface="+mn-cs"/>
              </a:rPr>
              <a:t> </a:t>
            </a:r>
            <a:r>
              <a:rPr lang="fr-FR" sz="900" kern="1200" dirty="0" err="1">
                <a:solidFill>
                  <a:schemeClr val="tx1"/>
                </a:solidFill>
                <a:latin typeface="+mn-lt"/>
                <a:ea typeface="+mn-ea"/>
                <a:cs typeface="+mn-cs"/>
              </a:rPr>
              <a:t>employees</a:t>
            </a:r>
            <a:r>
              <a:rPr lang="fr-FR" sz="900" kern="1200" dirty="0">
                <a:solidFill>
                  <a:schemeClr val="tx1"/>
                </a:solidFill>
                <a:latin typeface="+mn-lt"/>
                <a:ea typeface="+mn-ea"/>
                <a:cs typeface="+mn-cs"/>
              </a:rPr>
              <a:t> </a:t>
            </a:r>
            <a:r>
              <a:rPr lang="fr-FR" sz="900" kern="1200" dirty="0" err="1">
                <a:solidFill>
                  <a:schemeClr val="tx1"/>
                </a:solidFill>
                <a:latin typeface="+mn-lt"/>
                <a:ea typeface="+mn-ea"/>
                <a:cs typeface="+mn-cs"/>
              </a:rPr>
              <a:t>worldwide</a:t>
            </a:r>
            <a:r>
              <a:rPr lang="fr-FR" sz="900" kern="1200" dirty="0">
                <a:solidFill>
                  <a:schemeClr val="tx1"/>
                </a:solidFill>
                <a:latin typeface="+mn-lt"/>
                <a:ea typeface="+mn-ea"/>
                <a:cs typeface="+mn-cs"/>
              </a:rPr>
              <a:t> </a:t>
            </a:r>
            <a:r>
              <a:rPr lang="fr-FR" sz="900" kern="1200" dirty="0" err="1">
                <a:solidFill>
                  <a:schemeClr val="tx1"/>
                </a:solidFill>
                <a:latin typeface="+mn-lt"/>
                <a:ea typeface="+mn-ea"/>
                <a:cs typeface="+mn-cs"/>
              </a:rPr>
              <a:t>through</a:t>
            </a:r>
            <a:r>
              <a:rPr lang="fr-FR" sz="900" kern="1200" dirty="0">
                <a:solidFill>
                  <a:schemeClr val="tx1"/>
                </a:solidFill>
                <a:latin typeface="+mn-lt"/>
                <a:ea typeface="+mn-ea"/>
                <a:cs typeface="+mn-cs"/>
              </a:rPr>
              <a:t> </a:t>
            </a:r>
            <a:r>
              <a:rPr lang="fr-FR" sz="900" kern="1200" dirty="0" err="1">
                <a:solidFill>
                  <a:schemeClr val="tx1"/>
                </a:solidFill>
                <a:latin typeface="+mn-lt"/>
                <a:ea typeface="+mn-ea"/>
                <a:cs typeface="+mn-cs"/>
              </a:rPr>
              <a:t>its</a:t>
            </a:r>
            <a:r>
              <a:rPr lang="fr-FR" sz="900" kern="1200" dirty="0">
                <a:solidFill>
                  <a:schemeClr val="tx1"/>
                </a:solidFill>
                <a:latin typeface="+mn-lt"/>
                <a:ea typeface="+mn-ea"/>
                <a:cs typeface="+mn-cs"/>
              </a:rPr>
              <a:t> international campus (</a:t>
            </a:r>
            <a:r>
              <a:rPr lang="fr-FR" sz="900" kern="1200" dirty="0" err="1">
                <a:solidFill>
                  <a:schemeClr val="tx1"/>
                </a:solidFill>
                <a:latin typeface="+mn-lt"/>
                <a:ea typeface="+mn-ea"/>
                <a:cs typeface="+mn-cs"/>
              </a:rPr>
              <a:t>located</a:t>
            </a:r>
            <a:r>
              <a:rPr lang="fr-FR" sz="900" kern="1200" dirty="0">
                <a:solidFill>
                  <a:schemeClr val="tx1"/>
                </a:solidFill>
                <a:latin typeface="+mn-lt"/>
                <a:ea typeface="+mn-ea"/>
                <a:cs typeface="+mn-cs"/>
              </a:rPr>
              <a:t> </a:t>
            </a:r>
            <a:r>
              <a:rPr lang="fr-FR" sz="900" kern="1200" dirty="0" err="1">
                <a:solidFill>
                  <a:schemeClr val="tx1"/>
                </a:solidFill>
                <a:latin typeface="+mn-lt"/>
                <a:ea typeface="+mn-ea"/>
                <a:cs typeface="+mn-cs"/>
              </a:rPr>
              <a:t>at</a:t>
            </a:r>
            <a:r>
              <a:rPr lang="fr-FR" sz="900" kern="1200" dirty="0">
                <a:solidFill>
                  <a:schemeClr val="tx1"/>
                </a:solidFill>
                <a:latin typeface="+mn-lt"/>
                <a:ea typeface="+mn-ea"/>
                <a:cs typeface="+mn-cs"/>
              </a:rPr>
              <a:t> Les Fontaines, </a:t>
            </a:r>
            <a:r>
              <a:rPr lang="fr-FR" sz="900" kern="1200" dirty="0" err="1">
                <a:solidFill>
                  <a:schemeClr val="tx1"/>
                </a:solidFill>
                <a:latin typeface="+mn-lt"/>
                <a:ea typeface="+mn-ea"/>
                <a:cs typeface="+mn-cs"/>
              </a:rPr>
              <a:t>near</a:t>
            </a:r>
            <a:r>
              <a:rPr lang="fr-FR" sz="900" kern="1200" dirty="0">
                <a:solidFill>
                  <a:schemeClr val="tx1"/>
                </a:solidFill>
                <a:latin typeface="+mn-lt"/>
                <a:ea typeface="+mn-ea"/>
                <a:cs typeface="+mn-cs"/>
              </a:rPr>
              <a:t> Paris) as </a:t>
            </a:r>
            <a:r>
              <a:rPr lang="fr-FR" sz="900" kern="1200" dirty="0" err="1">
                <a:solidFill>
                  <a:schemeClr val="tx1"/>
                </a:solidFill>
                <a:latin typeface="+mn-lt"/>
                <a:ea typeface="+mn-ea"/>
                <a:cs typeface="+mn-cs"/>
              </a:rPr>
              <a:t>well</a:t>
            </a:r>
            <a:r>
              <a:rPr lang="fr-FR" sz="900" kern="1200" dirty="0">
                <a:solidFill>
                  <a:schemeClr val="tx1"/>
                </a:solidFill>
                <a:latin typeface="+mn-lt"/>
                <a:ea typeface="+mn-ea"/>
                <a:cs typeface="+mn-cs"/>
              </a:rPr>
              <a:t> as </a:t>
            </a:r>
            <a:r>
              <a:rPr lang="fr-FR" sz="900" kern="1200" dirty="0" err="1">
                <a:solidFill>
                  <a:schemeClr val="tx1"/>
                </a:solidFill>
                <a:latin typeface="+mn-lt"/>
                <a:ea typeface="+mn-ea"/>
                <a:cs typeface="+mn-cs"/>
              </a:rPr>
              <a:t>through</a:t>
            </a:r>
            <a:r>
              <a:rPr lang="fr-FR" sz="900" kern="1200" dirty="0">
                <a:solidFill>
                  <a:schemeClr val="tx1"/>
                </a:solidFill>
                <a:latin typeface="+mn-lt"/>
                <a:ea typeface="+mn-ea"/>
                <a:cs typeface="+mn-cs"/>
              </a:rPr>
              <a:t> </a:t>
            </a:r>
            <a:r>
              <a:rPr lang="fr-FR" sz="900" kern="1200" dirty="0" err="1">
                <a:solidFill>
                  <a:schemeClr val="tx1"/>
                </a:solidFill>
                <a:latin typeface="+mn-lt"/>
                <a:ea typeface="+mn-ea"/>
                <a:cs typeface="+mn-cs"/>
              </a:rPr>
              <a:t>virtual</a:t>
            </a:r>
            <a:r>
              <a:rPr lang="fr-FR" sz="900" kern="1200" dirty="0">
                <a:solidFill>
                  <a:schemeClr val="tx1"/>
                </a:solidFill>
                <a:latin typeface="+mn-lt"/>
                <a:ea typeface="+mn-ea"/>
                <a:cs typeface="+mn-cs"/>
              </a:rPr>
              <a:t> </a:t>
            </a:r>
            <a:r>
              <a:rPr lang="fr-FR" sz="900" kern="1200" dirty="0" err="1">
                <a:solidFill>
                  <a:schemeClr val="tx1"/>
                </a:solidFill>
                <a:latin typeface="+mn-lt"/>
                <a:ea typeface="+mn-ea"/>
                <a:cs typeface="+mn-cs"/>
              </a:rPr>
              <a:t>classrooms</a:t>
            </a:r>
            <a:r>
              <a:rPr lang="fr-FR" sz="900" kern="1200" dirty="0">
                <a:solidFill>
                  <a:schemeClr val="tx1"/>
                </a:solidFill>
                <a:latin typeface="+mn-lt"/>
                <a:ea typeface="+mn-ea"/>
                <a:cs typeface="+mn-cs"/>
              </a:rPr>
              <a:t> and e-</a:t>
            </a:r>
            <a:r>
              <a:rPr lang="fr-FR" sz="900" kern="1200" dirty="0" err="1">
                <a:solidFill>
                  <a:schemeClr val="tx1"/>
                </a:solidFill>
                <a:latin typeface="+mn-lt"/>
                <a:ea typeface="+mn-ea"/>
                <a:cs typeface="+mn-cs"/>
              </a:rPr>
              <a:t>learning</a:t>
            </a:r>
            <a:r>
              <a:rPr lang="fr-FR" sz="900" kern="1200" dirty="0">
                <a:solidFill>
                  <a:schemeClr val="tx1"/>
                </a:solidFill>
                <a:latin typeface="+mn-lt"/>
                <a:ea typeface="+mn-ea"/>
                <a:cs typeface="+mn-cs"/>
              </a:rPr>
              <a:t> programs. </a:t>
            </a:r>
            <a:r>
              <a:rPr lang="pl-PL" sz="900" kern="1200" dirty="0">
                <a:solidFill>
                  <a:schemeClr val="tx1"/>
                </a:solidFill>
                <a:latin typeface="+mn-lt"/>
                <a:ea typeface="+mn-ea"/>
                <a:cs typeface="+mn-cs"/>
              </a:rPr>
              <a:t>                                                                                                                                                                                                                        </a:t>
            </a:r>
            <a:r>
              <a:rPr lang="fr-FR" sz="900" kern="1200" dirty="0">
                <a:solidFill>
                  <a:schemeClr val="tx1"/>
                </a:solidFill>
                <a:latin typeface="+mn-lt"/>
                <a:ea typeface="+mn-ea"/>
                <a:cs typeface="+mn-cs"/>
              </a:rPr>
              <a:t>As a </a:t>
            </a:r>
            <a:r>
              <a:rPr lang="fr-FR" sz="900" kern="1200" dirty="0" err="1">
                <a:solidFill>
                  <a:schemeClr val="tx1"/>
                </a:solidFill>
                <a:latin typeface="+mn-lt"/>
                <a:ea typeface="+mn-ea"/>
                <a:cs typeface="+mn-cs"/>
              </a:rPr>
              <a:t>tool</a:t>
            </a:r>
            <a:r>
              <a:rPr lang="fr-FR" sz="900" kern="1200" dirty="0">
                <a:solidFill>
                  <a:schemeClr val="tx1"/>
                </a:solidFill>
                <a:latin typeface="+mn-lt"/>
                <a:ea typeface="+mn-ea"/>
                <a:cs typeface="+mn-cs"/>
              </a:rPr>
              <a:t> for the </a:t>
            </a:r>
            <a:r>
              <a:rPr lang="fr-FR" sz="900" kern="1200" dirty="0" err="1">
                <a:solidFill>
                  <a:schemeClr val="tx1"/>
                </a:solidFill>
                <a:latin typeface="+mn-lt"/>
                <a:ea typeface="+mn-ea"/>
                <a:cs typeface="+mn-cs"/>
              </a:rPr>
              <a:t>alignment</a:t>
            </a:r>
            <a:r>
              <a:rPr lang="fr-FR" sz="900" kern="1200" dirty="0">
                <a:solidFill>
                  <a:schemeClr val="tx1"/>
                </a:solidFill>
                <a:latin typeface="+mn-lt"/>
                <a:ea typeface="+mn-ea"/>
                <a:cs typeface="+mn-cs"/>
              </a:rPr>
              <a:t> and </a:t>
            </a:r>
            <a:r>
              <a:rPr lang="fr-FR" sz="900" kern="1200" dirty="0" err="1">
                <a:solidFill>
                  <a:schemeClr val="tx1"/>
                </a:solidFill>
                <a:latin typeface="+mn-lt"/>
                <a:ea typeface="+mn-ea"/>
                <a:cs typeface="+mn-cs"/>
              </a:rPr>
              <a:t>acceleration</a:t>
            </a:r>
            <a:r>
              <a:rPr lang="fr-FR" sz="900" kern="1200" dirty="0">
                <a:solidFill>
                  <a:schemeClr val="tx1"/>
                </a:solidFill>
                <a:latin typeface="+mn-lt"/>
                <a:ea typeface="+mn-ea"/>
                <a:cs typeface="+mn-cs"/>
              </a:rPr>
              <a:t> of Capgemini and clients’ ambitions, the University </a:t>
            </a:r>
            <a:r>
              <a:rPr lang="fr-FR" sz="900" kern="1200" dirty="0" err="1">
                <a:solidFill>
                  <a:schemeClr val="tx1"/>
                </a:solidFill>
                <a:latin typeface="+mn-lt"/>
                <a:ea typeface="+mn-ea"/>
                <a:cs typeface="+mn-cs"/>
              </a:rPr>
              <a:t>plays</a:t>
            </a:r>
            <a:r>
              <a:rPr lang="fr-FR" sz="900" kern="1200" dirty="0">
                <a:solidFill>
                  <a:schemeClr val="tx1"/>
                </a:solidFill>
                <a:latin typeface="+mn-lt"/>
                <a:ea typeface="+mn-ea"/>
                <a:cs typeface="+mn-cs"/>
              </a:rPr>
              <a:t> a </a:t>
            </a:r>
            <a:r>
              <a:rPr lang="fr-FR" sz="900" kern="1200" dirty="0" err="1">
                <a:solidFill>
                  <a:schemeClr val="tx1"/>
                </a:solidFill>
                <a:latin typeface="+mn-lt"/>
                <a:ea typeface="+mn-ea"/>
                <a:cs typeface="+mn-cs"/>
              </a:rPr>
              <a:t>key</a:t>
            </a:r>
            <a:r>
              <a:rPr lang="fr-FR" sz="900" kern="1200" dirty="0">
                <a:solidFill>
                  <a:schemeClr val="tx1"/>
                </a:solidFill>
                <a:latin typeface="+mn-lt"/>
                <a:ea typeface="+mn-ea"/>
                <a:cs typeface="+mn-cs"/>
              </a:rPr>
              <a:t> </a:t>
            </a:r>
            <a:r>
              <a:rPr lang="fr-FR" sz="900" kern="1200" dirty="0" err="1">
                <a:solidFill>
                  <a:schemeClr val="tx1"/>
                </a:solidFill>
                <a:latin typeface="+mn-lt"/>
                <a:ea typeface="+mn-ea"/>
                <a:cs typeface="+mn-cs"/>
              </a:rPr>
              <a:t>role</a:t>
            </a:r>
            <a:r>
              <a:rPr lang="fr-FR" sz="900" kern="1200" dirty="0">
                <a:solidFill>
                  <a:schemeClr val="tx1"/>
                </a:solidFill>
                <a:latin typeface="+mn-lt"/>
                <a:ea typeface="+mn-ea"/>
                <a:cs typeface="+mn-cs"/>
              </a:rPr>
              <a:t> in </a:t>
            </a:r>
            <a:r>
              <a:rPr lang="fr-FR" sz="900" kern="1200" dirty="0" err="1">
                <a:solidFill>
                  <a:schemeClr val="tx1"/>
                </a:solidFill>
                <a:latin typeface="+mn-lt"/>
                <a:ea typeface="+mn-ea"/>
                <a:cs typeface="+mn-cs"/>
              </a:rPr>
              <a:t>developing</a:t>
            </a:r>
            <a:r>
              <a:rPr lang="fr-FR" sz="900" kern="1200" dirty="0">
                <a:solidFill>
                  <a:schemeClr val="tx1"/>
                </a:solidFill>
                <a:latin typeface="+mn-lt"/>
                <a:ea typeface="+mn-ea"/>
                <a:cs typeface="+mn-cs"/>
              </a:rPr>
              <a:t> </a:t>
            </a:r>
            <a:r>
              <a:rPr lang="fr-FR" sz="900" kern="1200" dirty="0" err="1">
                <a:solidFill>
                  <a:schemeClr val="tx1"/>
                </a:solidFill>
                <a:latin typeface="+mn-lt"/>
                <a:ea typeface="+mn-ea"/>
                <a:cs typeface="+mn-cs"/>
              </a:rPr>
              <a:t>employees</a:t>
            </a:r>
            <a:r>
              <a:rPr lang="fr-FR" sz="900" kern="1200" dirty="0">
                <a:solidFill>
                  <a:schemeClr val="tx1"/>
                </a:solidFill>
                <a:latin typeface="+mn-lt"/>
                <a:ea typeface="+mn-ea"/>
                <a:cs typeface="+mn-cs"/>
              </a:rPr>
              <a:t>’ </a:t>
            </a:r>
            <a:r>
              <a:rPr lang="fr-FR" sz="900" kern="1200" dirty="0" err="1">
                <a:solidFill>
                  <a:schemeClr val="tx1"/>
                </a:solidFill>
                <a:latin typeface="+mn-lt"/>
                <a:ea typeface="+mn-ea"/>
                <a:cs typeface="+mn-cs"/>
              </a:rPr>
              <a:t>skills</a:t>
            </a:r>
            <a:r>
              <a:rPr lang="fr-FR" sz="900" kern="1200" dirty="0">
                <a:solidFill>
                  <a:schemeClr val="tx1"/>
                </a:solidFill>
                <a:latin typeface="+mn-lt"/>
                <a:ea typeface="+mn-ea"/>
                <a:cs typeface="+mn-cs"/>
              </a:rPr>
              <a:t> and </a:t>
            </a:r>
            <a:r>
              <a:rPr lang="fr-FR" sz="900" kern="1200" dirty="0" err="1">
                <a:solidFill>
                  <a:schemeClr val="tx1"/>
                </a:solidFill>
                <a:latin typeface="+mn-lt"/>
                <a:ea typeface="+mn-ea"/>
                <a:cs typeface="+mn-cs"/>
              </a:rPr>
              <a:t>capabilities</a:t>
            </a:r>
            <a:r>
              <a:rPr lang="fr-FR" sz="900" kern="1200" dirty="0">
                <a:solidFill>
                  <a:schemeClr val="tx1"/>
                </a:solidFill>
                <a:latin typeface="+mn-lt"/>
                <a:ea typeface="+mn-ea"/>
                <a:cs typeface="+mn-cs"/>
              </a:rPr>
              <a:t> by </a:t>
            </a:r>
            <a:r>
              <a:rPr lang="fr-FR" sz="900" kern="1200" dirty="0" err="1">
                <a:solidFill>
                  <a:schemeClr val="tx1"/>
                </a:solidFill>
                <a:latin typeface="+mn-lt"/>
                <a:ea typeface="+mn-ea"/>
                <a:cs typeface="+mn-cs"/>
              </a:rPr>
              <a:t>delivering</a:t>
            </a:r>
            <a:r>
              <a:rPr lang="fr-FR" sz="900" kern="1200" dirty="0">
                <a:solidFill>
                  <a:schemeClr val="tx1"/>
                </a:solidFill>
                <a:latin typeface="+mn-lt"/>
                <a:ea typeface="+mn-ea"/>
                <a:cs typeface="+mn-cs"/>
              </a:rPr>
              <a:t> a </a:t>
            </a:r>
            <a:r>
              <a:rPr lang="fr-FR" sz="900" kern="1200" dirty="0" err="1">
                <a:solidFill>
                  <a:schemeClr val="tx1"/>
                </a:solidFill>
                <a:latin typeface="+mn-lt"/>
                <a:ea typeface="+mn-ea"/>
                <a:cs typeface="+mn-cs"/>
              </a:rPr>
              <a:t>learner</a:t>
            </a:r>
            <a:r>
              <a:rPr lang="fr-FR" sz="900" kern="1200" dirty="0">
                <a:solidFill>
                  <a:schemeClr val="tx1"/>
                </a:solidFill>
                <a:latin typeface="+mn-lt"/>
                <a:ea typeface="+mn-ea"/>
                <a:cs typeface="+mn-cs"/>
              </a:rPr>
              <a:t> </a:t>
            </a:r>
            <a:r>
              <a:rPr lang="fr-FR" sz="900" kern="1200" dirty="0" err="1">
                <a:solidFill>
                  <a:schemeClr val="tx1"/>
                </a:solidFill>
                <a:latin typeface="+mn-lt"/>
                <a:ea typeface="+mn-ea"/>
                <a:cs typeface="+mn-cs"/>
              </a:rPr>
              <a:t>centric</a:t>
            </a:r>
            <a:r>
              <a:rPr lang="fr-FR" sz="900" kern="1200" dirty="0">
                <a:solidFill>
                  <a:schemeClr val="tx1"/>
                </a:solidFill>
                <a:latin typeface="+mn-lt"/>
                <a:ea typeface="+mn-ea"/>
                <a:cs typeface="+mn-cs"/>
              </a:rPr>
              <a:t> end-to-end </a:t>
            </a:r>
            <a:r>
              <a:rPr lang="fr-FR" sz="900" kern="1200" dirty="0" err="1">
                <a:solidFill>
                  <a:schemeClr val="tx1"/>
                </a:solidFill>
                <a:latin typeface="+mn-lt"/>
                <a:ea typeface="+mn-ea"/>
                <a:cs typeface="+mn-cs"/>
              </a:rPr>
              <a:t>experience</a:t>
            </a:r>
            <a:r>
              <a:rPr lang="fr-FR" sz="900" kern="1200" dirty="0">
                <a:solidFill>
                  <a:schemeClr val="tx1"/>
                </a:solidFill>
                <a:latin typeface="+mn-lt"/>
                <a:ea typeface="+mn-ea"/>
                <a:cs typeface="+mn-cs"/>
              </a:rPr>
              <a:t>, </a:t>
            </a:r>
            <a:r>
              <a:rPr lang="fr-FR" sz="900" kern="1200" dirty="0" err="1">
                <a:solidFill>
                  <a:schemeClr val="tx1"/>
                </a:solidFill>
                <a:latin typeface="+mn-lt"/>
                <a:ea typeface="+mn-ea"/>
                <a:cs typeface="+mn-cs"/>
              </a:rPr>
              <a:t>leveraging</a:t>
            </a:r>
            <a:r>
              <a:rPr lang="fr-FR" sz="900" kern="1200" dirty="0">
                <a:solidFill>
                  <a:schemeClr val="tx1"/>
                </a:solidFill>
                <a:latin typeface="+mn-lt"/>
                <a:ea typeface="+mn-ea"/>
                <a:cs typeface="+mn-cs"/>
              </a:rPr>
              <a:t> the </a:t>
            </a:r>
            <a:r>
              <a:rPr lang="fr-FR" sz="900" kern="1200" dirty="0" err="1">
                <a:solidFill>
                  <a:schemeClr val="tx1"/>
                </a:solidFill>
                <a:latin typeface="+mn-lt"/>
                <a:ea typeface="+mn-ea"/>
                <a:cs typeface="+mn-cs"/>
              </a:rPr>
              <a:t>principles</a:t>
            </a:r>
            <a:r>
              <a:rPr lang="fr-FR" sz="900" kern="1200" dirty="0">
                <a:solidFill>
                  <a:schemeClr val="tx1"/>
                </a:solidFill>
                <a:latin typeface="+mn-lt"/>
                <a:ea typeface="+mn-ea"/>
                <a:cs typeface="+mn-cs"/>
              </a:rPr>
              <a:t> of Digital Age Learning. Capgemini University </a:t>
            </a:r>
            <a:r>
              <a:rPr lang="fr-FR" sz="900" kern="1200" dirty="0" err="1">
                <a:solidFill>
                  <a:schemeClr val="tx1"/>
                </a:solidFill>
                <a:latin typeface="+mn-lt"/>
                <a:ea typeface="+mn-ea"/>
                <a:cs typeface="+mn-cs"/>
              </a:rPr>
              <a:t>was</a:t>
            </a:r>
            <a:r>
              <a:rPr lang="fr-FR" sz="900" kern="1200" dirty="0">
                <a:solidFill>
                  <a:schemeClr val="tx1"/>
                </a:solidFill>
                <a:latin typeface="+mn-lt"/>
                <a:ea typeface="+mn-ea"/>
                <a:cs typeface="+mn-cs"/>
              </a:rPr>
              <a:t> first </a:t>
            </a:r>
            <a:r>
              <a:rPr lang="fr-FR" sz="900" kern="1200" dirty="0" err="1">
                <a:solidFill>
                  <a:schemeClr val="tx1"/>
                </a:solidFill>
                <a:latin typeface="+mn-lt"/>
                <a:ea typeface="+mn-ea"/>
                <a:cs typeface="+mn-cs"/>
              </a:rPr>
              <a:t>accredited</a:t>
            </a:r>
            <a:r>
              <a:rPr lang="fr-FR" sz="900" kern="1200" dirty="0">
                <a:solidFill>
                  <a:schemeClr val="tx1"/>
                </a:solidFill>
                <a:latin typeface="+mn-lt"/>
                <a:ea typeface="+mn-ea"/>
                <a:cs typeface="+mn-cs"/>
              </a:rPr>
              <a:t> by the </a:t>
            </a:r>
            <a:r>
              <a:rPr lang="fr-FR" sz="900" kern="1200" dirty="0" err="1">
                <a:solidFill>
                  <a:schemeClr val="tx1"/>
                </a:solidFill>
                <a:latin typeface="+mn-lt"/>
                <a:ea typeface="+mn-ea"/>
                <a:cs typeface="+mn-cs"/>
              </a:rPr>
              <a:t>European</a:t>
            </a:r>
            <a:r>
              <a:rPr lang="fr-FR" sz="900" kern="1200" dirty="0">
                <a:solidFill>
                  <a:schemeClr val="tx1"/>
                </a:solidFill>
                <a:latin typeface="+mn-lt"/>
                <a:ea typeface="+mn-ea"/>
                <a:cs typeface="+mn-cs"/>
              </a:rPr>
              <a:t> </a:t>
            </a:r>
            <a:r>
              <a:rPr lang="fr-FR" sz="900" kern="1200" dirty="0" err="1">
                <a:solidFill>
                  <a:schemeClr val="tx1"/>
                </a:solidFill>
                <a:latin typeface="+mn-lt"/>
                <a:ea typeface="+mn-ea"/>
                <a:cs typeface="+mn-cs"/>
              </a:rPr>
              <a:t>Foundation</a:t>
            </a:r>
            <a:r>
              <a:rPr lang="fr-FR" sz="900" kern="1200" dirty="0">
                <a:solidFill>
                  <a:schemeClr val="tx1"/>
                </a:solidFill>
                <a:latin typeface="+mn-lt"/>
                <a:ea typeface="+mn-ea"/>
                <a:cs typeface="+mn-cs"/>
              </a:rPr>
              <a:t> for Management </a:t>
            </a:r>
            <a:r>
              <a:rPr lang="fr-FR" sz="900" kern="1200" dirty="0" err="1">
                <a:solidFill>
                  <a:schemeClr val="tx1"/>
                </a:solidFill>
                <a:latin typeface="+mn-lt"/>
                <a:ea typeface="+mn-ea"/>
                <a:cs typeface="+mn-cs"/>
              </a:rPr>
              <a:t>Development</a:t>
            </a:r>
            <a:r>
              <a:rPr lang="fr-FR" sz="900" kern="1200" dirty="0">
                <a:solidFill>
                  <a:schemeClr val="tx1"/>
                </a:solidFill>
                <a:latin typeface="+mn-lt"/>
                <a:ea typeface="+mn-ea"/>
                <a:cs typeface="+mn-cs"/>
              </a:rPr>
              <a:t> (EFMD) in 2009, and </a:t>
            </a:r>
            <a:r>
              <a:rPr lang="fr-FR" sz="900" kern="1200" dirty="0" err="1">
                <a:solidFill>
                  <a:schemeClr val="tx1"/>
                </a:solidFill>
                <a:latin typeface="+mn-lt"/>
                <a:ea typeface="+mn-ea"/>
                <a:cs typeface="+mn-cs"/>
              </a:rPr>
              <a:t>reaccredited</a:t>
            </a:r>
            <a:r>
              <a:rPr lang="fr-FR" sz="900" kern="1200" dirty="0">
                <a:solidFill>
                  <a:schemeClr val="tx1"/>
                </a:solidFill>
                <a:latin typeface="+mn-lt"/>
                <a:ea typeface="+mn-ea"/>
                <a:cs typeface="+mn-cs"/>
              </a:rPr>
              <a:t> in 2014. In 2016 the University </a:t>
            </a:r>
            <a:r>
              <a:rPr lang="fr-FR" sz="900" kern="1200" dirty="0" err="1">
                <a:solidFill>
                  <a:schemeClr val="tx1"/>
                </a:solidFill>
                <a:latin typeface="+mn-lt"/>
                <a:ea typeface="+mn-ea"/>
                <a:cs typeface="+mn-cs"/>
              </a:rPr>
              <a:t>delivered</a:t>
            </a:r>
            <a:r>
              <a:rPr lang="fr-FR" sz="900" kern="1200" dirty="0">
                <a:solidFill>
                  <a:schemeClr val="tx1"/>
                </a:solidFill>
                <a:latin typeface="+mn-lt"/>
                <a:ea typeface="+mn-ea"/>
                <a:cs typeface="+mn-cs"/>
              </a:rPr>
              <a:t> over 4.1 million </a:t>
            </a:r>
            <a:r>
              <a:rPr lang="fr-FR" sz="900" kern="1200" dirty="0" err="1">
                <a:solidFill>
                  <a:schemeClr val="tx1"/>
                </a:solidFill>
                <a:latin typeface="+mn-lt"/>
                <a:ea typeface="+mn-ea"/>
                <a:cs typeface="+mn-cs"/>
              </a:rPr>
              <a:t>learning</a:t>
            </a:r>
            <a:r>
              <a:rPr lang="fr-FR" sz="900" kern="1200" dirty="0">
                <a:solidFill>
                  <a:schemeClr val="tx1"/>
                </a:solidFill>
                <a:latin typeface="+mn-lt"/>
                <a:ea typeface="+mn-ea"/>
                <a:cs typeface="+mn-cs"/>
              </a:rPr>
              <a:t> </a:t>
            </a:r>
            <a:r>
              <a:rPr lang="fr-FR" sz="900" kern="1200" dirty="0" err="1">
                <a:solidFill>
                  <a:schemeClr val="tx1"/>
                </a:solidFill>
                <a:latin typeface="+mn-lt"/>
                <a:ea typeface="+mn-ea"/>
                <a:cs typeface="+mn-cs"/>
              </a:rPr>
              <a:t>hours</a:t>
            </a:r>
            <a:r>
              <a:rPr lang="fr-FR" sz="900" kern="1200" dirty="0">
                <a:solidFill>
                  <a:schemeClr val="tx1"/>
                </a:solidFill>
                <a:latin typeface="+mn-lt"/>
                <a:ea typeface="+mn-ea"/>
                <a:cs typeface="+mn-cs"/>
              </a:rPr>
              <a:t> to over 182,000 </a:t>
            </a:r>
            <a:r>
              <a:rPr lang="fr-FR" sz="900" kern="1200" dirty="0" err="1">
                <a:solidFill>
                  <a:schemeClr val="tx1"/>
                </a:solidFill>
                <a:latin typeface="+mn-lt"/>
                <a:ea typeface="+mn-ea"/>
                <a:cs typeface="+mn-cs"/>
              </a:rPr>
              <a:t>employees</a:t>
            </a:r>
            <a:r>
              <a:rPr lang="fr-FR" sz="900" kern="1200" dirty="0">
                <a:solidFill>
                  <a:schemeClr val="tx1"/>
                </a:solidFill>
                <a:latin typeface="+mn-lt"/>
                <a:ea typeface="+mn-ea"/>
                <a:cs typeface="+mn-cs"/>
              </a:rPr>
              <a:t>. </a:t>
            </a:r>
            <a:endParaRPr lang="en-US" sz="900" kern="1200" dirty="0">
              <a:solidFill>
                <a:schemeClr val="tx1"/>
              </a:solidFill>
              <a:latin typeface="+mn-lt"/>
              <a:ea typeface="+mn-ea"/>
              <a:cs typeface="+mn-cs"/>
            </a:endParaRPr>
          </a:p>
          <a:p>
            <a:pPr algn="just">
              <a:lnSpc>
                <a:spcPts val="1200"/>
              </a:lnSpc>
            </a:pPr>
            <a:endParaRPr lang="en-US" sz="900" kern="1200" dirty="0">
              <a:solidFill>
                <a:schemeClr val="tx1"/>
              </a:solidFill>
              <a:latin typeface="+mn-lt"/>
              <a:ea typeface="+mn-ea"/>
              <a:cs typeface="+mn-cs"/>
            </a:endParaRPr>
          </a:p>
        </p:txBody>
      </p:sp>
      <p:sp>
        <p:nvSpPr>
          <p:cNvPr id="28" name="Rectangle 27"/>
          <p:cNvSpPr/>
          <p:nvPr userDrawn="1"/>
        </p:nvSpPr>
        <p:spPr>
          <a:xfrm>
            <a:off x="4896036" y="2996952"/>
            <a:ext cx="2843766" cy="2564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a:t>
            </a:r>
            <a:r>
              <a:rPr lang="en-US" sz="1400" kern="1200" dirty="0">
                <a:solidFill>
                  <a:schemeClr val="accent1"/>
                </a:solidFill>
                <a:latin typeface="+mn-lt"/>
                <a:ea typeface="+mn-ea"/>
                <a:cs typeface="+mn-cs"/>
              </a:rPr>
              <a:t>Capgemini</a:t>
            </a:r>
            <a:r>
              <a:rPr lang="pl-PL" sz="1400" kern="1200" dirty="0">
                <a:solidFill>
                  <a:schemeClr val="accent1"/>
                </a:solidFill>
                <a:latin typeface="+mn-lt"/>
                <a:ea typeface="+mn-ea"/>
                <a:cs typeface="+mn-cs"/>
              </a:rPr>
              <a:t> </a:t>
            </a:r>
            <a:r>
              <a:rPr lang="en-US" sz="1400" kern="1200" dirty="0">
                <a:solidFill>
                  <a:schemeClr val="accent1"/>
                </a:solidFill>
                <a:latin typeface="+mn-lt"/>
                <a:ea typeface="+mn-ea"/>
                <a:cs typeface="+mn-cs"/>
              </a:rPr>
              <a:t>University</a:t>
            </a:r>
          </a:p>
        </p:txBody>
      </p:sp>
      <p:sp>
        <p:nvSpPr>
          <p:cNvPr id="30" name="Rectangle 29"/>
          <p:cNvSpPr/>
          <p:nvPr userDrawn="1"/>
        </p:nvSpPr>
        <p:spPr>
          <a:xfrm>
            <a:off x="4896036" y="5157744"/>
            <a:ext cx="4374486"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spcAft>
                <a:spcPts val="600"/>
              </a:spcAft>
            </a:pPr>
            <a:r>
              <a:rPr lang="en-US" sz="900" dirty="0">
                <a:solidFill>
                  <a:schemeClr val="tx1"/>
                </a:solidFill>
              </a:rPr>
              <a:t>Learn more about us at</a:t>
            </a:r>
          </a:p>
          <a:p>
            <a:pPr marL="0" indent="0" algn="l"/>
            <a:r>
              <a:rPr lang="en-US" sz="1200" kern="1200" dirty="0">
                <a:solidFill>
                  <a:schemeClr val="accent2"/>
                </a:solidFill>
                <a:latin typeface="+mn-lt"/>
                <a:ea typeface="+mn-ea"/>
                <a:cs typeface="+mn-cs"/>
              </a:rPr>
              <a:t>www.capgemini.com/careers/your-career-path/capgemini-university</a:t>
            </a:r>
          </a:p>
        </p:txBody>
      </p:sp>
      <p:sp>
        <p:nvSpPr>
          <p:cNvPr id="31" name="Freeform 5"/>
          <p:cNvSpPr>
            <a:spLocks/>
          </p:cNvSpPr>
          <p:nvPr userDrawn="1"/>
        </p:nvSpPr>
        <p:spPr bwMode="auto">
          <a:xfrm>
            <a:off x="-20765" y="-146"/>
            <a:ext cx="5812265" cy="6858037"/>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 name="connsiteX0" fmla="*/ 2507 w 10000"/>
              <a:gd name="connsiteY0" fmla="*/ 0 h 10000"/>
              <a:gd name="connsiteX1" fmla="*/ 0 w 10000"/>
              <a:gd name="connsiteY1" fmla="*/ 0 h 10000"/>
              <a:gd name="connsiteX2" fmla="*/ 0 w 10000"/>
              <a:gd name="connsiteY2" fmla="*/ 10000 h 10000"/>
              <a:gd name="connsiteX3" fmla="*/ 10000 w 10000"/>
              <a:gd name="connsiteY3" fmla="*/ 10000 h 10000"/>
              <a:gd name="connsiteX4" fmla="*/ 10000 w 10000"/>
              <a:gd name="connsiteY4" fmla="*/ 9989 h 10000"/>
              <a:gd name="connsiteX5" fmla="*/ 525 w 10000"/>
              <a:gd name="connsiteY5" fmla="*/ 9989 h 10000"/>
              <a:gd name="connsiteX6" fmla="*/ 6152 w 10000"/>
              <a:gd name="connsiteY6" fmla="*/ 4435 h 10000"/>
              <a:gd name="connsiteX7" fmla="*/ 2942 w 10000"/>
              <a:gd name="connsiteY7" fmla="*/ 2322 h 10000"/>
              <a:gd name="connsiteX0" fmla="*/ 802 w 10000"/>
              <a:gd name="connsiteY0" fmla="*/ 2322 h 10000"/>
              <a:gd name="connsiteX1" fmla="*/ 0 w 10000"/>
              <a:gd name="connsiteY1" fmla="*/ 0 h 10000"/>
              <a:gd name="connsiteX2" fmla="*/ 0 w 10000"/>
              <a:gd name="connsiteY2" fmla="*/ 10000 h 10000"/>
              <a:gd name="connsiteX3" fmla="*/ 10000 w 10000"/>
              <a:gd name="connsiteY3" fmla="*/ 10000 h 10000"/>
              <a:gd name="connsiteX4" fmla="*/ 10000 w 10000"/>
              <a:gd name="connsiteY4" fmla="*/ 9989 h 10000"/>
              <a:gd name="connsiteX5" fmla="*/ 525 w 10000"/>
              <a:gd name="connsiteY5" fmla="*/ 9989 h 10000"/>
              <a:gd name="connsiteX6" fmla="*/ 6152 w 10000"/>
              <a:gd name="connsiteY6" fmla="*/ 4435 h 10000"/>
              <a:gd name="connsiteX7" fmla="*/ 2942 w 10000"/>
              <a:gd name="connsiteY7" fmla="*/ 2322 h 10000"/>
              <a:gd name="connsiteX0" fmla="*/ 2541 w 11739"/>
              <a:gd name="connsiteY0" fmla="*/ 528 h 8206"/>
              <a:gd name="connsiteX1" fmla="*/ 0 w 11739"/>
              <a:gd name="connsiteY1" fmla="*/ 0 h 8206"/>
              <a:gd name="connsiteX2" fmla="*/ 1739 w 11739"/>
              <a:gd name="connsiteY2" fmla="*/ 8206 h 8206"/>
              <a:gd name="connsiteX3" fmla="*/ 11739 w 11739"/>
              <a:gd name="connsiteY3" fmla="*/ 8206 h 8206"/>
              <a:gd name="connsiteX4" fmla="*/ 11739 w 11739"/>
              <a:gd name="connsiteY4" fmla="*/ 8195 h 8206"/>
              <a:gd name="connsiteX5" fmla="*/ 2264 w 11739"/>
              <a:gd name="connsiteY5" fmla="*/ 8195 h 8206"/>
              <a:gd name="connsiteX6" fmla="*/ 7891 w 11739"/>
              <a:gd name="connsiteY6" fmla="*/ 2641 h 8206"/>
              <a:gd name="connsiteX7" fmla="*/ 4681 w 11739"/>
              <a:gd name="connsiteY7" fmla="*/ 528 h 8206"/>
              <a:gd name="connsiteX0" fmla="*/ 684 w 8519"/>
              <a:gd name="connsiteY0" fmla="*/ 0 h 9357"/>
              <a:gd name="connsiteX1" fmla="*/ 0 w 8519"/>
              <a:gd name="connsiteY1" fmla="*/ 9357 h 9357"/>
              <a:gd name="connsiteX2" fmla="*/ 8519 w 8519"/>
              <a:gd name="connsiteY2" fmla="*/ 9357 h 9357"/>
              <a:gd name="connsiteX3" fmla="*/ 8519 w 8519"/>
              <a:gd name="connsiteY3" fmla="*/ 9344 h 9357"/>
              <a:gd name="connsiteX4" fmla="*/ 448 w 8519"/>
              <a:gd name="connsiteY4" fmla="*/ 9344 h 9357"/>
              <a:gd name="connsiteX5" fmla="*/ 5241 w 8519"/>
              <a:gd name="connsiteY5" fmla="*/ 2575 h 9357"/>
              <a:gd name="connsiteX6" fmla="*/ 2507 w 8519"/>
              <a:gd name="connsiteY6" fmla="*/ 0 h 9357"/>
              <a:gd name="connsiteX0" fmla="*/ 803 w 11710"/>
              <a:gd name="connsiteY0" fmla="*/ 0 h 10000"/>
              <a:gd name="connsiteX1" fmla="*/ 0 w 11710"/>
              <a:gd name="connsiteY1" fmla="*/ 10000 h 10000"/>
              <a:gd name="connsiteX2" fmla="*/ 10000 w 11710"/>
              <a:gd name="connsiteY2" fmla="*/ 10000 h 10000"/>
              <a:gd name="connsiteX3" fmla="*/ 10000 w 11710"/>
              <a:gd name="connsiteY3" fmla="*/ 9986 h 10000"/>
              <a:gd name="connsiteX4" fmla="*/ 4748 w 11710"/>
              <a:gd name="connsiteY4" fmla="*/ 7805 h 10000"/>
              <a:gd name="connsiteX5" fmla="*/ 6152 w 11710"/>
              <a:gd name="connsiteY5" fmla="*/ 2752 h 10000"/>
              <a:gd name="connsiteX6" fmla="*/ 2943 w 11710"/>
              <a:gd name="connsiteY6" fmla="*/ 0 h 10000"/>
              <a:gd name="connsiteX0" fmla="*/ 803 w 11710"/>
              <a:gd name="connsiteY0" fmla="*/ 0 h 10000"/>
              <a:gd name="connsiteX1" fmla="*/ 0 w 11710"/>
              <a:gd name="connsiteY1" fmla="*/ 10000 h 10000"/>
              <a:gd name="connsiteX2" fmla="*/ 10000 w 11710"/>
              <a:gd name="connsiteY2" fmla="*/ 10000 h 10000"/>
              <a:gd name="connsiteX3" fmla="*/ 4748 w 11710"/>
              <a:gd name="connsiteY3" fmla="*/ 7805 h 10000"/>
              <a:gd name="connsiteX4" fmla="*/ 6152 w 11710"/>
              <a:gd name="connsiteY4" fmla="*/ 2752 h 10000"/>
              <a:gd name="connsiteX5" fmla="*/ 2943 w 11710"/>
              <a:gd name="connsiteY5" fmla="*/ 0 h 10000"/>
              <a:gd name="connsiteX0" fmla="*/ 803 w 11710"/>
              <a:gd name="connsiteY0" fmla="*/ 0 h 10000"/>
              <a:gd name="connsiteX1" fmla="*/ 0 w 11710"/>
              <a:gd name="connsiteY1" fmla="*/ 10000 h 10000"/>
              <a:gd name="connsiteX2" fmla="*/ 4748 w 11710"/>
              <a:gd name="connsiteY2" fmla="*/ 7805 h 10000"/>
              <a:gd name="connsiteX3" fmla="*/ 6152 w 11710"/>
              <a:gd name="connsiteY3" fmla="*/ 2752 h 10000"/>
              <a:gd name="connsiteX4" fmla="*/ 2943 w 11710"/>
              <a:gd name="connsiteY4" fmla="*/ 0 h 10000"/>
              <a:gd name="connsiteX0" fmla="*/ 268 w 11175"/>
              <a:gd name="connsiteY0" fmla="*/ 0 h 7805"/>
              <a:gd name="connsiteX1" fmla="*/ 1605 w 11175"/>
              <a:gd name="connsiteY1" fmla="*/ 7181 h 7805"/>
              <a:gd name="connsiteX2" fmla="*/ 4213 w 11175"/>
              <a:gd name="connsiteY2" fmla="*/ 7805 h 7805"/>
              <a:gd name="connsiteX3" fmla="*/ 5617 w 11175"/>
              <a:gd name="connsiteY3" fmla="*/ 2752 h 7805"/>
              <a:gd name="connsiteX4" fmla="*/ 2408 w 11175"/>
              <a:gd name="connsiteY4" fmla="*/ 0 h 7805"/>
              <a:gd name="connsiteX0" fmla="*/ 240 w 10000"/>
              <a:gd name="connsiteY0" fmla="*/ 0 h 10000"/>
              <a:gd name="connsiteX1" fmla="*/ 1646 w 10000"/>
              <a:gd name="connsiteY1" fmla="*/ 10000 h 10000"/>
              <a:gd name="connsiteX2" fmla="*/ 3770 w 10000"/>
              <a:gd name="connsiteY2" fmla="*/ 10000 h 10000"/>
              <a:gd name="connsiteX3" fmla="*/ 5026 w 10000"/>
              <a:gd name="connsiteY3" fmla="*/ 3526 h 10000"/>
              <a:gd name="connsiteX4" fmla="*/ 2155 w 10000"/>
              <a:gd name="connsiteY4" fmla="*/ 0 h 10000"/>
              <a:gd name="connsiteX0" fmla="*/ 240 w 8385"/>
              <a:gd name="connsiteY0" fmla="*/ 0 h 10000"/>
              <a:gd name="connsiteX1" fmla="*/ 31 w 8385"/>
              <a:gd name="connsiteY1" fmla="*/ 10000 h 10000"/>
              <a:gd name="connsiteX2" fmla="*/ 2155 w 8385"/>
              <a:gd name="connsiteY2" fmla="*/ 10000 h 10000"/>
              <a:gd name="connsiteX3" fmla="*/ 3411 w 8385"/>
              <a:gd name="connsiteY3" fmla="*/ 3526 h 10000"/>
              <a:gd name="connsiteX4" fmla="*/ 540 w 8385"/>
              <a:gd name="connsiteY4" fmla="*/ 0 h 10000"/>
              <a:gd name="connsiteX0" fmla="*/ 286 w 10249"/>
              <a:gd name="connsiteY0" fmla="*/ 0 h 10000"/>
              <a:gd name="connsiteX1" fmla="*/ 286 w 10249"/>
              <a:gd name="connsiteY1" fmla="*/ 10000 h 10000"/>
              <a:gd name="connsiteX2" fmla="*/ 2819 w 10249"/>
              <a:gd name="connsiteY2" fmla="*/ 10000 h 10000"/>
              <a:gd name="connsiteX3" fmla="*/ 4317 w 10249"/>
              <a:gd name="connsiteY3" fmla="*/ 3526 h 10000"/>
              <a:gd name="connsiteX4" fmla="*/ 893 w 10249"/>
              <a:gd name="connsiteY4" fmla="*/ 0 h 10000"/>
              <a:gd name="connsiteX0" fmla="*/ 286 w 10249"/>
              <a:gd name="connsiteY0" fmla="*/ 0 h 10000"/>
              <a:gd name="connsiteX1" fmla="*/ 286 w 10249"/>
              <a:gd name="connsiteY1" fmla="*/ 10000 h 10000"/>
              <a:gd name="connsiteX2" fmla="*/ 2819 w 10249"/>
              <a:gd name="connsiteY2" fmla="*/ 10000 h 10000"/>
              <a:gd name="connsiteX3" fmla="*/ 4317 w 10249"/>
              <a:gd name="connsiteY3" fmla="*/ 3526 h 10000"/>
              <a:gd name="connsiteX4" fmla="*/ 893 w 10249"/>
              <a:gd name="connsiteY4" fmla="*/ 0 h 10000"/>
              <a:gd name="connsiteX0" fmla="*/ 21 w 9984"/>
              <a:gd name="connsiteY0" fmla="*/ 0 h 10000"/>
              <a:gd name="connsiteX1" fmla="*/ 21 w 9984"/>
              <a:gd name="connsiteY1" fmla="*/ 10000 h 10000"/>
              <a:gd name="connsiteX2" fmla="*/ 2554 w 9984"/>
              <a:gd name="connsiteY2" fmla="*/ 10000 h 10000"/>
              <a:gd name="connsiteX3" fmla="*/ 4052 w 9984"/>
              <a:gd name="connsiteY3" fmla="*/ 3526 h 10000"/>
              <a:gd name="connsiteX4" fmla="*/ 628 w 9984"/>
              <a:gd name="connsiteY4" fmla="*/ 0 h 10000"/>
              <a:gd name="connsiteX0" fmla="*/ 21 w 10000"/>
              <a:gd name="connsiteY0" fmla="*/ 0 h 10000"/>
              <a:gd name="connsiteX1" fmla="*/ 21 w 10000"/>
              <a:gd name="connsiteY1" fmla="*/ 10000 h 10000"/>
              <a:gd name="connsiteX2" fmla="*/ 2558 w 10000"/>
              <a:gd name="connsiteY2" fmla="*/ 10000 h 10000"/>
              <a:gd name="connsiteX3" fmla="*/ 4058 w 10000"/>
              <a:gd name="connsiteY3" fmla="*/ 3526 h 10000"/>
              <a:gd name="connsiteX4" fmla="*/ 629 w 10000"/>
              <a:gd name="connsiteY4" fmla="*/ 0 h 10000"/>
              <a:gd name="connsiteX0" fmla="*/ 21 w 10000"/>
              <a:gd name="connsiteY0" fmla="*/ 0 h 10000"/>
              <a:gd name="connsiteX1" fmla="*/ 21 w 10000"/>
              <a:gd name="connsiteY1" fmla="*/ 10000 h 10000"/>
              <a:gd name="connsiteX2" fmla="*/ 2558 w 10000"/>
              <a:gd name="connsiteY2" fmla="*/ 10000 h 10000"/>
              <a:gd name="connsiteX3" fmla="*/ 4058 w 10000"/>
              <a:gd name="connsiteY3" fmla="*/ 3526 h 10000"/>
              <a:gd name="connsiteX4" fmla="*/ 629 w 10000"/>
              <a:gd name="connsiteY4" fmla="*/ 0 h 10000"/>
              <a:gd name="connsiteX0" fmla="*/ 21 w 10000"/>
              <a:gd name="connsiteY0" fmla="*/ 0 h 10000"/>
              <a:gd name="connsiteX1" fmla="*/ 21 w 10000"/>
              <a:gd name="connsiteY1" fmla="*/ 10000 h 10000"/>
              <a:gd name="connsiteX2" fmla="*/ 2558 w 10000"/>
              <a:gd name="connsiteY2" fmla="*/ 10000 h 10000"/>
              <a:gd name="connsiteX3" fmla="*/ 4058 w 10000"/>
              <a:gd name="connsiteY3" fmla="*/ 3526 h 10000"/>
              <a:gd name="connsiteX4" fmla="*/ 629 w 10000"/>
              <a:gd name="connsiteY4" fmla="*/ 0 h 10000"/>
              <a:gd name="connsiteX0" fmla="*/ 21 w 10000"/>
              <a:gd name="connsiteY0" fmla="*/ 0 h 10000"/>
              <a:gd name="connsiteX1" fmla="*/ 21 w 10000"/>
              <a:gd name="connsiteY1" fmla="*/ 10000 h 10000"/>
              <a:gd name="connsiteX2" fmla="*/ 2558 w 10000"/>
              <a:gd name="connsiteY2" fmla="*/ 10000 h 10000"/>
              <a:gd name="connsiteX3" fmla="*/ 4058 w 10000"/>
              <a:gd name="connsiteY3" fmla="*/ 3526 h 10000"/>
              <a:gd name="connsiteX4" fmla="*/ 629 w 10000"/>
              <a:gd name="connsiteY4" fmla="*/ 0 h 10000"/>
              <a:gd name="connsiteX0" fmla="*/ 21 w 10000"/>
              <a:gd name="connsiteY0" fmla="*/ 0 h 10000"/>
              <a:gd name="connsiteX1" fmla="*/ 21 w 10000"/>
              <a:gd name="connsiteY1" fmla="*/ 10000 h 10000"/>
              <a:gd name="connsiteX2" fmla="*/ 2558 w 10000"/>
              <a:gd name="connsiteY2" fmla="*/ 10000 h 10000"/>
              <a:gd name="connsiteX3" fmla="*/ 4058 w 10000"/>
              <a:gd name="connsiteY3" fmla="*/ 3526 h 10000"/>
              <a:gd name="connsiteX4" fmla="*/ 629 w 10000"/>
              <a:gd name="connsiteY4" fmla="*/ 0 h 10000"/>
              <a:gd name="connsiteX0" fmla="*/ 21 w 10000"/>
              <a:gd name="connsiteY0" fmla="*/ 0 h 10000"/>
              <a:gd name="connsiteX1" fmla="*/ 21 w 10000"/>
              <a:gd name="connsiteY1" fmla="*/ 10000 h 10000"/>
              <a:gd name="connsiteX2" fmla="*/ 2558 w 10000"/>
              <a:gd name="connsiteY2" fmla="*/ 10000 h 10000"/>
              <a:gd name="connsiteX3" fmla="*/ 4058 w 10000"/>
              <a:gd name="connsiteY3" fmla="*/ 3526 h 10000"/>
              <a:gd name="connsiteX4" fmla="*/ 629 w 10000"/>
              <a:gd name="connsiteY4" fmla="*/ 0 h 10000"/>
              <a:gd name="connsiteX0" fmla="*/ 21 w 6080"/>
              <a:gd name="connsiteY0" fmla="*/ 0 h 10000"/>
              <a:gd name="connsiteX1" fmla="*/ 21 w 6080"/>
              <a:gd name="connsiteY1" fmla="*/ 10000 h 10000"/>
              <a:gd name="connsiteX2" fmla="*/ 2558 w 6080"/>
              <a:gd name="connsiteY2" fmla="*/ 10000 h 10000"/>
              <a:gd name="connsiteX3" fmla="*/ 4058 w 6080"/>
              <a:gd name="connsiteY3" fmla="*/ 3526 h 10000"/>
              <a:gd name="connsiteX4" fmla="*/ 629 w 6080"/>
              <a:gd name="connsiteY4" fmla="*/ 0 h 10000"/>
              <a:gd name="connsiteX0" fmla="*/ 35 w 9132"/>
              <a:gd name="connsiteY0" fmla="*/ 0 h 10000"/>
              <a:gd name="connsiteX1" fmla="*/ 35 w 9132"/>
              <a:gd name="connsiteY1" fmla="*/ 10000 h 10000"/>
              <a:gd name="connsiteX2" fmla="*/ 4207 w 9132"/>
              <a:gd name="connsiteY2" fmla="*/ 10000 h 10000"/>
              <a:gd name="connsiteX3" fmla="*/ 6674 w 9132"/>
              <a:gd name="connsiteY3" fmla="*/ 3526 h 10000"/>
              <a:gd name="connsiteX4" fmla="*/ 1035 w 9132"/>
              <a:gd name="connsiteY4" fmla="*/ 0 h 10000"/>
              <a:gd name="connsiteX0" fmla="*/ 38 w 10393"/>
              <a:gd name="connsiteY0" fmla="*/ 0 h 10000"/>
              <a:gd name="connsiteX1" fmla="*/ 38 w 10393"/>
              <a:gd name="connsiteY1" fmla="*/ 10000 h 10000"/>
              <a:gd name="connsiteX2" fmla="*/ 4607 w 10393"/>
              <a:gd name="connsiteY2" fmla="*/ 10000 h 10000"/>
              <a:gd name="connsiteX3" fmla="*/ 7308 w 10393"/>
              <a:gd name="connsiteY3" fmla="*/ 3526 h 10000"/>
              <a:gd name="connsiteX4" fmla="*/ 1133 w 10393"/>
              <a:gd name="connsiteY4" fmla="*/ 0 h 10000"/>
              <a:gd name="connsiteX0" fmla="*/ 38 w 10393"/>
              <a:gd name="connsiteY0" fmla="*/ 0 h 10000"/>
              <a:gd name="connsiteX1" fmla="*/ 38 w 10393"/>
              <a:gd name="connsiteY1" fmla="*/ 10000 h 10000"/>
              <a:gd name="connsiteX2" fmla="*/ 4607 w 10393"/>
              <a:gd name="connsiteY2" fmla="*/ 10000 h 10000"/>
              <a:gd name="connsiteX3" fmla="*/ 7308 w 10393"/>
              <a:gd name="connsiteY3" fmla="*/ 3526 h 10000"/>
              <a:gd name="connsiteX4" fmla="*/ 1133 w 10393"/>
              <a:gd name="connsiteY4" fmla="*/ 0 h 10000"/>
              <a:gd name="connsiteX0" fmla="*/ 38 w 10393"/>
              <a:gd name="connsiteY0" fmla="*/ 0 h 10000"/>
              <a:gd name="connsiteX1" fmla="*/ 38 w 10393"/>
              <a:gd name="connsiteY1" fmla="*/ 10000 h 10000"/>
              <a:gd name="connsiteX2" fmla="*/ 4607 w 10393"/>
              <a:gd name="connsiteY2" fmla="*/ 10000 h 10000"/>
              <a:gd name="connsiteX3" fmla="*/ 7308 w 10393"/>
              <a:gd name="connsiteY3" fmla="*/ 3526 h 10000"/>
              <a:gd name="connsiteX4" fmla="*/ 1133 w 10393"/>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93" h="10000">
                <a:moveTo>
                  <a:pt x="38" y="0"/>
                </a:moveTo>
                <a:cubicBezTo>
                  <a:pt x="43" y="3692"/>
                  <a:pt x="0" y="6047"/>
                  <a:pt x="38" y="10000"/>
                </a:cubicBezTo>
                <a:lnTo>
                  <a:pt x="4607" y="10000"/>
                </a:lnTo>
                <a:cubicBezTo>
                  <a:pt x="10393" y="6454"/>
                  <a:pt x="8322" y="4154"/>
                  <a:pt x="7308" y="3526"/>
                </a:cubicBezTo>
                <a:cubicBezTo>
                  <a:pt x="8251" y="5527"/>
                  <a:pt x="3442" y="4589"/>
                  <a:pt x="1133" y="0"/>
                </a:cubicBezTo>
              </a:path>
            </a:pathLst>
          </a:custGeom>
          <a:solidFill>
            <a:srgbClr val="300B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4" tIns="45712" rIns="91424" bIns="45712" numCol="1" anchor="t" anchorCtr="0" compatLnSpc="1">
            <a:prstTxWarp prst="textNoShape">
              <a:avLst/>
            </a:prstTxWarp>
          </a:bodyPr>
          <a:lstStyle/>
          <a:p>
            <a:endParaRPr lang="en-US" sz="1800" dirty="0"/>
          </a:p>
        </p:txBody>
      </p:sp>
      <p:grpSp>
        <p:nvGrpSpPr>
          <p:cNvPr id="32" name="Group 31"/>
          <p:cNvGrpSpPr/>
          <p:nvPr userDrawn="1"/>
        </p:nvGrpSpPr>
        <p:grpSpPr>
          <a:xfrm>
            <a:off x="3665413" y="2404111"/>
            <a:ext cx="734885" cy="682321"/>
            <a:chOff x="5662614" y="3032124"/>
            <a:chExt cx="863600" cy="801689"/>
          </a:xfrm>
        </p:grpSpPr>
        <p:sp>
          <p:nvSpPr>
            <p:cNvPr id="33" name="Freeform 32"/>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34" name="Freeform 33"/>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grpSp>
      <p:pic>
        <p:nvPicPr>
          <p:cNvPr id="35" name="Picture 2" descr="D:\My Work\Template\Icons\Social Media\LinkedIN.png">
            <a:hlinkClick r:id="rId5"/>
          </p:cNvPr>
          <p:cNvPicPr>
            <a:picLocks noChangeAspect="1" noChangeArrowheads="1"/>
          </p:cNvPicPr>
          <p:nvPr userDrawn="1"/>
        </p:nvPicPr>
        <p:blipFill>
          <a:blip r:embed="rId6" cstate="print"/>
          <a:srcRect/>
          <a:stretch>
            <a:fillRect/>
          </a:stretch>
        </p:blipFill>
        <p:spPr bwMode="auto">
          <a:xfrm>
            <a:off x="758237" y="3979258"/>
            <a:ext cx="333137" cy="333195"/>
          </a:xfrm>
          <a:prstGeom prst="rect">
            <a:avLst/>
          </a:prstGeom>
          <a:noFill/>
        </p:spPr>
      </p:pic>
      <p:pic>
        <p:nvPicPr>
          <p:cNvPr id="36" name="Picture 4" descr="D:\My Work\Template\Icons\Social Media\SlideShare.png">
            <a:hlinkClick r:id="rId7"/>
          </p:cNvPr>
          <p:cNvPicPr>
            <a:picLocks noChangeAspect="1" noChangeArrowheads="1"/>
          </p:cNvPicPr>
          <p:nvPr userDrawn="1"/>
        </p:nvPicPr>
        <p:blipFill>
          <a:blip r:embed="rId8" cstate="print"/>
          <a:srcRect/>
          <a:stretch>
            <a:fillRect/>
          </a:stretch>
        </p:blipFill>
        <p:spPr bwMode="auto">
          <a:xfrm>
            <a:off x="1141547" y="3979258"/>
            <a:ext cx="333137" cy="333195"/>
          </a:xfrm>
          <a:prstGeom prst="rect">
            <a:avLst/>
          </a:prstGeom>
          <a:noFill/>
        </p:spPr>
      </p:pic>
      <p:pic>
        <p:nvPicPr>
          <p:cNvPr id="37" name="Picture 5" descr="D:\My Work\Template\Icons\Social Media\Twitter.png">
            <a:hlinkClick r:id="rId9"/>
          </p:cNvPr>
          <p:cNvPicPr>
            <a:picLocks noChangeAspect="1" noChangeArrowheads="1"/>
          </p:cNvPicPr>
          <p:nvPr userDrawn="1"/>
        </p:nvPicPr>
        <p:blipFill>
          <a:blip r:embed="rId10" cstate="print"/>
          <a:srcRect/>
          <a:stretch>
            <a:fillRect/>
          </a:stretch>
        </p:blipFill>
        <p:spPr bwMode="auto">
          <a:xfrm>
            <a:off x="1524858" y="3979258"/>
            <a:ext cx="333137" cy="333195"/>
          </a:xfrm>
          <a:prstGeom prst="rect">
            <a:avLst/>
          </a:prstGeom>
          <a:noFill/>
        </p:spPr>
      </p:pic>
      <p:pic>
        <p:nvPicPr>
          <p:cNvPr id="38" name="Picture 6" descr="D:\My Work\Template\Icons\Social Media\YouTube.png">
            <a:hlinkClick r:id="rId11"/>
          </p:cNvPr>
          <p:cNvPicPr>
            <a:picLocks noChangeAspect="1" noChangeArrowheads="1"/>
          </p:cNvPicPr>
          <p:nvPr userDrawn="1"/>
        </p:nvPicPr>
        <p:blipFill>
          <a:blip r:embed="rId12" cstate="print"/>
          <a:srcRect/>
          <a:stretch>
            <a:fillRect/>
          </a:stretch>
        </p:blipFill>
        <p:spPr bwMode="auto">
          <a:xfrm>
            <a:off x="1908167" y="3979258"/>
            <a:ext cx="333137" cy="333195"/>
          </a:xfrm>
          <a:prstGeom prst="rect">
            <a:avLst/>
          </a:prstGeom>
          <a:noFill/>
        </p:spPr>
      </p:pic>
      <p:pic>
        <p:nvPicPr>
          <p:cNvPr id="39" name="Picture 7" descr="D:\My Work\Template\Icons\Social Media\Facebook.png">
            <a:hlinkClick r:id="rId13"/>
          </p:cNvPr>
          <p:cNvPicPr>
            <a:picLocks noChangeAspect="1" noChangeArrowheads="1"/>
          </p:cNvPicPr>
          <p:nvPr userDrawn="1"/>
        </p:nvPicPr>
        <p:blipFill>
          <a:blip r:embed="rId14" cstate="print"/>
          <a:srcRect/>
          <a:stretch>
            <a:fillRect/>
          </a:stretch>
        </p:blipFill>
        <p:spPr bwMode="auto">
          <a:xfrm>
            <a:off x="374926" y="3979258"/>
            <a:ext cx="333137" cy="333195"/>
          </a:xfrm>
          <a:prstGeom prst="rect">
            <a:avLst/>
          </a:prstGeom>
          <a:noFill/>
        </p:spPr>
      </p:pic>
      <p:sp>
        <p:nvSpPr>
          <p:cNvPr id="40" name="Rectangle 39"/>
          <p:cNvSpPr/>
          <p:nvPr userDrawn="1"/>
        </p:nvSpPr>
        <p:spPr>
          <a:xfrm>
            <a:off x="374926" y="5640914"/>
            <a:ext cx="4197891" cy="569387"/>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a:rPr>
              <a:t>This message contains information that may be privileged </a:t>
            </a:r>
            <a:r>
              <a:rPr lang="pl-PL" sz="800" noProof="0" dirty="0">
                <a:solidFill>
                  <a:schemeClr val="bg1"/>
                </a:solidFill>
                <a:latin typeface="+mn-lt"/>
                <a:cs typeface="Arial"/>
              </a:rPr>
              <a:t/>
            </a:r>
            <a:br>
              <a:rPr lang="pl-PL" sz="800" noProof="0" dirty="0">
                <a:solidFill>
                  <a:schemeClr val="bg1"/>
                </a:solidFill>
                <a:latin typeface="+mn-lt"/>
                <a:cs typeface="Arial"/>
              </a:rPr>
            </a:br>
            <a:r>
              <a:rPr lang="en-US" sz="800" noProof="0" dirty="0">
                <a:solidFill>
                  <a:schemeClr val="bg1"/>
                </a:solidFill>
                <a:latin typeface="+mn-lt"/>
                <a:cs typeface="Arial"/>
              </a:rPr>
              <a:t>or confidential and is the property of the Capgemini Group.</a:t>
            </a:r>
            <a:br>
              <a:rPr lang="en-US" sz="800" noProof="0" dirty="0">
                <a:solidFill>
                  <a:schemeClr val="bg1"/>
                </a:solidFill>
                <a:latin typeface="+mn-lt"/>
                <a:cs typeface="Arial"/>
              </a:rPr>
            </a:br>
            <a:r>
              <a:rPr lang="en-US" sz="800" noProof="0" dirty="0">
                <a:solidFill>
                  <a:schemeClr val="bg1"/>
                </a:solidFill>
                <a:latin typeface="Arial"/>
                <a:cs typeface="Arial"/>
              </a:rPr>
              <a:t>Copyright © 2018 Capgemini. All rights reserved.</a:t>
            </a:r>
          </a:p>
          <a:p>
            <a:pPr marL="0" marR="0" indent="0" defTabSz="957564" rtl="0" eaLnBrk="1" fontAlgn="auto" latinLnBrk="0" hangingPunct="1">
              <a:lnSpc>
                <a:spcPct val="100000"/>
              </a:lnSpc>
              <a:spcBef>
                <a:spcPts val="0"/>
              </a:spcBef>
              <a:spcAft>
                <a:spcPts val="600"/>
              </a:spcAft>
              <a:buClrTx/>
              <a:buSzTx/>
              <a:buFontTx/>
              <a:buNone/>
              <a:tabLst/>
              <a:defRPr/>
            </a:pPr>
            <a:r>
              <a:rPr lang="en-US" sz="800" noProof="0" dirty="0">
                <a:solidFill>
                  <a:schemeClr val="bg1"/>
                </a:solidFill>
                <a:latin typeface="Arial"/>
                <a:cs typeface="Arial"/>
              </a:rPr>
              <a:t>Rightshore</a:t>
            </a:r>
            <a:r>
              <a:rPr lang="en-US" sz="800" baseline="30000" noProof="0" dirty="0">
                <a:solidFill>
                  <a:schemeClr val="bg1"/>
                </a:solidFill>
                <a:latin typeface="Arial"/>
                <a:cs typeface="Arial"/>
              </a:rPr>
              <a:t>®</a:t>
            </a:r>
            <a:r>
              <a:rPr lang="en-US" sz="800" noProof="0" dirty="0">
                <a:solidFill>
                  <a:schemeClr val="bg1"/>
                </a:solidFill>
                <a:latin typeface="Arial"/>
                <a:cs typeface="Arial"/>
              </a:rPr>
              <a:t> is a trademark belonging to Capgemini.</a:t>
            </a:r>
          </a:p>
        </p:txBody>
      </p:sp>
      <p:pic>
        <p:nvPicPr>
          <p:cNvPr id="41" name="Picture 40"/>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367461" y="4434172"/>
            <a:ext cx="2559875" cy="201012"/>
          </a:xfrm>
          <a:prstGeom prst="rect">
            <a:avLst/>
          </a:prstGeom>
        </p:spPr>
      </p:pic>
    </p:spTree>
    <p:extLst>
      <p:ext uri="{BB962C8B-B14F-4D97-AF65-F5344CB8AC3E}">
        <p14:creationId xmlns:p14="http://schemas.microsoft.com/office/powerpoint/2010/main" val="32591663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over 2">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 name="Freeform 7"/>
          <p:cNvSpPr>
            <a:spLocks/>
          </p:cNvSpPr>
          <p:nvPr/>
        </p:nvSpPr>
        <p:spPr bwMode="auto">
          <a:xfrm>
            <a:off x="4643994" y="0"/>
            <a:ext cx="4507581" cy="5805114"/>
          </a:xfrm>
          <a:custGeom>
            <a:avLst/>
            <a:gdLst>
              <a:gd name="connsiteX0" fmla="*/ 275 w 10000"/>
              <a:gd name="connsiteY0" fmla="*/ 0 h 10000"/>
              <a:gd name="connsiteX1" fmla="*/ 275 w 10000"/>
              <a:gd name="connsiteY1" fmla="*/ 0 h 10000"/>
              <a:gd name="connsiteX2" fmla="*/ 10000 w 10000"/>
              <a:gd name="connsiteY2" fmla="*/ 0 h 10000"/>
              <a:gd name="connsiteX3" fmla="*/ 10000 w 10000"/>
              <a:gd name="connsiteY3" fmla="*/ 0 h 10000"/>
              <a:gd name="connsiteX4" fmla="*/ 10000 w 10000"/>
              <a:gd name="connsiteY4" fmla="*/ 74 h 10000"/>
              <a:gd name="connsiteX5" fmla="*/ 10000 w 10000"/>
              <a:gd name="connsiteY5" fmla="*/ 74 h 10000"/>
              <a:gd name="connsiteX6" fmla="*/ 10000 w 10000"/>
              <a:gd name="connsiteY6" fmla="*/ 9893 h 10000"/>
              <a:gd name="connsiteX7" fmla="*/ 10000 w 10000"/>
              <a:gd name="connsiteY7" fmla="*/ 9893 h 10000"/>
              <a:gd name="connsiteX8" fmla="*/ 10000 w 10000"/>
              <a:gd name="connsiteY8" fmla="*/ 9940 h 10000"/>
              <a:gd name="connsiteX9" fmla="*/ 10000 w 10000"/>
              <a:gd name="connsiteY9" fmla="*/ 9940 h 10000"/>
              <a:gd name="connsiteX10" fmla="*/ 10000 w 10000"/>
              <a:gd name="connsiteY10" fmla="*/ 9958 h 10000"/>
              <a:gd name="connsiteX11" fmla="*/ 9991 w 10000"/>
              <a:gd name="connsiteY11" fmla="*/ 9972 h 10000"/>
              <a:gd name="connsiteX12" fmla="*/ 9982 w 10000"/>
              <a:gd name="connsiteY12" fmla="*/ 9981 h 10000"/>
              <a:gd name="connsiteX13" fmla="*/ 9959 w 10000"/>
              <a:gd name="connsiteY13" fmla="*/ 9991 h 10000"/>
              <a:gd name="connsiteX14" fmla="*/ 9959 w 10000"/>
              <a:gd name="connsiteY14" fmla="*/ 9991 h 10000"/>
              <a:gd name="connsiteX15" fmla="*/ 9905 w 10000"/>
              <a:gd name="connsiteY15" fmla="*/ 9995 h 10000"/>
              <a:gd name="connsiteX16" fmla="*/ 9847 w 10000"/>
              <a:gd name="connsiteY16" fmla="*/ 10000 h 10000"/>
              <a:gd name="connsiteX17" fmla="*/ 9734 w 10000"/>
              <a:gd name="connsiteY17" fmla="*/ 10000 h 10000"/>
              <a:gd name="connsiteX18" fmla="*/ 9626 w 10000"/>
              <a:gd name="connsiteY18" fmla="*/ 9995 h 10000"/>
              <a:gd name="connsiteX19" fmla="*/ 9514 w 10000"/>
              <a:gd name="connsiteY19" fmla="*/ 9981 h 10000"/>
              <a:gd name="connsiteX20" fmla="*/ 9514 w 10000"/>
              <a:gd name="connsiteY20" fmla="*/ 9981 h 10000"/>
              <a:gd name="connsiteX21" fmla="*/ 9397 w 10000"/>
              <a:gd name="connsiteY21" fmla="*/ 9963 h 10000"/>
              <a:gd name="connsiteX22" fmla="*/ 9284 w 10000"/>
              <a:gd name="connsiteY22" fmla="*/ 9944 h 10000"/>
              <a:gd name="connsiteX23" fmla="*/ 9172 w 10000"/>
              <a:gd name="connsiteY23" fmla="*/ 9917 h 10000"/>
              <a:gd name="connsiteX24" fmla="*/ 9059 w 10000"/>
              <a:gd name="connsiteY24" fmla="*/ 9889 h 10000"/>
              <a:gd name="connsiteX25" fmla="*/ 8951 w 10000"/>
              <a:gd name="connsiteY25" fmla="*/ 9856 h 10000"/>
              <a:gd name="connsiteX26" fmla="*/ 8839 w 10000"/>
              <a:gd name="connsiteY26" fmla="*/ 9819 h 10000"/>
              <a:gd name="connsiteX27" fmla="*/ 8623 w 10000"/>
              <a:gd name="connsiteY27" fmla="*/ 9741 h 10000"/>
              <a:gd name="connsiteX28" fmla="*/ 8623 w 10000"/>
              <a:gd name="connsiteY28" fmla="*/ 9741 h 10000"/>
              <a:gd name="connsiteX29" fmla="*/ 8416 w 10000"/>
              <a:gd name="connsiteY29" fmla="*/ 9657 h 10000"/>
              <a:gd name="connsiteX30" fmla="*/ 8213 w 10000"/>
              <a:gd name="connsiteY30" fmla="*/ 9565 h 10000"/>
              <a:gd name="connsiteX31" fmla="*/ 8015 w 10000"/>
              <a:gd name="connsiteY31" fmla="*/ 9467 h 10000"/>
              <a:gd name="connsiteX32" fmla="*/ 7817 w 10000"/>
              <a:gd name="connsiteY32" fmla="*/ 9361 h 10000"/>
              <a:gd name="connsiteX33" fmla="*/ 7619 w 10000"/>
              <a:gd name="connsiteY33" fmla="*/ 9254 h 10000"/>
              <a:gd name="connsiteX34" fmla="*/ 7430 w 10000"/>
              <a:gd name="connsiteY34" fmla="*/ 9138 h 10000"/>
              <a:gd name="connsiteX35" fmla="*/ 7237 w 10000"/>
              <a:gd name="connsiteY35" fmla="*/ 9023 h 10000"/>
              <a:gd name="connsiteX36" fmla="*/ 7052 w 10000"/>
              <a:gd name="connsiteY36" fmla="*/ 8902 h 10000"/>
              <a:gd name="connsiteX37" fmla="*/ 6805 w 10000"/>
              <a:gd name="connsiteY37" fmla="*/ 8736 h 10000"/>
              <a:gd name="connsiteX38" fmla="*/ 6562 w 10000"/>
              <a:gd name="connsiteY38" fmla="*/ 8564 h 10000"/>
              <a:gd name="connsiteX39" fmla="*/ 6319 w 10000"/>
              <a:gd name="connsiteY39" fmla="*/ 8388 h 10000"/>
              <a:gd name="connsiteX40" fmla="*/ 6085 w 10000"/>
              <a:gd name="connsiteY40" fmla="*/ 8208 h 10000"/>
              <a:gd name="connsiteX41" fmla="*/ 5851 w 10000"/>
              <a:gd name="connsiteY41" fmla="*/ 8022 h 10000"/>
              <a:gd name="connsiteX42" fmla="*/ 5621 w 10000"/>
              <a:gd name="connsiteY42" fmla="*/ 7832 h 10000"/>
              <a:gd name="connsiteX43" fmla="*/ 5392 w 10000"/>
              <a:gd name="connsiteY43" fmla="*/ 7642 h 10000"/>
              <a:gd name="connsiteX44" fmla="*/ 5167 w 10000"/>
              <a:gd name="connsiteY44" fmla="*/ 7443 h 10000"/>
              <a:gd name="connsiteX45" fmla="*/ 5167 w 10000"/>
              <a:gd name="connsiteY45" fmla="*/ 7443 h 10000"/>
              <a:gd name="connsiteX46" fmla="*/ 4905 w 10000"/>
              <a:gd name="connsiteY46" fmla="*/ 7216 h 10000"/>
              <a:gd name="connsiteX47" fmla="*/ 4905 w 10000"/>
              <a:gd name="connsiteY47" fmla="*/ 7216 h 10000"/>
              <a:gd name="connsiteX48" fmla="*/ 4995 w 10000"/>
              <a:gd name="connsiteY48" fmla="*/ 7040 h 10000"/>
              <a:gd name="connsiteX49" fmla="*/ 5077 w 10000"/>
              <a:gd name="connsiteY49" fmla="*/ 6864 h 10000"/>
              <a:gd name="connsiteX50" fmla="*/ 5077 w 10000"/>
              <a:gd name="connsiteY50" fmla="*/ 6864 h 10000"/>
              <a:gd name="connsiteX51" fmla="*/ 5113 w 10000"/>
              <a:gd name="connsiteY51" fmla="*/ 6781 h 10000"/>
              <a:gd name="connsiteX52" fmla="*/ 5144 w 10000"/>
              <a:gd name="connsiteY52" fmla="*/ 6693 h 10000"/>
              <a:gd name="connsiteX53" fmla="*/ 5176 w 10000"/>
              <a:gd name="connsiteY53" fmla="*/ 6605 h 10000"/>
              <a:gd name="connsiteX54" fmla="*/ 5203 w 10000"/>
              <a:gd name="connsiteY54" fmla="*/ 6517 h 10000"/>
              <a:gd name="connsiteX55" fmla="*/ 5225 w 10000"/>
              <a:gd name="connsiteY55" fmla="*/ 6424 h 10000"/>
              <a:gd name="connsiteX56" fmla="*/ 5243 w 10000"/>
              <a:gd name="connsiteY56" fmla="*/ 6336 h 10000"/>
              <a:gd name="connsiteX57" fmla="*/ 5252 w 10000"/>
              <a:gd name="connsiteY57" fmla="*/ 6244 h 10000"/>
              <a:gd name="connsiteX58" fmla="*/ 5261 w 10000"/>
              <a:gd name="connsiteY58" fmla="*/ 6146 h 10000"/>
              <a:gd name="connsiteX59" fmla="*/ 5261 w 10000"/>
              <a:gd name="connsiteY59" fmla="*/ 6146 h 10000"/>
              <a:gd name="connsiteX60" fmla="*/ 5266 w 10000"/>
              <a:gd name="connsiteY60" fmla="*/ 6040 h 10000"/>
              <a:gd name="connsiteX61" fmla="*/ 5257 w 10000"/>
              <a:gd name="connsiteY61" fmla="*/ 5933 h 10000"/>
              <a:gd name="connsiteX62" fmla="*/ 5243 w 10000"/>
              <a:gd name="connsiteY62" fmla="*/ 5831 h 10000"/>
              <a:gd name="connsiteX63" fmla="*/ 5221 w 10000"/>
              <a:gd name="connsiteY63" fmla="*/ 5730 h 10000"/>
              <a:gd name="connsiteX64" fmla="*/ 5189 w 10000"/>
              <a:gd name="connsiteY64" fmla="*/ 5632 h 10000"/>
              <a:gd name="connsiteX65" fmla="*/ 5149 w 10000"/>
              <a:gd name="connsiteY65" fmla="*/ 5535 h 10000"/>
              <a:gd name="connsiteX66" fmla="*/ 5099 w 10000"/>
              <a:gd name="connsiteY66" fmla="*/ 5442 h 10000"/>
              <a:gd name="connsiteX67" fmla="*/ 5045 w 10000"/>
              <a:gd name="connsiteY67" fmla="*/ 5350 h 10000"/>
              <a:gd name="connsiteX68" fmla="*/ 5045 w 10000"/>
              <a:gd name="connsiteY68" fmla="*/ 5350 h 10000"/>
              <a:gd name="connsiteX69" fmla="*/ 4986 w 10000"/>
              <a:gd name="connsiteY69" fmla="*/ 5266 h 10000"/>
              <a:gd name="connsiteX70" fmla="*/ 4923 w 10000"/>
              <a:gd name="connsiteY70" fmla="*/ 5183 h 10000"/>
              <a:gd name="connsiteX71" fmla="*/ 4856 w 10000"/>
              <a:gd name="connsiteY71" fmla="*/ 5109 h 10000"/>
              <a:gd name="connsiteX72" fmla="*/ 4784 w 10000"/>
              <a:gd name="connsiteY72" fmla="*/ 5035 h 10000"/>
              <a:gd name="connsiteX73" fmla="*/ 4707 w 10000"/>
              <a:gd name="connsiteY73" fmla="*/ 4965 h 10000"/>
              <a:gd name="connsiteX74" fmla="*/ 4631 w 10000"/>
              <a:gd name="connsiteY74" fmla="*/ 4900 h 10000"/>
              <a:gd name="connsiteX75" fmla="*/ 4550 w 10000"/>
              <a:gd name="connsiteY75" fmla="*/ 4836 h 10000"/>
              <a:gd name="connsiteX76" fmla="*/ 4469 w 10000"/>
              <a:gd name="connsiteY76" fmla="*/ 4775 h 10000"/>
              <a:gd name="connsiteX77" fmla="*/ 4469 w 10000"/>
              <a:gd name="connsiteY77" fmla="*/ 4775 h 10000"/>
              <a:gd name="connsiteX78" fmla="*/ 4347 w 10000"/>
              <a:gd name="connsiteY78" fmla="*/ 4687 h 10000"/>
              <a:gd name="connsiteX79" fmla="*/ 4226 w 10000"/>
              <a:gd name="connsiteY79" fmla="*/ 4609 h 10000"/>
              <a:gd name="connsiteX80" fmla="*/ 4104 w 10000"/>
              <a:gd name="connsiteY80" fmla="*/ 4530 h 10000"/>
              <a:gd name="connsiteX81" fmla="*/ 3978 w 10000"/>
              <a:gd name="connsiteY81" fmla="*/ 4456 h 10000"/>
              <a:gd name="connsiteX82" fmla="*/ 3852 w 10000"/>
              <a:gd name="connsiteY82" fmla="*/ 4386 h 10000"/>
              <a:gd name="connsiteX83" fmla="*/ 3722 w 10000"/>
              <a:gd name="connsiteY83" fmla="*/ 4317 h 10000"/>
              <a:gd name="connsiteX84" fmla="*/ 3591 w 10000"/>
              <a:gd name="connsiteY84" fmla="*/ 4252 h 10000"/>
              <a:gd name="connsiteX85" fmla="*/ 3461 w 10000"/>
              <a:gd name="connsiteY85" fmla="*/ 4187 h 10000"/>
              <a:gd name="connsiteX86" fmla="*/ 3461 w 10000"/>
              <a:gd name="connsiteY86" fmla="*/ 4187 h 10000"/>
              <a:gd name="connsiteX87" fmla="*/ 3029 w 10000"/>
              <a:gd name="connsiteY87" fmla="*/ 3993 h 10000"/>
              <a:gd name="connsiteX88" fmla="*/ 2601 w 10000"/>
              <a:gd name="connsiteY88" fmla="*/ 3798 h 10000"/>
              <a:gd name="connsiteX89" fmla="*/ 1742 w 10000"/>
              <a:gd name="connsiteY89" fmla="*/ 3414 h 10000"/>
              <a:gd name="connsiteX90" fmla="*/ 1742 w 10000"/>
              <a:gd name="connsiteY90" fmla="*/ 3414 h 10000"/>
              <a:gd name="connsiteX91" fmla="*/ 1598 w 10000"/>
              <a:gd name="connsiteY91" fmla="*/ 3349 h 10000"/>
              <a:gd name="connsiteX92" fmla="*/ 1454 w 10000"/>
              <a:gd name="connsiteY92" fmla="*/ 3279 h 10000"/>
              <a:gd name="connsiteX93" fmla="*/ 1314 w 10000"/>
              <a:gd name="connsiteY93" fmla="*/ 3205 h 10000"/>
              <a:gd name="connsiteX94" fmla="*/ 1179 w 10000"/>
              <a:gd name="connsiteY94" fmla="*/ 3126 h 10000"/>
              <a:gd name="connsiteX95" fmla="*/ 1049 w 10000"/>
              <a:gd name="connsiteY95" fmla="*/ 3038 h 10000"/>
              <a:gd name="connsiteX96" fmla="*/ 923 w 10000"/>
              <a:gd name="connsiteY96" fmla="*/ 2946 h 10000"/>
              <a:gd name="connsiteX97" fmla="*/ 797 w 10000"/>
              <a:gd name="connsiteY97" fmla="*/ 2849 h 10000"/>
              <a:gd name="connsiteX98" fmla="*/ 680 w 10000"/>
              <a:gd name="connsiteY98" fmla="*/ 2742 h 10000"/>
              <a:gd name="connsiteX99" fmla="*/ 680 w 10000"/>
              <a:gd name="connsiteY99" fmla="*/ 2742 h 10000"/>
              <a:gd name="connsiteX100" fmla="*/ 590 w 10000"/>
              <a:gd name="connsiteY100" fmla="*/ 2649 h 10000"/>
              <a:gd name="connsiteX101" fmla="*/ 504 w 10000"/>
              <a:gd name="connsiteY101" fmla="*/ 2557 h 10000"/>
              <a:gd name="connsiteX102" fmla="*/ 423 w 10000"/>
              <a:gd name="connsiteY102" fmla="*/ 2459 h 10000"/>
              <a:gd name="connsiteX103" fmla="*/ 356 w 10000"/>
              <a:gd name="connsiteY103" fmla="*/ 2362 h 10000"/>
              <a:gd name="connsiteX104" fmla="*/ 288 w 10000"/>
              <a:gd name="connsiteY104" fmla="*/ 2260 h 10000"/>
              <a:gd name="connsiteX105" fmla="*/ 230 w 10000"/>
              <a:gd name="connsiteY105" fmla="*/ 2154 h 10000"/>
              <a:gd name="connsiteX106" fmla="*/ 180 w 10000"/>
              <a:gd name="connsiteY106" fmla="*/ 2047 h 10000"/>
              <a:gd name="connsiteX107" fmla="*/ 131 w 10000"/>
              <a:gd name="connsiteY107" fmla="*/ 1941 h 10000"/>
              <a:gd name="connsiteX108" fmla="*/ 95 w 10000"/>
              <a:gd name="connsiteY108" fmla="*/ 1830 h 10000"/>
              <a:gd name="connsiteX109" fmla="*/ 63 w 10000"/>
              <a:gd name="connsiteY109" fmla="*/ 1714 h 10000"/>
              <a:gd name="connsiteX110" fmla="*/ 36 w 10000"/>
              <a:gd name="connsiteY110" fmla="*/ 1593 h 10000"/>
              <a:gd name="connsiteX111" fmla="*/ 18 w 10000"/>
              <a:gd name="connsiteY111" fmla="*/ 1473 h 10000"/>
              <a:gd name="connsiteX112" fmla="*/ 5 w 10000"/>
              <a:gd name="connsiteY112" fmla="*/ 1352 h 10000"/>
              <a:gd name="connsiteX113" fmla="*/ 0 w 10000"/>
              <a:gd name="connsiteY113" fmla="*/ 1227 h 10000"/>
              <a:gd name="connsiteX114" fmla="*/ 0 w 10000"/>
              <a:gd name="connsiteY114" fmla="*/ 1098 h 10000"/>
              <a:gd name="connsiteX115" fmla="*/ 9 w 10000"/>
              <a:gd name="connsiteY115" fmla="*/ 968 h 10000"/>
              <a:gd name="connsiteX116" fmla="*/ 9 w 10000"/>
              <a:gd name="connsiteY116" fmla="*/ 968 h 10000"/>
              <a:gd name="connsiteX117" fmla="*/ 23 w 10000"/>
              <a:gd name="connsiteY117" fmla="*/ 848 h 10000"/>
              <a:gd name="connsiteX118" fmla="*/ 41 w 10000"/>
              <a:gd name="connsiteY118" fmla="*/ 727 h 10000"/>
              <a:gd name="connsiteX119" fmla="*/ 68 w 10000"/>
              <a:gd name="connsiteY119" fmla="*/ 607 h 10000"/>
              <a:gd name="connsiteX120" fmla="*/ 95 w 10000"/>
              <a:gd name="connsiteY120" fmla="*/ 491 h 10000"/>
              <a:gd name="connsiteX121" fmla="*/ 131 w 10000"/>
              <a:gd name="connsiteY121" fmla="*/ 375 h 10000"/>
              <a:gd name="connsiteX122" fmla="*/ 171 w 10000"/>
              <a:gd name="connsiteY122" fmla="*/ 259 h 10000"/>
              <a:gd name="connsiteX123" fmla="*/ 212 w 10000"/>
              <a:gd name="connsiteY123" fmla="*/ 148 h 10000"/>
              <a:gd name="connsiteX124" fmla="*/ 266 w 10000"/>
              <a:gd name="connsiteY124" fmla="*/ 37 h 10000"/>
              <a:gd name="connsiteX125" fmla="*/ 266 w 10000"/>
              <a:gd name="connsiteY125" fmla="*/ 37 h 10000"/>
              <a:gd name="connsiteX126" fmla="*/ 275 w 10000"/>
              <a:gd name="connsiteY126" fmla="*/ 0 h 10000"/>
              <a:gd name="connsiteX127" fmla="*/ 275 w 10000"/>
              <a:gd name="connsiteY127" fmla="*/ 0 h 10000"/>
              <a:gd name="connsiteX0" fmla="*/ 275 w 10000"/>
              <a:gd name="connsiteY0" fmla="*/ 0 h 10000"/>
              <a:gd name="connsiteX1" fmla="*/ 275 w 10000"/>
              <a:gd name="connsiteY1" fmla="*/ 0 h 10000"/>
              <a:gd name="connsiteX2" fmla="*/ 10000 w 10000"/>
              <a:gd name="connsiteY2" fmla="*/ 0 h 10000"/>
              <a:gd name="connsiteX3" fmla="*/ 10000 w 10000"/>
              <a:gd name="connsiteY3" fmla="*/ 0 h 10000"/>
              <a:gd name="connsiteX4" fmla="*/ 10000 w 10000"/>
              <a:gd name="connsiteY4" fmla="*/ 74 h 10000"/>
              <a:gd name="connsiteX5" fmla="*/ 10000 w 10000"/>
              <a:gd name="connsiteY5" fmla="*/ 74 h 10000"/>
              <a:gd name="connsiteX6" fmla="*/ 10000 w 10000"/>
              <a:gd name="connsiteY6" fmla="*/ 9893 h 10000"/>
              <a:gd name="connsiteX7" fmla="*/ 10000 w 10000"/>
              <a:gd name="connsiteY7" fmla="*/ 9893 h 10000"/>
              <a:gd name="connsiteX8" fmla="*/ 10000 w 10000"/>
              <a:gd name="connsiteY8" fmla="*/ 9940 h 10000"/>
              <a:gd name="connsiteX9" fmla="*/ 10000 w 10000"/>
              <a:gd name="connsiteY9" fmla="*/ 9940 h 10000"/>
              <a:gd name="connsiteX10" fmla="*/ 10000 w 10000"/>
              <a:gd name="connsiteY10" fmla="*/ 9958 h 10000"/>
              <a:gd name="connsiteX11" fmla="*/ 9991 w 10000"/>
              <a:gd name="connsiteY11" fmla="*/ 9972 h 10000"/>
              <a:gd name="connsiteX12" fmla="*/ 9982 w 10000"/>
              <a:gd name="connsiteY12" fmla="*/ 9981 h 10000"/>
              <a:gd name="connsiteX13" fmla="*/ 9959 w 10000"/>
              <a:gd name="connsiteY13" fmla="*/ 9991 h 10000"/>
              <a:gd name="connsiteX14" fmla="*/ 9959 w 10000"/>
              <a:gd name="connsiteY14" fmla="*/ 9991 h 10000"/>
              <a:gd name="connsiteX15" fmla="*/ 9905 w 10000"/>
              <a:gd name="connsiteY15" fmla="*/ 9995 h 10000"/>
              <a:gd name="connsiteX16" fmla="*/ 9847 w 10000"/>
              <a:gd name="connsiteY16" fmla="*/ 10000 h 10000"/>
              <a:gd name="connsiteX17" fmla="*/ 9734 w 10000"/>
              <a:gd name="connsiteY17" fmla="*/ 10000 h 10000"/>
              <a:gd name="connsiteX18" fmla="*/ 9626 w 10000"/>
              <a:gd name="connsiteY18" fmla="*/ 9995 h 10000"/>
              <a:gd name="connsiteX19" fmla="*/ 9514 w 10000"/>
              <a:gd name="connsiteY19" fmla="*/ 9981 h 10000"/>
              <a:gd name="connsiteX20" fmla="*/ 9514 w 10000"/>
              <a:gd name="connsiteY20" fmla="*/ 9981 h 10000"/>
              <a:gd name="connsiteX21" fmla="*/ 9397 w 10000"/>
              <a:gd name="connsiteY21" fmla="*/ 9963 h 10000"/>
              <a:gd name="connsiteX22" fmla="*/ 9284 w 10000"/>
              <a:gd name="connsiteY22" fmla="*/ 9944 h 10000"/>
              <a:gd name="connsiteX23" fmla="*/ 9172 w 10000"/>
              <a:gd name="connsiteY23" fmla="*/ 9917 h 10000"/>
              <a:gd name="connsiteX24" fmla="*/ 9059 w 10000"/>
              <a:gd name="connsiteY24" fmla="*/ 9889 h 10000"/>
              <a:gd name="connsiteX25" fmla="*/ 8951 w 10000"/>
              <a:gd name="connsiteY25" fmla="*/ 9856 h 10000"/>
              <a:gd name="connsiteX26" fmla="*/ 8839 w 10000"/>
              <a:gd name="connsiteY26" fmla="*/ 9819 h 10000"/>
              <a:gd name="connsiteX27" fmla="*/ 8623 w 10000"/>
              <a:gd name="connsiteY27" fmla="*/ 9741 h 10000"/>
              <a:gd name="connsiteX28" fmla="*/ 8623 w 10000"/>
              <a:gd name="connsiteY28" fmla="*/ 9741 h 10000"/>
              <a:gd name="connsiteX29" fmla="*/ 8416 w 10000"/>
              <a:gd name="connsiteY29" fmla="*/ 9657 h 10000"/>
              <a:gd name="connsiteX30" fmla="*/ 8213 w 10000"/>
              <a:gd name="connsiteY30" fmla="*/ 9565 h 10000"/>
              <a:gd name="connsiteX31" fmla="*/ 8015 w 10000"/>
              <a:gd name="connsiteY31" fmla="*/ 9467 h 10000"/>
              <a:gd name="connsiteX32" fmla="*/ 7817 w 10000"/>
              <a:gd name="connsiteY32" fmla="*/ 9361 h 10000"/>
              <a:gd name="connsiteX33" fmla="*/ 7619 w 10000"/>
              <a:gd name="connsiteY33" fmla="*/ 9254 h 10000"/>
              <a:gd name="connsiteX34" fmla="*/ 7430 w 10000"/>
              <a:gd name="connsiteY34" fmla="*/ 9138 h 10000"/>
              <a:gd name="connsiteX35" fmla="*/ 7052 w 10000"/>
              <a:gd name="connsiteY35" fmla="*/ 8902 h 10000"/>
              <a:gd name="connsiteX36" fmla="*/ 6805 w 10000"/>
              <a:gd name="connsiteY36" fmla="*/ 8736 h 10000"/>
              <a:gd name="connsiteX37" fmla="*/ 6562 w 10000"/>
              <a:gd name="connsiteY37" fmla="*/ 8564 h 10000"/>
              <a:gd name="connsiteX38" fmla="*/ 6319 w 10000"/>
              <a:gd name="connsiteY38" fmla="*/ 8388 h 10000"/>
              <a:gd name="connsiteX39" fmla="*/ 6085 w 10000"/>
              <a:gd name="connsiteY39" fmla="*/ 8208 h 10000"/>
              <a:gd name="connsiteX40" fmla="*/ 5851 w 10000"/>
              <a:gd name="connsiteY40" fmla="*/ 8022 h 10000"/>
              <a:gd name="connsiteX41" fmla="*/ 5621 w 10000"/>
              <a:gd name="connsiteY41" fmla="*/ 7832 h 10000"/>
              <a:gd name="connsiteX42" fmla="*/ 5392 w 10000"/>
              <a:gd name="connsiteY42" fmla="*/ 7642 h 10000"/>
              <a:gd name="connsiteX43" fmla="*/ 5167 w 10000"/>
              <a:gd name="connsiteY43" fmla="*/ 7443 h 10000"/>
              <a:gd name="connsiteX44" fmla="*/ 5167 w 10000"/>
              <a:gd name="connsiteY44" fmla="*/ 7443 h 10000"/>
              <a:gd name="connsiteX45" fmla="*/ 4905 w 10000"/>
              <a:gd name="connsiteY45" fmla="*/ 7216 h 10000"/>
              <a:gd name="connsiteX46" fmla="*/ 4905 w 10000"/>
              <a:gd name="connsiteY46" fmla="*/ 7216 h 10000"/>
              <a:gd name="connsiteX47" fmla="*/ 4995 w 10000"/>
              <a:gd name="connsiteY47" fmla="*/ 7040 h 10000"/>
              <a:gd name="connsiteX48" fmla="*/ 5077 w 10000"/>
              <a:gd name="connsiteY48" fmla="*/ 6864 h 10000"/>
              <a:gd name="connsiteX49" fmla="*/ 5077 w 10000"/>
              <a:gd name="connsiteY49" fmla="*/ 6864 h 10000"/>
              <a:gd name="connsiteX50" fmla="*/ 5113 w 10000"/>
              <a:gd name="connsiteY50" fmla="*/ 6781 h 10000"/>
              <a:gd name="connsiteX51" fmla="*/ 5144 w 10000"/>
              <a:gd name="connsiteY51" fmla="*/ 6693 h 10000"/>
              <a:gd name="connsiteX52" fmla="*/ 5176 w 10000"/>
              <a:gd name="connsiteY52" fmla="*/ 6605 h 10000"/>
              <a:gd name="connsiteX53" fmla="*/ 5203 w 10000"/>
              <a:gd name="connsiteY53" fmla="*/ 6517 h 10000"/>
              <a:gd name="connsiteX54" fmla="*/ 5225 w 10000"/>
              <a:gd name="connsiteY54" fmla="*/ 6424 h 10000"/>
              <a:gd name="connsiteX55" fmla="*/ 5243 w 10000"/>
              <a:gd name="connsiteY55" fmla="*/ 6336 h 10000"/>
              <a:gd name="connsiteX56" fmla="*/ 5252 w 10000"/>
              <a:gd name="connsiteY56" fmla="*/ 6244 h 10000"/>
              <a:gd name="connsiteX57" fmla="*/ 5261 w 10000"/>
              <a:gd name="connsiteY57" fmla="*/ 6146 h 10000"/>
              <a:gd name="connsiteX58" fmla="*/ 5261 w 10000"/>
              <a:gd name="connsiteY58" fmla="*/ 6146 h 10000"/>
              <a:gd name="connsiteX59" fmla="*/ 5266 w 10000"/>
              <a:gd name="connsiteY59" fmla="*/ 6040 h 10000"/>
              <a:gd name="connsiteX60" fmla="*/ 5257 w 10000"/>
              <a:gd name="connsiteY60" fmla="*/ 5933 h 10000"/>
              <a:gd name="connsiteX61" fmla="*/ 5243 w 10000"/>
              <a:gd name="connsiteY61" fmla="*/ 5831 h 10000"/>
              <a:gd name="connsiteX62" fmla="*/ 5221 w 10000"/>
              <a:gd name="connsiteY62" fmla="*/ 5730 h 10000"/>
              <a:gd name="connsiteX63" fmla="*/ 5189 w 10000"/>
              <a:gd name="connsiteY63" fmla="*/ 5632 h 10000"/>
              <a:gd name="connsiteX64" fmla="*/ 5149 w 10000"/>
              <a:gd name="connsiteY64" fmla="*/ 5535 h 10000"/>
              <a:gd name="connsiteX65" fmla="*/ 5099 w 10000"/>
              <a:gd name="connsiteY65" fmla="*/ 5442 h 10000"/>
              <a:gd name="connsiteX66" fmla="*/ 5045 w 10000"/>
              <a:gd name="connsiteY66" fmla="*/ 5350 h 10000"/>
              <a:gd name="connsiteX67" fmla="*/ 5045 w 10000"/>
              <a:gd name="connsiteY67" fmla="*/ 5350 h 10000"/>
              <a:gd name="connsiteX68" fmla="*/ 4986 w 10000"/>
              <a:gd name="connsiteY68" fmla="*/ 5266 h 10000"/>
              <a:gd name="connsiteX69" fmla="*/ 4923 w 10000"/>
              <a:gd name="connsiteY69" fmla="*/ 5183 h 10000"/>
              <a:gd name="connsiteX70" fmla="*/ 4856 w 10000"/>
              <a:gd name="connsiteY70" fmla="*/ 5109 h 10000"/>
              <a:gd name="connsiteX71" fmla="*/ 4784 w 10000"/>
              <a:gd name="connsiteY71" fmla="*/ 5035 h 10000"/>
              <a:gd name="connsiteX72" fmla="*/ 4707 w 10000"/>
              <a:gd name="connsiteY72" fmla="*/ 4965 h 10000"/>
              <a:gd name="connsiteX73" fmla="*/ 4631 w 10000"/>
              <a:gd name="connsiteY73" fmla="*/ 4900 h 10000"/>
              <a:gd name="connsiteX74" fmla="*/ 4550 w 10000"/>
              <a:gd name="connsiteY74" fmla="*/ 4836 h 10000"/>
              <a:gd name="connsiteX75" fmla="*/ 4469 w 10000"/>
              <a:gd name="connsiteY75" fmla="*/ 4775 h 10000"/>
              <a:gd name="connsiteX76" fmla="*/ 4469 w 10000"/>
              <a:gd name="connsiteY76" fmla="*/ 4775 h 10000"/>
              <a:gd name="connsiteX77" fmla="*/ 4347 w 10000"/>
              <a:gd name="connsiteY77" fmla="*/ 4687 h 10000"/>
              <a:gd name="connsiteX78" fmla="*/ 4226 w 10000"/>
              <a:gd name="connsiteY78" fmla="*/ 4609 h 10000"/>
              <a:gd name="connsiteX79" fmla="*/ 4104 w 10000"/>
              <a:gd name="connsiteY79" fmla="*/ 4530 h 10000"/>
              <a:gd name="connsiteX80" fmla="*/ 3978 w 10000"/>
              <a:gd name="connsiteY80" fmla="*/ 4456 h 10000"/>
              <a:gd name="connsiteX81" fmla="*/ 3852 w 10000"/>
              <a:gd name="connsiteY81" fmla="*/ 4386 h 10000"/>
              <a:gd name="connsiteX82" fmla="*/ 3722 w 10000"/>
              <a:gd name="connsiteY82" fmla="*/ 4317 h 10000"/>
              <a:gd name="connsiteX83" fmla="*/ 3591 w 10000"/>
              <a:gd name="connsiteY83" fmla="*/ 4252 h 10000"/>
              <a:gd name="connsiteX84" fmla="*/ 3461 w 10000"/>
              <a:gd name="connsiteY84" fmla="*/ 4187 h 10000"/>
              <a:gd name="connsiteX85" fmla="*/ 3461 w 10000"/>
              <a:gd name="connsiteY85" fmla="*/ 4187 h 10000"/>
              <a:gd name="connsiteX86" fmla="*/ 3029 w 10000"/>
              <a:gd name="connsiteY86" fmla="*/ 3993 h 10000"/>
              <a:gd name="connsiteX87" fmla="*/ 2601 w 10000"/>
              <a:gd name="connsiteY87" fmla="*/ 3798 h 10000"/>
              <a:gd name="connsiteX88" fmla="*/ 1742 w 10000"/>
              <a:gd name="connsiteY88" fmla="*/ 3414 h 10000"/>
              <a:gd name="connsiteX89" fmla="*/ 1742 w 10000"/>
              <a:gd name="connsiteY89" fmla="*/ 3414 h 10000"/>
              <a:gd name="connsiteX90" fmla="*/ 1598 w 10000"/>
              <a:gd name="connsiteY90" fmla="*/ 3349 h 10000"/>
              <a:gd name="connsiteX91" fmla="*/ 1454 w 10000"/>
              <a:gd name="connsiteY91" fmla="*/ 3279 h 10000"/>
              <a:gd name="connsiteX92" fmla="*/ 1314 w 10000"/>
              <a:gd name="connsiteY92" fmla="*/ 3205 h 10000"/>
              <a:gd name="connsiteX93" fmla="*/ 1179 w 10000"/>
              <a:gd name="connsiteY93" fmla="*/ 3126 h 10000"/>
              <a:gd name="connsiteX94" fmla="*/ 1049 w 10000"/>
              <a:gd name="connsiteY94" fmla="*/ 3038 h 10000"/>
              <a:gd name="connsiteX95" fmla="*/ 923 w 10000"/>
              <a:gd name="connsiteY95" fmla="*/ 2946 h 10000"/>
              <a:gd name="connsiteX96" fmla="*/ 797 w 10000"/>
              <a:gd name="connsiteY96" fmla="*/ 2849 h 10000"/>
              <a:gd name="connsiteX97" fmla="*/ 680 w 10000"/>
              <a:gd name="connsiteY97" fmla="*/ 2742 h 10000"/>
              <a:gd name="connsiteX98" fmla="*/ 680 w 10000"/>
              <a:gd name="connsiteY98" fmla="*/ 2742 h 10000"/>
              <a:gd name="connsiteX99" fmla="*/ 590 w 10000"/>
              <a:gd name="connsiteY99" fmla="*/ 2649 h 10000"/>
              <a:gd name="connsiteX100" fmla="*/ 504 w 10000"/>
              <a:gd name="connsiteY100" fmla="*/ 2557 h 10000"/>
              <a:gd name="connsiteX101" fmla="*/ 423 w 10000"/>
              <a:gd name="connsiteY101" fmla="*/ 2459 h 10000"/>
              <a:gd name="connsiteX102" fmla="*/ 356 w 10000"/>
              <a:gd name="connsiteY102" fmla="*/ 2362 h 10000"/>
              <a:gd name="connsiteX103" fmla="*/ 288 w 10000"/>
              <a:gd name="connsiteY103" fmla="*/ 2260 h 10000"/>
              <a:gd name="connsiteX104" fmla="*/ 230 w 10000"/>
              <a:gd name="connsiteY104" fmla="*/ 2154 h 10000"/>
              <a:gd name="connsiteX105" fmla="*/ 180 w 10000"/>
              <a:gd name="connsiteY105" fmla="*/ 2047 h 10000"/>
              <a:gd name="connsiteX106" fmla="*/ 131 w 10000"/>
              <a:gd name="connsiteY106" fmla="*/ 1941 h 10000"/>
              <a:gd name="connsiteX107" fmla="*/ 95 w 10000"/>
              <a:gd name="connsiteY107" fmla="*/ 1830 h 10000"/>
              <a:gd name="connsiteX108" fmla="*/ 63 w 10000"/>
              <a:gd name="connsiteY108" fmla="*/ 1714 h 10000"/>
              <a:gd name="connsiteX109" fmla="*/ 36 w 10000"/>
              <a:gd name="connsiteY109" fmla="*/ 1593 h 10000"/>
              <a:gd name="connsiteX110" fmla="*/ 18 w 10000"/>
              <a:gd name="connsiteY110" fmla="*/ 1473 h 10000"/>
              <a:gd name="connsiteX111" fmla="*/ 5 w 10000"/>
              <a:gd name="connsiteY111" fmla="*/ 1352 h 10000"/>
              <a:gd name="connsiteX112" fmla="*/ 0 w 10000"/>
              <a:gd name="connsiteY112" fmla="*/ 1227 h 10000"/>
              <a:gd name="connsiteX113" fmla="*/ 0 w 10000"/>
              <a:gd name="connsiteY113" fmla="*/ 1098 h 10000"/>
              <a:gd name="connsiteX114" fmla="*/ 9 w 10000"/>
              <a:gd name="connsiteY114" fmla="*/ 968 h 10000"/>
              <a:gd name="connsiteX115" fmla="*/ 9 w 10000"/>
              <a:gd name="connsiteY115" fmla="*/ 968 h 10000"/>
              <a:gd name="connsiteX116" fmla="*/ 23 w 10000"/>
              <a:gd name="connsiteY116" fmla="*/ 848 h 10000"/>
              <a:gd name="connsiteX117" fmla="*/ 41 w 10000"/>
              <a:gd name="connsiteY117" fmla="*/ 727 h 10000"/>
              <a:gd name="connsiteX118" fmla="*/ 68 w 10000"/>
              <a:gd name="connsiteY118" fmla="*/ 607 h 10000"/>
              <a:gd name="connsiteX119" fmla="*/ 95 w 10000"/>
              <a:gd name="connsiteY119" fmla="*/ 491 h 10000"/>
              <a:gd name="connsiteX120" fmla="*/ 131 w 10000"/>
              <a:gd name="connsiteY120" fmla="*/ 375 h 10000"/>
              <a:gd name="connsiteX121" fmla="*/ 171 w 10000"/>
              <a:gd name="connsiteY121" fmla="*/ 259 h 10000"/>
              <a:gd name="connsiteX122" fmla="*/ 212 w 10000"/>
              <a:gd name="connsiteY122" fmla="*/ 148 h 10000"/>
              <a:gd name="connsiteX123" fmla="*/ 266 w 10000"/>
              <a:gd name="connsiteY123" fmla="*/ 37 h 10000"/>
              <a:gd name="connsiteX124" fmla="*/ 266 w 10000"/>
              <a:gd name="connsiteY124" fmla="*/ 37 h 10000"/>
              <a:gd name="connsiteX125" fmla="*/ 275 w 10000"/>
              <a:gd name="connsiteY125" fmla="*/ 0 h 10000"/>
              <a:gd name="connsiteX126" fmla="*/ 275 w 10000"/>
              <a:gd name="connsiteY126" fmla="*/ 0 h 10000"/>
              <a:gd name="connsiteX0" fmla="*/ 275 w 10000"/>
              <a:gd name="connsiteY0" fmla="*/ 0 h 10000"/>
              <a:gd name="connsiteX1" fmla="*/ 275 w 10000"/>
              <a:gd name="connsiteY1" fmla="*/ 0 h 10000"/>
              <a:gd name="connsiteX2" fmla="*/ 10000 w 10000"/>
              <a:gd name="connsiteY2" fmla="*/ 0 h 10000"/>
              <a:gd name="connsiteX3" fmla="*/ 10000 w 10000"/>
              <a:gd name="connsiteY3" fmla="*/ 0 h 10000"/>
              <a:gd name="connsiteX4" fmla="*/ 10000 w 10000"/>
              <a:gd name="connsiteY4" fmla="*/ 74 h 10000"/>
              <a:gd name="connsiteX5" fmla="*/ 10000 w 10000"/>
              <a:gd name="connsiteY5" fmla="*/ 74 h 10000"/>
              <a:gd name="connsiteX6" fmla="*/ 10000 w 10000"/>
              <a:gd name="connsiteY6" fmla="*/ 9893 h 10000"/>
              <a:gd name="connsiteX7" fmla="*/ 10000 w 10000"/>
              <a:gd name="connsiteY7" fmla="*/ 9893 h 10000"/>
              <a:gd name="connsiteX8" fmla="*/ 10000 w 10000"/>
              <a:gd name="connsiteY8" fmla="*/ 9940 h 10000"/>
              <a:gd name="connsiteX9" fmla="*/ 10000 w 10000"/>
              <a:gd name="connsiteY9" fmla="*/ 9940 h 10000"/>
              <a:gd name="connsiteX10" fmla="*/ 10000 w 10000"/>
              <a:gd name="connsiteY10" fmla="*/ 9958 h 10000"/>
              <a:gd name="connsiteX11" fmla="*/ 9991 w 10000"/>
              <a:gd name="connsiteY11" fmla="*/ 9972 h 10000"/>
              <a:gd name="connsiteX12" fmla="*/ 9982 w 10000"/>
              <a:gd name="connsiteY12" fmla="*/ 9981 h 10000"/>
              <a:gd name="connsiteX13" fmla="*/ 9959 w 10000"/>
              <a:gd name="connsiteY13" fmla="*/ 9991 h 10000"/>
              <a:gd name="connsiteX14" fmla="*/ 9959 w 10000"/>
              <a:gd name="connsiteY14" fmla="*/ 9991 h 10000"/>
              <a:gd name="connsiteX15" fmla="*/ 9905 w 10000"/>
              <a:gd name="connsiteY15" fmla="*/ 9995 h 10000"/>
              <a:gd name="connsiteX16" fmla="*/ 9847 w 10000"/>
              <a:gd name="connsiteY16" fmla="*/ 10000 h 10000"/>
              <a:gd name="connsiteX17" fmla="*/ 9734 w 10000"/>
              <a:gd name="connsiteY17" fmla="*/ 10000 h 10000"/>
              <a:gd name="connsiteX18" fmla="*/ 9626 w 10000"/>
              <a:gd name="connsiteY18" fmla="*/ 9995 h 10000"/>
              <a:gd name="connsiteX19" fmla="*/ 9514 w 10000"/>
              <a:gd name="connsiteY19" fmla="*/ 9981 h 10000"/>
              <a:gd name="connsiteX20" fmla="*/ 9514 w 10000"/>
              <a:gd name="connsiteY20" fmla="*/ 9981 h 10000"/>
              <a:gd name="connsiteX21" fmla="*/ 9397 w 10000"/>
              <a:gd name="connsiteY21" fmla="*/ 9963 h 10000"/>
              <a:gd name="connsiteX22" fmla="*/ 9284 w 10000"/>
              <a:gd name="connsiteY22" fmla="*/ 9944 h 10000"/>
              <a:gd name="connsiteX23" fmla="*/ 9172 w 10000"/>
              <a:gd name="connsiteY23" fmla="*/ 9917 h 10000"/>
              <a:gd name="connsiteX24" fmla="*/ 9059 w 10000"/>
              <a:gd name="connsiteY24" fmla="*/ 9889 h 10000"/>
              <a:gd name="connsiteX25" fmla="*/ 8951 w 10000"/>
              <a:gd name="connsiteY25" fmla="*/ 9856 h 10000"/>
              <a:gd name="connsiteX26" fmla="*/ 8839 w 10000"/>
              <a:gd name="connsiteY26" fmla="*/ 9819 h 10000"/>
              <a:gd name="connsiteX27" fmla="*/ 8623 w 10000"/>
              <a:gd name="connsiteY27" fmla="*/ 9741 h 10000"/>
              <a:gd name="connsiteX28" fmla="*/ 8623 w 10000"/>
              <a:gd name="connsiteY28" fmla="*/ 9741 h 10000"/>
              <a:gd name="connsiteX29" fmla="*/ 8416 w 10000"/>
              <a:gd name="connsiteY29" fmla="*/ 9657 h 10000"/>
              <a:gd name="connsiteX30" fmla="*/ 8213 w 10000"/>
              <a:gd name="connsiteY30" fmla="*/ 9565 h 10000"/>
              <a:gd name="connsiteX31" fmla="*/ 8015 w 10000"/>
              <a:gd name="connsiteY31" fmla="*/ 9467 h 10000"/>
              <a:gd name="connsiteX32" fmla="*/ 7817 w 10000"/>
              <a:gd name="connsiteY32" fmla="*/ 9361 h 10000"/>
              <a:gd name="connsiteX33" fmla="*/ 7619 w 10000"/>
              <a:gd name="connsiteY33" fmla="*/ 9254 h 10000"/>
              <a:gd name="connsiteX34" fmla="*/ 7052 w 10000"/>
              <a:gd name="connsiteY34" fmla="*/ 8902 h 10000"/>
              <a:gd name="connsiteX35" fmla="*/ 6805 w 10000"/>
              <a:gd name="connsiteY35" fmla="*/ 8736 h 10000"/>
              <a:gd name="connsiteX36" fmla="*/ 6562 w 10000"/>
              <a:gd name="connsiteY36" fmla="*/ 8564 h 10000"/>
              <a:gd name="connsiteX37" fmla="*/ 6319 w 10000"/>
              <a:gd name="connsiteY37" fmla="*/ 8388 h 10000"/>
              <a:gd name="connsiteX38" fmla="*/ 6085 w 10000"/>
              <a:gd name="connsiteY38" fmla="*/ 8208 h 10000"/>
              <a:gd name="connsiteX39" fmla="*/ 5851 w 10000"/>
              <a:gd name="connsiteY39" fmla="*/ 8022 h 10000"/>
              <a:gd name="connsiteX40" fmla="*/ 5621 w 10000"/>
              <a:gd name="connsiteY40" fmla="*/ 7832 h 10000"/>
              <a:gd name="connsiteX41" fmla="*/ 5392 w 10000"/>
              <a:gd name="connsiteY41" fmla="*/ 7642 h 10000"/>
              <a:gd name="connsiteX42" fmla="*/ 5167 w 10000"/>
              <a:gd name="connsiteY42" fmla="*/ 7443 h 10000"/>
              <a:gd name="connsiteX43" fmla="*/ 5167 w 10000"/>
              <a:gd name="connsiteY43" fmla="*/ 7443 h 10000"/>
              <a:gd name="connsiteX44" fmla="*/ 4905 w 10000"/>
              <a:gd name="connsiteY44" fmla="*/ 7216 h 10000"/>
              <a:gd name="connsiteX45" fmla="*/ 4905 w 10000"/>
              <a:gd name="connsiteY45" fmla="*/ 7216 h 10000"/>
              <a:gd name="connsiteX46" fmla="*/ 4995 w 10000"/>
              <a:gd name="connsiteY46" fmla="*/ 7040 h 10000"/>
              <a:gd name="connsiteX47" fmla="*/ 5077 w 10000"/>
              <a:gd name="connsiteY47" fmla="*/ 6864 h 10000"/>
              <a:gd name="connsiteX48" fmla="*/ 5077 w 10000"/>
              <a:gd name="connsiteY48" fmla="*/ 6864 h 10000"/>
              <a:gd name="connsiteX49" fmla="*/ 5113 w 10000"/>
              <a:gd name="connsiteY49" fmla="*/ 6781 h 10000"/>
              <a:gd name="connsiteX50" fmla="*/ 5144 w 10000"/>
              <a:gd name="connsiteY50" fmla="*/ 6693 h 10000"/>
              <a:gd name="connsiteX51" fmla="*/ 5176 w 10000"/>
              <a:gd name="connsiteY51" fmla="*/ 6605 h 10000"/>
              <a:gd name="connsiteX52" fmla="*/ 5203 w 10000"/>
              <a:gd name="connsiteY52" fmla="*/ 6517 h 10000"/>
              <a:gd name="connsiteX53" fmla="*/ 5225 w 10000"/>
              <a:gd name="connsiteY53" fmla="*/ 6424 h 10000"/>
              <a:gd name="connsiteX54" fmla="*/ 5243 w 10000"/>
              <a:gd name="connsiteY54" fmla="*/ 6336 h 10000"/>
              <a:gd name="connsiteX55" fmla="*/ 5252 w 10000"/>
              <a:gd name="connsiteY55" fmla="*/ 6244 h 10000"/>
              <a:gd name="connsiteX56" fmla="*/ 5261 w 10000"/>
              <a:gd name="connsiteY56" fmla="*/ 6146 h 10000"/>
              <a:gd name="connsiteX57" fmla="*/ 5261 w 10000"/>
              <a:gd name="connsiteY57" fmla="*/ 6146 h 10000"/>
              <a:gd name="connsiteX58" fmla="*/ 5266 w 10000"/>
              <a:gd name="connsiteY58" fmla="*/ 6040 h 10000"/>
              <a:gd name="connsiteX59" fmla="*/ 5257 w 10000"/>
              <a:gd name="connsiteY59" fmla="*/ 5933 h 10000"/>
              <a:gd name="connsiteX60" fmla="*/ 5243 w 10000"/>
              <a:gd name="connsiteY60" fmla="*/ 5831 h 10000"/>
              <a:gd name="connsiteX61" fmla="*/ 5221 w 10000"/>
              <a:gd name="connsiteY61" fmla="*/ 5730 h 10000"/>
              <a:gd name="connsiteX62" fmla="*/ 5189 w 10000"/>
              <a:gd name="connsiteY62" fmla="*/ 5632 h 10000"/>
              <a:gd name="connsiteX63" fmla="*/ 5149 w 10000"/>
              <a:gd name="connsiteY63" fmla="*/ 5535 h 10000"/>
              <a:gd name="connsiteX64" fmla="*/ 5099 w 10000"/>
              <a:gd name="connsiteY64" fmla="*/ 5442 h 10000"/>
              <a:gd name="connsiteX65" fmla="*/ 5045 w 10000"/>
              <a:gd name="connsiteY65" fmla="*/ 5350 h 10000"/>
              <a:gd name="connsiteX66" fmla="*/ 5045 w 10000"/>
              <a:gd name="connsiteY66" fmla="*/ 5350 h 10000"/>
              <a:gd name="connsiteX67" fmla="*/ 4986 w 10000"/>
              <a:gd name="connsiteY67" fmla="*/ 5266 h 10000"/>
              <a:gd name="connsiteX68" fmla="*/ 4923 w 10000"/>
              <a:gd name="connsiteY68" fmla="*/ 5183 h 10000"/>
              <a:gd name="connsiteX69" fmla="*/ 4856 w 10000"/>
              <a:gd name="connsiteY69" fmla="*/ 5109 h 10000"/>
              <a:gd name="connsiteX70" fmla="*/ 4784 w 10000"/>
              <a:gd name="connsiteY70" fmla="*/ 5035 h 10000"/>
              <a:gd name="connsiteX71" fmla="*/ 4707 w 10000"/>
              <a:gd name="connsiteY71" fmla="*/ 4965 h 10000"/>
              <a:gd name="connsiteX72" fmla="*/ 4631 w 10000"/>
              <a:gd name="connsiteY72" fmla="*/ 4900 h 10000"/>
              <a:gd name="connsiteX73" fmla="*/ 4550 w 10000"/>
              <a:gd name="connsiteY73" fmla="*/ 4836 h 10000"/>
              <a:gd name="connsiteX74" fmla="*/ 4469 w 10000"/>
              <a:gd name="connsiteY74" fmla="*/ 4775 h 10000"/>
              <a:gd name="connsiteX75" fmla="*/ 4469 w 10000"/>
              <a:gd name="connsiteY75" fmla="*/ 4775 h 10000"/>
              <a:gd name="connsiteX76" fmla="*/ 4347 w 10000"/>
              <a:gd name="connsiteY76" fmla="*/ 4687 h 10000"/>
              <a:gd name="connsiteX77" fmla="*/ 4226 w 10000"/>
              <a:gd name="connsiteY77" fmla="*/ 4609 h 10000"/>
              <a:gd name="connsiteX78" fmla="*/ 4104 w 10000"/>
              <a:gd name="connsiteY78" fmla="*/ 4530 h 10000"/>
              <a:gd name="connsiteX79" fmla="*/ 3978 w 10000"/>
              <a:gd name="connsiteY79" fmla="*/ 4456 h 10000"/>
              <a:gd name="connsiteX80" fmla="*/ 3852 w 10000"/>
              <a:gd name="connsiteY80" fmla="*/ 4386 h 10000"/>
              <a:gd name="connsiteX81" fmla="*/ 3722 w 10000"/>
              <a:gd name="connsiteY81" fmla="*/ 4317 h 10000"/>
              <a:gd name="connsiteX82" fmla="*/ 3591 w 10000"/>
              <a:gd name="connsiteY82" fmla="*/ 4252 h 10000"/>
              <a:gd name="connsiteX83" fmla="*/ 3461 w 10000"/>
              <a:gd name="connsiteY83" fmla="*/ 4187 h 10000"/>
              <a:gd name="connsiteX84" fmla="*/ 3461 w 10000"/>
              <a:gd name="connsiteY84" fmla="*/ 4187 h 10000"/>
              <a:gd name="connsiteX85" fmla="*/ 3029 w 10000"/>
              <a:gd name="connsiteY85" fmla="*/ 3993 h 10000"/>
              <a:gd name="connsiteX86" fmla="*/ 2601 w 10000"/>
              <a:gd name="connsiteY86" fmla="*/ 3798 h 10000"/>
              <a:gd name="connsiteX87" fmla="*/ 1742 w 10000"/>
              <a:gd name="connsiteY87" fmla="*/ 3414 h 10000"/>
              <a:gd name="connsiteX88" fmla="*/ 1742 w 10000"/>
              <a:gd name="connsiteY88" fmla="*/ 3414 h 10000"/>
              <a:gd name="connsiteX89" fmla="*/ 1598 w 10000"/>
              <a:gd name="connsiteY89" fmla="*/ 3349 h 10000"/>
              <a:gd name="connsiteX90" fmla="*/ 1454 w 10000"/>
              <a:gd name="connsiteY90" fmla="*/ 3279 h 10000"/>
              <a:gd name="connsiteX91" fmla="*/ 1314 w 10000"/>
              <a:gd name="connsiteY91" fmla="*/ 3205 h 10000"/>
              <a:gd name="connsiteX92" fmla="*/ 1179 w 10000"/>
              <a:gd name="connsiteY92" fmla="*/ 3126 h 10000"/>
              <a:gd name="connsiteX93" fmla="*/ 1049 w 10000"/>
              <a:gd name="connsiteY93" fmla="*/ 3038 h 10000"/>
              <a:gd name="connsiteX94" fmla="*/ 923 w 10000"/>
              <a:gd name="connsiteY94" fmla="*/ 2946 h 10000"/>
              <a:gd name="connsiteX95" fmla="*/ 797 w 10000"/>
              <a:gd name="connsiteY95" fmla="*/ 2849 h 10000"/>
              <a:gd name="connsiteX96" fmla="*/ 680 w 10000"/>
              <a:gd name="connsiteY96" fmla="*/ 2742 h 10000"/>
              <a:gd name="connsiteX97" fmla="*/ 680 w 10000"/>
              <a:gd name="connsiteY97" fmla="*/ 2742 h 10000"/>
              <a:gd name="connsiteX98" fmla="*/ 590 w 10000"/>
              <a:gd name="connsiteY98" fmla="*/ 2649 h 10000"/>
              <a:gd name="connsiteX99" fmla="*/ 504 w 10000"/>
              <a:gd name="connsiteY99" fmla="*/ 2557 h 10000"/>
              <a:gd name="connsiteX100" fmla="*/ 423 w 10000"/>
              <a:gd name="connsiteY100" fmla="*/ 2459 h 10000"/>
              <a:gd name="connsiteX101" fmla="*/ 356 w 10000"/>
              <a:gd name="connsiteY101" fmla="*/ 2362 h 10000"/>
              <a:gd name="connsiteX102" fmla="*/ 288 w 10000"/>
              <a:gd name="connsiteY102" fmla="*/ 2260 h 10000"/>
              <a:gd name="connsiteX103" fmla="*/ 230 w 10000"/>
              <a:gd name="connsiteY103" fmla="*/ 2154 h 10000"/>
              <a:gd name="connsiteX104" fmla="*/ 180 w 10000"/>
              <a:gd name="connsiteY104" fmla="*/ 2047 h 10000"/>
              <a:gd name="connsiteX105" fmla="*/ 131 w 10000"/>
              <a:gd name="connsiteY105" fmla="*/ 1941 h 10000"/>
              <a:gd name="connsiteX106" fmla="*/ 95 w 10000"/>
              <a:gd name="connsiteY106" fmla="*/ 1830 h 10000"/>
              <a:gd name="connsiteX107" fmla="*/ 63 w 10000"/>
              <a:gd name="connsiteY107" fmla="*/ 1714 h 10000"/>
              <a:gd name="connsiteX108" fmla="*/ 36 w 10000"/>
              <a:gd name="connsiteY108" fmla="*/ 1593 h 10000"/>
              <a:gd name="connsiteX109" fmla="*/ 18 w 10000"/>
              <a:gd name="connsiteY109" fmla="*/ 1473 h 10000"/>
              <a:gd name="connsiteX110" fmla="*/ 5 w 10000"/>
              <a:gd name="connsiteY110" fmla="*/ 1352 h 10000"/>
              <a:gd name="connsiteX111" fmla="*/ 0 w 10000"/>
              <a:gd name="connsiteY111" fmla="*/ 1227 h 10000"/>
              <a:gd name="connsiteX112" fmla="*/ 0 w 10000"/>
              <a:gd name="connsiteY112" fmla="*/ 1098 h 10000"/>
              <a:gd name="connsiteX113" fmla="*/ 9 w 10000"/>
              <a:gd name="connsiteY113" fmla="*/ 968 h 10000"/>
              <a:gd name="connsiteX114" fmla="*/ 9 w 10000"/>
              <a:gd name="connsiteY114" fmla="*/ 968 h 10000"/>
              <a:gd name="connsiteX115" fmla="*/ 23 w 10000"/>
              <a:gd name="connsiteY115" fmla="*/ 848 h 10000"/>
              <a:gd name="connsiteX116" fmla="*/ 41 w 10000"/>
              <a:gd name="connsiteY116" fmla="*/ 727 h 10000"/>
              <a:gd name="connsiteX117" fmla="*/ 68 w 10000"/>
              <a:gd name="connsiteY117" fmla="*/ 607 h 10000"/>
              <a:gd name="connsiteX118" fmla="*/ 95 w 10000"/>
              <a:gd name="connsiteY118" fmla="*/ 491 h 10000"/>
              <a:gd name="connsiteX119" fmla="*/ 131 w 10000"/>
              <a:gd name="connsiteY119" fmla="*/ 375 h 10000"/>
              <a:gd name="connsiteX120" fmla="*/ 171 w 10000"/>
              <a:gd name="connsiteY120" fmla="*/ 259 h 10000"/>
              <a:gd name="connsiteX121" fmla="*/ 212 w 10000"/>
              <a:gd name="connsiteY121" fmla="*/ 148 h 10000"/>
              <a:gd name="connsiteX122" fmla="*/ 266 w 10000"/>
              <a:gd name="connsiteY122" fmla="*/ 37 h 10000"/>
              <a:gd name="connsiteX123" fmla="*/ 266 w 10000"/>
              <a:gd name="connsiteY123" fmla="*/ 37 h 10000"/>
              <a:gd name="connsiteX124" fmla="*/ 275 w 10000"/>
              <a:gd name="connsiteY124" fmla="*/ 0 h 10000"/>
              <a:gd name="connsiteX125" fmla="*/ 275 w 10000"/>
              <a:gd name="connsiteY125" fmla="*/ 0 h 10000"/>
              <a:gd name="connsiteX0" fmla="*/ 275 w 10000"/>
              <a:gd name="connsiteY0" fmla="*/ 0 h 10000"/>
              <a:gd name="connsiteX1" fmla="*/ 275 w 10000"/>
              <a:gd name="connsiteY1" fmla="*/ 0 h 10000"/>
              <a:gd name="connsiteX2" fmla="*/ 10000 w 10000"/>
              <a:gd name="connsiteY2" fmla="*/ 0 h 10000"/>
              <a:gd name="connsiteX3" fmla="*/ 10000 w 10000"/>
              <a:gd name="connsiteY3" fmla="*/ 0 h 10000"/>
              <a:gd name="connsiteX4" fmla="*/ 10000 w 10000"/>
              <a:gd name="connsiteY4" fmla="*/ 74 h 10000"/>
              <a:gd name="connsiteX5" fmla="*/ 10000 w 10000"/>
              <a:gd name="connsiteY5" fmla="*/ 74 h 10000"/>
              <a:gd name="connsiteX6" fmla="*/ 10000 w 10000"/>
              <a:gd name="connsiteY6" fmla="*/ 9893 h 10000"/>
              <a:gd name="connsiteX7" fmla="*/ 10000 w 10000"/>
              <a:gd name="connsiteY7" fmla="*/ 9893 h 10000"/>
              <a:gd name="connsiteX8" fmla="*/ 10000 w 10000"/>
              <a:gd name="connsiteY8" fmla="*/ 9940 h 10000"/>
              <a:gd name="connsiteX9" fmla="*/ 10000 w 10000"/>
              <a:gd name="connsiteY9" fmla="*/ 9940 h 10000"/>
              <a:gd name="connsiteX10" fmla="*/ 10000 w 10000"/>
              <a:gd name="connsiteY10" fmla="*/ 9958 h 10000"/>
              <a:gd name="connsiteX11" fmla="*/ 9991 w 10000"/>
              <a:gd name="connsiteY11" fmla="*/ 9972 h 10000"/>
              <a:gd name="connsiteX12" fmla="*/ 9982 w 10000"/>
              <a:gd name="connsiteY12" fmla="*/ 9981 h 10000"/>
              <a:gd name="connsiteX13" fmla="*/ 9959 w 10000"/>
              <a:gd name="connsiteY13" fmla="*/ 9991 h 10000"/>
              <a:gd name="connsiteX14" fmla="*/ 9959 w 10000"/>
              <a:gd name="connsiteY14" fmla="*/ 9991 h 10000"/>
              <a:gd name="connsiteX15" fmla="*/ 9905 w 10000"/>
              <a:gd name="connsiteY15" fmla="*/ 9995 h 10000"/>
              <a:gd name="connsiteX16" fmla="*/ 9847 w 10000"/>
              <a:gd name="connsiteY16" fmla="*/ 10000 h 10000"/>
              <a:gd name="connsiteX17" fmla="*/ 9734 w 10000"/>
              <a:gd name="connsiteY17" fmla="*/ 10000 h 10000"/>
              <a:gd name="connsiteX18" fmla="*/ 9626 w 10000"/>
              <a:gd name="connsiteY18" fmla="*/ 9995 h 10000"/>
              <a:gd name="connsiteX19" fmla="*/ 9514 w 10000"/>
              <a:gd name="connsiteY19" fmla="*/ 9981 h 10000"/>
              <a:gd name="connsiteX20" fmla="*/ 9514 w 10000"/>
              <a:gd name="connsiteY20" fmla="*/ 9981 h 10000"/>
              <a:gd name="connsiteX21" fmla="*/ 9397 w 10000"/>
              <a:gd name="connsiteY21" fmla="*/ 9963 h 10000"/>
              <a:gd name="connsiteX22" fmla="*/ 9284 w 10000"/>
              <a:gd name="connsiteY22" fmla="*/ 9944 h 10000"/>
              <a:gd name="connsiteX23" fmla="*/ 9172 w 10000"/>
              <a:gd name="connsiteY23" fmla="*/ 9917 h 10000"/>
              <a:gd name="connsiteX24" fmla="*/ 9059 w 10000"/>
              <a:gd name="connsiteY24" fmla="*/ 9889 h 10000"/>
              <a:gd name="connsiteX25" fmla="*/ 8951 w 10000"/>
              <a:gd name="connsiteY25" fmla="*/ 9856 h 10000"/>
              <a:gd name="connsiteX26" fmla="*/ 8839 w 10000"/>
              <a:gd name="connsiteY26" fmla="*/ 9819 h 10000"/>
              <a:gd name="connsiteX27" fmla="*/ 8623 w 10000"/>
              <a:gd name="connsiteY27" fmla="*/ 9741 h 10000"/>
              <a:gd name="connsiteX28" fmla="*/ 8623 w 10000"/>
              <a:gd name="connsiteY28" fmla="*/ 9741 h 10000"/>
              <a:gd name="connsiteX29" fmla="*/ 8416 w 10000"/>
              <a:gd name="connsiteY29" fmla="*/ 9657 h 10000"/>
              <a:gd name="connsiteX30" fmla="*/ 8213 w 10000"/>
              <a:gd name="connsiteY30" fmla="*/ 9565 h 10000"/>
              <a:gd name="connsiteX31" fmla="*/ 8015 w 10000"/>
              <a:gd name="connsiteY31" fmla="*/ 9467 h 10000"/>
              <a:gd name="connsiteX32" fmla="*/ 7817 w 10000"/>
              <a:gd name="connsiteY32" fmla="*/ 9361 h 10000"/>
              <a:gd name="connsiteX33" fmla="*/ 7052 w 10000"/>
              <a:gd name="connsiteY33" fmla="*/ 8902 h 10000"/>
              <a:gd name="connsiteX34" fmla="*/ 6805 w 10000"/>
              <a:gd name="connsiteY34" fmla="*/ 8736 h 10000"/>
              <a:gd name="connsiteX35" fmla="*/ 6562 w 10000"/>
              <a:gd name="connsiteY35" fmla="*/ 8564 h 10000"/>
              <a:gd name="connsiteX36" fmla="*/ 6319 w 10000"/>
              <a:gd name="connsiteY36" fmla="*/ 8388 h 10000"/>
              <a:gd name="connsiteX37" fmla="*/ 6085 w 10000"/>
              <a:gd name="connsiteY37" fmla="*/ 8208 h 10000"/>
              <a:gd name="connsiteX38" fmla="*/ 5851 w 10000"/>
              <a:gd name="connsiteY38" fmla="*/ 8022 h 10000"/>
              <a:gd name="connsiteX39" fmla="*/ 5621 w 10000"/>
              <a:gd name="connsiteY39" fmla="*/ 7832 h 10000"/>
              <a:gd name="connsiteX40" fmla="*/ 5392 w 10000"/>
              <a:gd name="connsiteY40" fmla="*/ 7642 h 10000"/>
              <a:gd name="connsiteX41" fmla="*/ 5167 w 10000"/>
              <a:gd name="connsiteY41" fmla="*/ 7443 h 10000"/>
              <a:gd name="connsiteX42" fmla="*/ 5167 w 10000"/>
              <a:gd name="connsiteY42" fmla="*/ 7443 h 10000"/>
              <a:gd name="connsiteX43" fmla="*/ 4905 w 10000"/>
              <a:gd name="connsiteY43" fmla="*/ 7216 h 10000"/>
              <a:gd name="connsiteX44" fmla="*/ 4905 w 10000"/>
              <a:gd name="connsiteY44" fmla="*/ 7216 h 10000"/>
              <a:gd name="connsiteX45" fmla="*/ 4995 w 10000"/>
              <a:gd name="connsiteY45" fmla="*/ 7040 h 10000"/>
              <a:gd name="connsiteX46" fmla="*/ 5077 w 10000"/>
              <a:gd name="connsiteY46" fmla="*/ 6864 h 10000"/>
              <a:gd name="connsiteX47" fmla="*/ 5077 w 10000"/>
              <a:gd name="connsiteY47" fmla="*/ 6864 h 10000"/>
              <a:gd name="connsiteX48" fmla="*/ 5113 w 10000"/>
              <a:gd name="connsiteY48" fmla="*/ 6781 h 10000"/>
              <a:gd name="connsiteX49" fmla="*/ 5144 w 10000"/>
              <a:gd name="connsiteY49" fmla="*/ 6693 h 10000"/>
              <a:gd name="connsiteX50" fmla="*/ 5176 w 10000"/>
              <a:gd name="connsiteY50" fmla="*/ 6605 h 10000"/>
              <a:gd name="connsiteX51" fmla="*/ 5203 w 10000"/>
              <a:gd name="connsiteY51" fmla="*/ 6517 h 10000"/>
              <a:gd name="connsiteX52" fmla="*/ 5225 w 10000"/>
              <a:gd name="connsiteY52" fmla="*/ 6424 h 10000"/>
              <a:gd name="connsiteX53" fmla="*/ 5243 w 10000"/>
              <a:gd name="connsiteY53" fmla="*/ 6336 h 10000"/>
              <a:gd name="connsiteX54" fmla="*/ 5252 w 10000"/>
              <a:gd name="connsiteY54" fmla="*/ 6244 h 10000"/>
              <a:gd name="connsiteX55" fmla="*/ 5261 w 10000"/>
              <a:gd name="connsiteY55" fmla="*/ 6146 h 10000"/>
              <a:gd name="connsiteX56" fmla="*/ 5261 w 10000"/>
              <a:gd name="connsiteY56" fmla="*/ 6146 h 10000"/>
              <a:gd name="connsiteX57" fmla="*/ 5266 w 10000"/>
              <a:gd name="connsiteY57" fmla="*/ 6040 h 10000"/>
              <a:gd name="connsiteX58" fmla="*/ 5257 w 10000"/>
              <a:gd name="connsiteY58" fmla="*/ 5933 h 10000"/>
              <a:gd name="connsiteX59" fmla="*/ 5243 w 10000"/>
              <a:gd name="connsiteY59" fmla="*/ 5831 h 10000"/>
              <a:gd name="connsiteX60" fmla="*/ 5221 w 10000"/>
              <a:gd name="connsiteY60" fmla="*/ 5730 h 10000"/>
              <a:gd name="connsiteX61" fmla="*/ 5189 w 10000"/>
              <a:gd name="connsiteY61" fmla="*/ 5632 h 10000"/>
              <a:gd name="connsiteX62" fmla="*/ 5149 w 10000"/>
              <a:gd name="connsiteY62" fmla="*/ 5535 h 10000"/>
              <a:gd name="connsiteX63" fmla="*/ 5099 w 10000"/>
              <a:gd name="connsiteY63" fmla="*/ 5442 h 10000"/>
              <a:gd name="connsiteX64" fmla="*/ 5045 w 10000"/>
              <a:gd name="connsiteY64" fmla="*/ 5350 h 10000"/>
              <a:gd name="connsiteX65" fmla="*/ 5045 w 10000"/>
              <a:gd name="connsiteY65" fmla="*/ 5350 h 10000"/>
              <a:gd name="connsiteX66" fmla="*/ 4986 w 10000"/>
              <a:gd name="connsiteY66" fmla="*/ 5266 h 10000"/>
              <a:gd name="connsiteX67" fmla="*/ 4923 w 10000"/>
              <a:gd name="connsiteY67" fmla="*/ 5183 h 10000"/>
              <a:gd name="connsiteX68" fmla="*/ 4856 w 10000"/>
              <a:gd name="connsiteY68" fmla="*/ 5109 h 10000"/>
              <a:gd name="connsiteX69" fmla="*/ 4784 w 10000"/>
              <a:gd name="connsiteY69" fmla="*/ 5035 h 10000"/>
              <a:gd name="connsiteX70" fmla="*/ 4707 w 10000"/>
              <a:gd name="connsiteY70" fmla="*/ 4965 h 10000"/>
              <a:gd name="connsiteX71" fmla="*/ 4631 w 10000"/>
              <a:gd name="connsiteY71" fmla="*/ 4900 h 10000"/>
              <a:gd name="connsiteX72" fmla="*/ 4550 w 10000"/>
              <a:gd name="connsiteY72" fmla="*/ 4836 h 10000"/>
              <a:gd name="connsiteX73" fmla="*/ 4469 w 10000"/>
              <a:gd name="connsiteY73" fmla="*/ 4775 h 10000"/>
              <a:gd name="connsiteX74" fmla="*/ 4469 w 10000"/>
              <a:gd name="connsiteY74" fmla="*/ 4775 h 10000"/>
              <a:gd name="connsiteX75" fmla="*/ 4347 w 10000"/>
              <a:gd name="connsiteY75" fmla="*/ 4687 h 10000"/>
              <a:gd name="connsiteX76" fmla="*/ 4226 w 10000"/>
              <a:gd name="connsiteY76" fmla="*/ 4609 h 10000"/>
              <a:gd name="connsiteX77" fmla="*/ 4104 w 10000"/>
              <a:gd name="connsiteY77" fmla="*/ 4530 h 10000"/>
              <a:gd name="connsiteX78" fmla="*/ 3978 w 10000"/>
              <a:gd name="connsiteY78" fmla="*/ 4456 h 10000"/>
              <a:gd name="connsiteX79" fmla="*/ 3852 w 10000"/>
              <a:gd name="connsiteY79" fmla="*/ 4386 h 10000"/>
              <a:gd name="connsiteX80" fmla="*/ 3722 w 10000"/>
              <a:gd name="connsiteY80" fmla="*/ 4317 h 10000"/>
              <a:gd name="connsiteX81" fmla="*/ 3591 w 10000"/>
              <a:gd name="connsiteY81" fmla="*/ 4252 h 10000"/>
              <a:gd name="connsiteX82" fmla="*/ 3461 w 10000"/>
              <a:gd name="connsiteY82" fmla="*/ 4187 h 10000"/>
              <a:gd name="connsiteX83" fmla="*/ 3461 w 10000"/>
              <a:gd name="connsiteY83" fmla="*/ 4187 h 10000"/>
              <a:gd name="connsiteX84" fmla="*/ 3029 w 10000"/>
              <a:gd name="connsiteY84" fmla="*/ 3993 h 10000"/>
              <a:gd name="connsiteX85" fmla="*/ 2601 w 10000"/>
              <a:gd name="connsiteY85" fmla="*/ 3798 h 10000"/>
              <a:gd name="connsiteX86" fmla="*/ 1742 w 10000"/>
              <a:gd name="connsiteY86" fmla="*/ 3414 h 10000"/>
              <a:gd name="connsiteX87" fmla="*/ 1742 w 10000"/>
              <a:gd name="connsiteY87" fmla="*/ 3414 h 10000"/>
              <a:gd name="connsiteX88" fmla="*/ 1598 w 10000"/>
              <a:gd name="connsiteY88" fmla="*/ 3349 h 10000"/>
              <a:gd name="connsiteX89" fmla="*/ 1454 w 10000"/>
              <a:gd name="connsiteY89" fmla="*/ 3279 h 10000"/>
              <a:gd name="connsiteX90" fmla="*/ 1314 w 10000"/>
              <a:gd name="connsiteY90" fmla="*/ 3205 h 10000"/>
              <a:gd name="connsiteX91" fmla="*/ 1179 w 10000"/>
              <a:gd name="connsiteY91" fmla="*/ 3126 h 10000"/>
              <a:gd name="connsiteX92" fmla="*/ 1049 w 10000"/>
              <a:gd name="connsiteY92" fmla="*/ 3038 h 10000"/>
              <a:gd name="connsiteX93" fmla="*/ 923 w 10000"/>
              <a:gd name="connsiteY93" fmla="*/ 2946 h 10000"/>
              <a:gd name="connsiteX94" fmla="*/ 797 w 10000"/>
              <a:gd name="connsiteY94" fmla="*/ 2849 h 10000"/>
              <a:gd name="connsiteX95" fmla="*/ 680 w 10000"/>
              <a:gd name="connsiteY95" fmla="*/ 2742 h 10000"/>
              <a:gd name="connsiteX96" fmla="*/ 680 w 10000"/>
              <a:gd name="connsiteY96" fmla="*/ 2742 h 10000"/>
              <a:gd name="connsiteX97" fmla="*/ 590 w 10000"/>
              <a:gd name="connsiteY97" fmla="*/ 2649 h 10000"/>
              <a:gd name="connsiteX98" fmla="*/ 504 w 10000"/>
              <a:gd name="connsiteY98" fmla="*/ 2557 h 10000"/>
              <a:gd name="connsiteX99" fmla="*/ 423 w 10000"/>
              <a:gd name="connsiteY99" fmla="*/ 2459 h 10000"/>
              <a:gd name="connsiteX100" fmla="*/ 356 w 10000"/>
              <a:gd name="connsiteY100" fmla="*/ 2362 h 10000"/>
              <a:gd name="connsiteX101" fmla="*/ 288 w 10000"/>
              <a:gd name="connsiteY101" fmla="*/ 2260 h 10000"/>
              <a:gd name="connsiteX102" fmla="*/ 230 w 10000"/>
              <a:gd name="connsiteY102" fmla="*/ 2154 h 10000"/>
              <a:gd name="connsiteX103" fmla="*/ 180 w 10000"/>
              <a:gd name="connsiteY103" fmla="*/ 2047 h 10000"/>
              <a:gd name="connsiteX104" fmla="*/ 131 w 10000"/>
              <a:gd name="connsiteY104" fmla="*/ 1941 h 10000"/>
              <a:gd name="connsiteX105" fmla="*/ 95 w 10000"/>
              <a:gd name="connsiteY105" fmla="*/ 1830 h 10000"/>
              <a:gd name="connsiteX106" fmla="*/ 63 w 10000"/>
              <a:gd name="connsiteY106" fmla="*/ 1714 h 10000"/>
              <a:gd name="connsiteX107" fmla="*/ 36 w 10000"/>
              <a:gd name="connsiteY107" fmla="*/ 1593 h 10000"/>
              <a:gd name="connsiteX108" fmla="*/ 18 w 10000"/>
              <a:gd name="connsiteY108" fmla="*/ 1473 h 10000"/>
              <a:gd name="connsiteX109" fmla="*/ 5 w 10000"/>
              <a:gd name="connsiteY109" fmla="*/ 1352 h 10000"/>
              <a:gd name="connsiteX110" fmla="*/ 0 w 10000"/>
              <a:gd name="connsiteY110" fmla="*/ 1227 h 10000"/>
              <a:gd name="connsiteX111" fmla="*/ 0 w 10000"/>
              <a:gd name="connsiteY111" fmla="*/ 1098 h 10000"/>
              <a:gd name="connsiteX112" fmla="*/ 9 w 10000"/>
              <a:gd name="connsiteY112" fmla="*/ 968 h 10000"/>
              <a:gd name="connsiteX113" fmla="*/ 9 w 10000"/>
              <a:gd name="connsiteY113" fmla="*/ 968 h 10000"/>
              <a:gd name="connsiteX114" fmla="*/ 23 w 10000"/>
              <a:gd name="connsiteY114" fmla="*/ 848 h 10000"/>
              <a:gd name="connsiteX115" fmla="*/ 41 w 10000"/>
              <a:gd name="connsiteY115" fmla="*/ 727 h 10000"/>
              <a:gd name="connsiteX116" fmla="*/ 68 w 10000"/>
              <a:gd name="connsiteY116" fmla="*/ 607 h 10000"/>
              <a:gd name="connsiteX117" fmla="*/ 95 w 10000"/>
              <a:gd name="connsiteY117" fmla="*/ 491 h 10000"/>
              <a:gd name="connsiteX118" fmla="*/ 131 w 10000"/>
              <a:gd name="connsiteY118" fmla="*/ 375 h 10000"/>
              <a:gd name="connsiteX119" fmla="*/ 171 w 10000"/>
              <a:gd name="connsiteY119" fmla="*/ 259 h 10000"/>
              <a:gd name="connsiteX120" fmla="*/ 212 w 10000"/>
              <a:gd name="connsiteY120" fmla="*/ 148 h 10000"/>
              <a:gd name="connsiteX121" fmla="*/ 266 w 10000"/>
              <a:gd name="connsiteY121" fmla="*/ 37 h 10000"/>
              <a:gd name="connsiteX122" fmla="*/ 266 w 10000"/>
              <a:gd name="connsiteY122" fmla="*/ 37 h 10000"/>
              <a:gd name="connsiteX123" fmla="*/ 275 w 10000"/>
              <a:gd name="connsiteY123" fmla="*/ 0 h 10000"/>
              <a:gd name="connsiteX124" fmla="*/ 275 w 10000"/>
              <a:gd name="connsiteY124" fmla="*/ 0 h 10000"/>
              <a:gd name="connsiteX0" fmla="*/ 275 w 10000"/>
              <a:gd name="connsiteY0" fmla="*/ 0 h 10000"/>
              <a:gd name="connsiteX1" fmla="*/ 275 w 10000"/>
              <a:gd name="connsiteY1" fmla="*/ 0 h 10000"/>
              <a:gd name="connsiteX2" fmla="*/ 10000 w 10000"/>
              <a:gd name="connsiteY2" fmla="*/ 0 h 10000"/>
              <a:gd name="connsiteX3" fmla="*/ 10000 w 10000"/>
              <a:gd name="connsiteY3" fmla="*/ 0 h 10000"/>
              <a:gd name="connsiteX4" fmla="*/ 10000 w 10000"/>
              <a:gd name="connsiteY4" fmla="*/ 74 h 10000"/>
              <a:gd name="connsiteX5" fmla="*/ 10000 w 10000"/>
              <a:gd name="connsiteY5" fmla="*/ 74 h 10000"/>
              <a:gd name="connsiteX6" fmla="*/ 10000 w 10000"/>
              <a:gd name="connsiteY6" fmla="*/ 9893 h 10000"/>
              <a:gd name="connsiteX7" fmla="*/ 10000 w 10000"/>
              <a:gd name="connsiteY7" fmla="*/ 9893 h 10000"/>
              <a:gd name="connsiteX8" fmla="*/ 10000 w 10000"/>
              <a:gd name="connsiteY8" fmla="*/ 9940 h 10000"/>
              <a:gd name="connsiteX9" fmla="*/ 10000 w 10000"/>
              <a:gd name="connsiteY9" fmla="*/ 9940 h 10000"/>
              <a:gd name="connsiteX10" fmla="*/ 10000 w 10000"/>
              <a:gd name="connsiteY10" fmla="*/ 9958 h 10000"/>
              <a:gd name="connsiteX11" fmla="*/ 9991 w 10000"/>
              <a:gd name="connsiteY11" fmla="*/ 9972 h 10000"/>
              <a:gd name="connsiteX12" fmla="*/ 9982 w 10000"/>
              <a:gd name="connsiteY12" fmla="*/ 9981 h 10000"/>
              <a:gd name="connsiteX13" fmla="*/ 9959 w 10000"/>
              <a:gd name="connsiteY13" fmla="*/ 9991 h 10000"/>
              <a:gd name="connsiteX14" fmla="*/ 9959 w 10000"/>
              <a:gd name="connsiteY14" fmla="*/ 9991 h 10000"/>
              <a:gd name="connsiteX15" fmla="*/ 9905 w 10000"/>
              <a:gd name="connsiteY15" fmla="*/ 9995 h 10000"/>
              <a:gd name="connsiteX16" fmla="*/ 9847 w 10000"/>
              <a:gd name="connsiteY16" fmla="*/ 10000 h 10000"/>
              <a:gd name="connsiteX17" fmla="*/ 9734 w 10000"/>
              <a:gd name="connsiteY17" fmla="*/ 10000 h 10000"/>
              <a:gd name="connsiteX18" fmla="*/ 9626 w 10000"/>
              <a:gd name="connsiteY18" fmla="*/ 9995 h 10000"/>
              <a:gd name="connsiteX19" fmla="*/ 9514 w 10000"/>
              <a:gd name="connsiteY19" fmla="*/ 9981 h 10000"/>
              <a:gd name="connsiteX20" fmla="*/ 9514 w 10000"/>
              <a:gd name="connsiteY20" fmla="*/ 9981 h 10000"/>
              <a:gd name="connsiteX21" fmla="*/ 9397 w 10000"/>
              <a:gd name="connsiteY21" fmla="*/ 9963 h 10000"/>
              <a:gd name="connsiteX22" fmla="*/ 9284 w 10000"/>
              <a:gd name="connsiteY22" fmla="*/ 9944 h 10000"/>
              <a:gd name="connsiteX23" fmla="*/ 9172 w 10000"/>
              <a:gd name="connsiteY23" fmla="*/ 9917 h 10000"/>
              <a:gd name="connsiteX24" fmla="*/ 9059 w 10000"/>
              <a:gd name="connsiteY24" fmla="*/ 9889 h 10000"/>
              <a:gd name="connsiteX25" fmla="*/ 8951 w 10000"/>
              <a:gd name="connsiteY25" fmla="*/ 9856 h 10000"/>
              <a:gd name="connsiteX26" fmla="*/ 8839 w 10000"/>
              <a:gd name="connsiteY26" fmla="*/ 9819 h 10000"/>
              <a:gd name="connsiteX27" fmla="*/ 8623 w 10000"/>
              <a:gd name="connsiteY27" fmla="*/ 9741 h 10000"/>
              <a:gd name="connsiteX28" fmla="*/ 8623 w 10000"/>
              <a:gd name="connsiteY28" fmla="*/ 9741 h 10000"/>
              <a:gd name="connsiteX29" fmla="*/ 8416 w 10000"/>
              <a:gd name="connsiteY29" fmla="*/ 9657 h 10000"/>
              <a:gd name="connsiteX30" fmla="*/ 8213 w 10000"/>
              <a:gd name="connsiteY30" fmla="*/ 9565 h 10000"/>
              <a:gd name="connsiteX31" fmla="*/ 8015 w 10000"/>
              <a:gd name="connsiteY31" fmla="*/ 9467 h 10000"/>
              <a:gd name="connsiteX32" fmla="*/ 7052 w 10000"/>
              <a:gd name="connsiteY32" fmla="*/ 8902 h 10000"/>
              <a:gd name="connsiteX33" fmla="*/ 6805 w 10000"/>
              <a:gd name="connsiteY33" fmla="*/ 8736 h 10000"/>
              <a:gd name="connsiteX34" fmla="*/ 6562 w 10000"/>
              <a:gd name="connsiteY34" fmla="*/ 8564 h 10000"/>
              <a:gd name="connsiteX35" fmla="*/ 6319 w 10000"/>
              <a:gd name="connsiteY35" fmla="*/ 8388 h 10000"/>
              <a:gd name="connsiteX36" fmla="*/ 6085 w 10000"/>
              <a:gd name="connsiteY36" fmla="*/ 8208 h 10000"/>
              <a:gd name="connsiteX37" fmla="*/ 5851 w 10000"/>
              <a:gd name="connsiteY37" fmla="*/ 8022 h 10000"/>
              <a:gd name="connsiteX38" fmla="*/ 5621 w 10000"/>
              <a:gd name="connsiteY38" fmla="*/ 7832 h 10000"/>
              <a:gd name="connsiteX39" fmla="*/ 5392 w 10000"/>
              <a:gd name="connsiteY39" fmla="*/ 7642 h 10000"/>
              <a:gd name="connsiteX40" fmla="*/ 5167 w 10000"/>
              <a:gd name="connsiteY40" fmla="*/ 7443 h 10000"/>
              <a:gd name="connsiteX41" fmla="*/ 5167 w 10000"/>
              <a:gd name="connsiteY41" fmla="*/ 7443 h 10000"/>
              <a:gd name="connsiteX42" fmla="*/ 4905 w 10000"/>
              <a:gd name="connsiteY42" fmla="*/ 7216 h 10000"/>
              <a:gd name="connsiteX43" fmla="*/ 4905 w 10000"/>
              <a:gd name="connsiteY43" fmla="*/ 7216 h 10000"/>
              <a:gd name="connsiteX44" fmla="*/ 4995 w 10000"/>
              <a:gd name="connsiteY44" fmla="*/ 7040 h 10000"/>
              <a:gd name="connsiteX45" fmla="*/ 5077 w 10000"/>
              <a:gd name="connsiteY45" fmla="*/ 6864 h 10000"/>
              <a:gd name="connsiteX46" fmla="*/ 5077 w 10000"/>
              <a:gd name="connsiteY46" fmla="*/ 6864 h 10000"/>
              <a:gd name="connsiteX47" fmla="*/ 5113 w 10000"/>
              <a:gd name="connsiteY47" fmla="*/ 6781 h 10000"/>
              <a:gd name="connsiteX48" fmla="*/ 5144 w 10000"/>
              <a:gd name="connsiteY48" fmla="*/ 6693 h 10000"/>
              <a:gd name="connsiteX49" fmla="*/ 5176 w 10000"/>
              <a:gd name="connsiteY49" fmla="*/ 6605 h 10000"/>
              <a:gd name="connsiteX50" fmla="*/ 5203 w 10000"/>
              <a:gd name="connsiteY50" fmla="*/ 6517 h 10000"/>
              <a:gd name="connsiteX51" fmla="*/ 5225 w 10000"/>
              <a:gd name="connsiteY51" fmla="*/ 6424 h 10000"/>
              <a:gd name="connsiteX52" fmla="*/ 5243 w 10000"/>
              <a:gd name="connsiteY52" fmla="*/ 6336 h 10000"/>
              <a:gd name="connsiteX53" fmla="*/ 5252 w 10000"/>
              <a:gd name="connsiteY53" fmla="*/ 6244 h 10000"/>
              <a:gd name="connsiteX54" fmla="*/ 5261 w 10000"/>
              <a:gd name="connsiteY54" fmla="*/ 6146 h 10000"/>
              <a:gd name="connsiteX55" fmla="*/ 5261 w 10000"/>
              <a:gd name="connsiteY55" fmla="*/ 6146 h 10000"/>
              <a:gd name="connsiteX56" fmla="*/ 5266 w 10000"/>
              <a:gd name="connsiteY56" fmla="*/ 6040 h 10000"/>
              <a:gd name="connsiteX57" fmla="*/ 5257 w 10000"/>
              <a:gd name="connsiteY57" fmla="*/ 5933 h 10000"/>
              <a:gd name="connsiteX58" fmla="*/ 5243 w 10000"/>
              <a:gd name="connsiteY58" fmla="*/ 5831 h 10000"/>
              <a:gd name="connsiteX59" fmla="*/ 5221 w 10000"/>
              <a:gd name="connsiteY59" fmla="*/ 5730 h 10000"/>
              <a:gd name="connsiteX60" fmla="*/ 5189 w 10000"/>
              <a:gd name="connsiteY60" fmla="*/ 5632 h 10000"/>
              <a:gd name="connsiteX61" fmla="*/ 5149 w 10000"/>
              <a:gd name="connsiteY61" fmla="*/ 5535 h 10000"/>
              <a:gd name="connsiteX62" fmla="*/ 5099 w 10000"/>
              <a:gd name="connsiteY62" fmla="*/ 5442 h 10000"/>
              <a:gd name="connsiteX63" fmla="*/ 5045 w 10000"/>
              <a:gd name="connsiteY63" fmla="*/ 5350 h 10000"/>
              <a:gd name="connsiteX64" fmla="*/ 5045 w 10000"/>
              <a:gd name="connsiteY64" fmla="*/ 5350 h 10000"/>
              <a:gd name="connsiteX65" fmla="*/ 4986 w 10000"/>
              <a:gd name="connsiteY65" fmla="*/ 5266 h 10000"/>
              <a:gd name="connsiteX66" fmla="*/ 4923 w 10000"/>
              <a:gd name="connsiteY66" fmla="*/ 5183 h 10000"/>
              <a:gd name="connsiteX67" fmla="*/ 4856 w 10000"/>
              <a:gd name="connsiteY67" fmla="*/ 5109 h 10000"/>
              <a:gd name="connsiteX68" fmla="*/ 4784 w 10000"/>
              <a:gd name="connsiteY68" fmla="*/ 5035 h 10000"/>
              <a:gd name="connsiteX69" fmla="*/ 4707 w 10000"/>
              <a:gd name="connsiteY69" fmla="*/ 4965 h 10000"/>
              <a:gd name="connsiteX70" fmla="*/ 4631 w 10000"/>
              <a:gd name="connsiteY70" fmla="*/ 4900 h 10000"/>
              <a:gd name="connsiteX71" fmla="*/ 4550 w 10000"/>
              <a:gd name="connsiteY71" fmla="*/ 4836 h 10000"/>
              <a:gd name="connsiteX72" fmla="*/ 4469 w 10000"/>
              <a:gd name="connsiteY72" fmla="*/ 4775 h 10000"/>
              <a:gd name="connsiteX73" fmla="*/ 4469 w 10000"/>
              <a:gd name="connsiteY73" fmla="*/ 4775 h 10000"/>
              <a:gd name="connsiteX74" fmla="*/ 4347 w 10000"/>
              <a:gd name="connsiteY74" fmla="*/ 4687 h 10000"/>
              <a:gd name="connsiteX75" fmla="*/ 4226 w 10000"/>
              <a:gd name="connsiteY75" fmla="*/ 4609 h 10000"/>
              <a:gd name="connsiteX76" fmla="*/ 4104 w 10000"/>
              <a:gd name="connsiteY76" fmla="*/ 4530 h 10000"/>
              <a:gd name="connsiteX77" fmla="*/ 3978 w 10000"/>
              <a:gd name="connsiteY77" fmla="*/ 4456 h 10000"/>
              <a:gd name="connsiteX78" fmla="*/ 3852 w 10000"/>
              <a:gd name="connsiteY78" fmla="*/ 4386 h 10000"/>
              <a:gd name="connsiteX79" fmla="*/ 3722 w 10000"/>
              <a:gd name="connsiteY79" fmla="*/ 4317 h 10000"/>
              <a:gd name="connsiteX80" fmla="*/ 3591 w 10000"/>
              <a:gd name="connsiteY80" fmla="*/ 4252 h 10000"/>
              <a:gd name="connsiteX81" fmla="*/ 3461 w 10000"/>
              <a:gd name="connsiteY81" fmla="*/ 4187 h 10000"/>
              <a:gd name="connsiteX82" fmla="*/ 3461 w 10000"/>
              <a:gd name="connsiteY82" fmla="*/ 4187 h 10000"/>
              <a:gd name="connsiteX83" fmla="*/ 3029 w 10000"/>
              <a:gd name="connsiteY83" fmla="*/ 3993 h 10000"/>
              <a:gd name="connsiteX84" fmla="*/ 2601 w 10000"/>
              <a:gd name="connsiteY84" fmla="*/ 3798 h 10000"/>
              <a:gd name="connsiteX85" fmla="*/ 1742 w 10000"/>
              <a:gd name="connsiteY85" fmla="*/ 3414 h 10000"/>
              <a:gd name="connsiteX86" fmla="*/ 1742 w 10000"/>
              <a:gd name="connsiteY86" fmla="*/ 3414 h 10000"/>
              <a:gd name="connsiteX87" fmla="*/ 1598 w 10000"/>
              <a:gd name="connsiteY87" fmla="*/ 3349 h 10000"/>
              <a:gd name="connsiteX88" fmla="*/ 1454 w 10000"/>
              <a:gd name="connsiteY88" fmla="*/ 3279 h 10000"/>
              <a:gd name="connsiteX89" fmla="*/ 1314 w 10000"/>
              <a:gd name="connsiteY89" fmla="*/ 3205 h 10000"/>
              <a:gd name="connsiteX90" fmla="*/ 1179 w 10000"/>
              <a:gd name="connsiteY90" fmla="*/ 3126 h 10000"/>
              <a:gd name="connsiteX91" fmla="*/ 1049 w 10000"/>
              <a:gd name="connsiteY91" fmla="*/ 3038 h 10000"/>
              <a:gd name="connsiteX92" fmla="*/ 923 w 10000"/>
              <a:gd name="connsiteY92" fmla="*/ 2946 h 10000"/>
              <a:gd name="connsiteX93" fmla="*/ 797 w 10000"/>
              <a:gd name="connsiteY93" fmla="*/ 2849 h 10000"/>
              <a:gd name="connsiteX94" fmla="*/ 680 w 10000"/>
              <a:gd name="connsiteY94" fmla="*/ 2742 h 10000"/>
              <a:gd name="connsiteX95" fmla="*/ 680 w 10000"/>
              <a:gd name="connsiteY95" fmla="*/ 2742 h 10000"/>
              <a:gd name="connsiteX96" fmla="*/ 590 w 10000"/>
              <a:gd name="connsiteY96" fmla="*/ 2649 h 10000"/>
              <a:gd name="connsiteX97" fmla="*/ 504 w 10000"/>
              <a:gd name="connsiteY97" fmla="*/ 2557 h 10000"/>
              <a:gd name="connsiteX98" fmla="*/ 423 w 10000"/>
              <a:gd name="connsiteY98" fmla="*/ 2459 h 10000"/>
              <a:gd name="connsiteX99" fmla="*/ 356 w 10000"/>
              <a:gd name="connsiteY99" fmla="*/ 2362 h 10000"/>
              <a:gd name="connsiteX100" fmla="*/ 288 w 10000"/>
              <a:gd name="connsiteY100" fmla="*/ 2260 h 10000"/>
              <a:gd name="connsiteX101" fmla="*/ 230 w 10000"/>
              <a:gd name="connsiteY101" fmla="*/ 2154 h 10000"/>
              <a:gd name="connsiteX102" fmla="*/ 180 w 10000"/>
              <a:gd name="connsiteY102" fmla="*/ 2047 h 10000"/>
              <a:gd name="connsiteX103" fmla="*/ 131 w 10000"/>
              <a:gd name="connsiteY103" fmla="*/ 1941 h 10000"/>
              <a:gd name="connsiteX104" fmla="*/ 95 w 10000"/>
              <a:gd name="connsiteY104" fmla="*/ 1830 h 10000"/>
              <a:gd name="connsiteX105" fmla="*/ 63 w 10000"/>
              <a:gd name="connsiteY105" fmla="*/ 1714 h 10000"/>
              <a:gd name="connsiteX106" fmla="*/ 36 w 10000"/>
              <a:gd name="connsiteY106" fmla="*/ 1593 h 10000"/>
              <a:gd name="connsiteX107" fmla="*/ 18 w 10000"/>
              <a:gd name="connsiteY107" fmla="*/ 1473 h 10000"/>
              <a:gd name="connsiteX108" fmla="*/ 5 w 10000"/>
              <a:gd name="connsiteY108" fmla="*/ 1352 h 10000"/>
              <a:gd name="connsiteX109" fmla="*/ 0 w 10000"/>
              <a:gd name="connsiteY109" fmla="*/ 1227 h 10000"/>
              <a:gd name="connsiteX110" fmla="*/ 0 w 10000"/>
              <a:gd name="connsiteY110" fmla="*/ 1098 h 10000"/>
              <a:gd name="connsiteX111" fmla="*/ 9 w 10000"/>
              <a:gd name="connsiteY111" fmla="*/ 968 h 10000"/>
              <a:gd name="connsiteX112" fmla="*/ 9 w 10000"/>
              <a:gd name="connsiteY112" fmla="*/ 968 h 10000"/>
              <a:gd name="connsiteX113" fmla="*/ 23 w 10000"/>
              <a:gd name="connsiteY113" fmla="*/ 848 h 10000"/>
              <a:gd name="connsiteX114" fmla="*/ 41 w 10000"/>
              <a:gd name="connsiteY114" fmla="*/ 727 h 10000"/>
              <a:gd name="connsiteX115" fmla="*/ 68 w 10000"/>
              <a:gd name="connsiteY115" fmla="*/ 607 h 10000"/>
              <a:gd name="connsiteX116" fmla="*/ 95 w 10000"/>
              <a:gd name="connsiteY116" fmla="*/ 491 h 10000"/>
              <a:gd name="connsiteX117" fmla="*/ 131 w 10000"/>
              <a:gd name="connsiteY117" fmla="*/ 375 h 10000"/>
              <a:gd name="connsiteX118" fmla="*/ 171 w 10000"/>
              <a:gd name="connsiteY118" fmla="*/ 259 h 10000"/>
              <a:gd name="connsiteX119" fmla="*/ 212 w 10000"/>
              <a:gd name="connsiteY119" fmla="*/ 148 h 10000"/>
              <a:gd name="connsiteX120" fmla="*/ 266 w 10000"/>
              <a:gd name="connsiteY120" fmla="*/ 37 h 10000"/>
              <a:gd name="connsiteX121" fmla="*/ 266 w 10000"/>
              <a:gd name="connsiteY121" fmla="*/ 37 h 10000"/>
              <a:gd name="connsiteX122" fmla="*/ 275 w 10000"/>
              <a:gd name="connsiteY122" fmla="*/ 0 h 10000"/>
              <a:gd name="connsiteX123" fmla="*/ 275 w 10000"/>
              <a:gd name="connsiteY123" fmla="*/ 0 h 10000"/>
              <a:gd name="connsiteX0" fmla="*/ 275 w 10000"/>
              <a:gd name="connsiteY0" fmla="*/ 0 h 10000"/>
              <a:gd name="connsiteX1" fmla="*/ 275 w 10000"/>
              <a:gd name="connsiteY1" fmla="*/ 0 h 10000"/>
              <a:gd name="connsiteX2" fmla="*/ 10000 w 10000"/>
              <a:gd name="connsiteY2" fmla="*/ 0 h 10000"/>
              <a:gd name="connsiteX3" fmla="*/ 10000 w 10000"/>
              <a:gd name="connsiteY3" fmla="*/ 0 h 10000"/>
              <a:gd name="connsiteX4" fmla="*/ 10000 w 10000"/>
              <a:gd name="connsiteY4" fmla="*/ 74 h 10000"/>
              <a:gd name="connsiteX5" fmla="*/ 10000 w 10000"/>
              <a:gd name="connsiteY5" fmla="*/ 74 h 10000"/>
              <a:gd name="connsiteX6" fmla="*/ 10000 w 10000"/>
              <a:gd name="connsiteY6" fmla="*/ 9893 h 10000"/>
              <a:gd name="connsiteX7" fmla="*/ 10000 w 10000"/>
              <a:gd name="connsiteY7" fmla="*/ 9893 h 10000"/>
              <a:gd name="connsiteX8" fmla="*/ 10000 w 10000"/>
              <a:gd name="connsiteY8" fmla="*/ 9940 h 10000"/>
              <a:gd name="connsiteX9" fmla="*/ 10000 w 10000"/>
              <a:gd name="connsiteY9" fmla="*/ 9940 h 10000"/>
              <a:gd name="connsiteX10" fmla="*/ 10000 w 10000"/>
              <a:gd name="connsiteY10" fmla="*/ 9958 h 10000"/>
              <a:gd name="connsiteX11" fmla="*/ 9991 w 10000"/>
              <a:gd name="connsiteY11" fmla="*/ 9972 h 10000"/>
              <a:gd name="connsiteX12" fmla="*/ 9982 w 10000"/>
              <a:gd name="connsiteY12" fmla="*/ 9981 h 10000"/>
              <a:gd name="connsiteX13" fmla="*/ 9959 w 10000"/>
              <a:gd name="connsiteY13" fmla="*/ 9991 h 10000"/>
              <a:gd name="connsiteX14" fmla="*/ 9959 w 10000"/>
              <a:gd name="connsiteY14" fmla="*/ 9991 h 10000"/>
              <a:gd name="connsiteX15" fmla="*/ 9905 w 10000"/>
              <a:gd name="connsiteY15" fmla="*/ 9995 h 10000"/>
              <a:gd name="connsiteX16" fmla="*/ 9847 w 10000"/>
              <a:gd name="connsiteY16" fmla="*/ 10000 h 10000"/>
              <a:gd name="connsiteX17" fmla="*/ 9734 w 10000"/>
              <a:gd name="connsiteY17" fmla="*/ 10000 h 10000"/>
              <a:gd name="connsiteX18" fmla="*/ 9626 w 10000"/>
              <a:gd name="connsiteY18" fmla="*/ 9995 h 10000"/>
              <a:gd name="connsiteX19" fmla="*/ 9514 w 10000"/>
              <a:gd name="connsiteY19" fmla="*/ 9981 h 10000"/>
              <a:gd name="connsiteX20" fmla="*/ 9514 w 10000"/>
              <a:gd name="connsiteY20" fmla="*/ 9981 h 10000"/>
              <a:gd name="connsiteX21" fmla="*/ 9397 w 10000"/>
              <a:gd name="connsiteY21" fmla="*/ 9963 h 10000"/>
              <a:gd name="connsiteX22" fmla="*/ 9284 w 10000"/>
              <a:gd name="connsiteY22" fmla="*/ 9944 h 10000"/>
              <a:gd name="connsiteX23" fmla="*/ 9172 w 10000"/>
              <a:gd name="connsiteY23" fmla="*/ 9917 h 10000"/>
              <a:gd name="connsiteX24" fmla="*/ 9059 w 10000"/>
              <a:gd name="connsiteY24" fmla="*/ 9889 h 10000"/>
              <a:gd name="connsiteX25" fmla="*/ 8951 w 10000"/>
              <a:gd name="connsiteY25" fmla="*/ 9856 h 10000"/>
              <a:gd name="connsiteX26" fmla="*/ 8839 w 10000"/>
              <a:gd name="connsiteY26" fmla="*/ 9819 h 10000"/>
              <a:gd name="connsiteX27" fmla="*/ 8623 w 10000"/>
              <a:gd name="connsiteY27" fmla="*/ 9741 h 10000"/>
              <a:gd name="connsiteX28" fmla="*/ 8623 w 10000"/>
              <a:gd name="connsiteY28" fmla="*/ 9741 h 10000"/>
              <a:gd name="connsiteX29" fmla="*/ 8416 w 10000"/>
              <a:gd name="connsiteY29" fmla="*/ 9657 h 10000"/>
              <a:gd name="connsiteX30" fmla="*/ 8213 w 10000"/>
              <a:gd name="connsiteY30" fmla="*/ 9565 h 10000"/>
              <a:gd name="connsiteX31" fmla="*/ 7052 w 10000"/>
              <a:gd name="connsiteY31" fmla="*/ 8902 h 10000"/>
              <a:gd name="connsiteX32" fmla="*/ 6805 w 10000"/>
              <a:gd name="connsiteY32" fmla="*/ 8736 h 10000"/>
              <a:gd name="connsiteX33" fmla="*/ 6562 w 10000"/>
              <a:gd name="connsiteY33" fmla="*/ 8564 h 10000"/>
              <a:gd name="connsiteX34" fmla="*/ 6319 w 10000"/>
              <a:gd name="connsiteY34" fmla="*/ 8388 h 10000"/>
              <a:gd name="connsiteX35" fmla="*/ 6085 w 10000"/>
              <a:gd name="connsiteY35" fmla="*/ 8208 h 10000"/>
              <a:gd name="connsiteX36" fmla="*/ 5851 w 10000"/>
              <a:gd name="connsiteY36" fmla="*/ 8022 h 10000"/>
              <a:gd name="connsiteX37" fmla="*/ 5621 w 10000"/>
              <a:gd name="connsiteY37" fmla="*/ 7832 h 10000"/>
              <a:gd name="connsiteX38" fmla="*/ 5392 w 10000"/>
              <a:gd name="connsiteY38" fmla="*/ 7642 h 10000"/>
              <a:gd name="connsiteX39" fmla="*/ 5167 w 10000"/>
              <a:gd name="connsiteY39" fmla="*/ 7443 h 10000"/>
              <a:gd name="connsiteX40" fmla="*/ 5167 w 10000"/>
              <a:gd name="connsiteY40" fmla="*/ 7443 h 10000"/>
              <a:gd name="connsiteX41" fmla="*/ 4905 w 10000"/>
              <a:gd name="connsiteY41" fmla="*/ 7216 h 10000"/>
              <a:gd name="connsiteX42" fmla="*/ 4905 w 10000"/>
              <a:gd name="connsiteY42" fmla="*/ 7216 h 10000"/>
              <a:gd name="connsiteX43" fmla="*/ 4995 w 10000"/>
              <a:gd name="connsiteY43" fmla="*/ 7040 h 10000"/>
              <a:gd name="connsiteX44" fmla="*/ 5077 w 10000"/>
              <a:gd name="connsiteY44" fmla="*/ 6864 h 10000"/>
              <a:gd name="connsiteX45" fmla="*/ 5077 w 10000"/>
              <a:gd name="connsiteY45" fmla="*/ 6864 h 10000"/>
              <a:gd name="connsiteX46" fmla="*/ 5113 w 10000"/>
              <a:gd name="connsiteY46" fmla="*/ 6781 h 10000"/>
              <a:gd name="connsiteX47" fmla="*/ 5144 w 10000"/>
              <a:gd name="connsiteY47" fmla="*/ 6693 h 10000"/>
              <a:gd name="connsiteX48" fmla="*/ 5176 w 10000"/>
              <a:gd name="connsiteY48" fmla="*/ 6605 h 10000"/>
              <a:gd name="connsiteX49" fmla="*/ 5203 w 10000"/>
              <a:gd name="connsiteY49" fmla="*/ 6517 h 10000"/>
              <a:gd name="connsiteX50" fmla="*/ 5225 w 10000"/>
              <a:gd name="connsiteY50" fmla="*/ 6424 h 10000"/>
              <a:gd name="connsiteX51" fmla="*/ 5243 w 10000"/>
              <a:gd name="connsiteY51" fmla="*/ 6336 h 10000"/>
              <a:gd name="connsiteX52" fmla="*/ 5252 w 10000"/>
              <a:gd name="connsiteY52" fmla="*/ 6244 h 10000"/>
              <a:gd name="connsiteX53" fmla="*/ 5261 w 10000"/>
              <a:gd name="connsiteY53" fmla="*/ 6146 h 10000"/>
              <a:gd name="connsiteX54" fmla="*/ 5261 w 10000"/>
              <a:gd name="connsiteY54" fmla="*/ 6146 h 10000"/>
              <a:gd name="connsiteX55" fmla="*/ 5266 w 10000"/>
              <a:gd name="connsiteY55" fmla="*/ 6040 h 10000"/>
              <a:gd name="connsiteX56" fmla="*/ 5257 w 10000"/>
              <a:gd name="connsiteY56" fmla="*/ 5933 h 10000"/>
              <a:gd name="connsiteX57" fmla="*/ 5243 w 10000"/>
              <a:gd name="connsiteY57" fmla="*/ 5831 h 10000"/>
              <a:gd name="connsiteX58" fmla="*/ 5221 w 10000"/>
              <a:gd name="connsiteY58" fmla="*/ 5730 h 10000"/>
              <a:gd name="connsiteX59" fmla="*/ 5189 w 10000"/>
              <a:gd name="connsiteY59" fmla="*/ 5632 h 10000"/>
              <a:gd name="connsiteX60" fmla="*/ 5149 w 10000"/>
              <a:gd name="connsiteY60" fmla="*/ 5535 h 10000"/>
              <a:gd name="connsiteX61" fmla="*/ 5099 w 10000"/>
              <a:gd name="connsiteY61" fmla="*/ 5442 h 10000"/>
              <a:gd name="connsiteX62" fmla="*/ 5045 w 10000"/>
              <a:gd name="connsiteY62" fmla="*/ 5350 h 10000"/>
              <a:gd name="connsiteX63" fmla="*/ 5045 w 10000"/>
              <a:gd name="connsiteY63" fmla="*/ 5350 h 10000"/>
              <a:gd name="connsiteX64" fmla="*/ 4986 w 10000"/>
              <a:gd name="connsiteY64" fmla="*/ 5266 h 10000"/>
              <a:gd name="connsiteX65" fmla="*/ 4923 w 10000"/>
              <a:gd name="connsiteY65" fmla="*/ 5183 h 10000"/>
              <a:gd name="connsiteX66" fmla="*/ 4856 w 10000"/>
              <a:gd name="connsiteY66" fmla="*/ 5109 h 10000"/>
              <a:gd name="connsiteX67" fmla="*/ 4784 w 10000"/>
              <a:gd name="connsiteY67" fmla="*/ 5035 h 10000"/>
              <a:gd name="connsiteX68" fmla="*/ 4707 w 10000"/>
              <a:gd name="connsiteY68" fmla="*/ 4965 h 10000"/>
              <a:gd name="connsiteX69" fmla="*/ 4631 w 10000"/>
              <a:gd name="connsiteY69" fmla="*/ 4900 h 10000"/>
              <a:gd name="connsiteX70" fmla="*/ 4550 w 10000"/>
              <a:gd name="connsiteY70" fmla="*/ 4836 h 10000"/>
              <a:gd name="connsiteX71" fmla="*/ 4469 w 10000"/>
              <a:gd name="connsiteY71" fmla="*/ 4775 h 10000"/>
              <a:gd name="connsiteX72" fmla="*/ 4469 w 10000"/>
              <a:gd name="connsiteY72" fmla="*/ 4775 h 10000"/>
              <a:gd name="connsiteX73" fmla="*/ 4347 w 10000"/>
              <a:gd name="connsiteY73" fmla="*/ 4687 h 10000"/>
              <a:gd name="connsiteX74" fmla="*/ 4226 w 10000"/>
              <a:gd name="connsiteY74" fmla="*/ 4609 h 10000"/>
              <a:gd name="connsiteX75" fmla="*/ 4104 w 10000"/>
              <a:gd name="connsiteY75" fmla="*/ 4530 h 10000"/>
              <a:gd name="connsiteX76" fmla="*/ 3978 w 10000"/>
              <a:gd name="connsiteY76" fmla="*/ 4456 h 10000"/>
              <a:gd name="connsiteX77" fmla="*/ 3852 w 10000"/>
              <a:gd name="connsiteY77" fmla="*/ 4386 h 10000"/>
              <a:gd name="connsiteX78" fmla="*/ 3722 w 10000"/>
              <a:gd name="connsiteY78" fmla="*/ 4317 h 10000"/>
              <a:gd name="connsiteX79" fmla="*/ 3591 w 10000"/>
              <a:gd name="connsiteY79" fmla="*/ 4252 h 10000"/>
              <a:gd name="connsiteX80" fmla="*/ 3461 w 10000"/>
              <a:gd name="connsiteY80" fmla="*/ 4187 h 10000"/>
              <a:gd name="connsiteX81" fmla="*/ 3461 w 10000"/>
              <a:gd name="connsiteY81" fmla="*/ 4187 h 10000"/>
              <a:gd name="connsiteX82" fmla="*/ 3029 w 10000"/>
              <a:gd name="connsiteY82" fmla="*/ 3993 h 10000"/>
              <a:gd name="connsiteX83" fmla="*/ 2601 w 10000"/>
              <a:gd name="connsiteY83" fmla="*/ 3798 h 10000"/>
              <a:gd name="connsiteX84" fmla="*/ 1742 w 10000"/>
              <a:gd name="connsiteY84" fmla="*/ 3414 h 10000"/>
              <a:gd name="connsiteX85" fmla="*/ 1742 w 10000"/>
              <a:gd name="connsiteY85" fmla="*/ 3414 h 10000"/>
              <a:gd name="connsiteX86" fmla="*/ 1598 w 10000"/>
              <a:gd name="connsiteY86" fmla="*/ 3349 h 10000"/>
              <a:gd name="connsiteX87" fmla="*/ 1454 w 10000"/>
              <a:gd name="connsiteY87" fmla="*/ 3279 h 10000"/>
              <a:gd name="connsiteX88" fmla="*/ 1314 w 10000"/>
              <a:gd name="connsiteY88" fmla="*/ 3205 h 10000"/>
              <a:gd name="connsiteX89" fmla="*/ 1179 w 10000"/>
              <a:gd name="connsiteY89" fmla="*/ 3126 h 10000"/>
              <a:gd name="connsiteX90" fmla="*/ 1049 w 10000"/>
              <a:gd name="connsiteY90" fmla="*/ 3038 h 10000"/>
              <a:gd name="connsiteX91" fmla="*/ 923 w 10000"/>
              <a:gd name="connsiteY91" fmla="*/ 2946 h 10000"/>
              <a:gd name="connsiteX92" fmla="*/ 797 w 10000"/>
              <a:gd name="connsiteY92" fmla="*/ 2849 h 10000"/>
              <a:gd name="connsiteX93" fmla="*/ 680 w 10000"/>
              <a:gd name="connsiteY93" fmla="*/ 2742 h 10000"/>
              <a:gd name="connsiteX94" fmla="*/ 680 w 10000"/>
              <a:gd name="connsiteY94" fmla="*/ 2742 h 10000"/>
              <a:gd name="connsiteX95" fmla="*/ 590 w 10000"/>
              <a:gd name="connsiteY95" fmla="*/ 2649 h 10000"/>
              <a:gd name="connsiteX96" fmla="*/ 504 w 10000"/>
              <a:gd name="connsiteY96" fmla="*/ 2557 h 10000"/>
              <a:gd name="connsiteX97" fmla="*/ 423 w 10000"/>
              <a:gd name="connsiteY97" fmla="*/ 2459 h 10000"/>
              <a:gd name="connsiteX98" fmla="*/ 356 w 10000"/>
              <a:gd name="connsiteY98" fmla="*/ 2362 h 10000"/>
              <a:gd name="connsiteX99" fmla="*/ 288 w 10000"/>
              <a:gd name="connsiteY99" fmla="*/ 2260 h 10000"/>
              <a:gd name="connsiteX100" fmla="*/ 230 w 10000"/>
              <a:gd name="connsiteY100" fmla="*/ 2154 h 10000"/>
              <a:gd name="connsiteX101" fmla="*/ 180 w 10000"/>
              <a:gd name="connsiteY101" fmla="*/ 2047 h 10000"/>
              <a:gd name="connsiteX102" fmla="*/ 131 w 10000"/>
              <a:gd name="connsiteY102" fmla="*/ 1941 h 10000"/>
              <a:gd name="connsiteX103" fmla="*/ 95 w 10000"/>
              <a:gd name="connsiteY103" fmla="*/ 1830 h 10000"/>
              <a:gd name="connsiteX104" fmla="*/ 63 w 10000"/>
              <a:gd name="connsiteY104" fmla="*/ 1714 h 10000"/>
              <a:gd name="connsiteX105" fmla="*/ 36 w 10000"/>
              <a:gd name="connsiteY105" fmla="*/ 1593 h 10000"/>
              <a:gd name="connsiteX106" fmla="*/ 18 w 10000"/>
              <a:gd name="connsiteY106" fmla="*/ 1473 h 10000"/>
              <a:gd name="connsiteX107" fmla="*/ 5 w 10000"/>
              <a:gd name="connsiteY107" fmla="*/ 1352 h 10000"/>
              <a:gd name="connsiteX108" fmla="*/ 0 w 10000"/>
              <a:gd name="connsiteY108" fmla="*/ 1227 h 10000"/>
              <a:gd name="connsiteX109" fmla="*/ 0 w 10000"/>
              <a:gd name="connsiteY109" fmla="*/ 1098 h 10000"/>
              <a:gd name="connsiteX110" fmla="*/ 9 w 10000"/>
              <a:gd name="connsiteY110" fmla="*/ 968 h 10000"/>
              <a:gd name="connsiteX111" fmla="*/ 9 w 10000"/>
              <a:gd name="connsiteY111" fmla="*/ 968 h 10000"/>
              <a:gd name="connsiteX112" fmla="*/ 23 w 10000"/>
              <a:gd name="connsiteY112" fmla="*/ 848 h 10000"/>
              <a:gd name="connsiteX113" fmla="*/ 41 w 10000"/>
              <a:gd name="connsiteY113" fmla="*/ 727 h 10000"/>
              <a:gd name="connsiteX114" fmla="*/ 68 w 10000"/>
              <a:gd name="connsiteY114" fmla="*/ 607 h 10000"/>
              <a:gd name="connsiteX115" fmla="*/ 95 w 10000"/>
              <a:gd name="connsiteY115" fmla="*/ 491 h 10000"/>
              <a:gd name="connsiteX116" fmla="*/ 131 w 10000"/>
              <a:gd name="connsiteY116" fmla="*/ 375 h 10000"/>
              <a:gd name="connsiteX117" fmla="*/ 171 w 10000"/>
              <a:gd name="connsiteY117" fmla="*/ 259 h 10000"/>
              <a:gd name="connsiteX118" fmla="*/ 212 w 10000"/>
              <a:gd name="connsiteY118" fmla="*/ 148 h 10000"/>
              <a:gd name="connsiteX119" fmla="*/ 266 w 10000"/>
              <a:gd name="connsiteY119" fmla="*/ 37 h 10000"/>
              <a:gd name="connsiteX120" fmla="*/ 266 w 10000"/>
              <a:gd name="connsiteY120" fmla="*/ 37 h 10000"/>
              <a:gd name="connsiteX121" fmla="*/ 275 w 10000"/>
              <a:gd name="connsiteY121" fmla="*/ 0 h 10000"/>
              <a:gd name="connsiteX122" fmla="*/ 275 w 10000"/>
              <a:gd name="connsiteY122" fmla="*/ 0 h 10000"/>
              <a:gd name="connsiteX0" fmla="*/ 275 w 10000"/>
              <a:gd name="connsiteY0" fmla="*/ 0 h 10000"/>
              <a:gd name="connsiteX1" fmla="*/ 275 w 10000"/>
              <a:gd name="connsiteY1" fmla="*/ 0 h 10000"/>
              <a:gd name="connsiteX2" fmla="*/ 10000 w 10000"/>
              <a:gd name="connsiteY2" fmla="*/ 0 h 10000"/>
              <a:gd name="connsiteX3" fmla="*/ 10000 w 10000"/>
              <a:gd name="connsiteY3" fmla="*/ 0 h 10000"/>
              <a:gd name="connsiteX4" fmla="*/ 10000 w 10000"/>
              <a:gd name="connsiteY4" fmla="*/ 74 h 10000"/>
              <a:gd name="connsiteX5" fmla="*/ 10000 w 10000"/>
              <a:gd name="connsiteY5" fmla="*/ 74 h 10000"/>
              <a:gd name="connsiteX6" fmla="*/ 10000 w 10000"/>
              <a:gd name="connsiteY6" fmla="*/ 9893 h 10000"/>
              <a:gd name="connsiteX7" fmla="*/ 10000 w 10000"/>
              <a:gd name="connsiteY7" fmla="*/ 9893 h 10000"/>
              <a:gd name="connsiteX8" fmla="*/ 10000 w 10000"/>
              <a:gd name="connsiteY8" fmla="*/ 9940 h 10000"/>
              <a:gd name="connsiteX9" fmla="*/ 10000 w 10000"/>
              <a:gd name="connsiteY9" fmla="*/ 9940 h 10000"/>
              <a:gd name="connsiteX10" fmla="*/ 10000 w 10000"/>
              <a:gd name="connsiteY10" fmla="*/ 9958 h 10000"/>
              <a:gd name="connsiteX11" fmla="*/ 9991 w 10000"/>
              <a:gd name="connsiteY11" fmla="*/ 9972 h 10000"/>
              <a:gd name="connsiteX12" fmla="*/ 9982 w 10000"/>
              <a:gd name="connsiteY12" fmla="*/ 9981 h 10000"/>
              <a:gd name="connsiteX13" fmla="*/ 9959 w 10000"/>
              <a:gd name="connsiteY13" fmla="*/ 9991 h 10000"/>
              <a:gd name="connsiteX14" fmla="*/ 9959 w 10000"/>
              <a:gd name="connsiteY14" fmla="*/ 9991 h 10000"/>
              <a:gd name="connsiteX15" fmla="*/ 9905 w 10000"/>
              <a:gd name="connsiteY15" fmla="*/ 9995 h 10000"/>
              <a:gd name="connsiteX16" fmla="*/ 9847 w 10000"/>
              <a:gd name="connsiteY16" fmla="*/ 10000 h 10000"/>
              <a:gd name="connsiteX17" fmla="*/ 9734 w 10000"/>
              <a:gd name="connsiteY17" fmla="*/ 10000 h 10000"/>
              <a:gd name="connsiteX18" fmla="*/ 9626 w 10000"/>
              <a:gd name="connsiteY18" fmla="*/ 9995 h 10000"/>
              <a:gd name="connsiteX19" fmla="*/ 9514 w 10000"/>
              <a:gd name="connsiteY19" fmla="*/ 9981 h 10000"/>
              <a:gd name="connsiteX20" fmla="*/ 9514 w 10000"/>
              <a:gd name="connsiteY20" fmla="*/ 9981 h 10000"/>
              <a:gd name="connsiteX21" fmla="*/ 9397 w 10000"/>
              <a:gd name="connsiteY21" fmla="*/ 9963 h 10000"/>
              <a:gd name="connsiteX22" fmla="*/ 9284 w 10000"/>
              <a:gd name="connsiteY22" fmla="*/ 9944 h 10000"/>
              <a:gd name="connsiteX23" fmla="*/ 9172 w 10000"/>
              <a:gd name="connsiteY23" fmla="*/ 9917 h 10000"/>
              <a:gd name="connsiteX24" fmla="*/ 9059 w 10000"/>
              <a:gd name="connsiteY24" fmla="*/ 9889 h 10000"/>
              <a:gd name="connsiteX25" fmla="*/ 8951 w 10000"/>
              <a:gd name="connsiteY25" fmla="*/ 9856 h 10000"/>
              <a:gd name="connsiteX26" fmla="*/ 8839 w 10000"/>
              <a:gd name="connsiteY26" fmla="*/ 9819 h 10000"/>
              <a:gd name="connsiteX27" fmla="*/ 8623 w 10000"/>
              <a:gd name="connsiteY27" fmla="*/ 9741 h 10000"/>
              <a:gd name="connsiteX28" fmla="*/ 8623 w 10000"/>
              <a:gd name="connsiteY28" fmla="*/ 9741 h 10000"/>
              <a:gd name="connsiteX29" fmla="*/ 8416 w 10000"/>
              <a:gd name="connsiteY29" fmla="*/ 9657 h 10000"/>
              <a:gd name="connsiteX30" fmla="*/ 7052 w 10000"/>
              <a:gd name="connsiteY30" fmla="*/ 8902 h 10000"/>
              <a:gd name="connsiteX31" fmla="*/ 6805 w 10000"/>
              <a:gd name="connsiteY31" fmla="*/ 8736 h 10000"/>
              <a:gd name="connsiteX32" fmla="*/ 6562 w 10000"/>
              <a:gd name="connsiteY32" fmla="*/ 8564 h 10000"/>
              <a:gd name="connsiteX33" fmla="*/ 6319 w 10000"/>
              <a:gd name="connsiteY33" fmla="*/ 8388 h 10000"/>
              <a:gd name="connsiteX34" fmla="*/ 6085 w 10000"/>
              <a:gd name="connsiteY34" fmla="*/ 8208 h 10000"/>
              <a:gd name="connsiteX35" fmla="*/ 5851 w 10000"/>
              <a:gd name="connsiteY35" fmla="*/ 8022 h 10000"/>
              <a:gd name="connsiteX36" fmla="*/ 5621 w 10000"/>
              <a:gd name="connsiteY36" fmla="*/ 7832 h 10000"/>
              <a:gd name="connsiteX37" fmla="*/ 5392 w 10000"/>
              <a:gd name="connsiteY37" fmla="*/ 7642 h 10000"/>
              <a:gd name="connsiteX38" fmla="*/ 5167 w 10000"/>
              <a:gd name="connsiteY38" fmla="*/ 7443 h 10000"/>
              <a:gd name="connsiteX39" fmla="*/ 5167 w 10000"/>
              <a:gd name="connsiteY39" fmla="*/ 7443 h 10000"/>
              <a:gd name="connsiteX40" fmla="*/ 4905 w 10000"/>
              <a:gd name="connsiteY40" fmla="*/ 7216 h 10000"/>
              <a:gd name="connsiteX41" fmla="*/ 4905 w 10000"/>
              <a:gd name="connsiteY41" fmla="*/ 7216 h 10000"/>
              <a:gd name="connsiteX42" fmla="*/ 4995 w 10000"/>
              <a:gd name="connsiteY42" fmla="*/ 7040 h 10000"/>
              <a:gd name="connsiteX43" fmla="*/ 5077 w 10000"/>
              <a:gd name="connsiteY43" fmla="*/ 6864 h 10000"/>
              <a:gd name="connsiteX44" fmla="*/ 5077 w 10000"/>
              <a:gd name="connsiteY44" fmla="*/ 6864 h 10000"/>
              <a:gd name="connsiteX45" fmla="*/ 5113 w 10000"/>
              <a:gd name="connsiteY45" fmla="*/ 6781 h 10000"/>
              <a:gd name="connsiteX46" fmla="*/ 5144 w 10000"/>
              <a:gd name="connsiteY46" fmla="*/ 6693 h 10000"/>
              <a:gd name="connsiteX47" fmla="*/ 5176 w 10000"/>
              <a:gd name="connsiteY47" fmla="*/ 6605 h 10000"/>
              <a:gd name="connsiteX48" fmla="*/ 5203 w 10000"/>
              <a:gd name="connsiteY48" fmla="*/ 6517 h 10000"/>
              <a:gd name="connsiteX49" fmla="*/ 5225 w 10000"/>
              <a:gd name="connsiteY49" fmla="*/ 6424 h 10000"/>
              <a:gd name="connsiteX50" fmla="*/ 5243 w 10000"/>
              <a:gd name="connsiteY50" fmla="*/ 6336 h 10000"/>
              <a:gd name="connsiteX51" fmla="*/ 5252 w 10000"/>
              <a:gd name="connsiteY51" fmla="*/ 6244 h 10000"/>
              <a:gd name="connsiteX52" fmla="*/ 5261 w 10000"/>
              <a:gd name="connsiteY52" fmla="*/ 6146 h 10000"/>
              <a:gd name="connsiteX53" fmla="*/ 5261 w 10000"/>
              <a:gd name="connsiteY53" fmla="*/ 6146 h 10000"/>
              <a:gd name="connsiteX54" fmla="*/ 5266 w 10000"/>
              <a:gd name="connsiteY54" fmla="*/ 6040 h 10000"/>
              <a:gd name="connsiteX55" fmla="*/ 5257 w 10000"/>
              <a:gd name="connsiteY55" fmla="*/ 5933 h 10000"/>
              <a:gd name="connsiteX56" fmla="*/ 5243 w 10000"/>
              <a:gd name="connsiteY56" fmla="*/ 5831 h 10000"/>
              <a:gd name="connsiteX57" fmla="*/ 5221 w 10000"/>
              <a:gd name="connsiteY57" fmla="*/ 5730 h 10000"/>
              <a:gd name="connsiteX58" fmla="*/ 5189 w 10000"/>
              <a:gd name="connsiteY58" fmla="*/ 5632 h 10000"/>
              <a:gd name="connsiteX59" fmla="*/ 5149 w 10000"/>
              <a:gd name="connsiteY59" fmla="*/ 5535 h 10000"/>
              <a:gd name="connsiteX60" fmla="*/ 5099 w 10000"/>
              <a:gd name="connsiteY60" fmla="*/ 5442 h 10000"/>
              <a:gd name="connsiteX61" fmla="*/ 5045 w 10000"/>
              <a:gd name="connsiteY61" fmla="*/ 5350 h 10000"/>
              <a:gd name="connsiteX62" fmla="*/ 5045 w 10000"/>
              <a:gd name="connsiteY62" fmla="*/ 5350 h 10000"/>
              <a:gd name="connsiteX63" fmla="*/ 4986 w 10000"/>
              <a:gd name="connsiteY63" fmla="*/ 5266 h 10000"/>
              <a:gd name="connsiteX64" fmla="*/ 4923 w 10000"/>
              <a:gd name="connsiteY64" fmla="*/ 5183 h 10000"/>
              <a:gd name="connsiteX65" fmla="*/ 4856 w 10000"/>
              <a:gd name="connsiteY65" fmla="*/ 5109 h 10000"/>
              <a:gd name="connsiteX66" fmla="*/ 4784 w 10000"/>
              <a:gd name="connsiteY66" fmla="*/ 5035 h 10000"/>
              <a:gd name="connsiteX67" fmla="*/ 4707 w 10000"/>
              <a:gd name="connsiteY67" fmla="*/ 4965 h 10000"/>
              <a:gd name="connsiteX68" fmla="*/ 4631 w 10000"/>
              <a:gd name="connsiteY68" fmla="*/ 4900 h 10000"/>
              <a:gd name="connsiteX69" fmla="*/ 4550 w 10000"/>
              <a:gd name="connsiteY69" fmla="*/ 4836 h 10000"/>
              <a:gd name="connsiteX70" fmla="*/ 4469 w 10000"/>
              <a:gd name="connsiteY70" fmla="*/ 4775 h 10000"/>
              <a:gd name="connsiteX71" fmla="*/ 4469 w 10000"/>
              <a:gd name="connsiteY71" fmla="*/ 4775 h 10000"/>
              <a:gd name="connsiteX72" fmla="*/ 4347 w 10000"/>
              <a:gd name="connsiteY72" fmla="*/ 4687 h 10000"/>
              <a:gd name="connsiteX73" fmla="*/ 4226 w 10000"/>
              <a:gd name="connsiteY73" fmla="*/ 4609 h 10000"/>
              <a:gd name="connsiteX74" fmla="*/ 4104 w 10000"/>
              <a:gd name="connsiteY74" fmla="*/ 4530 h 10000"/>
              <a:gd name="connsiteX75" fmla="*/ 3978 w 10000"/>
              <a:gd name="connsiteY75" fmla="*/ 4456 h 10000"/>
              <a:gd name="connsiteX76" fmla="*/ 3852 w 10000"/>
              <a:gd name="connsiteY76" fmla="*/ 4386 h 10000"/>
              <a:gd name="connsiteX77" fmla="*/ 3722 w 10000"/>
              <a:gd name="connsiteY77" fmla="*/ 4317 h 10000"/>
              <a:gd name="connsiteX78" fmla="*/ 3591 w 10000"/>
              <a:gd name="connsiteY78" fmla="*/ 4252 h 10000"/>
              <a:gd name="connsiteX79" fmla="*/ 3461 w 10000"/>
              <a:gd name="connsiteY79" fmla="*/ 4187 h 10000"/>
              <a:gd name="connsiteX80" fmla="*/ 3461 w 10000"/>
              <a:gd name="connsiteY80" fmla="*/ 4187 h 10000"/>
              <a:gd name="connsiteX81" fmla="*/ 3029 w 10000"/>
              <a:gd name="connsiteY81" fmla="*/ 3993 h 10000"/>
              <a:gd name="connsiteX82" fmla="*/ 2601 w 10000"/>
              <a:gd name="connsiteY82" fmla="*/ 3798 h 10000"/>
              <a:gd name="connsiteX83" fmla="*/ 1742 w 10000"/>
              <a:gd name="connsiteY83" fmla="*/ 3414 h 10000"/>
              <a:gd name="connsiteX84" fmla="*/ 1742 w 10000"/>
              <a:gd name="connsiteY84" fmla="*/ 3414 h 10000"/>
              <a:gd name="connsiteX85" fmla="*/ 1598 w 10000"/>
              <a:gd name="connsiteY85" fmla="*/ 3349 h 10000"/>
              <a:gd name="connsiteX86" fmla="*/ 1454 w 10000"/>
              <a:gd name="connsiteY86" fmla="*/ 3279 h 10000"/>
              <a:gd name="connsiteX87" fmla="*/ 1314 w 10000"/>
              <a:gd name="connsiteY87" fmla="*/ 3205 h 10000"/>
              <a:gd name="connsiteX88" fmla="*/ 1179 w 10000"/>
              <a:gd name="connsiteY88" fmla="*/ 3126 h 10000"/>
              <a:gd name="connsiteX89" fmla="*/ 1049 w 10000"/>
              <a:gd name="connsiteY89" fmla="*/ 3038 h 10000"/>
              <a:gd name="connsiteX90" fmla="*/ 923 w 10000"/>
              <a:gd name="connsiteY90" fmla="*/ 2946 h 10000"/>
              <a:gd name="connsiteX91" fmla="*/ 797 w 10000"/>
              <a:gd name="connsiteY91" fmla="*/ 2849 h 10000"/>
              <a:gd name="connsiteX92" fmla="*/ 680 w 10000"/>
              <a:gd name="connsiteY92" fmla="*/ 2742 h 10000"/>
              <a:gd name="connsiteX93" fmla="*/ 680 w 10000"/>
              <a:gd name="connsiteY93" fmla="*/ 2742 h 10000"/>
              <a:gd name="connsiteX94" fmla="*/ 590 w 10000"/>
              <a:gd name="connsiteY94" fmla="*/ 2649 h 10000"/>
              <a:gd name="connsiteX95" fmla="*/ 504 w 10000"/>
              <a:gd name="connsiteY95" fmla="*/ 2557 h 10000"/>
              <a:gd name="connsiteX96" fmla="*/ 423 w 10000"/>
              <a:gd name="connsiteY96" fmla="*/ 2459 h 10000"/>
              <a:gd name="connsiteX97" fmla="*/ 356 w 10000"/>
              <a:gd name="connsiteY97" fmla="*/ 2362 h 10000"/>
              <a:gd name="connsiteX98" fmla="*/ 288 w 10000"/>
              <a:gd name="connsiteY98" fmla="*/ 2260 h 10000"/>
              <a:gd name="connsiteX99" fmla="*/ 230 w 10000"/>
              <a:gd name="connsiteY99" fmla="*/ 2154 h 10000"/>
              <a:gd name="connsiteX100" fmla="*/ 180 w 10000"/>
              <a:gd name="connsiteY100" fmla="*/ 2047 h 10000"/>
              <a:gd name="connsiteX101" fmla="*/ 131 w 10000"/>
              <a:gd name="connsiteY101" fmla="*/ 1941 h 10000"/>
              <a:gd name="connsiteX102" fmla="*/ 95 w 10000"/>
              <a:gd name="connsiteY102" fmla="*/ 1830 h 10000"/>
              <a:gd name="connsiteX103" fmla="*/ 63 w 10000"/>
              <a:gd name="connsiteY103" fmla="*/ 1714 h 10000"/>
              <a:gd name="connsiteX104" fmla="*/ 36 w 10000"/>
              <a:gd name="connsiteY104" fmla="*/ 1593 h 10000"/>
              <a:gd name="connsiteX105" fmla="*/ 18 w 10000"/>
              <a:gd name="connsiteY105" fmla="*/ 1473 h 10000"/>
              <a:gd name="connsiteX106" fmla="*/ 5 w 10000"/>
              <a:gd name="connsiteY106" fmla="*/ 1352 h 10000"/>
              <a:gd name="connsiteX107" fmla="*/ 0 w 10000"/>
              <a:gd name="connsiteY107" fmla="*/ 1227 h 10000"/>
              <a:gd name="connsiteX108" fmla="*/ 0 w 10000"/>
              <a:gd name="connsiteY108" fmla="*/ 1098 h 10000"/>
              <a:gd name="connsiteX109" fmla="*/ 9 w 10000"/>
              <a:gd name="connsiteY109" fmla="*/ 968 h 10000"/>
              <a:gd name="connsiteX110" fmla="*/ 9 w 10000"/>
              <a:gd name="connsiteY110" fmla="*/ 968 h 10000"/>
              <a:gd name="connsiteX111" fmla="*/ 23 w 10000"/>
              <a:gd name="connsiteY111" fmla="*/ 848 h 10000"/>
              <a:gd name="connsiteX112" fmla="*/ 41 w 10000"/>
              <a:gd name="connsiteY112" fmla="*/ 727 h 10000"/>
              <a:gd name="connsiteX113" fmla="*/ 68 w 10000"/>
              <a:gd name="connsiteY113" fmla="*/ 607 h 10000"/>
              <a:gd name="connsiteX114" fmla="*/ 95 w 10000"/>
              <a:gd name="connsiteY114" fmla="*/ 491 h 10000"/>
              <a:gd name="connsiteX115" fmla="*/ 131 w 10000"/>
              <a:gd name="connsiteY115" fmla="*/ 375 h 10000"/>
              <a:gd name="connsiteX116" fmla="*/ 171 w 10000"/>
              <a:gd name="connsiteY116" fmla="*/ 259 h 10000"/>
              <a:gd name="connsiteX117" fmla="*/ 212 w 10000"/>
              <a:gd name="connsiteY117" fmla="*/ 148 h 10000"/>
              <a:gd name="connsiteX118" fmla="*/ 266 w 10000"/>
              <a:gd name="connsiteY118" fmla="*/ 37 h 10000"/>
              <a:gd name="connsiteX119" fmla="*/ 266 w 10000"/>
              <a:gd name="connsiteY119" fmla="*/ 37 h 10000"/>
              <a:gd name="connsiteX120" fmla="*/ 275 w 10000"/>
              <a:gd name="connsiteY120" fmla="*/ 0 h 10000"/>
              <a:gd name="connsiteX121" fmla="*/ 275 w 10000"/>
              <a:gd name="connsiteY121" fmla="*/ 0 h 10000"/>
              <a:gd name="connsiteX0" fmla="*/ 275 w 10000"/>
              <a:gd name="connsiteY0" fmla="*/ 0 h 10000"/>
              <a:gd name="connsiteX1" fmla="*/ 275 w 10000"/>
              <a:gd name="connsiteY1" fmla="*/ 0 h 10000"/>
              <a:gd name="connsiteX2" fmla="*/ 10000 w 10000"/>
              <a:gd name="connsiteY2" fmla="*/ 0 h 10000"/>
              <a:gd name="connsiteX3" fmla="*/ 10000 w 10000"/>
              <a:gd name="connsiteY3" fmla="*/ 0 h 10000"/>
              <a:gd name="connsiteX4" fmla="*/ 10000 w 10000"/>
              <a:gd name="connsiteY4" fmla="*/ 74 h 10000"/>
              <a:gd name="connsiteX5" fmla="*/ 10000 w 10000"/>
              <a:gd name="connsiteY5" fmla="*/ 74 h 10000"/>
              <a:gd name="connsiteX6" fmla="*/ 10000 w 10000"/>
              <a:gd name="connsiteY6" fmla="*/ 9893 h 10000"/>
              <a:gd name="connsiteX7" fmla="*/ 10000 w 10000"/>
              <a:gd name="connsiteY7" fmla="*/ 9893 h 10000"/>
              <a:gd name="connsiteX8" fmla="*/ 10000 w 10000"/>
              <a:gd name="connsiteY8" fmla="*/ 9940 h 10000"/>
              <a:gd name="connsiteX9" fmla="*/ 10000 w 10000"/>
              <a:gd name="connsiteY9" fmla="*/ 9940 h 10000"/>
              <a:gd name="connsiteX10" fmla="*/ 10000 w 10000"/>
              <a:gd name="connsiteY10" fmla="*/ 9958 h 10000"/>
              <a:gd name="connsiteX11" fmla="*/ 9991 w 10000"/>
              <a:gd name="connsiteY11" fmla="*/ 9972 h 10000"/>
              <a:gd name="connsiteX12" fmla="*/ 9982 w 10000"/>
              <a:gd name="connsiteY12" fmla="*/ 9981 h 10000"/>
              <a:gd name="connsiteX13" fmla="*/ 9959 w 10000"/>
              <a:gd name="connsiteY13" fmla="*/ 9991 h 10000"/>
              <a:gd name="connsiteX14" fmla="*/ 9959 w 10000"/>
              <a:gd name="connsiteY14" fmla="*/ 9991 h 10000"/>
              <a:gd name="connsiteX15" fmla="*/ 9905 w 10000"/>
              <a:gd name="connsiteY15" fmla="*/ 9995 h 10000"/>
              <a:gd name="connsiteX16" fmla="*/ 9847 w 10000"/>
              <a:gd name="connsiteY16" fmla="*/ 10000 h 10000"/>
              <a:gd name="connsiteX17" fmla="*/ 9734 w 10000"/>
              <a:gd name="connsiteY17" fmla="*/ 10000 h 10000"/>
              <a:gd name="connsiteX18" fmla="*/ 9626 w 10000"/>
              <a:gd name="connsiteY18" fmla="*/ 9995 h 10000"/>
              <a:gd name="connsiteX19" fmla="*/ 9514 w 10000"/>
              <a:gd name="connsiteY19" fmla="*/ 9981 h 10000"/>
              <a:gd name="connsiteX20" fmla="*/ 9514 w 10000"/>
              <a:gd name="connsiteY20" fmla="*/ 9981 h 10000"/>
              <a:gd name="connsiteX21" fmla="*/ 9397 w 10000"/>
              <a:gd name="connsiteY21" fmla="*/ 9963 h 10000"/>
              <a:gd name="connsiteX22" fmla="*/ 9284 w 10000"/>
              <a:gd name="connsiteY22" fmla="*/ 9944 h 10000"/>
              <a:gd name="connsiteX23" fmla="*/ 9172 w 10000"/>
              <a:gd name="connsiteY23" fmla="*/ 9917 h 10000"/>
              <a:gd name="connsiteX24" fmla="*/ 9059 w 10000"/>
              <a:gd name="connsiteY24" fmla="*/ 9889 h 10000"/>
              <a:gd name="connsiteX25" fmla="*/ 8951 w 10000"/>
              <a:gd name="connsiteY25" fmla="*/ 9856 h 10000"/>
              <a:gd name="connsiteX26" fmla="*/ 8839 w 10000"/>
              <a:gd name="connsiteY26" fmla="*/ 9819 h 10000"/>
              <a:gd name="connsiteX27" fmla="*/ 8623 w 10000"/>
              <a:gd name="connsiteY27" fmla="*/ 9741 h 10000"/>
              <a:gd name="connsiteX28" fmla="*/ 8623 w 10000"/>
              <a:gd name="connsiteY28" fmla="*/ 9741 h 10000"/>
              <a:gd name="connsiteX29" fmla="*/ 7052 w 10000"/>
              <a:gd name="connsiteY29" fmla="*/ 8902 h 10000"/>
              <a:gd name="connsiteX30" fmla="*/ 6805 w 10000"/>
              <a:gd name="connsiteY30" fmla="*/ 8736 h 10000"/>
              <a:gd name="connsiteX31" fmla="*/ 6562 w 10000"/>
              <a:gd name="connsiteY31" fmla="*/ 8564 h 10000"/>
              <a:gd name="connsiteX32" fmla="*/ 6319 w 10000"/>
              <a:gd name="connsiteY32" fmla="*/ 8388 h 10000"/>
              <a:gd name="connsiteX33" fmla="*/ 6085 w 10000"/>
              <a:gd name="connsiteY33" fmla="*/ 8208 h 10000"/>
              <a:gd name="connsiteX34" fmla="*/ 5851 w 10000"/>
              <a:gd name="connsiteY34" fmla="*/ 8022 h 10000"/>
              <a:gd name="connsiteX35" fmla="*/ 5621 w 10000"/>
              <a:gd name="connsiteY35" fmla="*/ 7832 h 10000"/>
              <a:gd name="connsiteX36" fmla="*/ 5392 w 10000"/>
              <a:gd name="connsiteY36" fmla="*/ 7642 h 10000"/>
              <a:gd name="connsiteX37" fmla="*/ 5167 w 10000"/>
              <a:gd name="connsiteY37" fmla="*/ 7443 h 10000"/>
              <a:gd name="connsiteX38" fmla="*/ 5167 w 10000"/>
              <a:gd name="connsiteY38" fmla="*/ 7443 h 10000"/>
              <a:gd name="connsiteX39" fmla="*/ 4905 w 10000"/>
              <a:gd name="connsiteY39" fmla="*/ 7216 h 10000"/>
              <a:gd name="connsiteX40" fmla="*/ 4905 w 10000"/>
              <a:gd name="connsiteY40" fmla="*/ 7216 h 10000"/>
              <a:gd name="connsiteX41" fmla="*/ 4995 w 10000"/>
              <a:gd name="connsiteY41" fmla="*/ 7040 h 10000"/>
              <a:gd name="connsiteX42" fmla="*/ 5077 w 10000"/>
              <a:gd name="connsiteY42" fmla="*/ 6864 h 10000"/>
              <a:gd name="connsiteX43" fmla="*/ 5077 w 10000"/>
              <a:gd name="connsiteY43" fmla="*/ 6864 h 10000"/>
              <a:gd name="connsiteX44" fmla="*/ 5113 w 10000"/>
              <a:gd name="connsiteY44" fmla="*/ 6781 h 10000"/>
              <a:gd name="connsiteX45" fmla="*/ 5144 w 10000"/>
              <a:gd name="connsiteY45" fmla="*/ 6693 h 10000"/>
              <a:gd name="connsiteX46" fmla="*/ 5176 w 10000"/>
              <a:gd name="connsiteY46" fmla="*/ 6605 h 10000"/>
              <a:gd name="connsiteX47" fmla="*/ 5203 w 10000"/>
              <a:gd name="connsiteY47" fmla="*/ 6517 h 10000"/>
              <a:gd name="connsiteX48" fmla="*/ 5225 w 10000"/>
              <a:gd name="connsiteY48" fmla="*/ 6424 h 10000"/>
              <a:gd name="connsiteX49" fmla="*/ 5243 w 10000"/>
              <a:gd name="connsiteY49" fmla="*/ 6336 h 10000"/>
              <a:gd name="connsiteX50" fmla="*/ 5252 w 10000"/>
              <a:gd name="connsiteY50" fmla="*/ 6244 h 10000"/>
              <a:gd name="connsiteX51" fmla="*/ 5261 w 10000"/>
              <a:gd name="connsiteY51" fmla="*/ 6146 h 10000"/>
              <a:gd name="connsiteX52" fmla="*/ 5261 w 10000"/>
              <a:gd name="connsiteY52" fmla="*/ 6146 h 10000"/>
              <a:gd name="connsiteX53" fmla="*/ 5266 w 10000"/>
              <a:gd name="connsiteY53" fmla="*/ 6040 h 10000"/>
              <a:gd name="connsiteX54" fmla="*/ 5257 w 10000"/>
              <a:gd name="connsiteY54" fmla="*/ 5933 h 10000"/>
              <a:gd name="connsiteX55" fmla="*/ 5243 w 10000"/>
              <a:gd name="connsiteY55" fmla="*/ 5831 h 10000"/>
              <a:gd name="connsiteX56" fmla="*/ 5221 w 10000"/>
              <a:gd name="connsiteY56" fmla="*/ 5730 h 10000"/>
              <a:gd name="connsiteX57" fmla="*/ 5189 w 10000"/>
              <a:gd name="connsiteY57" fmla="*/ 5632 h 10000"/>
              <a:gd name="connsiteX58" fmla="*/ 5149 w 10000"/>
              <a:gd name="connsiteY58" fmla="*/ 5535 h 10000"/>
              <a:gd name="connsiteX59" fmla="*/ 5099 w 10000"/>
              <a:gd name="connsiteY59" fmla="*/ 5442 h 10000"/>
              <a:gd name="connsiteX60" fmla="*/ 5045 w 10000"/>
              <a:gd name="connsiteY60" fmla="*/ 5350 h 10000"/>
              <a:gd name="connsiteX61" fmla="*/ 5045 w 10000"/>
              <a:gd name="connsiteY61" fmla="*/ 5350 h 10000"/>
              <a:gd name="connsiteX62" fmla="*/ 4986 w 10000"/>
              <a:gd name="connsiteY62" fmla="*/ 5266 h 10000"/>
              <a:gd name="connsiteX63" fmla="*/ 4923 w 10000"/>
              <a:gd name="connsiteY63" fmla="*/ 5183 h 10000"/>
              <a:gd name="connsiteX64" fmla="*/ 4856 w 10000"/>
              <a:gd name="connsiteY64" fmla="*/ 5109 h 10000"/>
              <a:gd name="connsiteX65" fmla="*/ 4784 w 10000"/>
              <a:gd name="connsiteY65" fmla="*/ 5035 h 10000"/>
              <a:gd name="connsiteX66" fmla="*/ 4707 w 10000"/>
              <a:gd name="connsiteY66" fmla="*/ 4965 h 10000"/>
              <a:gd name="connsiteX67" fmla="*/ 4631 w 10000"/>
              <a:gd name="connsiteY67" fmla="*/ 4900 h 10000"/>
              <a:gd name="connsiteX68" fmla="*/ 4550 w 10000"/>
              <a:gd name="connsiteY68" fmla="*/ 4836 h 10000"/>
              <a:gd name="connsiteX69" fmla="*/ 4469 w 10000"/>
              <a:gd name="connsiteY69" fmla="*/ 4775 h 10000"/>
              <a:gd name="connsiteX70" fmla="*/ 4469 w 10000"/>
              <a:gd name="connsiteY70" fmla="*/ 4775 h 10000"/>
              <a:gd name="connsiteX71" fmla="*/ 4347 w 10000"/>
              <a:gd name="connsiteY71" fmla="*/ 4687 h 10000"/>
              <a:gd name="connsiteX72" fmla="*/ 4226 w 10000"/>
              <a:gd name="connsiteY72" fmla="*/ 4609 h 10000"/>
              <a:gd name="connsiteX73" fmla="*/ 4104 w 10000"/>
              <a:gd name="connsiteY73" fmla="*/ 4530 h 10000"/>
              <a:gd name="connsiteX74" fmla="*/ 3978 w 10000"/>
              <a:gd name="connsiteY74" fmla="*/ 4456 h 10000"/>
              <a:gd name="connsiteX75" fmla="*/ 3852 w 10000"/>
              <a:gd name="connsiteY75" fmla="*/ 4386 h 10000"/>
              <a:gd name="connsiteX76" fmla="*/ 3722 w 10000"/>
              <a:gd name="connsiteY76" fmla="*/ 4317 h 10000"/>
              <a:gd name="connsiteX77" fmla="*/ 3591 w 10000"/>
              <a:gd name="connsiteY77" fmla="*/ 4252 h 10000"/>
              <a:gd name="connsiteX78" fmla="*/ 3461 w 10000"/>
              <a:gd name="connsiteY78" fmla="*/ 4187 h 10000"/>
              <a:gd name="connsiteX79" fmla="*/ 3461 w 10000"/>
              <a:gd name="connsiteY79" fmla="*/ 4187 h 10000"/>
              <a:gd name="connsiteX80" fmla="*/ 3029 w 10000"/>
              <a:gd name="connsiteY80" fmla="*/ 3993 h 10000"/>
              <a:gd name="connsiteX81" fmla="*/ 2601 w 10000"/>
              <a:gd name="connsiteY81" fmla="*/ 3798 h 10000"/>
              <a:gd name="connsiteX82" fmla="*/ 1742 w 10000"/>
              <a:gd name="connsiteY82" fmla="*/ 3414 h 10000"/>
              <a:gd name="connsiteX83" fmla="*/ 1742 w 10000"/>
              <a:gd name="connsiteY83" fmla="*/ 3414 h 10000"/>
              <a:gd name="connsiteX84" fmla="*/ 1598 w 10000"/>
              <a:gd name="connsiteY84" fmla="*/ 3349 h 10000"/>
              <a:gd name="connsiteX85" fmla="*/ 1454 w 10000"/>
              <a:gd name="connsiteY85" fmla="*/ 3279 h 10000"/>
              <a:gd name="connsiteX86" fmla="*/ 1314 w 10000"/>
              <a:gd name="connsiteY86" fmla="*/ 3205 h 10000"/>
              <a:gd name="connsiteX87" fmla="*/ 1179 w 10000"/>
              <a:gd name="connsiteY87" fmla="*/ 3126 h 10000"/>
              <a:gd name="connsiteX88" fmla="*/ 1049 w 10000"/>
              <a:gd name="connsiteY88" fmla="*/ 3038 h 10000"/>
              <a:gd name="connsiteX89" fmla="*/ 923 w 10000"/>
              <a:gd name="connsiteY89" fmla="*/ 2946 h 10000"/>
              <a:gd name="connsiteX90" fmla="*/ 797 w 10000"/>
              <a:gd name="connsiteY90" fmla="*/ 2849 h 10000"/>
              <a:gd name="connsiteX91" fmla="*/ 680 w 10000"/>
              <a:gd name="connsiteY91" fmla="*/ 2742 h 10000"/>
              <a:gd name="connsiteX92" fmla="*/ 680 w 10000"/>
              <a:gd name="connsiteY92" fmla="*/ 2742 h 10000"/>
              <a:gd name="connsiteX93" fmla="*/ 590 w 10000"/>
              <a:gd name="connsiteY93" fmla="*/ 2649 h 10000"/>
              <a:gd name="connsiteX94" fmla="*/ 504 w 10000"/>
              <a:gd name="connsiteY94" fmla="*/ 2557 h 10000"/>
              <a:gd name="connsiteX95" fmla="*/ 423 w 10000"/>
              <a:gd name="connsiteY95" fmla="*/ 2459 h 10000"/>
              <a:gd name="connsiteX96" fmla="*/ 356 w 10000"/>
              <a:gd name="connsiteY96" fmla="*/ 2362 h 10000"/>
              <a:gd name="connsiteX97" fmla="*/ 288 w 10000"/>
              <a:gd name="connsiteY97" fmla="*/ 2260 h 10000"/>
              <a:gd name="connsiteX98" fmla="*/ 230 w 10000"/>
              <a:gd name="connsiteY98" fmla="*/ 2154 h 10000"/>
              <a:gd name="connsiteX99" fmla="*/ 180 w 10000"/>
              <a:gd name="connsiteY99" fmla="*/ 2047 h 10000"/>
              <a:gd name="connsiteX100" fmla="*/ 131 w 10000"/>
              <a:gd name="connsiteY100" fmla="*/ 1941 h 10000"/>
              <a:gd name="connsiteX101" fmla="*/ 95 w 10000"/>
              <a:gd name="connsiteY101" fmla="*/ 1830 h 10000"/>
              <a:gd name="connsiteX102" fmla="*/ 63 w 10000"/>
              <a:gd name="connsiteY102" fmla="*/ 1714 h 10000"/>
              <a:gd name="connsiteX103" fmla="*/ 36 w 10000"/>
              <a:gd name="connsiteY103" fmla="*/ 1593 h 10000"/>
              <a:gd name="connsiteX104" fmla="*/ 18 w 10000"/>
              <a:gd name="connsiteY104" fmla="*/ 1473 h 10000"/>
              <a:gd name="connsiteX105" fmla="*/ 5 w 10000"/>
              <a:gd name="connsiteY105" fmla="*/ 1352 h 10000"/>
              <a:gd name="connsiteX106" fmla="*/ 0 w 10000"/>
              <a:gd name="connsiteY106" fmla="*/ 1227 h 10000"/>
              <a:gd name="connsiteX107" fmla="*/ 0 w 10000"/>
              <a:gd name="connsiteY107" fmla="*/ 1098 h 10000"/>
              <a:gd name="connsiteX108" fmla="*/ 9 w 10000"/>
              <a:gd name="connsiteY108" fmla="*/ 968 h 10000"/>
              <a:gd name="connsiteX109" fmla="*/ 9 w 10000"/>
              <a:gd name="connsiteY109" fmla="*/ 968 h 10000"/>
              <a:gd name="connsiteX110" fmla="*/ 23 w 10000"/>
              <a:gd name="connsiteY110" fmla="*/ 848 h 10000"/>
              <a:gd name="connsiteX111" fmla="*/ 41 w 10000"/>
              <a:gd name="connsiteY111" fmla="*/ 727 h 10000"/>
              <a:gd name="connsiteX112" fmla="*/ 68 w 10000"/>
              <a:gd name="connsiteY112" fmla="*/ 607 h 10000"/>
              <a:gd name="connsiteX113" fmla="*/ 95 w 10000"/>
              <a:gd name="connsiteY113" fmla="*/ 491 h 10000"/>
              <a:gd name="connsiteX114" fmla="*/ 131 w 10000"/>
              <a:gd name="connsiteY114" fmla="*/ 375 h 10000"/>
              <a:gd name="connsiteX115" fmla="*/ 171 w 10000"/>
              <a:gd name="connsiteY115" fmla="*/ 259 h 10000"/>
              <a:gd name="connsiteX116" fmla="*/ 212 w 10000"/>
              <a:gd name="connsiteY116" fmla="*/ 148 h 10000"/>
              <a:gd name="connsiteX117" fmla="*/ 266 w 10000"/>
              <a:gd name="connsiteY117" fmla="*/ 37 h 10000"/>
              <a:gd name="connsiteX118" fmla="*/ 266 w 10000"/>
              <a:gd name="connsiteY118" fmla="*/ 37 h 10000"/>
              <a:gd name="connsiteX119" fmla="*/ 275 w 10000"/>
              <a:gd name="connsiteY119" fmla="*/ 0 h 10000"/>
              <a:gd name="connsiteX120" fmla="*/ 275 w 10000"/>
              <a:gd name="connsiteY120" fmla="*/ 0 h 10000"/>
              <a:gd name="connsiteX0" fmla="*/ 275 w 10000"/>
              <a:gd name="connsiteY0" fmla="*/ 0 h 10000"/>
              <a:gd name="connsiteX1" fmla="*/ 275 w 10000"/>
              <a:gd name="connsiteY1" fmla="*/ 0 h 10000"/>
              <a:gd name="connsiteX2" fmla="*/ 10000 w 10000"/>
              <a:gd name="connsiteY2" fmla="*/ 0 h 10000"/>
              <a:gd name="connsiteX3" fmla="*/ 10000 w 10000"/>
              <a:gd name="connsiteY3" fmla="*/ 0 h 10000"/>
              <a:gd name="connsiteX4" fmla="*/ 10000 w 10000"/>
              <a:gd name="connsiteY4" fmla="*/ 74 h 10000"/>
              <a:gd name="connsiteX5" fmla="*/ 10000 w 10000"/>
              <a:gd name="connsiteY5" fmla="*/ 74 h 10000"/>
              <a:gd name="connsiteX6" fmla="*/ 10000 w 10000"/>
              <a:gd name="connsiteY6" fmla="*/ 9893 h 10000"/>
              <a:gd name="connsiteX7" fmla="*/ 10000 w 10000"/>
              <a:gd name="connsiteY7" fmla="*/ 9893 h 10000"/>
              <a:gd name="connsiteX8" fmla="*/ 10000 w 10000"/>
              <a:gd name="connsiteY8" fmla="*/ 9940 h 10000"/>
              <a:gd name="connsiteX9" fmla="*/ 10000 w 10000"/>
              <a:gd name="connsiteY9" fmla="*/ 9940 h 10000"/>
              <a:gd name="connsiteX10" fmla="*/ 10000 w 10000"/>
              <a:gd name="connsiteY10" fmla="*/ 9958 h 10000"/>
              <a:gd name="connsiteX11" fmla="*/ 9991 w 10000"/>
              <a:gd name="connsiteY11" fmla="*/ 9972 h 10000"/>
              <a:gd name="connsiteX12" fmla="*/ 9982 w 10000"/>
              <a:gd name="connsiteY12" fmla="*/ 9981 h 10000"/>
              <a:gd name="connsiteX13" fmla="*/ 9959 w 10000"/>
              <a:gd name="connsiteY13" fmla="*/ 9991 h 10000"/>
              <a:gd name="connsiteX14" fmla="*/ 9959 w 10000"/>
              <a:gd name="connsiteY14" fmla="*/ 9991 h 10000"/>
              <a:gd name="connsiteX15" fmla="*/ 9905 w 10000"/>
              <a:gd name="connsiteY15" fmla="*/ 9995 h 10000"/>
              <a:gd name="connsiteX16" fmla="*/ 9847 w 10000"/>
              <a:gd name="connsiteY16" fmla="*/ 10000 h 10000"/>
              <a:gd name="connsiteX17" fmla="*/ 9734 w 10000"/>
              <a:gd name="connsiteY17" fmla="*/ 10000 h 10000"/>
              <a:gd name="connsiteX18" fmla="*/ 9626 w 10000"/>
              <a:gd name="connsiteY18" fmla="*/ 9995 h 10000"/>
              <a:gd name="connsiteX19" fmla="*/ 9514 w 10000"/>
              <a:gd name="connsiteY19" fmla="*/ 9981 h 10000"/>
              <a:gd name="connsiteX20" fmla="*/ 9514 w 10000"/>
              <a:gd name="connsiteY20" fmla="*/ 9981 h 10000"/>
              <a:gd name="connsiteX21" fmla="*/ 9397 w 10000"/>
              <a:gd name="connsiteY21" fmla="*/ 9963 h 10000"/>
              <a:gd name="connsiteX22" fmla="*/ 9284 w 10000"/>
              <a:gd name="connsiteY22" fmla="*/ 9944 h 10000"/>
              <a:gd name="connsiteX23" fmla="*/ 9172 w 10000"/>
              <a:gd name="connsiteY23" fmla="*/ 9917 h 10000"/>
              <a:gd name="connsiteX24" fmla="*/ 9059 w 10000"/>
              <a:gd name="connsiteY24" fmla="*/ 9889 h 10000"/>
              <a:gd name="connsiteX25" fmla="*/ 8951 w 10000"/>
              <a:gd name="connsiteY25" fmla="*/ 9856 h 10000"/>
              <a:gd name="connsiteX26" fmla="*/ 8839 w 10000"/>
              <a:gd name="connsiteY26" fmla="*/ 9819 h 10000"/>
              <a:gd name="connsiteX27" fmla="*/ 8623 w 10000"/>
              <a:gd name="connsiteY27" fmla="*/ 9741 h 10000"/>
              <a:gd name="connsiteX28" fmla="*/ 7052 w 10000"/>
              <a:gd name="connsiteY28" fmla="*/ 8902 h 10000"/>
              <a:gd name="connsiteX29" fmla="*/ 6805 w 10000"/>
              <a:gd name="connsiteY29" fmla="*/ 8736 h 10000"/>
              <a:gd name="connsiteX30" fmla="*/ 6562 w 10000"/>
              <a:gd name="connsiteY30" fmla="*/ 8564 h 10000"/>
              <a:gd name="connsiteX31" fmla="*/ 6319 w 10000"/>
              <a:gd name="connsiteY31" fmla="*/ 8388 h 10000"/>
              <a:gd name="connsiteX32" fmla="*/ 6085 w 10000"/>
              <a:gd name="connsiteY32" fmla="*/ 8208 h 10000"/>
              <a:gd name="connsiteX33" fmla="*/ 5851 w 10000"/>
              <a:gd name="connsiteY33" fmla="*/ 8022 h 10000"/>
              <a:gd name="connsiteX34" fmla="*/ 5621 w 10000"/>
              <a:gd name="connsiteY34" fmla="*/ 7832 h 10000"/>
              <a:gd name="connsiteX35" fmla="*/ 5392 w 10000"/>
              <a:gd name="connsiteY35" fmla="*/ 7642 h 10000"/>
              <a:gd name="connsiteX36" fmla="*/ 5167 w 10000"/>
              <a:gd name="connsiteY36" fmla="*/ 7443 h 10000"/>
              <a:gd name="connsiteX37" fmla="*/ 5167 w 10000"/>
              <a:gd name="connsiteY37" fmla="*/ 7443 h 10000"/>
              <a:gd name="connsiteX38" fmla="*/ 4905 w 10000"/>
              <a:gd name="connsiteY38" fmla="*/ 7216 h 10000"/>
              <a:gd name="connsiteX39" fmla="*/ 4905 w 10000"/>
              <a:gd name="connsiteY39" fmla="*/ 7216 h 10000"/>
              <a:gd name="connsiteX40" fmla="*/ 4995 w 10000"/>
              <a:gd name="connsiteY40" fmla="*/ 7040 h 10000"/>
              <a:gd name="connsiteX41" fmla="*/ 5077 w 10000"/>
              <a:gd name="connsiteY41" fmla="*/ 6864 h 10000"/>
              <a:gd name="connsiteX42" fmla="*/ 5077 w 10000"/>
              <a:gd name="connsiteY42" fmla="*/ 6864 h 10000"/>
              <a:gd name="connsiteX43" fmla="*/ 5113 w 10000"/>
              <a:gd name="connsiteY43" fmla="*/ 6781 h 10000"/>
              <a:gd name="connsiteX44" fmla="*/ 5144 w 10000"/>
              <a:gd name="connsiteY44" fmla="*/ 6693 h 10000"/>
              <a:gd name="connsiteX45" fmla="*/ 5176 w 10000"/>
              <a:gd name="connsiteY45" fmla="*/ 6605 h 10000"/>
              <a:gd name="connsiteX46" fmla="*/ 5203 w 10000"/>
              <a:gd name="connsiteY46" fmla="*/ 6517 h 10000"/>
              <a:gd name="connsiteX47" fmla="*/ 5225 w 10000"/>
              <a:gd name="connsiteY47" fmla="*/ 6424 h 10000"/>
              <a:gd name="connsiteX48" fmla="*/ 5243 w 10000"/>
              <a:gd name="connsiteY48" fmla="*/ 6336 h 10000"/>
              <a:gd name="connsiteX49" fmla="*/ 5252 w 10000"/>
              <a:gd name="connsiteY49" fmla="*/ 6244 h 10000"/>
              <a:gd name="connsiteX50" fmla="*/ 5261 w 10000"/>
              <a:gd name="connsiteY50" fmla="*/ 6146 h 10000"/>
              <a:gd name="connsiteX51" fmla="*/ 5261 w 10000"/>
              <a:gd name="connsiteY51" fmla="*/ 6146 h 10000"/>
              <a:gd name="connsiteX52" fmla="*/ 5266 w 10000"/>
              <a:gd name="connsiteY52" fmla="*/ 6040 h 10000"/>
              <a:gd name="connsiteX53" fmla="*/ 5257 w 10000"/>
              <a:gd name="connsiteY53" fmla="*/ 5933 h 10000"/>
              <a:gd name="connsiteX54" fmla="*/ 5243 w 10000"/>
              <a:gd name="connsiteY54" fmla="*/ 5831 h 10000"/>
              <a:gd name="connsiteX55" fmla="*/ 5221 w 10000"/>
              <a:gd name="connsiteY55" fmla="*/ 5730 h 10000"/>
              <a:gd name="connsiteX56" fmla="*/ 5189 w 10000"/>
              <a:gd name="connsiteY56" fmla="*/ 5632 h 10000"/>
              <a:gd name="connsiteX57" fmla="*/ 5149 w 10000"/>
              <a:gd name="connsiteY57" fmla="*/ 5535 h 10000"/>
              <a:gd name="connsiteX58" fmla="*/ 5099 w 10000"/>
              <a:gd name="connsiteY58" fmla="*/ 5442 h 10000"/>
              <a:gd name="connsiteX59" fmla="*/ 5045 w 10000"/>
              <a:gd name="connsiteY59" fmla="*/ 5350 h 10000"/>
              <a:gd name="connsiteX60" fmla="*/ 5045 w 10000"/>
              <a:gd name="connsiteY60" fmla="*/ 5350 h 10000"/>
              <a:gd name="connsiteX61" fmla="*/ 4986 w 10000"/>
              <a:gd name="connsiteY61" fmla="*/ 5266 h 10000"/>
              <a:gd name="connsiteX62" fmla="*/ 4923 w 10000"/>
              <a:gd name="connsiteY62" fmla="*/ 5183 h 10000"/>
              <a:gd name="connsiteX63" fmla="*/ 4856 w 10000"/>
              <a:gd name="connsiteY63" fmla="*/ 5109 h 10000"/>
              <a:gd name="connsiteX64" fmla="*/ 4784 w 10000"/>
              <a:gd name="connsiteY64" fmla="*/ 5035 h 10000"/>
              <a:gd name="connsiteX65" fmla="*/ 4707 w 10000"/>
              <a:gd name="connsiteY65" fmla="*/ 4965 h 10000"/>
              <a:gd name="connsiteX66" fmla="*/ 4631 w 10000"/>
              <a:gd name="connsiteY66" fmla="*/ 4900 h 10000"/>
              <a:gd name="connsiteX67" fmla="*/ 4550 w 10000"/>
              <a:gd name="connsiteY67" fmla="*/ 4836 h 10000"/>
              <a:gd name="connsiteX68" fmla="*/ 4469 w 10000"/>
              <a:gd name="connsiteY68" fmla="*/ 4775 h 10000"/>
              <a:gd name="connsiteX69" fmla="*/ 4469 w 10000"/>
              <a:gd name="connsiteY69" fmla="*/ 4775 h 10000"/>
              <a:gd name="connsiteX70" fmla="*/ 4347 w 10000"/>
              <a:gd name="connsiteY70" fmla="*/ 4687 h 10000"/>
              <a:gd name="connsiteX71" fmla="*/ 4226 w 10000"/>
              <a:gd name="connsiteY71" fmla="*/ 4609 h 10000"/>
              <a:gd name="connsiteX72" fmla="*/ 4104 w 10000"/>
              <a:gd name="connsiteY72" fmla="*/ 4530 h 10000"/>
              <a:gd name="connsiteX73" fmla="*/ 3978 w 10000"/>
              <a:gd name="connsiteY73" fmla="*/ 4456 h 10000"/>
              <a:gd name="connsiteX74" fmla="*/ 3852 w 10000"/>
              <a:gd name="connsiteY74" fmla="*/ 4386 h 10000"/>
              <a:gd name="connsiteX75" fmla="*/ 3722 w 10000"/>
              <a:gd name="connsiteY75" fmla="*/ 4317 h 10000"/>
              <a:gd name="connsiteX76" fmla="*/ 3591 w 10000"/>
              <a:gd name="connsiteY76" fmla="*/ 4252 h 10000"/>
              <a:gd name="connsiteX77" fmla="*/ 3461 w 10000"/>
              <a:gd name="connsiteY77" fmla="*/ 4187 h 10000"/>
              <a:gd name="connsiteX78" fmla="*/ 3461 w 10000"/>
              <a:gd name="connsiteY78" fmla="*/ 4187 h 10000"/>
              <a:gd name="connsiteX79" fmla="*/ 3029 w 10000"/>
              <a:gd name="connsiteY79" fmla="*/ 3993 h 10000"/>
              <a:gd name="connsiteX80" fmla="*/ 2601 w 10000"/>
              <a:gd name="connsiteY80" fmla="*/ 3798 h 10000"/>
              <a:gd name="connsiteX81" fmla="*/ 1742 w 10000"/>
              <a:gd name="connsiteY81" fmla="*/ 3414 h 10000"/>
              <a:gd name="connsiteX82" fmla="*/ 1742 w 10000"/>
              <a:gd name="connsiteY82" fmla="*/ 3414 h 10000"/>
              <a:gd name="connsiteX83" fmla="*/ 1598 w 10000"/>
              <a:gd name="connsiteY83" fmla="*/ 3349 h 10000"/>
              <a:gd name="connsiteX84" fmla="*/ 1454 w 10000"/>
              <a:gd name="connsiteY84" fmla="*/ 3279 h 10000"/>
              <a:gd name="connsiteX85" fmla="*/ 1314 w 10000"/>
              <a:gd name="connsiteY85" fmla="*/ 3205 h 10000"/>
              <a:gd name="connsiteX86" fmla="*/ 1179 w 10000"/>
              <a:gd name="connsiteY86" fmla="*/ 3126 h 10000"/>
              <a:gd name="connsiteX87" fmla="*/ 1049 w 10000"/>
              <a:gd name="connsiteY87" fmla="*/ 3038 h 10000"/>
              <a:gd name="connsiteX88" fmla="*/ 923 w 10000"/>
              <a:gd name="connsiteY88" fmla="*/ 2946 h 10000"/>
              <a:gd name="connsiteX89" fmla="*/ 797 w 10000"/>
              <a:gd name="connsiteY89" fmla="*/ 2849 h 10000"/>
              <a:gd name="connsiteX90" fmla="*/ 680 w 10000"/>
              <a:gd name="connsiteY90" fmla="*/ 2742 h 10000"/>
              <a:gd name="connsiteX91" fmla="*/ 680 w 10000"/>
              <a:gd name="connsiteY91" fmla="*/ 2742 h 10000"/>
              <a:gd name="connsiteX92" fmla="*/ 590 w 10000"/>
              <a:gd name="connsiteY92" fmla="*/ 2649 h 10000"/>
              <a:gd name="connsiteX93" fmla="*/ 504 w 10000"/>
              <a:gd name="connsiteY93" fmla="*/ 2557 h 10000"/>
              <a:gd name="connsiteX94" fmla="*/ 423 w 10000"/>
              <a:gd name="connsiteY94" fmla="*/ 2459 h 10000"/>
              <a:gd name="connsiteX95" fmla="*/ 356 w 10000"/>
              <a:gd name="connsiteY95" fmla="*/ 2362 h 10000"/>
              <a:gd name="connsiteX96" fmla="*/ 288 w 10000"/>
              <a:gd name="connsiteY96" fmla="*/ 2260 h 10000"/>
              <a:gd name="connsiteX97" fmla="*/ 230 w 10000"/>
              <a:gd name="connsiteY97" fmla="*/ 2154 h 10000"/>
              <a:gd name="connsiteX98" fmla="*/ 180 w 10000"/>
              <a:gd name="connsiteY98" fmla="*/ 2047 h 10000"/>
              <a:gd name="connsiteX99" fmla="*/ 131 w 10000"/>
              <a:gd name="connsiteY99" fmla="*/ 1941 h 10000"/>
              <a:gd name="connsiteX100" fmla="*/ 95 w 10000"/>
              <a:gd name="connsiteY100" fmla="*/ 1830 h 10000"/>
              <a:gd name="connsiteX101" fmla="*/ 63 w 10000"/>
              <a:gd name="connsiteY101" fmla="*/ 1714 h 10000"/>
              <a:gd name="connsiteX102" fmla="*/ 36 w 10000"/>
              <a:gd name="connsiteY102" fmla="*/ 1593 h 10000"/>
              <a:gd name="connsiteX103" fmla="*/ 18 w 10000"/>
              <a:gd name="connsiteY103" fmla="*/ 1473 h 10000"/>
              <a:gd name="connsiteX104" fmla="*/ 5 w 10000"/>
              <a:gd name="connsiteY104" fmla="*/ 1352 h 10000"/>
              <a:gd name="connsiteX105" fmla="*/ 0 w 10000"/>
              <a:gd name="connsiteY105" fmla="*/ 1227 h 10000"/>
              <a:gd name="connsiteX106" fmla="*/ 0 w 10000"/>
              <a:gd name="connsiteY106" fmla="*/ 1098 h 10000"/>
              <a:gd name="connsiteX107" fmla="*/ 9 w 10000"/>
              <a:gd name="connsiteY107" fmla="*/ 968 h 10000"/>
              <a:gd name="connsiteX108" fmla="*/ 9 w 10000"/>
              <a:gd name="connsiteY108" fmla="*/ 968 h 10000"/>
              <a:gd name="connsiteX109" fmla="*/ 23 w 10000"/>
              <a:gd name="connsiteY109" fmla="*/ 848 h 10000"/>
              <a:gd name="connsiteX110" fmla="*/ 41 w 10000"/>
              <a:gd name="connsiteY110" fmla="*/ 727 h 10000"/>
              <a:gd name="connsiteX111" fmla="*/ 68 w 10000"/>
              <a:gd name="connsiteY111" fmla="*/ 607 h 10000"/>
              <a:gd name="connsiteX112" fmla="*/ 95 w 10000"/>
              <a:gd name="connsiteY112" fmla="*/ 491 h 10000"/>
              <a:gd name="connsiteX113" fmla="*/ 131 w 10000"/>
              <a:gd name="connsiteY113" fmla="*/ 375 h 10000"/>
              <a:gd name="connsiteX114" fmla="*/ 171 w 10000"/>
              <a:gd name="connsiteY114" fmla="*/ 259 h 10000"/>
              <a:gd name="connsiteX115" fmla="*/ 212 w 10000"/>
              <a:gd name="connsiteY115" fmla="*/ 148 h 10000"/>
              <a:gd name="connsiteX116" fmla="*/ 266 w 10000"/>
              <a:gd name="connsiteY116" fmla="*/ 37 h 10000"/>
              <a:gd name="connsiteX117" fmla="*/ 266 w 10000"/>
              <a:gd name="connsiteY117" fmla="*/ 37 h 10000"/>
              <a:gd name="connsiteX118" fmla="*/ 275 w 10000"/>
              <a:gd name="connsiteY118" fmla="*/ 0 h 10000"/>
              <a:gd name="connsiteX119" fmla="*/ 275 w 10000"/>
              <a:gd name="connsiteY119" fmla="*/ 0 h 10000"/>
              <a:gd name="connsiteX0" fmla="*/ 275 w 10000"/>
              <a:gd name="connsiteY0" fmla="*/ 0 h 10000"/>
              <a:gd name="connsiteX1" fmla="*/ 275 w 10000"/>
              <a:gd name="connsiteY1" fmla="*/ 0 h 10000"/>
              <a:gd name="connsiteX2" fmla="*/ 10000 w 10000"/>
              <a:gd name="connsiteY2" fmla="*/ 0 h 10000"/>
              <a:gd name="connsiteX3" fmla="*/ 10000 w 10000"/>
              <a:gd name="connsiteY3" fmla="*/ 0 h 10000"/>
              <a:gd name="connsiteX4" fmla="*/ 10000 w 10000"/>
              <a:gd name="connsiteY4" fmla="*/ 74 h 10000"/>
              <a:gd name="connsiteX5" fmla="*/ 10000 w 10000"/>
              <a:gd name="connsiteY5" fmla="*/ 74 h 10000"/>
              <a:gd name="connsiteX6" fmla="*/ 10000 w 10000"/>
              <a:gd name="connsiteY6" fmla="*/ 9893 h 10000"/>
              <a:gd name="connsiteX7" fmla="*/ 10000 w 10000"/>
              <a:gd name="connsiteY7" fmla="*/ 9893 h 10000"/>
              <a:gd name="connsiteX8" fmla="*/ 10000 w 10000"/>
              <a:gd name="connsiteY8" fmla="*/ 9940 h 10000"/>
              <a:gd name="connsiteX9" fmla="*/ 10000 w 10000"/>
              <a:gd name="connsiteY9" fmla="*/ 9940 h 10000"/>
              <a:gd name="connsiteX10" fmla="*/ 10000 w 10000"/>
              <a:gd name="connsiteY10" fmla="*/ 9958 h 10000"/>
              <a:gd name="connsiteX11" fmla="*/ 9991 w 10000"/>
              <a:gd name="connsiteY11" fmla="*/ 9972 h 10000"/>
              <a:gd name="connsiteX12" fmla="*/ 9982 w 10000"/>
              <a:gd name="connsiteY12" fmla="*/ 9981 h 10000"/>
              <a:gd name="connsiteX13" fmla="*/ 9959 w 10000"/>
              <a:gd name="connsiteY13" fmla="*/ 9991 h 10000"/>
              <a:gd name="connsiteX14" fmla="*/ 9959 w 10000"/>
              <a:gd name="connsiteY14" fmla="*/ 9991 h 10000"/>
              <a:gd name="connsiteX15" fmla="*/ 9905 w 10000"/>
              <a:gd name="connsiteY15" fmla="*/ 9995 h 10000"/>
              <a:gd name="connsiteX16" fmla="*/ 9847 w 10000"/>
              <a:gd name="connsiteY16" fmla="*/ 10000 h 10000"/>
              <a:gd name="connsiteX17" fmla="*/ 9734 w 10000"/>
              <a:gd name="connsiteY17" fmla="*/ 10000 h 10000"/>
              <a:gd name="connsiteX18" fmla="*/ 9626 w 10000"/>
              <a:gd name="connsiteY18" fmla="*/ 9995 h 10000"/>
              <a:gd name="connsiteX19" fmla="*/ 9514 w 10000"/>
              <a:gd name="connsiteY19" fmla="*/ 9981 h 10000"/>
              <a:gd name="connsiteX20" fmla="*/ 9514 w 10000"/>
              <a:gd name="connsiteY20" fmla="*/ 9981 h 10000"/>
              <a:gd name="connsiteX21" fmla="*/ 9397 w 10000"/>
              <a:gd name="connsiteY21" fmla="*/ 9963 h 10000"/>
              <a:gd name="connsiteX22" fmla="*/ 9284 w 10000"/>
              <a:gd name="connsiteY22" fmla="*/ 9944 h 10000"/>
              <a:gd name="connsiteX23" fmla="*/ 9172 w 10000"/>
              <a:gd name="connsiteY23" fmla="*/ 9917 h 10000"/>
              <a:gd name="connsiteX24" fmla="*/ 9059 w 10000"/>
              <a:gd name="connsiteY24" fmla="*/ 9889 h 10000"/>
              <a:gd name="connsiteX25" fmla="*/ 8951 w 10000"/>
              <a:gd name="connsiteY25" fmla="*/ 9856 h 10000"/>
              <a:gd name="connsiteX26" fmla="*/ 8839 w 10000"/>
              <a:gd name="connsiteY26" fmla="*/ 9819 h 10000"/>
              <a:gd name="connsiteX27" fmla="*/ 7052 w 10000"/>
              <a:gd name="connsiteY27" fmla="*/ 8902 h 10000"/>
              <a:gd name="connsiteX28" fmla="*/ 6805 w 10000"/>
              <a:gd name="connsiteY28" fmla="*/ 8736 h 10000"/>
              <a:gd name="connsiteX29" fmla="*/ 6562 w 10000"/>
              <a:gd name="connsiteY29" fmla="*/ 8564 h 10000"/>
              <a:gd name="connsiteX30" fmla="*/ 6319 w 10000"/>
              <a:gd name="connsiteY30" fmla="*/ 8388 h 10000"/>
              <a:gd name="connsiteX31" fmla="*/ 6085 w 10000"/>
              <a:gd name="connsiteY31" fmla="*/ 8208 h 10000"/>
              <a:gd name="connsiteX32" fmla="*/ 5851 w 10000"/>
              <a:gd name="connsiteY32" fmla="*/ 8022 h 10000"/>
              <a:gd name="connsiteX33" fmla="*/ 5621 w 10000"/>
              <a:gd name="connsiteY33" fmla="*/ 7832 h 10000"/>
              <a:gd name="connsiteX34" fmla="*/ 5392 w 10000"/>
              <a:gd name="connsiteY34" fmla="*/ 7642 h 10000"/>
              <a:gd name="connsiteX35" fmla="*/ 5167 w 10000"/>
              <a:gd name="connsiteY35" fmla="*/ 7443 h 10000"/>
              <a:gd name="connsiteX36" fmla="*/ 5167 w 10000"/>
              <a:gd name="connsiteY36" fmla="*/ 7443 h 10000"/>
              <a:gd name="connsiteX37" fmla="*/ 4905 w 10000"/>
              <a:gd name="connsiteY37" fmla="*/ 7216 h 10000"/>
              <a:gd name="connsiteX38" fmla="*/ 4905 w 10000"/>
              <a:gd name="connsiteY38" fmla="*/ 7216 h 10000"/>
              <a:gd name="connsiteX39" fmla="*/ 4995 w 10000"/>
              <a:gd name="connsiteY39" fmla="*/ 7040 h 10000"/>
              <a:gd name="connsiteX40" fmla="*/ 5077 w 10000"/>
              <a:gd name="connsiteY40" fmla="*/ 6864 h 10000"/>
              <a:gd name="connsiteX41" fmla="*/ 5077 w 10000"/>
              <a:gd name="connsiteY41" fmla="*/ 6864 h 10000"/>
              <a:gd name="connsiteX42" fmla="*/ 5113 w 10000"/>
              <a:gd name="connsiteY42" fmla="*/ 6781 h 10000"/>
              <a:gd name="connsiteX43" fmla="*/ 5144 w 10000"/>
              <a:gd name="connsiteY43" fmla="*/ 6693 h 10000"/>
              <a:gd name="connsiteX44" fmla="*/ 5176 w 10000"/>
              <a:gd name="connsiteY44" fmla="*/ 6605 h 10000"/>
              <a:gd name="connsiteX45" fmla="*/ 5203 w 10000"/>
              <a:gd name="connsiteY45" fmla="*/ 6517 h 10000"/>
              <a:gd name="connsiteX46" fmla="*/ 5225 w 10000"/>
              <a:gd name="connsiteY46" fmla="*/ 6424 h 10000"/>
              <a:gd name="connsiteX47" fmla="*/ 5243 w 10000"/>
              <a:gd name="connsiteY47" fmla="*/ 6336 h 10000"/>
              <a:gd name="connsiteX48" fmla="*/ 5252 w 10000"/>
              <a:gd name="connsiteY48" fmla="*/ 6244 h 10000"/>
              <a:gd name="connsiteX49" fmla="*/ 5261 w 10000"/>
              <a:gd name="connsiteY49" fmla="*/ 6146 h 10000"/>
              <a:gd name="connsiteX50" fmla="*/ 5261 w 10000"/>
              <a:gd name="connsiteY50" fmla="*/ 6146 h 10000"/>
              <a:gd name="connsiteX51" fmla="*/ 5266 w 10000"/>
              <a:gd name="connsiteY51" fmla="*/ 6040 h 10000"/>
              <a:gd name="connsiteX52" fmla="*/ 5257 w 10000"/>
              <a:gd name="connsiteY52" fmla="*/ 5933 h 10000"/>
              <a:gd name="connsiteX53" fmla="*/ 5243 w 10000"/>
              <a:gd name="connsiteY53" fmla="*/ 5831 h 10000"/>
              <a:gd name="connsiteX54" fmla="*/ 5221 w 10000"/>
              <a:gd name="connsiteY54" fmla="*/ 5730 h 10000"/>
              <a:gd name="connsiteX55" fmla="*/ 5189 w 10000"/>
              <a:gd name="connsiteY55" fmla="*/ 5632 h 10000"/>
              <a:gd name="connsiteX56" fmla="*/ 5149 w 10000"/>
              <a:gd name="connsiteY56" fmla="*/ 5535 h 10000"/>
              <a:gd name="connsiteX57" fmla="*/ 5099 w 10000"/>
              <a:gd name="connsiteY57" fmla="*/ 5442 h 10000"/>
              <a:gd name="connsiteX58" fmla="*/ 5045 w 10000"/>
              <a:gd name="connsiteY58" fmla="*/ 5350 h 10000"/>
              <a:gd name="connsiteX59" fmla="*/ 5045 w 10000"/>
              <a:gd name="connsiteY59" fmla="*/ 5350 h 10000"/>
              <a:gd name="connsiteX60" fmla="*/ 4986 w 10000"/>
              <a:gd name="connsiteY60" fmla="*/ 5266 h 10000"/>
              <a:gd name="connsiteX61" fmla="*/ 4923 w 10000"/>
              <a:gd name="connsiteY61" fmla="*/ 5183 h 10000"/>
              <a:gd name="connsiteX62" fmla="*/ 4856 w 10000"/>
              <a:gd name="connsiteY62" fmla="*/ 5109 h 10000"/>
              <a:gd name="connsiteX63" fmla="*/ 4784 w 10000"/>
              <a:gd name="connsiteY63" fmla="*/ 5035 h 10000"/>
              <a:gd name="connsiteX64" fmla="*/ 4707 w 10000"/>
              <a:gd name="connsiteY64" fmla="*/ 4965 h 10000"/>
              <a:gd name="connsiteX65" fmla="*/ 4631 w 10000"/>
              <a:gd name="connsiteY65" fmla="*/ 4900 h 10000"/>
              <a:gd name="connsiteX66" fmla="*/ 4550 w 10000"/>
              <a:gd name="connsiteY66" fmla="*/ 4836 h 10000"/>
              <a:gd name="connsiteX67" fmla="*/ 4469 w 10000"/>
              <a:gd name="connsiteY67" fmla="*/ 4775 h 10000"/>
              <a:gd name="connsiteX68" fmla="*/ 4469 w 10000"/>
              <a:gd name="connsiteY68" fmla="*/ 4775 h 10000"/>
              <a:gd name="connsiteX69" fmla="*/ 4347 w 10000"/>
              <a:gd name="connsiteY69" fmla="*/ 4687 h 10000"/>
              <a:gd name="connsiteX70" fmla="*/ 4226 w 10000"/>
              <a:gd name="connsiteY70" fmla="*/ 4609 h 10000"/>
              <a:gd name="connsiteX71" fmla="*/ 4104 w 10000"/>
              <a:gd name="connsiteY71" fmla="*/ 4530 h 10000"/>
              <a:gd name="connsiteX72" fmla="*/ 3978 w 10000"/>
              <a:gd name="connsiteY72" fmla="*/ 4456 h 10000"/>
              <a:gd name="connsiteX73" fmla="*/ 3852 w 10000"/>
              <a:gd name="connsiteY73" fmla="*/ 4386 h 10000"/>
              <a:gd name="connsiteX74" fmla="*/ 3722 w 10000"/>
              <a:gd name="connsiteY74" fmla="*/ 4317 h 10000"/>
              <a:gd name="connsiteX75" fmla="*/ 3591 w 10000"/>
              <a:gd name="connsiteY75" fmla="*/ 4252 h 10000"/>
              <a:gd name="connsiteX76" fmla="*/ 3461 w 10000"/>
              <a:gd name="connsiteY76" fmla="*/ 4187 h 10000"/>
              <a:gd name="connsiteX77" fmla="*/ 3461 w 10000"/>
              <a:gd name="connsiteY77" fmla="*/ 4187 h 10000"/>
              <a:gd name="connsiteX78" fmla="*/ 3029 w 10000"/>
              <a:gd name="connsiteY78" fmla="*/ 3993 h 10000"/>
              <a:gd name="connsiteX79" fmla="*/ 2601 w 10000"/>
              <a:gd name="connsiteY79" fmla="*/ 3798 h 10000"/>
              <a:gd name="connsiteX80" fmla="*/ 1742 w 10000"/>
              <a:gd name="connsiteY80" fmla="*/ 3414 h 10000"/>
              <a:gd name="connsiteX81" fmla="*/ 1742 w 10000"/>
              <a:gd name="connsiteY81" fmla="*/ 3414 h 10000"/>
              <a:gd name="connsiteX82" fmla="*/ 1598 w 10000"/>
              <a:gd name="connsiteY82" fmla="*/ 3349 h 10000"/>
              <a:gd name="connsiteX83" fmla="*/ 1454 w 10000"/>
              <a:gd name="connsiteY83" fmla="*/ 3279 h 10000"/>
              <a:gd name="connsiteX84" fmla="*/ 1314 w 10000"/>
              <a:gd name="connsiteY84" fmla="*/ 3205 h 10000"/>
              <a:gd name="connsiteX85" fmla="*/ 1179 w 10000"/>
              <a:gd name="connsiteY85" fmla="*/ 3126 h 10000"/>
              <a:gd name="connsiteX86" fmla="*/ 1049 w 10000"/>
              <a:gd name="connsiteY86" fmla="*/ 3038 h 10000"/>
              <a:gd name="connsiteX87" fmla="*/ 923 w 10000"/>
              <a:gd name="connsiteY87" fmla="*/ 2946 h 10000"/>
              <a:gd name="connsiteX88" fmla="*/ 797 w 10000"/>
              <a:gd name="connsiteY88" fmla="*/ 2849 h 10000"/>
              <a:gd name="connsiteX89" fmla="*/ 680 w 10000"/>
              <a:gd name="connsiteY89" fmla="*/ 2742 h 10000"/>
              <a:gd name="connsiteX90" fmla="*/ 680 w 10000"/>
              <a:gd name="connsiteY90" fmla="*/ 2742 h 10000"/>
              <a:gd name="connsiteX91" fmla="*/ 590 w 10000"/>
              <a:gd name="connsiteY91" fmla="*/ 2649 h 10000"/>
              <a:gd name="connsiteX92" fmla="*/ 504 w 10000"/>
              <a:gd name="connsiteY92" fmla="*/ 2557 h 10000"/>
              <a:gd name="connsiteX93" fmla="*/ 423 w 10000"/>
              <a:gd name="connsiteY93" fmla="*/ 2459 h 10000"/>
              <a:gd name="connsiteX94" fmla="*/ 356 w 10000"/>
              <a:gd name="connsiteY94" fmla="*/ 2362 h 10000"/>
              <a:gd name="connsiteX95" fmla="*/ 288 w 10000"/>
              <a:gd name="connsiteY95" fmla="*/ 2260 h 10000"/>
              <a:gd name="connsiteX96" fmla="*/ 230 w 10000"/>
              <a:gd name="connsiteY96" fmla="*/ 2154 h 10000"/>
              <a:gd name="connsiteX97" fmla="*/ 180 w 10000"/>
              <a:gd name="connsiteY97" fmla="*/ 2047 h 10000"/>
              <a:gd name="connsiteX98" fmla="*/ 131 w 10000"/>
              <a:gd name="connsiteY98" fmla="*/ 1941 h 10000"/>
              <a:gd name="connsiteX99" fmla="*/ 95 w 10000"/>
              <a:gd name="connsiteY99" fmla="*/ 1830 h 10000"/>
              <a:gd name="connsiteX100" fmla="*/ 63 w 10000"/>
              <a:gd name="connsiteY100" fmla="*/ 1714 h 10000"/>
              <a:gd name="connsiteX101" fmla="*/ 36 w 10000"/>
              <a:gd name="connsiteY101" fmla="*/ 1593 h 10000"/>
              <a:gd name="connsiteX102" fmla="*/ 18 w 10000"/>
              <a:gd name="connsiteY102" fmla="*/ 1473 h 10000"/>
              <a:gd name="connsiteX103" fmla="*/ 5 w 10000"/>
              <a:gd name="connsiteY103" fmla="*/ 1352 h 10000"/>
              <a:gd name="connsiteX104" fmla="*/ 0 w 10000"/>
              <a:gd name="connsiteY104" fmla="*/ 1227 h 10000"/>
              <a:gd name="connsiteX105" fmla="*/ 0 w 10000"/>
              <a:gd name="connsiteY105" fmla="*/ 1098 h 10000"/>
              <a:gd name="connsiteX106" fmla="*/ 9 w 10000"/>
              <a:gd name="connsiteY106" fmla="*/ 968 h 10000"/>
              <a:gd name="connsiteX107" fmla="*/ 9 w 10000"/>
              <a:gd name="connsiteY107" fmla="*/ 968 h 10000"/>
              <a:gd name="connsiteX108" fmla="*/ 23 w 10000"/>
              <a:gd name="connsiteY108" fmla="*/ 848 h 10000"/>
              <a:gd name="connsiteX109" fmla="*/ 41 w 10000"/>
              <a:gd name="connsiteY109" fmla="*/ 727 h 10000"/>
              <a:gd name="connsiteX110" fmla="*/ 68 w 10000"/>
              <a:gd name="connsiteY110" fmla="*/ 607 h 10000"/>
              <a:gd name="connsiteX111" fmla="*/ 95 w 10000"/>
              <a:gd name="connsiteY111" fmla="*/ 491 h 10000"/>
              <a:gd name="connsiteX112" fmla="*/ 131 w 10000"/>
              <a:gd name="connsiteY112" fmla="*/ 375 h 10000"/>
              <a:gd name="connsiteX113" fmla="*/ 171 w 10000"/>
              <a:gd name="connsiteY113" fmla="*/ 259 h 10000"/>
              <a:gd name="connsiteX114" fmla="*/ 212 w 10000"/>
              <a:gd name="connsiteY114" fmla="*/ 148 h 10000"/>
              <a:gd name="connsiteX115" fmla="*/ 266 w 10000"/>
              <a:gd name="connsiteY115" fmla="*/ 37 h 10000"/>
              <a:gd name="connsiteX116" fmla="*/ 266 w 10000"/>
              <a:gd name="connsiteY116" fmla="*/ 37 h 10000"/>
              <a:gd name="connsiteX117" fmla="*/ 275 w 10000"/>
              <a:gd name="connsiteY117" fmla="*/ 0 h 10000"/>
              <a:gd name="connsiteX118" fmla="*/ 275 w 10000"/>
              <a:gd name="connsiteY118" fmla="*/ 0 h 10000"/>
              <a:gd name="connsiteX0" fmla="*/ 275 w 10000"/>
              <a:gd name="connsiteY0" fmla="*/ 0 h 10000"/>
              <a:gd name="connsiteX1" fmla="*/ 275 w 10000"/>
              <a:gd name="connsiteY1" fmla="*/ 0 h 10000"/>
              <a:gd name="connsiteX2" fmla="*/ 10000 w 10000"/>
              <a:gd name="connsiteY2" fmla="*/ 0 h 10000"/>
              <a:gd name="connsiteX3" fmla="*/ 10000 w 10000"/>
              <a:gd name="connsiteY3" fmla="*/ 0 h 10000"/>
              <a:gd name="connsiteX4" fmla="*/ 10000 w 10000"/>
              <a:gd name="connsiteY4" fmla="*/ 74 h 10000"/>
              <a:gd name="connsiteX5" fmla="*/ 10000 w 10000"/>
              <a:gd name="connsiteY5" fmla="*/ 74 h 10000"/>
              <a:gd name="connsiteX6" fmla="*/ 10000 w 10000"/>
              <a:gd name="connsiteY6" fmla="*/ 9893 h 10000"/>
              <a:gd name="connsiteX7" fmla="*/ 10000 w 10000"/>
              <a:gd name="connsiteY7" fmla="*/ 9893 h 10000"/>
              <a:gd name="connsiteX8" fmla="*/ 10000 w 10000"/>
              <a:gd name="connsiteY8" fmla="*/ 9940 h 10000"/>
              <a:gd name="connsiteX9" fmla="*/ 10000 w 10000"/>
              <a:gd name="connsiteY9" fmla="*/ 9940 h 10000"/>
              <a:gd name="connsiteX10" fmla="*/ 10000 w 10000"/>
              <a:gd name="connsiteY10" fmla="*/ 9958 h 10000"/>
              <a:gd name="connsiteX11" fmla="*/ 9991 w 10000"/>
              <a:gd name="connsiteY11" fmla="*/ 9972 h 10000"/>
              <a:gd name="connsiteX12" fmla="*/ 9982 w 10000"/>
              <a:gd name="connsiteY12" fmla="*/ 9981 h 10000"/>
              <a:gd name="connsiteX13" fmla="*/ 9959 w 10000"/>
              <a:gd name="connsiteY13" fmla="*/ 9991 h 10000"/>
              <a:gd name="connsiteX14" fmla="*/ 9959 w 10000"/>
              <a:gd name="connsiteY14" fmla="*/ 9991 h 10000"/>
              <a:gd name="connsiteX15" fmla="*/ 9905 w 10000"/>
              <a:gd name="connsiteY15" fmla="*/ 9995 h 10000"/>
              <a:gd name="connsiteX16" fmla="*/ 9847 w 10000"/>
              <a:gd name="connsiteY16" fmla="*/ 10000 h 10000"/>
              <a:gd name="connsiteX17" fmla="*/ 9734 w 10000"/>
              <a:gd name="connsiteY17" fmla="*/ 10000 h 10000"/>
              <a:gd name="connsiteX18" fmla="*/ 9626 w 10000"/>
              <a:gd name="connsiteY18" fmla="*/ 9995 h 10000"/>
              <a:gd name="connsiteX19" fmla="*/ 9514 w 10000"/>
              <a:gd name="connsiteY19" fmla="*/ 9981 h 10000"/>
              <a:gd name="connsiteX20" fmla="*/ 9514 w 10000"/>
              <a:gd name="connsiteY20" fmla="*/ 9981 h 10000"/>
              <a:gd name="connsiteX21" fmla="*/ 9397 w 10000"/>
              <a:gd name="connsiteY21" fmla="*/ 9963 h 10000"/>
              <a:gd name="connsiteX22" fmla="*/ 9284 w 10000"/>
              <a:gd name="connsiteY22" fmla="*/ 9944 h 10000"/>
              <a:gd name="connsiteX23" fmla="*/ 9172 w 10000"/>
              <a:gd name="connsiteY23" fmla="*/ 9917 h 10000"/>
              <a:gd name="connsiteX24" fmla="*/ 9059 w 10000"/>
              <a:gd name="connsiteY24" fmla="*/ 9889 h 10000"/>
              <a:gd name="connsiteX25" fmla="*/ 8951 w 10000"/>
              <a:gd name="connsiteY25" fmla="*/ 9856 h 10000"/>
              <a:gd name="connsiteX26" fmla="*/ 7052 w 10000"/>
              <a:gd name="connsiteY26" fmla="*/ 8902 h 10000"/>
              <a:gd name="connsiteX27" fmla="*/ 6805 w 10000"/>
              <a:gd name="connsiteY27" fmla="*/ 8736 h 10000"/>
              <a:gd name="connsiteX28" fmla="*/ 6562 w 10000"/>
              <a:gd name="connsiteY28" fmla="*/ 8564 h 10000"/>
              <a:gd name="connsiteX29" fmla="*/ 6319 w 10000"/>
              <a:gd name="connsiteY29" fmla="*/ 8388 h 10000"/>
              <a:gd name="connsiteX30" fmla="*/ 6085 w 10000"/>
              <a:gd name="connsiteY30" fmla="*/ 8208 h 10000"/>
              <a:gd name="connsiteX31" fmla="*/ 5851 w 10000"/>
              <a:gd name="connsiteY31" fmla="*/ 8022 h 10000"/>
              <a:gd name="connsiteX32" fmla="*/ 5621 w 10000"/>
              <a:gd name="connsiteY32" fmla="*/ 7832 h 10000"/>
              <a:gd name="connsiteX33" fmla="*/ 5392 w 10000"/>
              <a:gd name="connsiteY33" fmla="*/ 7642 h 10000"/>
              <a:gd name="connsiteX34" fmla="*/ 5167 w 10000"/>
              <a:gd name="connsiteY34" fmla="*/ 7443 h 10000"/>
              <a:gd name="connsiteX35" fmla="*/ 5167 w 10000"/>
              <a:gd name="connsiteY35" fmla="*/ 7443 h 10000"/>
              <a:gd name="connsiteX36" fmla="*/ 4905 w 10000"/>
              <a:gd name="connsiteY36" fmla="*/ 7216 h 10000"/>
              <a:gd name="connsiteX37" fmla="*/ 4905 w 10000"/>
              <a:gd name="connsiteY37" fmla="*/ 7216 h 10000"/>
              <a:gd name="connsiteX38" fmla="*/ 4995 w 10000"/>
              <a:gd name="connsiteY38" fmla="*/ 7040 h 10000"/>
              <a:gd name="connsiteX39" fmla="*/ 5077 w 10000"/>
              <a:gd name="connsiteY39" fmla="*/ 6864 h 10000"/>
              <a:gd name="connsiteX40" fmla="*/ 5077 w 10000"/>
              <a:gd name="connsiteY40" fmla="*/ 6864 h 10000"/>
              <a:gd name="connsiteX41" fmla="*/ 5113 w 10000"/>
              <a:gd name="connsiteY41" fmla="*/ 6781 h 10000"/>
              <a:gd name="connsiteX42" fmla="*/ 5144 w 10000"/>
              <a:gd name="connsiteY42" fmla="*/ 6693 h 10000"/>
              <a:gd name="connsiteX43" fmla="*/ 5176 w 10000"/>
              <a:gd name="connsiteY43" fmla="*/ 6605 h 10000"/>
              <a:gd name="connsiteX44" fmla="*/ 5203 w 10000"/>
              <a:gd name="connsiteY44" fmla="*/ 6517 h 10000"/>
              <a:gd name="connsiteX45" fmla="*/ 5225 w 10000"/>
              <a:gd name="connsiteY45" fmla="*/ 6424 h 10000"/>
              <a:gd name="connsiteX46" fmla="*/ 5243 w 10000"/>
              <a:gd name="connsiteY46" fmla="*/ 6336 h 10000"/>
              <a:gd name="connsiteX47" fmla="*/ 5252 w 10000"/>
              <a:gd name="connsiteY47" fmla="*/ 6244 h 10000"/>
              <a:gd name="connsiteX48" fmla="*/ 5261 w 10000"/>
              <a:gd name="connsiteY48" fmla="*/ 6146 h 10000"/>
              <a:gd name="connsiteX49" fmla="*/ 5261 w 10000"/>
              <a:gd name="connsiteY49" fmla="*/ 6146 h 10000"/>
              <a:gd name="connsiteX50" fmla="*/ 5266 w 10000"/>
              <a:gd name="connsiteY50" fmla="*/ 6040 h 10000"/>
              <a:gd name="connsiteX51" fmla="*/ 5257 w 10000"/>
              <a:gd name="connsiteY51" fmla="*/ 5933 h 10000"/>
              <a:gd name="connsiteX52" fmla="*/ 5243 w 10000"/>
              <a:gd name="connsiteY52" fmla="*/ 5831 h 10000"/>
              <a:gd name="connsiteX53" fmla="*/ 5221 w 10000"/>
              <a:gd name="connsiteY53" fmla="*/ 5730 h 10000"/>
              <a:gd name="connsiteX54" fmla="*/ 5189 w 10000"/>
              <a:gd name="connsiteY54" fmla="*/ 5632 h 10000"/>
              <a:gd name="connsiteX55" fmla="*/ 5149 w 10000"/>
              <a:gd name="connsiteY55" fmla="*/ 5535 h 10000"/>
              <a:gd name="connsiteX56" fmla="*/ 5099 w 10000"/>
              <a:gd name="connsiteY56" fmla="*/ 5442 h 10000"/>
              <a:gd name="connsiteX57" fmla="*/ 5045 w 10000"/>
              <a:gd name="connsiteY57" fmla="*/ 5350 h 10000"/>
              <a:gd name="connsiteX58" fmla="*/ 5045 w 10000"/>
              <a:gd name="connsiteY58" fmla="*/ 5350 h 10000"/>
              <a:gd name="connsiteX59" fmla="*/ 4986 w 10000"/>
              <a:gd name="connsiteY59" fmla="*/ 5266 h 10000"/>
              <a:gd name="connsiteX60" fmla="*/ 4923 w 10000"/>
              <a:gd name="connsiteY60" fmla="*/ 5183 h 10000"/>
              <a:gd name="connsiteX61" fmla="*/ 4856 w 10000"/>
              <a:gd name="connsiteY61" fmla="*/ 5109 h 10000"/>
              <a:gd name="connsiteX62" fmla="*/ 4784 w 10000"/>
              <a:gd name="connsiteY62" fmla="*/ 5035 h 10000"/>
              <a:gd name="connsiteX63" fmla="*/ 4707 w 10000"/>
              <a:gd name="connsiteY63" fmla="*/ 4965 h 10000"/>
              <a:gd name="connsiteX64" fmla="*/ 4631 w 10000"/>
              <a:gd name="connsiteY64" fmla="*/ 4900 h 10000"/>
              <a:gd name="connsiteX65" fmla="*/ 4550 w 10000"/>
              <a:gd name="connsiteY65" fmla="*/ 4836 h 10000"/>
              <a:gd name="connsiteX66" fmla="*/ 4469 w 10000"/>
              <a:gd name="connsiteY66" fmla="*/ 4775 h 10000"/>
              <a:gd name="connsiteX67" fmla="*/ 4469 w 10000"/>
              <a:gd name="connsiteY67" fmla="*/ 4775 h 10000"/>
              <a:gd name="connsiteX68" fmla="*/ 4347 w 10000"/>
              <a:gd name="connsiteY68" fmla="*/ 4687 h 10000"/>
              <a:gd name="connsiteX69" fmla="*/ 4226 w 10000"/>
              <a:gd name="connsiteY69" fmla="*/ 4609 h 10000"/>
              <a:gd name="connsiteX70" fmla="*/ 4104 w 10000"/>
              <a:gd name="connsiteY70" fmla="*/ 4530 h 10000"/>
              <a:gd name="connsiteX71" fmla="*/ 3978 w 10000"/>
              <a:gd name="connsiteY71" fmla="*/ 4456 h 10000"/>
              <a:gd name="connsiteX72" fmla="*/ 3852 w 10000"/>
              <a:gd name="connsiteY72" fmla="*/ 4386 h 10000"/>
              <a:gd name="connsiteX73" fmla="*/ 3722 w 10000"/>
              <a:gd name="connsiteY73" fmla="*/ 4317 h 10000"/>
              <a:gd name="connsiteX74" fmla="*/ 3591 w 10000"/>
              <a:gd name="connsiteY74" fmla="*/ 4252 h 10000"/>
              <a:gd name="connsiteX75" fmla="*/ 3461 w 10000"/>
              <a:gd name="connsiteY75" fmla="*/ 4187 h 10000"/>
              <a:gd name="connsiteX76" fmla="*/ 3461 w 10000"/>
              <a:gd name="connsiteY76" fmla="*/ 4187 h 10000"/>
              <a:gd name="connsiteX77" fmla="*/ 3029 w 10000"/>
              <a:gd name="connsiteY77" fmla="*/ 3993 h 10000"/>
              <a:gd name="connsiteX78" fmla="*/ 2601 w 10000"/>
              <a:gd name="connsiteY78" fmla="*/ 3798 h 10000"/>
              <a:gd name="connsiteX79" fmla="*/ 1742 w 10000"/>
              <a:gd name="connsiteY79" fmla="*/ 3414 h 10000"/>
              <a:gd name="connsiteX80" fmla="*/ 1742 w 10000"/>
              <a:gd name="connsiteY80" fmla="*/ 3414 h 10000"/>
              <a:gd name="connsiteX81" fmla="*/ 1598 w 10000"/>
              <a:gd name="connsiteY81" fmla="*/ 3349 h 10000"/>
              <a:gd name="connsiteX82" fmla="*/ 1454 w 10000"/>
              <a:gd name="connsiteY82" fmla="*/ 3279 h 10000"/>
              <a:gd name="connsiteX83" fmla="*/ 1314 w 10000"/>
              <a:gd name="connsiteY83" fmla="*/ 3205 h 10000"/>
              <a:gd name="connsiteX84" fmla="*/ 1179 w 10000"/>
              <a:gd name="connsiteY84" fmla="*/ 3126 h 10000"/>
              <a:gd name="connsiteX85" fmla="*/ 1049 w 10000"/>
              <a:gd name="connsiteY85" fmla="*/ 3038 h 10000"/>
              <a:gd name="connsiteX86" fmla="*/ 923 w 10000"/>
              <a:gd name="connsiteY86" fmla="*/ 2946 h 10000"/>
              <a:gd name="connsiteX87" fmla="*/ 797 w 10000"/>
              <a:gd name="connsiteY87" fmla="*/ 2849 h 10000"/>
              <a:gd name="connsiteX88" fmla="*/ 680 w 10000"/>
              <a:gd name="connsiteY88" fmla="*/ 2742 h 10000"/>
              <a:gd name="connsiteX89" fmla="*/ 680 w 10000"/>
              <a:gd name="connsiteY89" fmla="*/ 2742 h 10000"/>
              <a:gd name="connsiteX90" fmla="*/ 590 w 10000"/>
              <a:gd name="connsiteY90" fmla="*/ 2649 h 10000"/>
              <a:gd name="connsiteX91" fmla="*/ 504 w 10000"/>
              <a:gd name="connsiteY91" fmla="*/ 2557 h 10000"/>
              <a:gd name="connsiteX92" fmla="*/ 423 w 10000"/>
              <a:gd name="connsiteY92" fmla="*/ 2459 h 10000"/>
              <a:gd name="connsiteX93" fmla="*/ 356 w 10000"/>
              <a:gd name="connsiteY93" fmla="*/ 2362 h 10000"/>
              <a:gd name="connsiteX94" fmla="*/ 288 w 10000"/>
              <a:gd name="connsiteY94" fmla="*/ 2260 h 10000"/>
              <a:gd name="connsiteX95" fmla="*/ 230 w 10000"/>
              <a:gd name="connsiteY95" fmla="*/ 2154 h 10000"/>
              <a:gd name="connsiteX96" fmla="*/ 180 w 10000"/>
              <a:gd name="connsiteY96" fmla="*/ 2047 h 10000"/>
              <a:gd name="connsiteX97" fmla="*/ 131 w 10000"/>
              <a:gd name="connsiteY97" fmla="*/ 1941 h 10000"/>
              <a:gd name="connsiteX98" fmla="*/ 95 w 10000"/>
              <a:gd name="connsiteY98" fmla="*/ 1830 h 10000"/>
              <a:gd name="connsiteX99" fmla="*/ 63 w 10000"/>
              <a:gd name="connsiteY99" fmla="*/ 1714 h 10000"/>
              <a:gd name="connsiteX100" fmla="*/ 36 w 10000"/>
              <a:gd name="connsiteY100" fmla="*/ 1593 h 10000"/>
              <a:gd name="connsiteX101" fmla="*/ 18 w 10000"/>
              <a:gd name="connsiteY101" fmla="*/ 1473 h 10000"/>
              <a:gd name="connsiteX102" fmla="*/ 5 w 10000"/>
              <a:gd name="connsiteY102" fmla="*/ 1352 h 10000"/>
              <a:gd name="connsiteX103" fmla="*/ 0 w 10000"/>
              <a:gd name="connsiteY103" fmla="*/ 1227 h 10000"/>
              <a:gd name="connsiteX104" fmla="*/ 0 w 10000"/>
              <a:gd name="connsiteY104" fmla="*/ 1098 h 10000"/>
              <a:gd name="connsiteX105" fmla="*/ 9 w 10000"/>
              <a:gd name="connsiteY105" fmla="*/ 968 h 10000"/>
              <a:gd name="connsiteX106" fmla="*/ 9 w 10000"/>
              <a:gd name="connsiteY106" fmla="*/ 968 h 10000"/>
              <a:gd name="connsiteX107" fmla="*/ 23 w 10000"/>
              <a:gd name="connsiteY107" fmla="*/ 848 h 10000"/>
              <a:gd name="connsiteX108" fmla="*/ 41 w 10000"/>
              <a:gd name="connsiteY108" fmla="*/ 727 h 10000"/>
              <a:gd name="connsiteX109" fmla="*/ 68 w 10000"/>
              <a:gd name="connsiteY109" fmla="*/ 607 h 10000"/>
              <a:gd name="connsiteX110" fmla="*/ 95 w 10000"/>
              <a:gd name="connsiteY110" fmla="*/ 491 h 10000"/>
              <a:gd name="connsiteX111" fmla="*/ 131 w 10000"/>
              <a:gd name="connsiteY111" fmla="*/ 375 h 10000"/>
              <a:gd name="connsiteX112" fmla="*/ 171 w 10000"/>
              <a:gd name="connsiteY112" fmla="*/ 259 h 10000"/>
              <a:gd name="connsiteX113" fmla="*/ 212 w 10000"/>
              <a:gd name="connsiteY113" fmla="*/ 148 h 10000"/>
              <a:gd name="connsiteX114" fmla="*/ 266 w 10000"/>
              <a:gd name="connsiteY114" fmla="*/ 37 h 10000"/>
              <a:gd name="connsiteX115" fmla="*/ 266 w 10000"/>
              <a:gd name="connsiteY115" fmla="*/ 37 h 10000"/>
              <a:gd name="connsiteX116" fmla="*/ 275 w 10000"/>
              <a:gd name="connsiteY116" fmla="*/ 0 h 10000"/>
              <a:gd name="connsiteX117" fmla="*/ 275 w 10000"/>
              <a:gd name="connsiteY117" fmla="*/ 0 h 10000"/>
              <a:gd name="connsiteX0" fmla="*/ 275 w 10000"/>
              <a:gd name="connsiteY0" fmla="*/ 0 h 10000"/>
              <a:gd name="connsiteX1" fmla="*/ 275 w 10000"/>
              <a:gd name="connsiteY1" fmla="*/ 0 h 10000"/>
              <a:gd name="connsiteX2" fmla="*/ 10000 w 10000"/>
              <a:gd name="connsiteY2" fmla="*/ 0 h 10000"/>
              <a:gd name="connsiteX3" fmla="*/ 10000 w 10000"/>
              <a:gd name="connsiteY3" fmla="*/ 0 h 10000"/>
              <a:gd name="connsiteX4" fmla="*/ 10000 w 10000"/>
              <a:gd name="connsiteY4" fmla="*/ 74 h 10000"/>
              <a:gd name="connsiteX5" fmla="*/ 10000 w 10000"/>
              <a:gd name="connsiteY5" fmla="*/ 74 h 10000"/>
              <a:gd name="connsiteX6" fmla="*/ 10000 w 10000"/>
              <a:gd name="connsiteY6" fmla="*/ 9893 h 10000"/>
              <a:gd name="connsiteX7" fmla="*/ 10000 w 10000"/>
              <a:gd name="connsiteY7" fmla="*/ 9893 h 10000"/>
              <a:gd name="connsiteX8" fmla="*/ 10000 w 10000"/>
              <a:gd name="connsiteY8" fmla="*/ 9940 h 10000"/>
              <a:gd name="connsiteX9" fmla="*/ 10000 w 10000"/>
              <a:gd name="connsiteY9" fmla="*/ 9940 h 10000"/>
              <a:gd name="connsiteX10" fmla="*/ 10000 w 10000"/>
              <a:gd name="connsiteY10" fmla="*/ 9958 h 10000"/>
              <a:gd name="connsiteX11" fmla="*/ 9991 w 10000"/>
              <a:gd name="connsiteY11" fmla="*/ 9972 h 10000"/>
              <a:gd name="connsiteX12" fmla="*/ 9982 w 10000"/>
              <a:gd name="connsiteY12" fmla="*/ 9981 h 10000"/>
              <a:gd name="connsiteX13" fmla="*/ 9959 w 10000"/>
              <a:gd name="connsiteY13" fmla="*/ 9991 h 10000"/>
              <a:gd name="connsiteX14" fmla="*/ 9959 w 10000"/>
              <a:gd name="connsiteY14" fmla="*/ 9991 h 10000"/>
              <a:gd name="connsiteX15" fmla="*/ 9905 w 10000"/>
              <a:gd name="connsiteY15" fmla="*/ 9995 h 10000"/>
              <a:gd name="connsiteX16" fmla="*/ 9847 w 10000"/>
              <a:gd name="connsiteY16" fmla="*/ 10000 h 10000"/>
              <a:gd name="connsiteX17" fmla="*/ 9734 w 10000"/>
              <a:gd name="connsiteY17" fmla="*/ 10000 h 10000"/>
              <a:gd name="connsiteX18" fmla="*/ 9626 w 10000"/>
              <a:gd name="connsiteY18" fmla="*/ 9995 h 10000"/>
              <a:gd name="connsiteX19" fmla="*/ 9514 w 10000"/>
              <a:gd name="connsiteY19" fmla="*/ 9981 h 10000"/>
              <a:gd name="connsiteX20" fmla="*/ 9514 w 10000"/>
              <a:gd name="connsiteY20" fmla="*/ 9981 h 10000"/>
              <a:gd name="connsiteX21" fmla="*/ 9397 w 10000"/>
              <a:gd name="connsiteY21" fmla="*/ 9963 h 10000"/>
              <a:gd name="connsiteX22" fmla="*/ 9284 w 10000"/>
              <a:gd name="connsiteY22" fmla="*/ 9944 h 10000"/>
              <a:gd name="connsiteX23" fmla="*/ 9172 w 10000"/>
              <a:gd name="connsiteY23" fmla="*/ 9917 h 10000"/>
              <a:gd name="connsiteX24" fmla="*/ 9059 w 10000"/>
              <a:gd name="connsiteY24" fmla="*/ 9889 h 10000"/>
              <a:gd name="connsiteX25" fmla="*/ 7052 w 10000"/>
              <a:gd name="connsiteY25" fmla="*/ 8902 h 10000"/>
              <a:gd name="connsiteX26" fmla="*/ 6805 w 10000"/>
              <a:gd name="connsiteY26" fmla="*/ 8736 h 10000"/>
              <a:gd name="connsiteX27" fmla="*/ 6562 w 10000"/>
              <a:gd name="connsiteY27" fmla="*/ 8564 h 10000"/>
              <a:gd name="connsiteX28" fmla="*/ 6319 w 10000"/>
              <a:gd name="connsiteY28" fmla="*/ 8388 h 10000"/>
              <a:gd name="connsiteX29" fmla="*/ 6085 w 10000"/>
              <a:gd name="connsiteY29" fmla="*/ 8208 h 10000"/>
              <a:gd name="connsiteX30" fmla="*/ 5851 w 10000"/>
              <a:gd name="connsiteY30" fmla="*/ 8022 h 10000"/>
              <a:gd name="connsiteX31" fmla="*/ 5621 w 10000"/>
              <a:gd name="connsiteY31" fmla="*/ 7832 h 10000"/>
              <a:gd name="connsiteX32" fmla="*/ 5392 w 10000"/>
              <a:gd name="connsiteY32" fmla="*/ 7642 h 10000"/>
              <a:gd name="connsiteX33" fmla="*/ 5167 w 10000"/>
              <a:gd name="connsiteY33" fmla="*/ 7443 h 10000"/>
              <a:gd name="connsiteX34" fmla="*/ 5167 w 10000"/>
              <a:gd name="connsiteY34" fmla="*/ 7443 h 10000"/>
              <a:gd name="connsiteX35" fmla="*/ 4905 w 10000"/>
              <a:gd name="connsiteY35" fmla="*/ 7216 h 10000"/>
              <a:gd name="connsiteX36" fmla="*/ 4905 w 10000"/>
              <a:gd name="connsiteY36" fmla="*/ 7216 h 10000"/>
              <a:gd name="connsiteX37" fmla="*/ 4995 w 10000"/>
              <a:gd name="connsiteY37" fmla="*/ 7040 h 10000"/>
              <a:gd name="connsiteX38" fmla="*/ 5077 w 10000"/>
              <a:gd name="connsiteY38" fmla="*/ 6864 h 10000"/>
              <a:gd name="connsiteX39" fmla="*/ 5077 w 10000"/>
              <a:gd name="connsiteY39" fmla="*/ 6864 h 10000"/>
              <a:gd name="connsiteX40" fmla="*/ 5113 w 10000"/>
              <a:gd name="connsiteY40" fmla="*/ 6781 h 10000"/>
              <a:gd name="connsiteX41" fmla="*/ 5144 w 10000"/>
              <a:gd name="connsiteY41" fmla="*/ 6693 h 10000"/>
              <a:gd name="connsiteX42" fmla="*/ 5176 w 10000"/>
              <a:gd name="connsiteY42" fmla="*/ 6605 h 10000"/>
              <a:gd name="connsiteX43" fmla="*/ 5203 w 10000"/>
              <a:gd name="connsiteY43" fmla="*/ 6517 h 10000"/>
              <a:gd name="connsiteX44" fmla="*/ 5225 w 10000"/>
              <a:gd name="connsiteY44" fmla="*/ 6424 h 10000"/>
              <a:gd name="connsiteX45" fmla="*/ 5243 w 10000"/>
              <a:gd name="connsiteY45" fmla="*/ 6336 h 10000"/>
              <a:gd name="connsiteX46" fmla="*/ 5252 w 10000"/>
              <a:gd name="connsiteY46" fmla="*/ 6244 h 10000"/>
              <a:gd name="connsiteX47" fmla="*/ 5261 w 10000"/>
              <a:gd name="connsiteY47" fmla="*/ 6146 h 10000"/>
              <a:gd name="connsiteX48" fmla="*/ 5261 w 10000"/>
              <a:gd name="connsiteY48" fmla="*/ 6146 h 10000"/>
              <a:gd name="connsiteX49" fmla="*/ 5266 w 10000"/>
              <a:gd name="connsiteY49" fmla="*/ 6040 h 10000"/>
              <a:gd name="connsiteX50" fmla="*/ 5257 w 10000"/>
              <a:gd name="connsiteY50" fmla="*/ 5933 h 10000"/>
              <a:gd name="connsiteX51" fmla="*/ 5243 w 10000"/>
              <a:gd name="connsiteY51" fmla="*/ 5831 h 10000"/>
              <a:gd name="connsiteX52" fmla="*/ 5221 w 10000"/>
              <a:gd name="connsiteY52" fmla="*/ 5730 h 10000"/>
              <a:gd name="connsiteX53" fmla="*/ 5189 w 10000"/>
              <a:gd name="connsiteY53" fmla="*/ 5632 h 10000"/>
              <a:gd name="connsiteX54" fmla="*/ 5149 w 10000"/>
              <a:gd name="connsiteY54" fmla="*/ 5535 h 10000"/>
              <a:gd name="connsiteX55" fmla="*/ 5099 w 10000"/>
              <a:gd name="connsiteY55" fmla="*/ 5442 h 10000"/>
              <a:gd name="connsiteX56" fmla="*/ 5045 w 10000"/>
              <a:gd name="connsiteY56" fmla="*/ 5350 h 10000"/>
              <a:gd name="connsiteX57" fmla="*/ 5045 w 10000"/>
              <a:gd name="connsiteY57" fmla="*/ 5350 h 10000"/>
              <a:gd name="connsiteX58" fmla="*/ 4986 w 10000"/>
              <a:gd name="connsiteY58" fmla="*/ 5266 h 10000"/>
              <a:gd name="connsiteX59" fmla="*/ 4923 w 10000"/>
              <a:gd name="connsiteY59" fmla="*/ 5183 h 10000"/>
              <a:gd name="connsiteX60" fmla="*/ 4856 w 10000"/>
              <a:gd name="connsiteY60" fmla="*/ 5109 h 10000"/>
              <a:gd name="connsiteX61" fmla="*/ 4784 w 10000"/>
              <a:gd name="connsiteY61" fmla="*/ 5035 h 10000"/>
              <a:gd name="connsiteX62" fmla="*/ 4707 w 10000"/>
              <a:gd name="connsiteY62" fmla="*/ 4965 h 10000"/>
              <a:gd name="connsiteX63" fmla="*/ 4631 w 10000"/>
              <a:gd name="connsiteY63" fmla="*/ 4900 h 10000"/>
              <a:gd name="connsiteX64" fmla="*/ 4550 w 10000"/>
              <a:gd name="connsiteY64" fmla="*/ 4836 h 10000"/>
              <a:gd name="connsiteX65" fmla="*/ 4469 w 10000"/>
              <a:gd name="connsiteY65" fmla="*/ 4775 h 10000"/>
              <a:gd name="connsiteX66" fmla="*/ 4469 w 10000"/>
              <a:gd name="connsiteY66" fmla="*/ 4775 h 10000"/>
              <a:gd name="connsiteX67" fmla="*/ 4347 w 10000"/>
              <a:gd name="connsiteY67" fmla="*/ 4687 h 10000"/>
              <a:gd name="connsiteX68" fmla="*/ 4226 w 10000"/>
              <a:gd name="connsiteY68" fmla="*/ 4609 h 10000"/>
              <a:gd name="connsiteX69" fmla="*/ 4104 w 10000"/>
              <a:gd name="connsiteY69" fmla="*/ 4530 h 10000"/>
              <a:gd name="connsiteX70" fmla="*/ 3978 w 10000"/>
              <a:gd name="connsiteY70" fmla="*/ 4456 h 10000"/>
              <a:gd name="connsiteX71" fmla="*/ 3852 w 10000"/>
              <a:gd name="connsiteY71" fmla="*/ 4386 h 10000"/>
              <a:gd name="connsiteX72" fmla="*/ 3722 w 10000"/>
              <a:gd name="connsiteY72" fmla="*/ 4317 h 10000"/>
              <a:gd name="connsiteX73" fmla="*/ 3591 w 10000"/>
              <a:gd name="connsiteY73" fmla="*/ 4252 h 10000"/>
              <a:gd name="connsiteX74" fmla="*/ 3461 w 10000"/>
              <a:gd name="connsiteY74" fmla="*/ 4187 h 10000"/>
              <a:gd name="connsiteX75" fmla="*/ 3461 w 10000"/>
              <a:gd name="connsiteY75" fmla="*/ 4187 h 10000"/>
              <a:gd name="connsiteX76" fmla="*/ 3029 w 10000"/>
              <a:gd name="connsiteY76" fmla="*/ 3993 h 10000"/>
              <a:gd name="connsiteX77" fmla="*/ 2601 w 10000"/>
              <a:gd name="connsiteY77" fmla="*/ 3798 h 10000"/>
              <a:gd name="connsiteX78" fmla="*/ 1742 w 10000"/>
              <a:gd name="connsiteY78" fmla="*/ 3414 h 10000"/>
              <a:gd name="connsiteX79" fmla="*/ 1742 w 10000"/>
              <a:gd name="connsiteY79" fmla="*/ 3414 h 10000"/>
              <a:gd name="connsiteX80" fmla="*/ 1598 w 10000"/>
              <a:gd name="connsiteY80" fmla="*/ 3349 h 10000"/>
              <a:gd name="connsiteX81" fmla="*/ 1454 w 10000"/>
              <a:gd name="connsiteY81" fmla="*/ 3279 h 10000"/>
              <a:gd name="connsiteX82" fmla="*/ 1314 w 10000"/>
              <a:gd name="connsiteY82" fmla="*/ 3205 h 10000"/>
              <a:gd name="connsiteX83" fmla="*/ 1179 w 10000"/>
              <a:gd name="connsiteY83" fmla="*/ 3126 h 10000"/>
              <a:gd name="connsiteX84" fmla="*/ 1049 w 10000"/>
              <a:gd name="connsiteY84" fmla="*/ 3038 h 10000"/>
              <a:gd name="connsiteX85" fmla="*/ 923 w 10000"/>
              <a:gd name="connsiteY85" fmla="*/ 2946 h 10000"/>
              <a:gd name="connsiteX86" fmla="*/ 797 w 10000"/>
              <a:gd name="connsiteY86" fmla="*/ 2849 h 10000"/>
              <a:gd name="connsiteX87" fmla="*/ 680 w 10000"/>
              <a:gd name="connsiteY87" fmla="*/ 2742 h 10000"/>
              <a:gd name="connsiteX88" fmla="*/ 680 w 10000"/>
              <a:gd name="connsiteY88" fmla="*/ 2742 h 10000"/>
              <a:gd name="connsiteX89" fmla="*/ 590 w 10000"/>
              <a:gd name="connsiteY89" fmla="*/ 2649 h 10000"/>
              <a:gd name="connsiteX90" fmla="*/ 504 w 10000"/>
              <a:gd name="connsiteY90" fmla="*/ 2557 h 10000"/>
              <a:gd name="connsiteX91" fmla="*/ 423 w 10000"/>
              <a:gd name="connsiteY91" fmla="*/ 2459 h 10000"/>
              <a:gd name="connsiteX92" fmla="*/ 356 w 10000"/>
              <a:gd name="connsiteY92" fmla="*/ 2362 h 10000"/>
              <a:gd name="connsiteX93" fmla="*/ 288 w 10000"/>
              <a:gd name="connsiteY93" fmla="*/ 2260 h 10000"/>
              <a:gd name="connsiteX94" fmla="*/ 230 w 10000"/>
              <a:gd name="connsiteY94" fmla="*/ 2154 h 10000"/>
              <a:gd name="connsiteX95" fmla="*/ 180 w 10000"/>
              <a:gd name="connsiteY95" fmla="*/ 2047 h 10000"/>
              <a:gd name="connsiteX96" fmla="*/ 131 w 10000"/>
              <a:gd name="connsiteY96" fmla="*/ 1941 h 10000"/>
              <a:gd name="connsiteX97" fmla="*/ 95 w 10000"/>
              <a:gd name="connsiteY97" fmla="*/ 1830 h 10000"/>
              <a:gd name="connsiteX98" fmla="*/ 63 w 10000"/>
              <a:gd name="connsiteY98" fmla="*/ 1714 h 10000"/>
              <a:gd name="connsiteX99" fmla="*/ 36 w 10000"/>
              <a:gd name="connsiteY99" fmla="*/ 1593 h 10000"/>
              <a:gd name="connsiteX100" fmla="*/ 18 w 10000"/>
              <a:gd name="connsiteY100" fmla="*/ 1473 h 10000"/>
              <a:gd name="connsiteX101" fmla="*/ 5 w 10000"/>
              <a:gd name="connsiteY101" fmla="*/ 1352 h 10000"/>
              <a:gd name="connsiteX102" fmla="*/ 0 w 10000"/>
              <a:gd name="connsiteY102" fmla="*/ 1227 h 10000"/>
              <a:gd name="connsiteX103" fmla="*/ 0 w 10000"/>
              <a:gd name="connsiteY103" fmla="*/ 1098 h 10000"/>
              <a:gd name="connsiteX104" fmla="*/ 9 w 10000"/>
              <a:gd name="connsiteY104" fmla="*/ 968 h 10000"/>
              <a:gd name="connsiteX105" fmla="*/ 9 w 10000"/>
              <a:gd name="connsiteY105" fmla="*/ 968 h 10000"/>
              <a:gd name="connsiteX106" fmla="*/ 23 w 10000"/>
              <a:gd name="connsiteY106" fmla="*/ 848 h 10000"/>
              <a:gd name="connsiteX107" fmla="*/ 41 w 10000"/>
              <a:gd name="connsiteY107" fmla="*/ 727 h 10000"/>
              <a:gd name="connsiteX108" fmla="*/ 68 w 10000"/>
              <a:gd name="connsiteY108" fmla="*/ 607 h 10000"/>
              <a:gd name="connsiteX109" fmla="*/ 95 w 10000"/>
              <a:gd name="connsiteY109" fmla="*/ 491 h 10000"/>
              <a:gd name="connsiteX110" fmla="*/ 131 w 10000"/>
              <a:gd name="connsiteY110" fmla="*/ 375 h 10000"/>
              <a:gd name="connsiteX111" fmla="*/ 171 w 10000"/>
              <a:gd name="connsiteY111" fmla="*/ 259 h 10000"/>
              <a:gd name="connsiteX112" fmla="*/ 212 w 10000"/>
              <a:gd name="connsiteY112" fmla="*/ 148 h 10000"/>
              <a:gd name="connsiteX113" fmla="*/ 266 w 10000"/>
              <a:gd name="connsiteY113" fmla="*/ 37 h 10000"/>
              <a:gd name="connsiteX114" fmla="*/ 266 w 10000"/>
              <a:gd name="connsiteY114" fmla="*/ 37 h 10000"/>
              <a:gd name="connsiteX115" fmla="*/ 275 w 10000"/>
              <a:gd name="connsiteY115" fmla="*/ 0 h 10000"/>
              <a:gd name="connsiteX116" fmla="*/ 275 w 10000"/>
              <a:gd name="connsiteY116" fmla="*/ 0 h 10000"/>
              <a:gd name="connsiteX0" fmla="*/ 275 w 10000"/>
              <a:gd name="connsiteY0" fmla="*/ 0 h 10091"/>
              <a:gd name="connsiteX1" fmla="*/ 275 w 10000"/>
              <a:gd name="connsiteY1" fmla="*/ 0 h 10091"/>
              <a:gd name="connsiteX2" fmla="*/ 10000 w 10000"/>
              <a:gd name="connsiteY2" fmla="*/ 0 h 10091"/>
              <a:gd name="connsiteX3" fmla="*/ 10000 w 10000"/>
              <a:gd name="connsiteY3" fmla="*/ 0 h 10091"/>
              <a:gd name="connsiteX4" fmla="*/ 10000 w 10000"/>
              <a:gd name="connsiteY4" fmla="*/ 74 h 10091"/>
              <a:gd name="connsiteX5" fmla="*/ 10000 w 10000"/>
              <a:gd name="connsiteY5" fmla="*/ 74 h 10091"/>
              <a:gd name="connsiteX6" fmla="*/ 10000 w 10000"/>
              <a:gd name="connsiteY6" fmla="*/ 9893 h 10091"/>
              <a:gd name="connsiteX7" fmla="*/ 10000 w 10000"/>
              <a:gd name="connsiteY7" fmla="*/ 9893 h 10091"/>
              <a:gd name="connsiteX8" fmla="*/ 10000 w 10000"/>
              <a:gd name="connsiteY8" fmla="*/ 9940 h 10091"/>
              <a:gd name="connsiteX9" fmla="*/ 10000 w 10000"/>
              <a:gd name="connsiteY9" fmla="*/ 9940 h 10091"/>
              <a:gd name="connsiteX10" fmla="*/ 10000 w 10000"/>
              <a:gd name="connsiteY10" fmla="*/ 9958 h 10091"/>
              <a:gd name="connsiteX11" fmla="*/ 9991 w 10000"/>
              <a:gd name="connsiteY11" fmla="*/ 9972 h 10091"/>
              <a:gd name="connsiteX12" fmla="*/ 9982 w 10000"/>
              <a:gd name="connsiteY12" fmla="*/ 9981 h 10091"/>
              <a:gd name="connsiteX13" fmla="*/ 9959 w 10000"/>
              <a:gd name="connsiteY13" fmla="*/ 9991 h 10091"/>
              <a:gd name="connsiteX14" fmla="*/ 9959 w 10000"/>
              <a:gd name="connsiteY14" fmla="*/ 9991 h 10091"/>
              <a:gd name="connsiteX15" fmla="*/ 9905 w 10000"/>
              <a:gd name="connsiteY15" fmla="*/ 9995 h 10091"/>
              <a:gd name="connsiteX16" fmla="*/ 9847 w 10000"/>
              <a:gd name="connsiteY16" fmla="*/ 10000 h 10091"/>
              <a:gd name="connsiteX17" fmla="*/ 9734 w 10000"/>
              <a:gd name="connsiteY17" fmla="*/ 10000 h 10091"/>
              <a:gd name="connsiteX18" fmla="*/ 9626 w 10000"/>
              <a:gd name="connsiteY18" fmla="*/ 9995 h 10091"/>
              <a:gd name="connsiteX19" fmla="*/ 9514 w 10000"/>
              <a:gd name="connsiteY19" fmla="*/ 9981 h 10091"/>
              <a:gd name="connsiteX20" fmla="*/ 9514 w 10000"/>
              <a:gd name="connsiteY20" fmla="*/ 9981 h 10091"/>
              <a:gd name="connsiteX21" fmla="*/ 9397 w 10000"/>
              <a:gd name="connsiteY21" fmla="*/ 9963 h 10091"/>
              <a:gd name="connsiteX22" fmla="*/ 9284 w 10000"/>
              <a:gd name="connsiteY22" fmla="*/ 9944 h 10091"/>
              <a:gd name="connsiteX23" fmla="*/ 9172 w 10000"/>
              <a:gd name="connsiteY23" fmla="*/ 9917 h 10091"/>
              <a:gd name="connsiteX24" fmla="*/ 7052 w 10000"/>
              <a:gd name="connsiteY24" fmla="*/ 8902 h 10091"/>
              <a:gd name="connsiteX25" fmla="*/ 6805 w 10000"/>
              <a:gd name="connsiteY25" fmla="*/ 8736 h 10091"/>
              <a:gd name="connsiteX26" fmla="*/ 6562 w 10000"/>
              <a:gd name="connsiteY26" fmla="*/ 8564 h 10091"/>
              <a:gd name="connsiteX27" fmla="*/ 6319 w 10000"/>
              <a:gd name="connsiteY27" fmla="*/ 8388 h 10091"/>
              <a:gd name="connsiteX28" fmla="*/ 6085 w 10000"/>
              <a:gd name="connsiteY28" fmla="*/ 8208 h 10091"/>
              <a:gd name="connsiteX29" fmla="*/ 5851 w 10000"/>
              <a:gd name="connsiteY29" fmla="*/ 8022 h 10091"/>
              <a:gd name="connsiteX30" fmla="*/ 5621 w 10000"/>
              <a:gd name="connsiteY30" fmla="*/ 7832 h 10091"/>
              <a:gd name="connsiteX31" fmla="*/ 5392 w 10000"/>
              <a:gd name="connsiteY31" fmla="*/ 7642 h 10091"/>
              <a:gd name="connsiteX32" fmla="*/ 5167 w 10000"/>
              <a:gd name="connsiteY32" fmla="*/ 7443 h 10091"/>
              <a:gd name="connsiteX33" fmla="*/ 5167 w 10000"/>
              <a:gd name="connsiteY33" fmla="*/ 7443 h 10091"/>
              <a:gd name="connsiteX34" fmla="*/ 4905 w 10000"/>
              <a:gd name="connsiteY34" fmla="*/ 7216 h 10091"/>
              <a:gd name="connsiteX35" fmla="*/ 4905 w 10000"/>
              <a:gd name="connsiteY35" fmla="*/ 7216 h 10091"/>
              <a:gd name="connsiteX36" fmla="*/ 4995 w 10000"/>
              <a:gd name="connsiteY36" fmla="*/ 7040 h 10091"/>
              <a:gd name="connsiteX37" fmla="*/ 5077 w 10000"/>
              <a:gd name="connsiteY37" fmla="*/ 6864 h 10091"/>
              <a:gd name="connsiteX38" fmla="*/ 5077 w 10000"/>
              <a:gd name="connsiteY38" fmla="*/ 6864 h 10091"/>
              <a:gd name="connsiteX39" fmla="*/ 5113 w 10000"/>
              <a:gd name="connsiteY39" fmla="*/ 6781 h 10091"/>
              <a:gd name="connsiteX40" fmla="*/ 5144 w 10000"/>
              <a:gd name="connsiteY40" fmla="*/ 6693 h 10091"/>
              <a:gd name="connsiteX41" fmla="*/ 5176 w 10000"/>
              <a:gd name="connsiteY41" fmla="*/ 6605 h 10091"/>
              <a:gd name="connsiteX42" fmla="*/ 5203 w 10000"/>
              <a:gd name="connsiteY42" fmla="*/ 6517 h 10091"/>
              <a:gd name="connsiteX43" fmla="*/ 5225 w 10000"/>
              <a:gd name="connsiteY43" fmla="*/ 6424 h 10091"/>
              <a:gd name="connsiteX44" fmla="*/ 5243 w 10000"/>
              <a:gd name="connsiteY44" fmla="*/ 6336 h 10091"/>
              <a:gd name="connsiteX45" fmla="*/ 5252 w 10000"/>
              <a:gd name="connsiteY45" fmla="*/ 6244 h 10091"/>
              <a:gd name="connsiteX46" fmla="*/ 5261 w 10000"/>
              <a:gd name="connsiteY46" fmla="*/ 6146 h 10091"/>
              <a:gd name="connsiteX47" fmla="*/ 5261 w 10000"/>
              <a:gd name="connsiteY47" fmla="*/ 6146 h 10091"/>
              <a:gd name="connsiteX48" fmla="*/ 5266 w 10000"/>
              <a:gd name="connsiteY48" fmla="*/ 6040 h 10091"/>
              <a:gd name="connsiteX49" fmla="*/ 5257 w 10000"/>
              <a:gd name="connsiteY49" fmla="*/ 5933 h 10091"/>
              <a:gd name="connsiteX50" fmla="*/ 5243 w 10000"/>
              <a:gd name="connsiteY50" fmla="*/ 5831 h 10091"/>
              <a:gd name="connsiteX51" fmla="*/ 5221 w 10000"/>
              <a:gd name="connsiteY51" fmla="*/ 5730 h 10091"/>
              <a:gd name="connsiteX52" fmla="*/ 5189 w 10000"/>
              <a:gd name="connsiteY52" fmla="*/ 5632 h 10091"/>
              <a:gd name="connsiteX53" fmla="*/ 5149 w 10000"/>
              <a:gd name="connsiteY53" fmla="*/ 5535 h 10091"/>
              <a:gd name="connsiteX54" fmla="*/ 5099 w 10000"/>
              <a:gd name="connsiteY54" fmla="*/ 5442 h 10091"/>
              <a:gd name="connsiteX55" fmla="*/ 5045 w 10000"/>
              <a:gd name="connsiteY55" fmla="*/ 5350 h 10091"/>
              <a:gd name="connsiteX56" fmla="*/ 5045 w 10000"/>
              <a:gd name="connsiteY56" fmla="*/ 5350 h 10091"/>
              <a:gd name="connsiteX57" fmla="*/ 4986 w 10000"/>
              <a:gd name="connsiteY57" fmla="*/ 5266 h 10091"/>
              <a:gd name="connsiteX58" fmla="*/ 4923 w 10000"/>
              <a:gd name="connsiteY58" fmla="*/ 5183 h 10091"/>
              <a:gd name="connsiteX59" fmla="*/ 4856 w 10000"/>
              <a:gd name="connsiteY59" fmla="*/ 5109 h 10091"/>
              <a:gd name="connsiteX60" fmla="*/ 4784 w 10000"/>
              <a:gd name="connsiteY60" fmla="*/ 5035 h 10091"/>
              <a:gd name="connsiteX61" fmla="*/ 4707 w 10000"/>
              <a:gd name="connsiteY61" fmla="*/ 4965 h 10091"/>
              <a:gd name="connsiteX62" fmla="*/ 4631 w 10000"/>
              <a:gd name="connsiteY62" fmla="*/ 4900 h 10091"/>
              <a:gd name="connsiteX63" fmla="*/ 4550 w 10000"/>
              <a:gd name="connsiteY63" fmla="*/ 4836 h 10091"/>
              <a:gd name="connsiteX64" fmla="*/ 4469 w 10000"/>
              <a:gd name="connsiteY64" fmla="*/ 4775 h 10091"/>
              <a:gd name="connsiteX65" fmla="*/ 4469 w 10000"/>
              <a:gd name="connsiteY65" fmla="*/ 4775 h 10091"/>
              <a:gd name="connsiteX66" fmla="*/ 4347 w 10000"/>
              <a:gd name="connsiteY66" fmla="*/ 4687 h 10091"/>
              <a:gd name="connsiteX67" fmla="*/ 4226 w 10000"/>
              <a:gd name="connsiteY67" fmla="*/ 4609 h 10091"/>
              <a:gd name="connsiteX68" fmla="*/ 4104 w 10000"/>
              <a:gd name="connsiteY68" fmla="*/ 4530 h 10091"/>
              <a:gd name="connsiteX69" fmla="*/ 3978 w 10000"/>
              <a:gd name="connsiteY69" fmla="*/ 4456 h 10091"/>
              <a:gd name="connsiteX70" fmla="*/ 3852 w 10000"/>
              <a:gd name="connsiteY70" fmla="*/ 4386 h 10091"/>
              <a:gd name="connsiteX71" fmla="*/ 3722 w 10000"/>
              <a:gd name="connsiteY71" fmla="*/ 4317 h 10091"/>
              <a:gd name="connsiteX72" fmla="*/ 3591 w 10000"/>
              <a:gd name="connsiteY72" fmla="*/ 4252 h 10091"/>
              <a:gd name="connsiteX73" fmla="*/ 3461 w 10000"/>
              <a:gd name="connsiteY73" fmla="*/ 4187 h 10091"/>
              <a:gd name="connsiteX74" fmla="*/ 3461 w 10000"/>
              <a:gd name="connsiteY74" fmla="*/ 4187 h 10091"/>
              <a:gd name="connsiteX75" fmla="*/ 3029 w 10000"/>
              <a:gd name="connsiteY75" fmla="*/ 3993 h 10091"/>
              <a:gd name="connsiteX76" fmla="*/ 2601 w 10000"/>
              <a:gd name="connsiteY76" fmla="*/ 3798 h 10091"/>
              <a:gd name="connsiteX77" fmla="*/ 1742 w 10000"/>
              <a:gd name="connsiteY77" fmla="*/ 3414 h 10091"/>
              <a:gd name="connsiteX78" fmla="*/ 1742 w 10000"/>
              <a:gd name="connsiteY78" fmla="*/ 3414 h 10091"/>
              <a:gd name="connsiteX79" fmla="*/ 1598 w 10000"/>
              <a:gd name="connsiteY79" fmla="*/ 3349 h 10091"/>
              <a:gd name="connsiteX80" fmla="*/ 1454 w 10000"/>
              <a:gd name="connsiteY80" fmla="*/ 3279 h 10091"/>
              <a:gd name="connsiteX81" fmla="*/ 1314 w 10000"/>
              <a:gd name="connsiteY81" fmla="*/ 3205 h 10091"/>
              <a:gd name="connsiteX82" fmla="*/ 1179 w 10000"/>
              <a:gd name="connsiteY82" fmla="*/ 3126 h 10091"/>
              <a:gd name="connsiteX83" fmla="*/ 1049 w 10000"/>
              <a:gd name="connsiteY83" fmla="*/ 3038 h 10091"/>
              <a:gd name="connsiteX84" fmla="*/ 923 w 10000"/>
              <a:gd name="connsiteY84" fmla="*/ 2946 h 10091"/>
              <a:gd name="connsiteX85" fmla="*/ 797 w 10000"/>
              <a:gd name="connsiteY85" fmla="*/ 2849 h 10091"/>
              <a:gd name="connsiteX86" fmla="*/ 680 w 10000"/>
              <a:gd name="connsiteY86" fmla="*/ 2742 h 10091"/>
              <a:gd name="connsiteX87" fmla="*/ 680 w 10000"/>
              <a:gd name="connsiteY87" fmla="*/ 2742 h 10091"/>
              <a:gd name="connsiteX88" fmla="*/ 590 w 10000"/>
              <a:gd name="connsiteY88" fmla="*/ 2649 h 10091"/>
              <a:gd name="connsiteX89" fmla="*/ 504 w 10000"/>
              <a:gd name="connsiteY89" fmla="*/ 2557 h 10091"/>
              <a:gd name="connsiteX90" fmla="*/ 423 w 10000"/>
              <a:gd name="connsiteY90" fmla="*/ 2459 h 10091"/>
              <a:gd name="connsiteX91" fmla="*/ 356 w 10000"/>
              <a:gd name="connsiteY91" fmla="*/ 2362 h 10091"/>
              <a:gd name="connsiteX92" fmla="*/ 288 w 10000"/>
              <a:gd name="connsiteY92" fmla="*/ 2260 h 10091"/>
              <a:gd name="connsiteX93" fmla="*/ 230 w 10000"/>
              <a:gd name="connsiteY93" fmla="*/ 2154 h 10091"/>
              <a:gd name="connsiteX94" fmla="*/ 180 w 10000"/>
              <a:gd name="connsiteY94" fmla="*/ 2047 h 10091"/>
              <a:gd name="connsiteX95" fmla="*/ 131 w 10000"/>
              <a:gd name="connsiteY95" fmla="*/ 1941 h 10091"/>
              <a:gd name="connsiteX96" fmla="*/ 95 w 10000"/>
              <a:gd name="connsiteY96" fmla="*/ 1830 h 10091"/>
              <a:gd name="connsiteX97" fmla="*/ 63 w 10000"/>
              <a:gd name="connsiteY97" fmla="*/ 1714 h 10091"/>
              <a:gd name="connsiteX98" fmla="*/ 36 w 10000"/>
              <a:gd name="connsiteY98" fmla="*/ 1593 h 10091"/>
              <a:gd name="connsiteX99" fmla="*/ 18 w 10000"/>
              <a:gd name="connsiteY99" fmla="*/ 1473 h 10091"/>
              <a:gd name="connsiteX100" fmla="*/ 5 w 10000"/>
              <a:gd name="connsiteY100" fmla="*/ 1352 h 10091"/>
              <a:gd name="connsiteX101" fmla="*/ 0 w 10000"/>
              <a:gd name="connsiteY101" fmla="*/ 1227 h 10091"/>
              <a:gd name="connsiteX102" fmla="*/ 0 w 10000"/>
              <a:gd name="connsiteY102" fmla="*/ 1098 h 10091"/>
              <a:gd name="connsiteX103" fmla="*/ 9 w 10000"/>
              <a:gd name="connsiteY103" fmla="*/ 968 h 10091"/>
              <a:gd name="connsiteX104" fmla="*/ 9 w 10000"/>
              <a:gd name="connsiteY104" fmla="*/ 968 h 10091"/>
              <a:gd name="connsiteX105" fmla="*/ 23 w 10000"/>
              <a:gd name="connsiteY105" fmla="*/ 848 h 10091"/>
              <a:gd name="connsiteX106" fmla="*/ 41 w 10000"/>
              <a:gd name="connsiteY106" fmla="*/ 727 h 10091"/>
              <a:gd name="connsiteX107" fmla="*/ 68 w 10000"/>
              <a:gd name="connsiteY107" fmla="*/ 607 h 10091"/>
              <a:gd name="connsiteX108" fmla="*/ 95 w 10000"/>
              <a:gd name="connsiteY108" fmla="*/ 491 h 10091"/>
              <a:gd name="connsiteX109" fmla="*/ 131 w 10000"/>
              <a:gd name="connsiteY109" fmla="*/ 375 h 10091"/>
              <a:gd name="connsiteX110" fmla="*/ 171 w 10000"/>
              <a:gd name="connsiteY110" fmla="*/ 259 h 10091"/>
              <a:gd name="connsiteX111" fmla="*/ 212 w 10000"/>
              <a:gd name="connsiteY111" fmla="*/ 148 h 10091"/>
              <a:gd name="connsiteX112" fmla="*/ 266 w 10000"/>
              <a:gd name="connsiteY112" fmla="*/ 37 h 10091"/>
              <a:gd name="connsiteX113" fmla="*/ 266 w 10000"/>
              <a:gd name="connsiteY113" fmla="*/ 37 h 10091"/>
              <a:gd name="connsiteX114" fmla="*/ 275 w 10000"/>
              <a:gd name="connsiteY114" fmla="*/ 0 h 10091"/>
              <a:gd name="connsiteX115" fmla="*/ 275 w 10000"/>
              <a:gd name="connsiteY115" fmla="*/ 0 h 10091"/>
              <a:gd name="connsiteX0" fmla="*/ 275 w 10000"/>
              <a:gd name="connsiteY0" fmla="*/ 0 h 10000"/>
              <a:gd name="connsiteX1" fmla="*/ 275 w 10000"/>
              <a:gd name="connsiteY1" fmla="*/ 0 h 10000"/>
              <a:gd name="connsiteX2" fmla="*/ 10000 w 10000"/>
              <a:gd name="connsiteY2" fmla="*/ 0 h 10000"/>
              <a:gd name="connsiteX3" fmla="*/ 10000 w 10000"/>
              <a:gd name="connsiteY3" fmla="*/ 0 h 10000"/>
              <a:gd name="connsiteX4" fmla="*/ 10000 w 10000"/>
              <a:gd name="connsiteY4" fmla="*/ 74 h 10000"/>
              <a:gd name="connsiteX5" fmla="*/ 10000 w 10000"/>
              <a:gd name="connsiteY5" fmla="*/ 74 h 10000"/>
              <a:gd name="connsiteX6" fmla="*/ 10000 w 10000"/>
              <a:gd name="connsiteY6" fmla="*/ 9893 h 10000"/>
              <a:gd name="connsiteX7" fmla="*/ 10000 w 10000"/>
              <a:gd name="connsiteY7" fmla="*/ 9893 h 10000"/>
              <a:gd name="connsiteX8" fmla="*/ 10000 w 10000"/>
              <a:gd name="connsiteY8" fmla="*/ 9940 h 10000"/>
              <a:gd name="connsiteX9" fmla="*/ 10000 w 10000"/>
              <a:gd name="connsiteY9" fmla="*/ 9940 h 10000"/>
              <a:gd name="connsiteX10" fmla="*/ 10000 w 10000"/>
              <a:gd name="connsiteY10" fmla="*/ 9958 h 10000"/>
              <a:gd name="connsiteX11" fmla="*/ 9991 w 10000"/>
              <a:gd name="connsiteY11" fmla="*/ 9972 h 10000"/>
              <a:gd name="connsiteX12" fmla="*/ 9982 w 10000"/>
              <a:gd name="connsiteY12" fmla="*/ 9981 h 10000"/>
              <a:gd name="connsiteX13" fmla="*/ 9959 w 10000"/>
              <a:gd name="connsiteY13" fmla="*/ 9991 h 10000"/>
              <a:gd name="connsiteX14" fmla="*/ 9959 w 10000"/>
              <a:gd name="connsiteY14" fmla="*/ 9991 h 10000"/>
              <a:gd name="connsiteX15" fmla="*/ 9905 w 10000"/>
              <a:gd name="connsiteY15" fmla="*/ 9995 h 10000"/>
              <a:gd name="connsiteX16" fmla="*/ 9847 w 10000"/>
              <a:gd name="connsiteY16" fmla="*/ 10000 h 10000"/>
              <a:gd name="connsiteX17" fmla="*/ 9734 w 10000"/>
              <a:gd name="connsiteY17" fmla="*/ 10000 h 10000"/>
              <a:gd name="connsiteX18" fmla="*/ 9626 w 10000"/>
              <a:gd name="connsiteY18" fmla="*/ 9995 h 10000"/>
              <a:gd name="connsiteX19" fmla="*/ 9514 w 10000"/>
              <a:gd name="connsiteY19" fmla="*/ 9981 h 10000"/>
              <a:gd name="connsiteX20" fmla="*/ 9514 w 10000"/>
              <a:gd name="connsiteY20" fmla="*/ 9981 h 10000"/>
              <a:gd name="connsiteX21" fmla="*/ 9397 w 10000"/>
              <a:gd name="connsiteY21" fmla="*/ 9963 h 10000"/>
              <a:gd name="connsiteX22" fmla="*/ 9284 w 10000"/>
              <a:gd name="connsiteY22" fmla="*/ 9944 h 10000"/>
              <a:gd name="connsiteX23" fmla="*/ 7052 w 10000"/>
              <a:gd name="connsiteY23" fmla="*/ 8902 h 10000"/>
              <a:gd name="connsiteX24" fmla="*/ 6805 w 10000"/>
              <a:gd name="connsiteY24" fmla="*/ 8736 h 10000"/>
              <a:gd name="connsiteX25" fmla="*/ 6562 w 10000"/>
              <a:gd name="connsiteY25" fmla="*/ 8564 h 10000"/>
              <a:gd name="connsiteX26" fmla="*/ 6319 w 10000"/>
              <a:gd name="connsiteY26" fmla="*/ 8388 h 10000"/>
              <a:gd name="connsiteX27" fmla="*/ 6085 w 10000"/>
              <a:gd name="connsiteY27" fmla="*/ 8208 h 10000"/>
              <a:gd name="connsiteX28" fmla="*/ 5851 w 10000"/>
              <a:gd name="connsiteY28" fmla="*/ 8022 h 10000"/>
              <a:gd name="connsiteX29" fmla="*/ 5621 w 10000"/>
              <a:gd name="connsiteY29" fmla="*/ 7832 h 10000"/>
              <a:gd name="connsiteX30" fmla="*/ 5392 w 10000"/>
              <a:gd name="connsiteY30" fmla="*/ 7642 h 10000"/>
              <a:gd name="connsiteX31" fmla="*/ 5167 w 10000"/>
              <a:gd name="connsiteY31" fmla="*/ 7443 h 10000"/>
              <a:gd name="connsiteX32" fmla="*/ 5167 w 10000"/>
              <a:gd name="connsiteY32" fmla="*/ 7443 h 10000"/>
              <a:gd name="connsiteX33" fmla="*/ 4905 w 10000"/>
              <a:gd name="connsiteY33" fmla="*/ 7216 h 10000"/>
              <a:gd name="connsiteX34" fmla="*/ 4905 w 10000"/>
              <a:gd name="connsiteY34" fmla="*/ 7216 h 10000"/>
              <a:gd name="connsiteX35" fmla="*/ 4995 w 10000"/>
              <a:gd name="connsiteY35" fmla="*/ 7040 h 10000"/>
              <a:gd name="connsiteX36" fmla="*/ 5077 w 10000"/>
              <a:gd name="connsiteY36" fmla="*/ 6864 h 10000"/>
              <a:gd name="connsiteX37" fmla="*/ 5077 w 10000"/>
              <a:gd name="connsiteY37" fmla="*/ 6864 h 10000"/>
              <a:gd name="connsiteX38" fmla="*/ 5113 w 10000"/>
              <a:gd name="connsiteY38" fmla="*/ 6781 h 10000"/>
              <a:gd name="connsiteX39" fmla="*/ 5144 w 10000"/>
              <a:gd name="connsiteY39" fmla="*/ 6693 h 10000"/>
              <a:gd name="connsiteX40" fmla="*/ 5176 w 10000"/>
              <a:gd name="connsiteY40" fmla="*/ 6605 h 10000"/>
              <a:gd name="connsiteX41" fmla="*/ 5203 w 10000"/>
              <a:gd name="connsiteY41" fmla="*/ 6517 h 10000"/>
              <a:gd name="connsiteX42" fmla="*/ 5225 w 10000"/>
              <a:gd name="connsiteY42" fmla="*/ 6424 h 10000"/>
              <a:gd name="connsiteX43" fmla="*/ 5243 w 10000"/>
              <a:gd name="connsiteY43" fmla="*/ 6336 h 10000"/>
              <a:gd name="connsiteX44" fmla="*/ 5252 w 10000"/>
              <a:gd name="connsiteY44" fmla="*/ 6244 h 10000"/>
              <a:gd name="connsiteX45" fmla="*/ 5261 w 10000"/>
              <a:gd name="connsiteY45" fmla="*/ 6146 h 10000"/>
              <a:gd name="connsiteX46" fmla="*/ 5261 w 10000"/>
              <a:gd name="connsiteY46" fmla="*/ 6146 h 10000"/>
              <a:gd name="connsiteX47" fmla="*/ 5266 w 10000"/>
              <a:gd name="connsiteY47" fmla="*/ 6040 h 10000"/>
              <a:gd name="connsiteX48" fmla="*/ 5257 w 10000"/>
              <a:gd name="connsiteY48" fmla="*/ 5933 h 10000"/>
              <a:gd name="connsiteX49" fmla="*/ 5243 w 10000"/>
              <a:gd name="connsiteY49" fmla="*/ 5831 h 10000"/>
              <a:gd name="connsiteX50" fmla="*/ 5221 w 10000"/>
              <a:gd name="connsiteY50" fmla="*/ 5730 h 10000"/>
              <a:gd name="connsiteX51" fmla="*/ 5189 w 10000"/>
              <a:gd name="connsiteY51" fmla="*/ 5632 h 10000"/>
              <a:gd name="connsiteX52" fmla="*/ 5149 w 10000"/>
              <a:gd name="connsiteY52" fmla="*/ 5535 h 10000"/>
              <a:gd name="connsiteX53" fmla="*/ 5099 w 10000"/>
              <a:gd name="connsiteY53" fmla="*/ 5442 h 10000"/>
              <a:gd name="connsiteX54" fmla="*/ 5045 w 10000"/>
              <a:gd name="connsiteY54" fmla="*/ 5350 h 10000"/>
              <a:gd name="connsiteX55" fmla="*/ 5045 w 10000"/>
              <a:gd name="connsiteY55" fmla="*/ 5350 h 10000"/>
              <a:gd name="connsiteX56" fmla="*/ 4986 w 10000"/>
              <a:gd name="connsiteY56" fmla="*/ 5266 h 10000"/>
              <a:gd name="connsiteX57" fmla="*/ 4923 w 10000"/>
              <a:gd name="connsiteY57" fmla="*/ 5183 h 10000"/>
              <a:gd name="connsiteX58" fmla="*/ 4856 w 10000"/>
              <a:gd name="connsiteY58" fmla="*/ 5109 h 10000"/>
              <a:gd name="connsiteX59" fmla="*/ 4784 w 10000"/>
              <a:gd name="connsiteY59" fmla="*/ 5035 h 10000"/>
              <a:gd name="connsiteX60" fmla="*/ 4707 w 10000"/>
              <a:gd name="connsiteY60" fmla="*/ 4965 h 10000"/>
              <a:gd name="connsiteX61" fmla="*/ 4631 w 10000"/>
              <a:gd name="connsiteY61" fmla="*/ 4900 h 10000"/>
              <a:gd name="connsiteX62" fmla="*/ 4550 w 10000"/>
              <a:gd name="connsiteY62" fmla="*/ 4836 h 10000"/>
              <a:gd name="connsiteX63" fmla="*/ 4469 w 10000"/>
              <a:gd name="connsiteY63" fmla="*/ 4775 h 10000"/>
              <a:gd name="connsiteX64" fmla="*/ 4469 w 10000"/>
              <a:gd name="connsiteY64" fmla="*/ 4775 h 10000"/>
              <a:gd name="connsiteX65" fmla="*/ 4347 w 10000"/>
              <a:gd name="connsiteY65" fmla="*/ 4687 h 10000"/>
              <a:gd name="connsiteX66" fmla="*/ 4226 w 10000"/>
              <a:gd name="connsiteY66" fmla="*/ 4609 h 10000"/>
              <a:gd name="connsiteX67" fmla="*/ 4104 w 10000"/>
              <a:gd name="connsiteY67" fmla="*/ 4530 h 10000"/>
              <a:gd name="connsiteX68" fmla="*/ 3978 w 10000"/>
              <a:gd name="connsiteY68" fmla="*/ 4456 h 10000"/>
              <a:gd name="connsiteX69" fmla="*/ 3852 w 10000"/>
              <a:gd name="connsiteY69" fmla="*/ 4386 h 10000"/>
              <a:gd name="connsiteX70" fmla="*/ 3722 w 10000"/>
              <a:gd name="connsiteY70" fmla="*/ 4317 h 10000"/>
              <a:gd name="connsiteX71" fmla="*/ 3591 w 10000"/>
              <a:gd name="connsiteY71" fmla="*/ 4252 h 10000"/>
              <a:gd name="connsiteX72" fmla="*/ 3461 w 10000"/>
              <a:gd name="connsiteY72" fmla="*/ 4187 h 10000"/>
              <a:gd name="connsiteX73" fmla="*/ 3461 w 10000"/>
              <a:gd name="connsiteY73" fmla="*/ 4187 h 10000"/>
              <a:gd name="connsiteX74" fmla="*/ 3029 w 10000"/>
              <a:gd name="connsiteY74" fmla="*/ 3993 h 10000"/>
              <a:gd name="connsiteX75" fmla="*/ 2601 w 10000"/>
              <a:gd name="connsiteY75" fmla="*/ 3798 h 10000"/>
              <a:gd name="connsiteX76" fmla="*/ 1742 w 10000"/>
              <a:gd name="connsiteY76" fmla="*/ 3414 h 10000"/>
              <a:gd name="connsiteX77" fmla="*/ 1742 w 10000"/>
              <a:gd name="connsiteY77" fmla="*/ 3414 h 10000"/>
              <a:gd name="connsiteX78" fmla="*/ 1598 w 10000"/>
              <a:gd name="connsiteY78" fmla="*/ 3349 h 10000"/>
              <a:gd name="connsiteX79" fmla="*/ 1454 w 10000"/>
              <a:gd name="connsiteY79" fmla="*/ 3279 h 10000"/>
              <a:gd name="connsiteX80" fmla="*/ 1314 w 10000"/>
              <a:gd name="connsiteY80" fmla="*/ 3205 h 10000"/>
              <a:gd name="connsiteX81" fmla="*/ 1179 w 10000"/>
              <a:gd name="connsiteY81" fmla="*/ 3126 h 10000"/>
              <a:gd name="connsiteX82" fmla="*/ 1049 w 10000"/>
              <a:gd name="connsiteY82" fmla="*/ 3038 h 10000"/>
              <a:gd name="connsiteX83" fmla="*/ 923 w 10000"/>
              <a:gd name="connsiteY83" fmla="*/ 2946 h 10000"/>
              <a:gd name="connsiteX84" fmla="*/ 797 w 10000"/>
              <a:gd name="connsiteY84" fmla="*/ 2849 h 10000"/>
              <a:gd name="connsiteX85" fmla="*/ 680 w 10000"/>
              <a:gd name="connsiteY85" fmla="*/ 2742 h 10000"/>
              <a:gd name="connsiteX86" fmla="*/ 680 w 10000"/>
              <a:gd name="connsiteY86" fmla="*/ 2742 h 10000"/>
              <a:gd name="connsiteX87" fmla="*/ 590 w 10000"/>
              <a:gd name="connsiteY87" fmla="*/ 2649 h 10000"/>
              <a:gd name="connsiteX88" fmla="*/ 504 w 10000"/>
              <a:gd name="connsiteY88" fmla="*/ 2557 h 10000"/>
              <a:gd name="connsiteX89" fmla="*/ 423 w 10000"/>
              <a:gd name="connsiteY89" fmla="*/ 2459 h 10000"/>
              <a:gd name="connsiteX90" fmla="*/ 356 w 10000"/>
              <a:gd name="connsiteY90" fmla="*/ 2362 h 10000"/>
              <a:gd name="connsiteX91" fmla="*/ 288 w 10000"/>
              <a:gd name="connsiteY91" fmla="*/ 2260 h 10000"/>
              <a:gd name="connsiteX92" fmla="*/ 230 w 10000"/>
              <a:gd name="connsiteY92" fmla="*/ 2154 h 10000"/>
              <a:gd name="connsiteX93" fmla="*/ 180 w 10000"/>
              <a:gd name="connsiteY93" fmla="*/ 2047 h 10000"/>
              <a:gd name="connsiteX94" fmla="*/ 131 w 10000"/>
              <a:gd name="connsiteY94" fmla="*/ 1941 h 10000"/>
              <a:gd name="connsiteX95" fmla="*/ 95 w 10000"/>
              <a:gd name="connsiteY95" fmla="*/ 1830 h 10000"/>
              <a:gd name="connsiteX96" fmla="*/ 63 w 10000"/>
              <a:gd name="connsiteY96" fmla="*/ 1714 h 10000"/>
              <a:gd name="connsiteX97" fmla="*/ 36 w 10000"/>
              <a:gd name="connsiteY97" fmla="*/ 1593 h 10000"/>
              <a:gd name="connsiteX98" fmla="*/ 18 w 10000"/>
              <a:gd name="connsiteY98" fmla="*/ 1473 h 10000"/>
              <a:gd name="connsiteX99" fmla="*/ 5 w 10000"/>
              <a:gd name="connsiteY99" fmla="*/ 1352 h 10000"/>
              <a:gd name="connsiteX100" fmla="*/ 0 w 10000"/>
              <a:gd name="connsiteY100" fmla="*/ 1227 h 10000"/>
              <a:gd name="connsiteX101" fmla="*/ 0 w 10000"/>
              <a:gd name="connsiteY101" fmla="*/ 1098 h 10000"/>
              <a:gd name="connsiteX102" fmla="*/ 9 w 10000"/>
              <a:gd name="connsiteY102" fmla="*/ 968 h 10000"/>
              <a:gd name="connsiteX103" fmla="*/ 9 w 10000"/>
              <a:gd name="connsiteY103" fmla="*/ 968 h 10000"/>
              <a:gd name="connsiteX104" fmla="*/ 23 w 10000"/>
              <a:gd name="connsiteY104" fmla="*/ 848 h 10000"/>
              <a:gd name="connsiteX105" fmla="*/ 41 w 10000"/>
              <a:gd name="connsiteY105" fmla="*/ 727 h 10000"/>
              <a:gd name="connsiteX106" fmla="*/ 68 w 10000"/>
              <a:gd name="connsiteY106" fmla="*/ 607 h 10000"/>
              <a:gd name="connsiteX107" fmla="*/ 95 w 10000"/>
              <a:gd name="connsiteY107" fmla="*/ 491 h 10000"/>
              <a:gd name="connsiteX108" fmla="*/ 131 w 10000"/>
              <a:gd name="connsiteY108" fmla="*/ 375 h 10000"/>
              <a:gd name="connsiteX109" fmla="*/ 171 w 10000"/>
              <a:gd name="connsiteY109" fmla="*/ 259 h 10000"/>
              <a:gd name="connsiteX110" fmla="*/ 212 w 10000"/>
              <a:gd name="connsiteY110" fmla="*/ 148 h 10000"/>
              <a:gd name="connsiteX111" fmla="*/ 266 w 10000"/>
              <a:gd name="connsiteY111" fmla="*/ 37 h 10000"/>
              <a:gd name="connsiteX112" fmla="*/ 266 w 10000"/>
              <a:gd name="connsiteY112" fmla="*/ 37 h 10000"/>
              <a:gd name="connsiteX113" fmla="*/ 275 w 10000"/>
              <a:gd name="connsiteY113" fmla="*/ 0 h 10000"/>
              <a:gd name="connsiteX114" fmla="*/ 275 w 10000"/>
              <a:gd name="connsiteY114" fmla="*/ 0 h 10000"/>
              <a:gd name="connsiteX0" fmla="*/ 275 w 10000"/>
              <a:gd name="connsiteY0" fmla="*/ 0 h 10109"/>
              <a:gd name="connsiteX1" fmla="*/ 275 w 10000"/>
              <a:gd name="connsiteY1" fmla="*/ 0 h 10109"/>
              <a:gd name="connsiteX2" fmla="*/ 10000 w 10000"/>
              <a:gd name="connsiteY2" fmla="*/ 0 h 10109"/>
              <a:gd name="connsiteX3" fmla="*/ 10000 w 10000"/>
              <a:gd name="connsiteY3" fmla="*/ 0 h 10109"/>
              <a:gd name="connsiteX4" fmla="*/ 10000 w 10000"/>
              <a:gd name="connsiteY4" fmla="*/ 74 h 10109"/>
              <a:gd name="connsiteX5" fmla="*/ 10000 w 10000"/>
              <a:gd name="connsiteY5" fmla="*/ 74 h 10109"/>
              <a:gd name="connsiteX6" fmla="*/ 10000 w 10000"/>
              <a:gd name="connsiteY6" fmla="*/ 9893 h 10109"/>
              <a:gd name="connsiteX7" fmla="*/ 10000 w 10000"/>
              <a:gd name="connsiteY7" fmla="*/ 9893 h 10109"/>
              <a:gd name="connsiteX8" fmla="*/ 10000 w 10000"/>
              <a:gd name="connsiteY8" fmla="*/ 9940 h 10109"/>
              <a:gd name="connsiteX9" fmla="*/ 10000 w 10000"/>
              <a:gd name="connsiteY9" fmla="*/ 9940 h 10109"/>
              <a:gd name="connsiteX10" fmla="*/ 10000 w 10000"/>
              <a:gd name="connsiteY10" fmla="*/ 9958 h 10109"/>
              <a:gd name="connsiteX11" fmla="*/ 9991 w 10000"/>
              <a:gd name="connsiteY11" fmla="*/ 9972 h 10109"/>
              <a:gd name="connsiteX12" fmla="*/ 9982 w 10000"/>
              <a:gd name="connsiteY12" fmla="*/ 9981 h 10109"/>
              <a:gd name="connsiteX13" fmla="*/ 9959 w 10000"/>
              <a:gd name="connsiteY13" fmla="*/ 9991 h 10109"/>
              <a:gd name="connsiteX14" fmla="*/ 9959 w 10000"/>
              <a:gd name="connsiteY14" fmla="*/ 9991 h 10109"/>
              <a:gd name="connsiteX15" fmla="*/ 9905 w 10000"/>
              <a:gd name="connsiteY15" fmla="*/ 9995 h 10109"/>
              <a:gd name="connsiteX16" fmla="*/ 9847 w 10000"/>
              <a:gd name="connsiteY16" fmla="*/ 10000 h 10109"/>
              <a:gd name="connsiteX17" fmla="*/ 9734 w 10000"/>
              <a:gd name="connsiteY17" fmla="*/ 10000 h 10109"/>
              <a:gd name="connsiteX18" fmla="*/ 9626 w 10000"/>
              <a:gd name="connsiteY18" fmla="*/ 9995 h 10109"/>
              <a:gd name="connsiteX19" fmla="*/ 9514 w 10000"/>
              <a:gd name="connsiteY19" fmla="*/ 9981 h 10109"/>
              <a:gd name="connsiteX20" fmla="*/ 9514 w 10000"/>
              <a:gd name="connsiteY20" fmla="*/ 9981 h 10109"/>
              <a:gd name="connsiteX21" fmla="*/ 9397 w 10000"/>
              <a:gd name="connsiteY21" fmla="*/ 9963 h 10109"/>
              <a:gd name="connsiteX22" fmla="*/ 9284 w 10000"/>
              <a:gd name="connsiteY22" fmla="*/ 9944 h 10109"/>
              <a:gd name="connsiteX23" fmla="*/ 9267 w 10000"/>
              <a:gd name="connsiteY23" fmla="*/ 9935 h 10109"/>
              <a:gd name="connsiteX24" fmla="*/ 7052 w 10000"/>
              <a:gd name="connsiteY24" fmla="*/ 8902 h 10109"/>
              <a:gd name="connsiteX25" fmla="*/ 6805 w 10000"/>
              <a:gd name="connsiteY25" fmla="*/ 8736 h 10109"/>
              <a:gd name="connsiteX26" fmla="*/ 6562 w 10000"/>
              <a:gd name="connsiteY26" fmla="*/ 8564 h 10109"/>
              <a:gd name="connsiteX27" fmla="*/ 6319 w 10000"/>
              <a:gd name="connsiteY27" fmla="*/ 8388 h 10109"/>
              <a:gd name="connsiteX28" fmla="*/ 6085 w 10000"/>
              <a:gd name="connsiteY28" fmla="*/ 8208 h 10109"/>
              <a:gd name="connsiteX29" fmla="*/ 5851 w 10000"/>
              <a:gd name="connsiteY29" fmla="*/ 8022 h 10109"/>
              <a:gd name="connsiteX30" fmla="*/ 5621 w 10000"/>
              <a:gd name="connsiteY30" fmla="*/ 7832 h 10109"/>
              <a:gd name="connsiteX31" fmla="*/ 5392 w 10000"/>
              <a:gd name="connsiteY31" fmla="*/ 7642 h 10109"/>
              <a:gd name="connsiteX32" fmla="*/ 5167 w 10000"/>
              <a:gd name="connsiteY32" fmla="*/ 7443 h 10109"/>
              <a:gd name="connsiteX33" fmla="*/ 5167 w 10000"/>
              <a:gd name="connsiteY33" fmla="*/ 7443 h 10109"/>
              <a:gd name="connsiteX34" fmla="*/ 4905 w 10000"/>
              <a:gd name="connsiteY34" fmla="*/ 7216 h 10109"/>
              <a:gd name="connsiteX35" fmla="*/ 4905 w 10000"/>
              <a:gd name="connsiteY35" fmla="*/ 7216 h 10109"/>
              <a:gd name="connsiteX36" fmla="*/ 4995 w 10000"/>
              <a:gd name="connsiteY36" fmla="*/ 7040 h 10109"/>
              <a:gd name="connsiteX37" fmla="*/ 5077 w 10000"/>
              <a:gd name="connsiteY37" fmla="*/ 6864 h 10109"/>
              <a:gd name="connsiteX38" fmla="*/ 5077 w 10000"/>
              <a:gd name="connsiteY38" fmla="*/ 6864 h 10109"/>
              <a:gd name="connsiteX39" fmla="*/ 5113 w 10000"/>
              <a:gd name="connsiteY39" fmla="*/ 6781 h 10109"/>
              <a:gd name="connsiteX40" fmla="*/ 5144 w 10000"/>
              <a:gd name="connsiteY40" fmla="*/ 6693 h 10109"/>
              <a:gd name="connsiteX41" fmla="*/ 5176 w 10000"/>
              <a:gd name="connsiteY41" fmla="*/ 6605 h 10109"/>
              <a:gd name="connsiteX42" fmla="*/ 5203 w 10000"/>
              <a:gd name="connsiteY42" fmla="*/ 6517 h 10109"/>
              <a:gd name="connsiteX43" fmla="*/ 5225 w 10000"/>
              <a:gd name="connsiteY43" fmla="*/ 6424 h 10109"/>
              <a:gd name="connsiteX44" fmla="*/ 5243 w 10000"/>
              <a:gd name="connsiteY44" fmla="*/ 6336 h 10109"/>
              <a:gd name="connsiteX45" fmla="*/ 5252 w 10000"/>
              <a:gd name="connsiteY45" fmla="*/ 6244 h 10109"/>
              <a:gd name="connsiteX46" fmla="*/ 5261 w 10000"/>
              <a:gd name="connsiteY46" fmla="*/ 6146 h 10109"/>
              <a:gd name="connsiteX47" fmla="*/ 5261 w 10000"/>
              <a:gd name="connsiteY47" fmla="*/ 6146 h 10109"/>
              <a:gd name="connsiteX48" fmla="*/ 5266 w 10000"/>
              <a:gd name="connsiteY48" fmla="*/ 6040 h 10109"/>
              <a:gd name="connsiteX49" fmla="*/ 5257 w 10000"/>
              <a:gd name="connsiteY49" fmla="*/ 5933 h 10109"/>
              <a:gd name="connsiteX50" fmla="*/ 5243 w 10000"/>
              <a:gd name="connsiteY50" fmla="*/ 5831 h 10109"/>
              <a:gd name="connsiteX51" fmla="*/ 5221 w 10000"/>
              <a:gd name="connsiteY51" fmla="*/ 5730 h 10109"/>
              <a:gd name="connsiteX52" fmla="*/ 5189 w 10000"/>
              <a:gd name="connsiteY52" fmla="*/ 5632 h 10109"/>
              <a:gd name="connsiteX53" fmla="*/ 5149 w 10000"/>
              <a:gd name="connsiteY53" fmla="*/ 5535 h 10109"/>
              <a:gd name="connsiteX54" fmla="*/ 5099 w 10000"/>
              <a:gd name="connsiteY54" fmla="*/ 5442 h 10109"/>
              <a:gd name="connsiteX55" fmla="*/ 5045 w 10000"/>
              <a:gd name="connsiteY55" fmla="*/ 5350 h 10109"/>
              <a:gd name="connsiteX56" fmla="*/ 5045 w 10000"/>
              <a:gd name="connsiteY56" fmla="*/ 5350 h 10109"/>
              <a:gd name="connsiteX57" fmla="*/ 4986 w 10000"/>
              <a:gd name="connsiteY57" fmla="*/ 5266 h 10109"/>
              <a:gd name="connsiteX58" fmla="*/ 4923 w 10000"/>
              <a:gd name="connsiteY58" fmla="*/ 5183 h 10109"/>
              <a:gd name="connsiteX59" fmla="*/ 4856 w 10000"/>
              <a:gd name="connsiteY59" fmla="*/ 5109 h 10109"/>
              <a:gd name="connsiteX60" fmla="*/ 4784 w 10000"/>
              <a:gd name="connsiteY60" fmla="*/ 5035 h 10109"/>
              <a:gd name="connsiteX61" fmla="*/ 4707 w 10000"/>
              <a:gd name="connsiteY61" fmla="*/ 4965 h 10109"/>
              <a:gd name="connsiteX62" fmla="*/ 4631 w 10000"/>
              <a:gd name="connsiteY62" fmla="*/ 4900 h 10109"/>
              <a:gd name="connsiteX63" fmla="*/ 4550 w 10000"/>
              <a:gd name="connsiteY63" fmla="*/ 4836 h 10109"/>
              <a:gd name="connsiteX64" fmla="*/ 4469 w 10000"/>
              <a:gd name="connsiteY64" fmla="*/ 4775 h 10109"/>
              <a:gd name="connsiteX65" fmla="*/ 4469 w 10000"/>
              <a:gd name="connsiteY65" fmla="*/ 4775 h 10109"/>
              <a:gd name="connsiteX66" fmla="*/ 4347 w 10000"/>
              <a:gd name="connsiteY66" fmla="*/ 4687 h 10109"/>
              <a:gd name="connsiteX67" fmla="*/ 4226 w 10000"/>
              <a:gd name="connsiteY67" fmla="*/ 4609 h 10109"/>
              <a:gd name="connsiteX68" fmla="*/ 4104 w 10000"/>
              <a:gd name="connsiteY68" fmla="*/ 4530 h 10109"/>
              <a:gd name="connsiteX69" fmla="*/ 3978 w 10000"/>
              <a:gd name="connsiteY69" fmla="*/ 4456 h 10109"/>
              <a:gd name="connsiteX70" fmla="*/ 3852 w 10000"/>
              <a:gd name="connsiteY70" fmla="*/ 4386 h 10109"/>
              <a:gd name="connsiteX71" fmla="*/ 3722 w 10000"/>
              <a:gd name="connsiteY71" fmla="*/ 4317 h 10109"/>
              <a:gd name="connsiteX72" fmla="*/ 3591 w 10000"/>
              <a:gd name="connsiteY72" fmla="*/ 4252 h 10109"/>
              <a:gd name="connsiteX73" fmla="*/ 3461 w 10000"/>
              <a:gd name="connsiteY73" fmla="*/ 4187 h 10109"/>
              <a:gd name="connsiteX74" fmla="*/ 3461 w 10000"/>
              <a:gd name="connsiteY74" fmla="*/ 4187 h 10109"/>
              <a:gd name="connsiteX75" fmla="*/ 3029 w 10000"/>
              <a:gd name="connsiteY75" fmla="*/ 3993 h 10109"/>
              <a:gd name="connsiteX76" fmla="*/ 2601 w 10000"/>
              <a:gd name="connsiteY76" fmla="*/ 3798 h 10109"/>
              <a:gd name="connsiteX77" fmla="*/ 1742 w 10000"/>
              <a:gd name="connsiteY77" fmla="*/ 3414 h 10109"/>
              <a:gd name="connsiteX78" fmla="*/ 1742 w 10000"/>
              <a:gd name="connsiteY78" fmla="*/ 3414 h 10109"/>
              <a:gd name="connsiteX79" fmla="*/ 1598 w 10000"/>
              <a:gd name="connsiteY79" fmla="*/ 3349 h 10109"/>
              <a:gd name="connsiteX80" fmla="*/ 1454 w 10000"/>
              <a:gd name="connsiteY80" fmla="*/ 3279 h 10109"/>
              <a:gd name="connsiteX81" fmla="*/ 1314 w 10000"/>
              <a:gd name="connsiteY81" fmla="*/ 3205 h 10109"/>
              <a:gd name="connsiteX82" fmla="*/ 1179 w 10000"/>
              <a:gd name="connsiteY82" fmla="*/ 3126 h 10109"/>
              <a:gd name="connsiteX83" fmla="*/ 1049 w 10000"/>
              <a:gd name="connsiteY83" fmla="*/ 3038 h 10109"/>
              <a:gd name="connsiteX84" fmla="*/ 923 w 10000"/>
              <a:gd name="connsiteY84" fmla="*/ 2946 h 10109"/>
              <a:gd name="connsiteX85" fmla="*/ 797 w 10000"/>
              <a:gd name="connsiteY85" fmla="*/ 2849 h 10109"/>
              <a:gd name="connsiteX86" fmla="*/ 680 w 10000"/>
              <a:gd name="connsiteY86" fmla="*/ 2742 h 10109"/>
              <a:gd name="connsiteX87" fmla="*/ 680 w 10000"/>
              <a:gd name="connsiteY87" fmla="*/ 2742 h 10109"/>
              <a:gd name="connsiteX88" fmla="*/ 590 w 10000"/>
              <a:gd name="connsiteY88" fmla="*/ 2649 h 10109"/>
              <a:gd name="connsiteX89" fmla="*/ 504 w 10000"/>
              <a:gd name="connsiteY89" fmla="*/ 2557 h 10109"/>
              <a:gd name="connsiteX90" fmla="*/ 423 w 10000"/>
              <a:gd name="connsiteY90" fmla="*/ 2459 h 10109"/>
              <a:gd name="connsiteX91" fmla="*/ 356 w 10000"/>
              <a:gd name="connsiteY91" fmla="*/ 2362 h 10109"/>
              <a:gd name="connsiteX92" fmla="*/ 288 w 10000"/>
              <a:gd name="connsiteY92" fmla="*/ 2260 h 10109"/>
              <a:gd name="connsiteX93" fmla="*/ 230 w 10000"/>
              <a:gd name="connsiteY93" fmla="*/ 2154 h 10109"/>
              <a:gd name="connsiteX94" fmla="*/ 180 w 10000"/>
              <a:gd name="connsiteY94" fmla="*/ 2047 h 10109"/>
              <a:gd name="connsiteX95" fmla="*/ 131 w 10000"/>
              <a:gd name="connsiteY95" fmla="*/ 1941 h 10109"/>
              <a:gd name="connsiteX96" fmla="*/ 95 w 10000"/>
              <a:gd name="connsiteY96" fmla="*/ 1830 h 10109"/>
              <a:gd name="connsiteX97" fmla="*/ 63 w 10000"/>
              <a:gd name="connsiteY97" fmla="*/ 1714 h 10109"/>
              <a:gd name="connsiteX98" fmla="*/ 36 w 10000"/>
              <a:gd name="connsiteY98" fmla="*/ 1593 h 10109"/>
              <a:gd name="connsiteX99" fmla="*/ 18 w 10000"/>
              <a:gd name="connsiteY99" fmla="*/ 1473 h 10109"/>
              <a:gd name="connsiteX100" fmla="*/ 5 w 10000"/>
              <a:gd name="connsiteY100" fmla="*/ 1352 h 10109"/>
              <a:gd name="connsiteX101" fmla="*/ 0 w 10000"/>
              <a:gd name="connsiteY101" fmla="*/ 1227 h 10109"/>
              <a:gd name="connsiteX102" fmla="*/ 0 w 10000"/>
              <a:gd name="connsiteY102" fmla="*/ 1098 h 10109"/>
              <a:gd name="connsiteX103" fmla="*/ 9 w 10000"/>
              <a:gd name="connsiteY103" fmla="*/ 968 h 10109"/>
              <a:gd name="connsiteX104" fmla="*/ 9 w 10000"/>
              <a:gd name="connsiteY104" fmla="*/ 968 h 10109"/>
              <a:gd name="connsiteX105" fmla="*/ 23 w 10000"/>
              <a:gd name="connsiteY105" fmla="*/ 848 h 10109"/>
              <a:gd name="connsiteX106" fmla="*/ 41 w 10000"/>
              <a:gd name="connsiteY106" fmla="*/ 727 h 10109"/>
              <a:gd name="connsiteX107" fmla="*/ 68 w 10000"/>
              <a:gd name="connsiteY107" fmla="*/ 607 h 10109"/>
              <a:gd name="connsiteX108" fmla="*/ 95 w 10000"/>
              <a:gd name="connsiteY108" fmla="*/ 491 h 10109"/>
              <a:gd name="connsiteX109" fmla="*/ 131 w 10000"/>
              <a:gd name="connsiteY109" fmla="*/ 375 h 10109"/>
              <a:gd name="connsiteX110" fmla="*/ 171 w 10000"/>
              <a:gd name="connsiteY110" fmla="*/ 259 h 10109"/>
              <a:gd name="connsiteX111" fmla="*/ 212 w 10000"/>
              <a:gd name="connsiteY111" fmla="*/ 148 h 10109"/>
              <a:gd name="connsiteX112" fmla="*/ 266 w 10000"/>
              <a:gd name="connsiteY112" fmla="*/ 37 h 10109"/>
              <a:gd name="connsiteX113" fmla="*/ 266 w 10000"/>
              <a:gd name="connsiteY113" fmla="*/ 37 h 10109"/>
              <a:gd name="connsiteX114" fmla="*/ 275 w 10000"/>
              <a:gd name="connsiteY114" fmla="*/ 0 h 10109"/>
              <a:gd name="connsiteX115" fmla="*/ 275 w 10000"/>
              <a:gd name="connsiteY115" fmla="*/ 0 h 10109"/>
              <a:gd name="connsiteX0" fmla="*/ 275 w 10000"/>
              <a:gd name="connsiteY0" fmla="*/ 0 h 10121"/>
              <a:gd name="connsiteX1" fmla="*/ 275 w 10000"/>
              <a:gd name="connsiteY1" fmla="*/ 0 h 10121"/>
              <a:gd name="connsiteX2" fmla="*/ 10000 w 10000"/>
              <a:gd name="connsiteY2" fmla="*/ 0 h 10121"/>
              <a:gd name="connsiteX3" fmla="*/ 10000 w 10000"/>
              <a:gd name="connsiteY3" fmla="*/ 0 h 10121"/>
              <a:gd name="connsiteX4" fmla="*/ 10000 w 10000"/>
              <a:gd name="connsiteY4" fmla="*/ 74 h 10121"/>
              <a:gd name="connsiteX5" fmla="*/ 10000 w 10000"/>
              <a:gd name="connsiteY5" fmla="*/ 74 h 10121"/>
              <a:gd name="connsiteX6" fmla="*/ 10000 w 10000"/>
              <a:gd name="connsiteY6" fmla="*/ 9893 h 10121"/>
              <a:gd name="connsiteX7" fmla="*/ 10000 w 10000"/>
              <a:gd name="connsiteY7" fmla="*/ 9893 h 10121"/>
              <a:gd name="connsiteX8" fmla="*/ 10000 w 10000"/>
              <a:gd name="connsiteY8" fmla="*/ 9940 h 10121"/>
              <a:gd name="connsiteX9" fmla="*/ 10000 w 10000"/>
              <a:gd name="connsiteY9" fmla="*/ 9940 h 10121"/>
              <a:gd name="connsiteX10" fmla="*/ 10000 w 10000"/>
              <a:gd name="connsiteY10" fmla="*/ 9958 h 10121"/>
              <a:gd name="connsiteX11" fmla="*/ 9991 w 10000"/>
              <a:gd name="connsiteY11" fmla="*/ 9972 h 10121"/>
              <a:gd name="connsiteX12" fmla="*/ 9982 w 10000"/>
              <a:gd name="connsiteY12" fmla="*/ 9981 h 10121"/>
              <a:gd name="connsiteX13" fmla="*/ 9959 w 10000"/>
              <a:gd name="connsiteY13" fmla="*/ 9991 h 10121"/>
              <a:gd name="connsiteX14" fmla="*/ 9959 w 10000"/>
              <a:gd name="connsiteY14" fmla="*/ 9991 h 10121"/>
              <a:gd name="connsiteX15" fmla="*/ 9905 w 10000"/>
              <a:gd name="connsiteY15" fmla="*/ 9995 h 10121"/>
              <a:gd name="connsiteX16" fmla="*/ 9847 w 10000"/>
              <a:gd name="connsiteY16" fmla="*/ 10000 h 10121"/>
              <a:gd name="connsiteX17" fmla="*/ 9734 w 10000"/>
              <a:gd name="connsiteY17" fmla="*/ 10000 h 10121"/>
              <a:gd name="connsiteX18" fmla="*/ 9626 w 10000"/>
              <a:gd name="connsiteY18" fmla="*/ 9995 h 10121"/>
              <a:gd name="connsiteX19" fmla="*/ 9514 w 10000"/>
              <a:gd name="connsiteY19" fmla="*/ 9981 h 10121"/>
              <a:gd name="connsiteX20" fmla="*/ 9514 w 10000"/>
              <a:gd name="connsiteY20" fmla="*/ 9981 h 10121"/>
              <a:gd name="connsiteX21" fmla="*/ 9397 w 10000"/>
              <a:gd name="connsiteY21" fmla="*/ 9963 h 10121"/>
              <a:gd name="connsiteX22" fmla="*/ 9284 w 10000"/>
              <a:gd name="connsiteY22" fmla="*/ 9944 h 10121"/>
              <a:gd name="connsiteX23" fmla="*/ 7052 w 10000"/>
              <a:gd name="connsiteY23" fmla="*/ 8902 h 10121"/>
              <a:gd name="connsiteX24" fmla="*/ 6805 w 10000"/>
              <a:gd name="connsiteY24" fmla="*/ 8736 h 10121"/>
              <a:gd name="connsiteX25" fmla="*/ 6562 w 10000"/>
              <a:gd name="connsiteY25" fmla="*/ 8564 h 10121"/>
              <a:gd name="connsiteX26" fmla="*/ 6319 w 10000"/>
              <a:gd name="connsiteY26" fmla="*/ 8388 h 10121"/>
              <a:gd name="connsiteX27" fmla="*/ 6085 w 10000"/>
              <a:gd name="connsiteY27" fmla="*/ 8208 h 10121"/>
              <a:gd name="connsiteX28" fmla="*/ 5851 w 10000"/>
              <a:gd name="connsiteY28" fmla="*/ 8022 h 10121"/>
              <a:gd name="connsiteX29" fmla="*/ 5621 w 10000"/>
              <a:gd name="connsiteY29" fmla="*/ 7832 h 10121"/>
              <a:gd name="connsiteX30" fmla="*/ 5392 w 10000"/>
              <a:gd name="connsiteY30" fmla="*/ 7642 h 10121"/>
              <a:gd name="connsiteX31" fmla="*/ 5167 w 10000"/>
              <a:gd name="connsiteY31" fmla="*/ 7443 h 10121"/>
              <a:gd name="connsiteX32" fmla="*/ 5167 w 10000"/>
              <a:gd name="connsiteY32" fmla="*/ 7443 h 10121"/>
              <a:gd name="connsiteX33" fmla="*/ 4905 w 10000"/>
              <a:gd name="connsiteY33" fmla="*/ 7216 h 10121"/>
              <a:gd name="connsiteX34" fmla="*/ 4905 w 10000"/>
              <a:gd name="connsiteY34" fmla="*/ 7216 h 10121"/>
              <a:gd name="connsiteX35" fmla="*/ 4995 w 10000"/>
              <a:gd name="connsiteY35" fmla="*/ 7040 h 10121"/>
              <a:gd name="connsiteX36" fmla="*/ 5077 w 10000"/>
              <a:gd name="connsiteY36" fmla="*/ 6864 h 10121"/>
              <a:gd name="connsiteX37" fmla="*/ 5077 w 10000"/>
              <a:gd name="connsiteY37" fmla="*/ 6864 h 10121"/>
              <a:gd name="connsiteX38" fmla="*/ 5113 w 10000"/>
              <a:gd name="connsiteY38" fmla="*/ 6781 h 10121"/>
              <a:gd name="connsiteX39" fmla="*/ 5144 w 10000"/>
              <a:gd name="connsiteY39" fmla="*/ 6693 h 10121"/>
              <a:gd name="connsiteX40" fmla="*/ 5176 w 10000"/>
              <a:gd name="connsiteY40" fmla="*/ 6605 h 10121"/>
              <a:gd name="connsiteX41" fmla="*/ 5203 w 10000"/>
              <a:gd name="connsiteY41" fmla="*/ 6517 h 10121"/>
              <a:gd name="connsiteX42" fmla="*/ 5225 w 10000"/>
              <a:gd name="connsiteY42" fmla="*/ 6424 h 10121"/>
              <a:gd name="connsiteX43" fmla="*/ 5243 w 10000"/>
              <a:gd name="connsiteY43" fmla="*/ 6336 h 10121"/>
              <a:gd name="connsiteX44" fmla="*/ 5252 w 10000"/>
              <a:gd name="connsiteY44" fmla="*/ 6244 h 10121"/>
              <a:gd name="connsiteX45" fmla="*/ 5261 w 10000"/>
              <a:gd name="connsiteY45" fmla="*/ 6146 h 10121"/>
              <a:gd name="connsiteX46" fmla="*/ 5261 w 10000"/>
              <a:gd name="connsiteY46" fmla="*/ 6146 h 10121"/>
              <a:gd name="connsiteX47" fmla="*/ 5266 w 10000"/>
              <a:gd name="connsiteY47" fmla="*/ 6040 h 10121"/>
              <a:gd name="connsiteX48" fmla="*/ 5257 w 10000"/>
              <a:gd name="connsiteY48" fmla="*/ 5933 h 10121"/>
              <a:gd name="connsiteX49" fmla="*/ 5243 w 10000"/>
              <a:gd name="connsiteY49" fmla="*/ 5831 h 10121"/>
              <a:gd name="connsiteX50" fmla="*/ 5221 w 10000"/>
              <a:gd name="connsiteY50" fmla="*/ 5730 h 10121"/>
              <a:gd name="connsiteX51" fmla="*/ 5189 w 10000"/>
              <a:gd name="connsiteY51" fmla="*/ 5632 h 10121"/>
              <a:gd name="connsiteX52" fmla="*/ 5149 w 10000"/>
              <a:gd name="connsiteY52" fmla="*/ 5535 h 10121"/>
              <a:gd name="connsiteX53" fmla="*/ 5099 w 10000"/>
              <a:gd name="connsiteY53" fmla="*/ 5442 h 10121"/>
              <a:gd name="connsiteX54" fmla="*/ 5045 w 10000"/>
              <a:gd name="connsiteY54" fmla="*/ 5350 h 10121"/>
              <a:gd name="connsiteX55" fmla="*/ 5045 w 10000"/>
              <a:gd name="connsiteY55" fmla="*/ 5350 h 10121"/>
              <a:gd name="connsiteX56" fmla="*/ 4986 w 10000"/>
              <a:gd name="connsiteY56" fmla="*/ 5266 h 10121"/>
              <a:gd name="connsiteX57" fmla="*/ 4923 w 10000"/>
              <a:gd name="connsiteY57" fmla="*/ 5183 h 10121"/>
              <a:gd name="connsiteX58" fmla="*/ 4856 w 10000"/>
              <a:gd name="connsiteY58" fmla="*/ 5109 h 10121"/>
              <a:gd name="connsiteX59" fmla="*/ 4784 w 10000"/>
              <a:gd name="connsiteY59" fmla="*/ 5035 h 10121"/>
              <a:gd name="connsiteX60" fmla="*/ 4707 w 10000"/>
              <a:gd name="connsiteY60" fmla="*/ 4965 h 10121"/>
              <a:gd name="connsiteX61" fmla="*/ 4631 w 10000"/>
              <a:gd name="connsiteY61" fmla="*/ 4900 h 10121"/>
              <a:gd name="connsiteX62" fmla="*/ 4550 w 10000"/>
              <a:gd name="connsiteY62" fmla="*/ 4836 h 10121"/>
              <a:gd name="connsiteX63" fmla="*/ 4469 w 10000"/>
              <a:gd name="connsiteY63" fmla="*/ 4775 h 10121"/>
              <a:gd name="connsiteX64" fmla="*/ 4469 w 10000"/>
              <a:gd name="connsiteY64" fmla="*/ 4775 h 10121"/>
              <a:gd name="connsiteX65" fmla="*/ 4347 w 10000"/>
              <a:gd name="connsiteY65" fmla="*/ 4687 h 10121"/>
              <a:gd name="connsiteX66" fmla="*/ 4226 w 10000"/>
              <a:gd name="connsiteY66" fmla="*/ 4609 h 10121"/>
              <a:gd name="connsiteX67" fmla="*/ 4104 w 10000"/>
              <a:gd name="connsiteY67" fmla="*/ 4530 h 10121"/>
              <a:gd name="connsiteX68" fmla="*/ 3978 w 10000"/>
              <a:gd name="connsiteY68" fmla="*/ 4456 h 10121"/>
              <a:gd name="connsiteX69" fmla="*/ 3852 w 10000"/>
              <a:gd name="connsiteY69" fmla="*/ 4386 h 10121"/>
              <a:gd name="connsiteX70" fmla="*/ 3722 w 10000"/>
              <a:gd name="connsiteY70" fmla="*/ 4317 h 10121"/>
              <a:gd name="connsiteX71" fmla="*/ 3591 w 10000"/>
              <a:gd name="connsiteY71" fmla="*/ 4252 h 10121"/>
              <a:gd name="connsiteX72" fmla="*/ 3461 w 10000"/>
              <a:gd name="connsiteY72" fmla="*/ 4187 h 10121"/>
              <a:gd name="connsiteX73" fmla="*/ 3461 w 10000"/>
              <a:gd name="connsiteY73" fmla="*/ 4187 h 10121"/>
              <a:gd name="connsiteX74" fmla="*/ 3029 w 10000"/>
              <a:gd name="connsiteY74" fmla="*/ 3993 h 10121"/>
              <a:gd name="connsiteX75" fmla="*/ 2601 w 10000"/>
              <a:gd name="connsiteY75" fmla="*/ 3798 h 10121"/>
              <a:gd name="connsiteX76" fmla="*/ 1742 w 10000"/>
              <a:gd name="connsiteY76" fmla="*/ 3414 h 10121"/>
              <a:gd name="connsiteX77" fmla="*/ 1742 w 10000"/>
              <a:gd name="connsiteY77" fmla="*/ 3414 h 10121"/>
              <a:gd name="connsiteX78" fmla="*/ 1598 w 10000"/>
              <a:gd name="connsiteY78" fmla="*/ 3349 h 10121"/>
              <a:gd name="connsiteX79" fmla="*/ 1454 w 10000"/>
              <a:gd name="connsiteY79" fmla="*/ 3279 h 10121"/>
              <a:gd name="connsiteX80" fmla="*/ 1314 w 10000"/>
              <a:gd name="connsiteY80" fmla="*/ 3205 h 10121"/>
              <a:gd name="connsiteX81" fmla="*/ 1179 w 10000"/>
              <a:gd name="connsiteY81" fmla="*/ 3126 h 10121"/>
              <a:gd name="connsiteX82" fmla="*/ 1049 w 10000"/>
              <a:gd name="connsiteY82" fmla="*/ 3038 h 10121"/>
              <a:gd name="connsiteX83" fmla="*/ 923 w 10000"/>
              <a:gd name="connsiteY83" fmla="*/ 2946 h 10121"/>
              <a:gd name="connsiteX84" fmla="*/ 797 w 10000"/>
              <a:gd name="connsiteY84" fmla="*/ 2849 h 10121"/>
              <a:gd name="connsiteX85" fmla="*/ 680 w 10000"/>
              <a:gd name="connsiteY85" fmla="*/ 2742 h 10121"/>
              <a:gd name="connsiteX86" fmla="*/ 680 w 10000"/>
              <a:gd name="connsiteY86" fmla="*/ 2742 h 10121"/>
              <a:gd name="connsiteX87" fmla="*/ 590 w 10000"/>
              <a:gd name="connsiteY87" fmla="*/ 2649 h 10121"/>
              <a:gd name="connsiteX88" fmla="*/ 504 w 10000"/>
              <a:gd name="connsiteY88" fmla="*/ 2557 h 10121"/>
              <a:gd name="connsiteX89" fmla="*/ 423 w 10000"/>
              <a:gd name="connsiteY89" fmla="*/ 2459 h 10121"/>
              <a:gd name="connsiteX90" fmla="*/ 356 w 10000"/>
              <a:gd name="connsiteY90" fmla="*/ 2362 h 10121"/>
              <a:gd name="connsiteX91" fmla="*/ 288 w 10000"/>
              <a:gd name="connsiteY91" fmla="*/ 2260 h 10121"/>
              <a:gd name="connsiteX92" fmla="*/ 230 w 10000"/>
              <a:gd name="connsiteY92" fmla="*/ 2154 h 10121"/>
              <a:gd name="connsiteX93" fmla="*/ 180 w 10000"/>
              <a:gd name="connsiteY93" fmla="*/ 2047 h 10121"/>
              <a:gd name="connsiteX94" fmla="*/ 131 w 10000"/>
              <a:gd name="connsiteY94" fmla="*/ 1941 h 10121"/>
              <a:gd name="connsiteX95" fmla="*/ 95 w 10000"/>
              <a:gd name="connsiteY95" fmla="*/ 1830 h 10121"/>
              <a:gd name="connsiteX96" fmla="*/ 63 w 10000"/>
              <a:gd name="connsiteY96" fmla="*/ 1714 h 10121"/>
              <a:gd name="connsiteX97" fmla="*/ 36 w 10000"/>
              <a:gd name="connsiteY97" fmla="*/ 1593 h 10121"/>
              <a:gd name="connsiteX98" fmla="*/ 18 w 10000"/>
              <a:gd name="connsiteY98" fmla="*/ 1473 h 10121"/>
              <a:gd name="connsiteX99" fmla="*/ 5 w 10000"/>
              <a:gd name="connsiteY99" fmla="*/ 1352 h 10121"/>
              <a:gd name="connsiteX100" fmla="*/ 0 w 10000"/>
              <a:gd name="connsiteY100" fmla="*/ 1227 h 10121"/>
              <a:gd name="connsiteX101" fmla="*/ 0 w 10000"/>
              <a:gd name="connsiteY101" fmla="*/ 1098 h 10121"/>
              <a:gd name="connsiteX102" fmla="*/ 9 w 10000"/>
              <a:gd name="connsiteY102" fmla="*/ 968 h 10121"/>
              <a:gd name="connsiteX103" fmla="*/ 9 w 10000"/>
              <a:gd name="connsiteY103" fmla="*/ 968 h 10121"/>
              <a:gd name="connsiteX104" fmla="*/ 23 w 10000"/>
              <a:gd name="connsiteY104" fmla="*/ 848 h 10121"/>
              <a:gd name="connsiteX105" fmla="*/ 41 w 10000"/>
              <a:gd name="connsiteY105" fmla="*/ 727 h 10121"/>
              <a:gd name="connsiteX106" fmla="*/ 68 w 10000"/>
              <a:gd name="connsiteY106" fmla="*/ 607 h 10121"/>
              <a:gd name="connsiteX107" fmla="*/ 95 w 10000"/>
              <a:gd name="connsiteY107" fmla="*/ 491 h 10121"/>
              <a:gd name="connsiteX108" fmla="*/ 131 w 10000"/>
              <a:gd name="connsiteY108" fmla="*/ 375 h 10121"/>
              <a:gd name="connsiteX109" fmla="*/ 171 w 10000"/>
              <a:gd name="connsiteY109" fmla="*/ 259 h 10121"/>
              <a:gd name="connsiteX110" fmla="*/ 212 w 10000"/>
              <a:gd name="connsiteY110" fmla="*/ 148 h 10121"/>
              <a:gd name="connsiteX111" fmla="*/ 266 w 10000"/>
              <a:gd name="connsiteY111" fmla="*/ 37 h 10121"/>
              <a:gd name="connsiteX112" fmla="*/ 266 w 10000"/>
              <a:gd name="connsiteY112" fmla="*/ 37 h 10121"/>
              <a:gd name="connsiteX113" fmla="*/ 275 w 10000"/>
              <a:gd name="connsiteY113" fmla="*/ 0 h 10121"/>
              <a:gd name="connsiteX114" fmla="*/ 275 w 10000"/>
              <a:gd name="connsiteY114" fmla="*/ 0 h 10121"/>
              <a:gd name="connsiteX0" fmla="*/ 275 w 10000"/>
              <a:gd name="connsiteY0" fmla="*/ 0 h 10121"/>
              <a:gd name="connsiteX1" fmla="*/ 275 w 10000"/>
              <a:gd name="connsiteY1" fmla="*/ 0 h 10121"/>
              <a:gd name="connsiteX2" fmla="*/ 10000 w 10000"/>
              <a:gd name="connsiteY2" fmla="*/ 0 h 10121"/>
              <a:gd name="connsiteX3" fmla="*/ 10000 w 10000"/>
              <a:gd name="connsiteY3" fmla="*/ 0 h 10121"/>
              <a:gd name="connsiteX4" fmla="*/ 10000 w 10000"/>
              <a:gd name="connsiteY4" fmla="*/ 74 h 10121"/>
              <a:gd name="connsiteX5" fmla="*/ 10000 w 10000"/>
              <a:gd name="connsiteY5" fmla="*/ 74 h 10121"/>
              <a:gd name="connsiteX6" fmla="*/ 10000 w 10000"/>
              <a:gd name="connsiteY6" fmla="*/ 9893 h 10121"/>
              <a:gd name="connsiteX7" fmla="*/ 10000 w 10000"/>
              <a:gd name="connsiteY7" fmla="*/ 9893 h 10121"/>
              <a:gd name="connsiteX8" fmla="*/ 10000 w 10000"/>
              <a:gd name="connsiteY8" fmla="*/ 9940 h 10121"/>
              <a:gd name="connsiteX9" fmla="*/ 10000 w 10000"/>
              <a:gd name="connsiteY9" fmla="*/ 9940 h 10121"/>
              <a:gd name="connsiteX10" fmla="*/ 10000 w 10000"/>
              <a:gd name="connsiteY10" fmla="*/ 9958 h 10121"/>
              <a:gd name="connsiteX11" fmla="*/ 9991 w 10000"/>
              <a:gd name="connsiteY11" fmla="*/ 9972 h 10121"/>
              <a:gd name="connsiteX12" fmla="*/ 9982 w 10000"/>
              <a:gd name="connsiteY12" fmla="*/ 9981 h 10121"/>
              <a:gd name="connsiteX13" fmla="*/ 9959 w 10000"/>
              <a:gd name="connsiteY13" fmla="*/ 9991 h 10121"/>
              <a:gd name="connsiteX14" fmla="*/ 9959 w 10000"/>
              <a:gd name="connsiteY14" fmla="*/ 9991 h 10121"/>
              <a:gd name="connsiteX15" fmla="*/ 9905 w 10000"/>
              <a:gd name="connsiteY15" fmla="*/ 9995 h 10121"/>
              <a:gd name="connsiteX16" fmla="*/ 9847 w 10000"/>
              <a:gd name="connsiteY16" fmla="*/ 10000 h 10121"/>
              <a:gd name="connsiteX17" fmla="*/ 9734 w 10000"/>
              <a:gd name="connsiteY17" fmla="*/ 10000 h 10121"/>
              <a:gd name="connsiteX18" fmla="*/ 9514 w 10000"/>
              <a:gd name="connsiteY18" fmla="*/ 9981 h 10121"/>
              <a:gd name="connsiteX19" fmla="*/ 9514 w 10000"/>
              <a:gd name="connsiteY19" fmla="*/ 9981 h 10121"/>
              <a:gd name="connsiteX20" fmla="*/ 9397 w 10000"/>
              <a:gd name="connsiteY20" fmla="*/ 9963 h 10121"/>
              <a:gd name="connsiteX21" fmla="*/ 9284 w 10000"/>
              <a:gd name="connsiteY21" fmla="*/ 9944 h 10121"/>
              <a:gd name="connsiteX22" fmla="*/ 7052 w 10000"/>
              <a:gd name="connsiteY22" fmla="*/ 8902 h 10121"/>
              <a:gd name="connsiteX23" fmla="*/ 6805 w 10000"/>
              <a:gd name="connsiteY23" fmla="*/ 8736 h 10121"/>
              <a:gd name="connsiteX24" fmla="*/ 6562 w 10000"/>
              <a:gd name="connsiteY24" fmla="*/ 8564 h 10121"/>
              <a:gd name="connsiteX25" fmla="*/ 6319 w 10000"/>
              <a:gd name="connsiteY25" fmla="*/ 8388 h 10121"/>
              <a:gd name="connsiteX26" fmla="*/ 6085 w 10000"/>
              <a:gd name="connsiteY26" fmla="*/ 8208 h 10121"/>
              <a:gd name="connsiteX27" fmla="*/ 5851 w 10000"/>
              <a:gd name="connsiteY27" fmla="*/ 8022 h 10121"/>
              <a:gd name="connsiteX28" fmla="*/ 5621 w 10000"/>
              <a:gd name="connsiteY28" fmla="*/ 7832 h 10121"/>
              <a:gd name="connsiteX29" fmla="*/ 5392 w 10000"/>
              <a:gd name="connsiteY29" fmla="*/ 7642 h 10121"/>
              <a:gd name="connsiteX30" fmla="*/ 5167 w 10000"/>
              <a:gd name="connsiteY30" fmla="*/ 7443 h 10121"/>
              <a:gd name="connsiteX31" fmla="*/ 5167 w 10000"/>
              <a:gd name="connsiteY31" fmla="*/ 7443 h 10121"/>
              <a:gd name="connsiteX32" fmla="*/ 4905 w 10000"/>
              <a:gd name="connsiteY32" fmla="*/ 7216 h 10121"/>
              <a:gd name="connsiteX33" fmla="*/ 4905 w 10000"/>
              <a:gd name="connsiteY33" fmla="*/ 7216 h 10121"/>
              <a:gd name="connsiteX34" fmla="*/ 4995 w 10000"/>
              <a:gd name="connsiteY34" fmla="*/ 7040 h 10121"/>
              <a:gd name="connsiteX35" fmla="*/ 5077 w 10000"/>
              <a:gd name="connsiteY35" fmla="*/ 6864 h 10121"/>
              <a:gd name="connsiteX36" fmla="*/ 5077 w 10000"/>
              <a:gd name="connsiteY36" fmla="*/ 6864 h 10121"/>
              <a:gd name="connsiteX37" fmla="*/ 5113 w 10000"/>
              <a:gd name="connsiteY37" fmla="*/ 6781 h 10121"/>
              <a:gd name="connsiteX38" fmla="*/ 5144 w 10000"/>
              <a:gd name="connsiteY38" fmla="*/ 6693 h 10121"/>
              <a:gd name="connsiteX39" fmla="*/ 5176 w 10000"/>
              <a:gd name="connsiteY39" fmla="*/ 6605 h 10121"/>
              <a:gd name="connsiteX40" fmla="*/ 5203 w 10000"/>
              <a:gd name="connsiteY40" fmla="*/ 6517 h 10121"/>
              <a:gd name="connsiteX41" fmla="*/ 5225 w 10000"/>
              <a:gd name="connsiteY41" fmla="*/ 6424 h 10121"/>
              <a:gd name="connsiteX42" fmla="*/ 5243 w 10000"/>
              <a:gd name="connsiteY42" fmla="*/ 6336 h 10121"/>
              <a:gd name="connsiteX43" fmla="*/ 5252 w 10000"/>
              <a:gd name="connsiteY43" fmla="*/ 6244 h 10121"/>
              <a:gd name="connsiteX44" fmla="*/ 5261 w 10000"/>
              <a:gd name="connsiteY44" fmla="*/ 6146 h 10121"/>
              <a:gd name="connsiteX45" fmla="*/ 5261 w 10000"/>
              <a:gd name="connsiteY45" fmla="*/ 6146 h 10121"/>
              <a:gd name="connsiteX46" fmla="*/ 5266 w 10000"/>
              <a:gd name="connsiteY46" fmla="*/ 6040 h 10121"/>
              <a:gd name="connsiteX47" fmla="*/ 5257 w 10000"/>
              <a:gd name="connsiteY47" fmla="*/ 5933 h 10121"/>
              <a:gd name="connsiteX48" fmla="*/ 5243 w 10000"/>
              <a:gd name="connsiteY48" fmla="*/ 5831 h 10121"/>
              <a:gd name="connsiteX49" fmla="*/ 5221 w 10000"/>
              <a:gd name="connsiteY49" fmla="*/ 5730 h 10121"/>
              <a:gd name="connsiteX50" fmla="*/ 5189 w 10000"/>
              <a:gd name="connsiteY50" fmla="*/ 5632 h 10121"/>
              <a:gd name="connsiteX51" fmla="*/ 5149 w 10000"/>
              <a:gd name="connsiteY51" fmla="*/ 5535 h 10121"/>
              <a:gd name="connsiteX52" fmla="*/ 5099 w 10000"/>
              <a:gd name="connsiteY52" fmla="*/ 5442 h 10121"/>
              <a:gd name="connsiteX53" fmla="*/ 5045 w 10000"/>
              <a:gd name="connsiteY53" fmla="*/ 5350 h 10121"/>
              <a:gd name="connsiteX54" fmla="*/ 5045 w 10000"/>
              <a:gd name="connsiteY54" fmla="*/ 5350 h 10121"/>
              <a:gd name="connsiteX55" fmla="*/ 4986 w 10000"/>
              <a:gd name="connsiteY55" fmla="*/ 5266 h 10121"/>
              <a:gd name="connsiteX56" fmla="*/ 4923 w 10000"/>
              <a:gd name="connsiteY56" fmla="*/ 5183 h 10121"/>
              <a:gd name="connsiteX57" fmla="*/ 4856 w 10000"/>
              <a:gd name="connsiteY57" fmla="*/ 5109 h 10121"/>
              <a:gd name="connsiteX58" fmla="*/ 4784 w 10000"/>
              <a:gd name="connsiteY58" fmla="*/ 5035 h 10121"/>
              <a:gd name="connsiteX59" fmla="*/ 4707 w 10000"/>
              <a:gd name="connsiteY59" fmla="*/ 4965 h 10121"/>
              <a:gd name="connsiteX60" fmla="*/ 4631 w 10000"/>
              <a:gd name="connsiteY60" fmla="*/ 4900 h 10121"/>
              <a:gd name="connsiteX61" fmla="*/ 4550 w 10000"/>
              <a:gd name="connsiteY61" fmla="*/ 4836 h 10121"/>
              <a:gd name="connsiteX62" fmla="*/ 4469 w 10000"/>
              <a:gd name="connsiteY62" fmla="*/ 4775 h 10121"/>
              <a:gd name="connsiteX63" fmla="*/ 4469 w 10000"/>
              <a:gd name="connsiteY63" fmla="*/ 4775 h 10121"/>
              <a:gd name="connsiteX64" fmla="*/ 4347 w 10000"/>
              <a:gd name="connsiteY64" fmla="*/ 4687 h 10121"/>
              <a:gd name="connsiteX65" fmla="*/ 4226 w 10000"/>
              <a:gd name="connsiteY65" fmla="*/ 4609 h 10121"/>
              <a:gd name="connsiteX66" fmla="*/ 4104 w 10000"/>
              <a:gd name="connsiteY66" fmla="*/ 4530 h 10121"/>
              <a:gd name="connsiteX67" fmla="*/ 3978 w 10000"/>
              <a:gd name="connsiteY67" fmla="*/ 4456 h 10121"/>
              <a:gd name="connsiteX68" fmla="*/ 3852 w 10000"/>
              <a:gd name="connsiteY68" fmla="*/ 4386 h 10121"/>
              <a:gd name="connsiteX69" fmla="*/ 3722 w 10000"/>
              <a:gd name="connsiteY69" fmla="*/ 4317 h 10121"/>
              <a:gd name="connsiteX70" fmla="*/ 3591 w 10000"/>
              <a:gd name="connsiteY70" fmla="*/ 4252 h 10121"/>
              <a:gd name="connsiteX71" fmla="*/ 3461 w 10000"/>
              <a:gd name="connsiteY71" fmla="*/ 4187 h 10121"/>
              <a:gd name="connsiteX72" fmla="*/ 3461 w 10000"/>
              <a:gd name="connsiteY72" fmla="*/ 4187 h 10121"/>
              <a:gd name="connsiteX73" fmla="*/ 3029 w 10000"/>
              <a:gd name="connsiteY73" fmla="*/ 3993 h 10121"/>
              <a:gd name="connsiteX74" fmla="*/ 2601 w 10000"/>
              <a:gd name="connsiteY74" fmla="*/ 3798 h 10121"/>
              <a:gd name="connsiteX75" fmla="*/ 1742 w 10000"/>
              <a:gd name="connsiteY75" fmla="*/ 3414 h 10121"/>
              <a:gd name="connsiteX76" fmla="*/ 1742 w 10000"/>
              <a:gd name="connsiteY76" fmla="*/ 3414 h 10121"/>
              <a:gd name="connsiteX77" fmla="*/ 1598 w 10000"/>
              <a:gd name="connsiteY77" fmla="*/ 3349 h 10121"/>
              <a:gd name="connsiteX78" fmla="*/ 1454 w 10000"/>
              <a:gd name="connsiteY78" fmla="*/ 3279 h 10121"/>
              <a:gd name="connsiteX79" fmla="*/ 1314 w 10000"/>
              <a:gd name="connsiteY79" fmla="*/ 3205 h 10121"/>
              <a:gd name="connsiteX80" fmla="*/ 1179 w 10000"/>
              <a:gd name="connsiteY80" fmla="*/ 3126 h 10121"/>
              <a:gd name="connsiteX81" fmla="*/ 1049 w 10000"/>
              <a:gd name="connsiteY81" fmla="*/ 3038 h 10121"/>
              <a:gd name="connsiteX82" fmla="*/ 923 w 10000"/>
              <a:gd name="connsiteY82" fmla="*/ 2946 h 10121"/>
              <a:gd name="connsiteX83" fmla="*/ 797 w 10000"/>
              <a:gd name="connsiteY83" fmla="*/ 2849 h 10121"/>
              <a:gd name="connsiteX84" fmla="*/ 680 w 10000"/>
              <a:gd name="connsiteY84" fmla="*/ 2742 h 10121"/>
              <a:gd name="connsiteX85" fmla="*/ 680 w 10000"/>
              <a:gd name="connsiteY85" fmla="*/ 2742 h 10121"/>
              <a:gd name="connsiteX86" fmla="*/ 590 w 10000"/>
              <a:gd name="connsiteY86" fmla="*/ 2649 h 10121"/>
              <a:gd name="connsiteX87" fmla="*/ 504 w 10000"/>
              <a:gd name="connsiteY87" fmla="*/ 2557 h 10121"/>
              <a:gd name="connsiteX88" fmla="*/ 423 w 10000"/>
              <a:gd name="connsiteY88" fmla="*/ 2459 h 10121"/>
              <a:gd name="connsiteX89" fmla="*/ 356 w 10000"/>
              <a:gd name="connsiteY89" fmla="*/ 2362 h 10121"/>
              <a:gd name="connsiteX90" fmla="*/ 288 w 10000"/>
              <a:gd name="connsiteY90" fmla="*/ 2260 h 10121"/>
              <a:gd name="connsiteX91" fmla="*/ 230 w 10000"/>
              <a:gd name="connsiteY91" fmla="*/ 2154 h 10121"/>
              <a:gd name="connsiteX92" fmla="*/ 180 w 10000"/>
              <a:gd name="connsiteY92" fmla="*/ 2047 h 10121"/>
              <a:gd name="connsiteX93" fmla="*/ 131 w 10000"/>
              <a:gd name="connsiteY93" fmla="*/ 1941 h 10121"/>
              <a:gd name="connsiteX94" fmla="*/ 95 w 10000"/>
              <a:gd name="connsiteY94" fmla="*/ 1830 h 10121"/>
              <a:gd name="connsiteX95" fmla="*/ 63 w 10000"/>
              <a:gd name="connsiteY95" fmla="*/ 1714 h 10121"/>
              <a:gd name="connsiteX96" fmla="*/ 36 w 10000"/>
              <a:gd name="connsiteY96" fmla="*/ 1593 h 10121"/>
              <a:gd name="connsiteX97" fmla="*/ 18 w 10000"/>
              <a:gd name="connsiteY97" fmla="*/ 1473 h 10121"/>
              <a:gd name="connsiteX98" fmla="*/ 5 w 10000"/>
              <a:gd name="connsiteY98" fmla="*/ 1352 h 10121"/>
              <a:gd name="connsiteX99" fmla="*/ 0 w 10000"/>
              <a:gd name="connsiteY99" fmla="*/ 1227 h 10121"/>
              <a:gd name="connsiteX100" fmla="*/ 0 w 10000"/>
              <a:gd name="connsiteY100" fmla="*/ 1098 h 10121"/>
              <a:gd name="connsiteX101" fmla="*/ 9 w 10000"/>
              <a:gd name="connsiteY101" fmla="*/ 968 h 10121"/>
              <a:gd name="connsiteX102" fmla="*/ 9 w 10000"/>
              <a:gd name="connsiteY102" fmla="*/ 968 h 10121"/>
              <a:gd name="connsiteX103" fmla="*/ 23 w 10000"/>
              <a:gd name="connsiteY103" fmla="*/ 848 h 10121"/>
              <a:gd name="connsiteX104" fmla="*/ 41 w 10000"/>
              <a:gd name="connsiteY104" fmla="*/ 727 h 10121"/>
              <a:gd name="connsiteX105" fmla="*/ 68 w 10000"/>
              <a:gd name="connsiteY105" fmla="*/ 607 h 10121"/>
              <a:gd name="connsiteX106" fmla="*/ 95 w 10000"/>
              <a:gd name="connsiteY106" fmla="*/ 491 h 10121"/>
              <a:gd name="connsiteX107" fmla="*/ 131 w 10000"/>
              <a:gd name="connsiteY107" fmla="*/ 375 h 10121"/>
              <a:gd name="connsiteX108" fmla="*/ 171 w 10000"/>
              <a:gd name="connsiteY108" fmla="*/ 259 h 10121"/>
              <a:gd name="connsiteX109" fmla="*/ 212 w 10000"/>
              <a:gd name="connsiteY109" fmla="*/ 148 h 10121"/>
              <a:gd name="connsiteX110" fmla="*/ 266 w 10000"/>
              <a:gd name="connsiteY110" fmla="*/ 37 h 10121"/>
              <a:gd name="connsiteX111" fmla="*/ 266 w 10000"/>
              <a:gd name="connsiteY111" fmla="*/ 37 h 10121"/>
              <a:gd name="connsiteX112" fmla="*/ 275 w 10000"/>
              <a:gd name="connsiteY112" fmla="*/ 0 h 10121"/>
              <a:gd name="connsiteX113" fmla="*/ 275 w 10000"/>
              <a:gd name="connsiteY113" fmla="*/ 0 h 10121"/>
              <a:gd name="connsiteX0" fmla="*/ 275 w 10000"/>
              <a:gd name="connsiteY0" fmla="*/ 0 h 10121"/>
              <a:gd name="connsiteX1" fmla="*/ 275 w 10000"/>
              <a:gd name="connsiteY1" fmla="*/ 0 h 10121"/>
              <a:gd name="connsiteX2" fmla="*/ 10000 w 10000"/>
              <a:gd name="connsiteY2" fmla="*/ 0 h 10121"/>
              <a:gd name="connsiteX3" fmla="*/ 10000 w 10000"/>
              <a:gd name="connsiteY3" fmla="*/ 0 h 10121"/>
              <a:gd name="connsiteX4" fmla="*/ 10000 w 10000"/>
              <a:gd name="connsiteY4" fmla="*/ 74 h 10121"/>
              <a:gd name="connsiteX5" fmla="*/ 10000 w 10000"/>
              <a:gd name="connsiteY5" fmla="*/ 74 h 10121"/>
              <a:gd name="connsiteX6" fmla="*/ 10000 w 10000"/>
              <a:gd name="connsiteY6" fmla="*/ 9893 h 10121"/>
              <a:gd name="connsiteX7" fmla="*/ 10000 w 10000"/>
              <a:gd name="connsiteY7" fmla="*/ 9893 h 10121"/>
              <a:gd name="connsiteX8" fmla="*/ 10000 w 10000"/>
              <a:gd name="connsiteY8" fmla="*/ 9940 h 10121"/>
              <a:gd name="connsiteX9" fmla="*/ 10000 w 10000"/>
              <a:gd name="connsiteY9" fmla="*/ 9940 h 10121"/>
              <a:gd name="connsiteX10" fmla="*/ 10000 w 10000"/>
              <a:gd name="connsiteY10" fmla="*/ 9958 h 10121"/>
              <a:gd name="connsiteX11" fmla="*/ 9991 w 10000"/>
              <a:gd name="connsiteY11" fmla="*/ 9972 h 10121"/>
              <a:gd name="connsiteX12" fmla="*/ 9982 w 10000"/>
              <a:gd name="connsiteY12" fmla="*/ 9981 h 10121"/>
              <a:gd name="connsiteX13" fmla="*/ 9959 w 10000"/>
              <a:gd name="connsiteY13" fmla="*/ 9991 h 10121"/>
              <a:gd name="connsiteX14" fmla="*/ 9959 w 10000"/>
              <a:gd name="connsiteY14" fmla="*/ 9991 h 10121"/>
              <a:gd name="connsiteX15" fmla="*/ 9905 w 10000"/>
              <a:gd name="connsiteY15" fmla="*/ 9995 h 10121"/>
              <a:gd name="connsiteX16" fmla="*/ 9847 w 10000"/>
              <a:gd name="connsiteY16" fmla="*/ 10000 h 10121"/>
              <a:gd name="connsiteX17" fmla="*/ 9734 w 10000"/>
              <a:gd name="connsiteY17" fmla="*/ 10000 h 10121"/>
              <a:gd name="connsiteX18" fmla="*/ 9514 w 10000"/>
              <a:gd name="connsiteY18" fmla="*/ 9981 h 10121"/>
              <a:gd name="connsiteX19" fmla="*/ 9397 w 10000"/>
              <a:gd name="connsiteY19" fmla="*/ 9963 h 10121"/>
              <a:gd name="connsiteX20" fmla="*/ 9284 w 10000"/>
              <a:gd name="connsiteY20" fmla="*/ 9944 h 10121"/>
              <a:gd name="connsiteX21" fmla="*/ 7052 w 10000"/>
              <a:gd name="connsiteY21" fmla="*/ 8902 h 10121"/>
              <a:gd name="connsiteX22" fmla="*/ 6805 w 10000"/>
              <a:gd name="connsiteY22" fmla="*/ 8736 h 10121"/>
              <a:gd name="connsiteX23" fmla="*/ 6562 w 10000"/>
              <a:gd name="connsiteY23" fmla="*/ 8564 h 10121"/>
              <a:gd name="connsiteX24" fmla="*/ 6319 w 10000"/>
              <a:gd name="connsiteY24" fmla="*/ 8388 h 10121"/>
              <a:gd name="connsiteX25" fmla="*/ 6085 w 10000"/>
              <a:gd name="connsiteY25" fmla="*/ 8208 h 10121"/>
              <a:gd name="connsiteX26" fmla="*/ 5851 w 10000"/>
              <a:gd name="connsiteY26" fmla="*/ 8022 h 10121"/>
              <a:gd name="connsiteX27" fmla="*/ 5621 w 10000"/>
              <a:gd name="connsiteY27" fmla="*/ 7832 h 10121"/>
              <a:gd name="connsiteX28" fmla="*/ 5392 w 10000"/>
              <a:gd name="connsiteY28" fmla="*/ 7642 h 10121"/>
              <a:gd name="connsiteX29" fmla="*/ 5167 w 10000"/>
              <a:gd name="connsiteY29" fmla="*/ 7443 h 10121"/>
              <a:gd name="connsiteX30" fmla="*/ 5167 w 10000"/>
              <a:gd name="connsiteY30" fmla="*/ 7443 h 10121"/>
              <a:gd name="connsiteX31" fmla="*/ 4905 w 10000"/>
              <a:gd name="connsiteY31" fmla="*/ 7216 h 10121"/>
              <a:gd name="connsiteX32" fmla="*/ 4905 w 10000"/>
              <a:gd name="connsiteY32" fmla="*/ 7216 h 10121"/>
              <a:gd name="connsiteX33" fmla="*/ 4995 w 10000"/>
              <a:gd name="connsiteY33" fmla="*/ 7040 h 10121"/>
              <a:gd name="connsiteX34" fmla="*/ 5077 w 10000"/>
              <a:gd name="connsiteY34" fmla="*/ 6864 h 10121"/>
              <a:gd name="connsiteX35" fmla="*/ 5077 w 10000"/>
              <a:gd name="connsiteY35" fmla="*/ 6864 h 10121"/>
              <a:gd name="connsiteX36" fmla="*/ 5113 w 10000"/>
              <a:gd name="connsiteY36" fmla="*/ 6781 h 10121"/>
              <a:gd name="connsiteX37" fmla="*/ 5144 w 10000"/>
              <a:gd name="connsiteY37" fmla="*/ 6693 h 10121"/>
              <a:gd name="connsiteX38" fmla="*/ 5176 w 10000"/>
              <a:gd name="connsiteY38" fmla="*/ 6605 h 10121"/>
              <a:gd name="connsiteX39" fmla="*/ 5203 w 10000"/>
              <a:gd name="connsiteY39" fmla="*/ 6517 h 10121"/>
              <a:gd name="connsiteX40" fmla="*/ 5225 w 10000"/>
              <a:gd name="connsiteY40" fmla="*/ 6424 h 10121"/>
              <a:gd name="connsiteX41" fmla="*/ 5243 w 10000"/>
              <a:gd name="connsiteY41" fmla="*/ 6336 h 10121"/>
              <a:gd name="connsiteX42" fmla="*/ 5252 w 10000"/>
              <a:gd name="connsiteY42" fmla="*/ 6244 h 10121"/>
              <a:gd name="connsiteX43" fmla="*/ 5261 w 10000"/>
              <a:gd name="connsiteY43" fmla="*/ 6146 h 10121"/>
              <a:gd name="connsiteX44" fmla="*/ 5261 w 10000"/>
              <a:gd name="connsiteY44" fmla="*/ 6146 h 10121"/>
              <a:gd name="connsiteX45" fmla="*/ 5266 w 10000"/>
              <a:gd name="connsiteY45" fmla="*/ 6040 h 10121"/>
              <a:gd name="connsiteX46" fmla="*/ 5257 w 10000"/>
              <a:gd name="connsiteY46" fmla="*/ 5933 h 10121"/>
              <a:gd name="connsiteX47" fmla="*/ 5243 w 10000"/>
              <a:gd name="connsiteY47" fmla="*/ 5831 h 10121"/>
              <a:gd name="connsiteX48" fmla="*/ 5221 w 10000"/>
              <a:gd name="connsiteY48" fmla="*/ 5730 h 10121"/>
              <a:gd name="connsiteX49" fmla="*/ 5189 w 10000"/>
              <a:gd name="connsiteY49" fmla="*/ 5632 h 10121"/>
              <a:gd name="connsiteX50" fmla="*/ 5149 w 10000"/>
              <a:gd name="connsiteY50" fmla="*/ 5535 h 10121"/>
              <a:gd name="connsiteX51" fmla="*/ 5099 w 10000"/>
              <a:gd name="connsiteY51" fmla="*/ 5442 h 10121"/>
              <a:gd name="connsiteX52" fmla="*/ 5045 w 10000"/>
              <a:gd name="connsiteY52" fmla="*/ 5350 h 10121"/>
              <a:gd name="connsiteX53" fmla="*/ 5045 w 10000"/>
              <a:gd name="connsiteY53" fmla="*/ 5350 h 10121"/>
              <a:gd name="connsiteX54" fmla="*/ 4986 w 10000"/>
              <a:gd name="connsiteY54" fmla="*/ 5266 h 10121"/>
              <a:gd name="connsiteX55" fmla="*/ 4923 w 10000"/>
              <a:gd name="connsiteY55" fmla="*/ 5183 h 10121"/>
              <a:gd name="connsiteX56" fmla="*/ 4856 w 10000"/>
              <a:gd name="connsiteY56" fmla="*/ 5109 h 10121"/>
              <a:gd name="connsiteX57" fmla="*/ 4784 w 10000"/>
              <a:gd name="connsiteY57" fmla="*/ 5035 h 10121"/>
              <a:gd name="connsiteX58" fmla="*/ 4707 w 10000"/>
              <a:gd name="connsiteY58" fmla="*/ 4965 h 10121"/>
              <a:gd name="connsiteX59" fmla="*/ 4631 w 10000"/>
              <a:gd name="connsiteY59" fmla="*/ 4900 h 10121"/>
              <a:gd name="connsiteX60" fmla="*/ 4550 w 10000"/>
              <a:gd name="connsiteY60" fmla="*/ 4836 h 10121"/>
              <a:gd name="connsiteX61" fmla="*/ 4469 w 10000"/>
              <a:gd name="connsiteY61" fmla="*/ 4775 h 10121"/>
              <a:gd name="connsiteX62" fmla="*/ 4469 w 10000"/>
              <a:gd name="connsiteY62" fmla="*/ 4775 h 10121"/>
              <a:gd name="connsiteX63" fmla="*/ 4347 w 10000"/>
              <a:gd name="connsiteY63" fmla="*/ 4687 h 10121"/>
              <a:gd name="connsiteX64" fmla="*/ 4226 w 10000"/>
              <a:gd name="connsiteY64" fmla="*/ 4609 h 10121"/>
              <a:gd name="connsiteX65" fmla="*/ 4104 w 10000"/>
              <a:gd name="connsiteY65" fmla="*/ 4530 h 10121"/>
              <a:gd name="connsiteX66" fmla="*/ 3978 w 10000"/>
              <a:gd name="connsiteY66" fmla="*/ 4456 h 10121"/>
              <a:gd name="connsiteX67" fmla="*/ 3852 w 10000"/>
              <a:gd name="connsiteY67" fmla="*/ 4386 h 10121"/>
              <a:gd name="connsiteX68" fmla="*/ 3722 w 10000"/>
              <a:gd name="connsiteY68" fmla="*/ 4317 h 10121"/>
              <a:gd name="connsiteX69" fmla="*/ 3591 w 10000"/>
              <a:gd name="connsiteY69" fmla="*/ 4252 h 10121"/>
              <a:gd name="connsiteX70" fmla="*/ 3461 w 10000"/>
              <a:gd name="connsiteY70" fmla="*/ 4187 h 10121"/>
              <a:gd name="connsiteX71" fmla="*/ 3461 w 10000"/>
              <a:gd name="connsiteY71" fmla="*/ 4187 h 10121"/>
              <a:gd name="connsiteX72" fmla="*/ 3029 w 10000"/>
              <a:gd name="connsiteY72" fmla="*/ 3993 h 10121"/>
              <a:gd name="connsiteX73" fmla="*/ 2601 w 10000"/>
              <a:gd name="connsiteY73" fmla="*/ 3798 h 10121"/>
              <a:gd name="connsiteX74" fmla="*/ 1742 w 10000"/>
              <a:gd name="connsiteY74" fmla="*/ 3414 h 10121"/>
              <a:gd name="connsiteX75" fmla="*/ 1742 w 10000"/>
              <a:gd name="connsiteY75" fmla="*/ 3414 h 10121"/>
              <a:gd name="connsiteX76" fmla="*/ 1598 w 10000"/>
              <a:gd name="connsiteY76" fmla="*/ 3349 h 10121"/>
              <a:gd name="connsiteX77" fmla="*/ 1454 w 10000"/>
              <a:gd name="connsiteY77" fmla="*/ 3279 h 10121"/>
              <a:gd name="connsiteX78" fmla="*/ 1314 w 10000"/>
              <a:gd name="connsiteY78" fmla="*/ 3205 h 10121"/>
              <a:gd name="connsiteX79" fmla="*/ 1179 w 10000"/>
              <a:gd name="connsiteY79" fmla="*/ 3126 h 10121"/>
              <a:gd name="connsiteX80" fmla="*/ 1049 w 10000"/>
              <a:gd name="connsiteY80" fmla="*/ 3038 h 10121"/>
              <a:gd name="connsiteX81" fmla="*/ 923 w 10000"/>
              <a:gd name="connsiteY81" fmla="*/ 2946 h 10121"/>
              <a:gd name="connsiteX82" fmla="*/ 797 w 10000"/>
              <a:gd name="connsiteY82" fmla="*/ 2849 h 10121"/>
              <a:gd name="connsiteX83" fmla="*/ 680 w 10000"/>
              <a:gd name="connsiteY83" fmla="*/ 2742 h 10121"/>
              <a:gd name="connsiteX84" fmla="*/ 680 w 10000"/>
              <a:gd name="connsiteY84" fmla="*/ 2742 h 10121"/>
              <a:gd name="connsiteX85" fmla="*/ 590 w 10000"/>
              <a:gd name="connsiteY85" fmla="*/ 2649 h 10121"/>
              <a:gd name="connsiteX86" fmla="*/ 504 w 10000"/>
              <a:gd name="connsiteY86" fmla="*/ 2557 h 10121"/>
              <a:gd name="connsiteX87" fmla="*/ 423 w 10000"/>
              <a:gd name="connsiteY87" fmla="*/ 2459 h 10121"/>
              <a:gd name="connsiteX88" fmla="*/ 356 w 10000"/>
              <a:gd name="connsiteY88" fmla="*/ 2362 h 10121"/>
              <a:gd name="connsiteX89" fmla="*/ 288 w 10000"/>
              <a:gd name="connsiteY89" fmla="*/ 2260 h 10121"/>
              <a:gd name="connsiteX90" fmla="*/ 230 w 10000"/>
              <a:gd name="connsiteY90" fmla="*/ 2154 h 10121"/>
              <a:gd name="connsiteX91" fmla="*/ 180 w 10000"/>
              <a:gd name="connsiteY91" fmla="*/ 2047 h 10121"/>
              <a:gd name="connsiteX92" fmla="*/ 131 w 10000"/>
              <a:gd name="connsiteY92" fmla="*/ 1941 h 10121"/>
              <a:gd name="connsiteX93" fmla="*/ 95 w 10000"/>
              <a:gd name="connsiteY93" fmla="*/ 1830 h 10121"/>
              <a:gd name="connsiteX94" fmla="*/ 63 w 10000"/>
              <a:gd name="connsiteY94" fmla="*/ 1714 h 10121"/>
              <a:gd name="connsiteX95" fmla="*/ 36 w 10000"/>
              <a:gd name="connsiteY95" fmla="*/ 1593 h 10121"/>
              <a:gd name="connsiteX96" fmla="*/ 18 w 10000"/>
              <a:gd name="connsiteY96" fmla="*/ 1473 h 10121"/>
              <a:gd name="connsiteX97" fmla="*/ 5 w 10000"/>
              <a:gd name="connsiteY97" fmla="*/ 1352 h 10121"/>
              <a:gd name="connsiteX98" fmla="*/ 0 w 10000"/>
              <a:gd name="connsiteY98" fmla="*/ 1227 h 10121"/>
              <a:gd name="connsiteX99" fmla="*/ 0 w 10000"/>
              <a:gd name="connsiteY99" fmla="*/ 1098 h 10121"/>
              <a:gd name="connsiteX100" fmla="*/ 9 w 10000"/>
              <a:gd name="connsiteY100" fmla="*/ 968 h 10121"/>
              <a:gd name="connsiteX101" fmla="*/ 9 w 10000"/>
              <a:gd name="connsiteY101" fmla="*/ 968 h 10121"/>
              <a:gd name="connsiteX102" fmla="*/ 23 w 10000"/>
              <a:gd name="connsiteY102" fmla="*/ 848 h 10121"/>
              <a:gd name="connsiteX103" fmla="*/ 41 w 10000"/>
              <a:gd name="connsiteY103" fmla="*/ 727 h 10121"/>
              <a:gd name="connsiteX104" fmla="*/ 68 w 10000"/>
              <a:gd name="connsiteY104" fmla="*/ 607 h 10121"/>
              <a:gd name="connsiteX105" fmla="*/ 95 w 10000"/>
              <a:gd name="connsiteY105" fmla="*/ 491 h 10121"/>
              <a:gd name="connsiteX106" fmla="*/ 131 w 10000"/>
              <a:gd name="connsiteY106" fmla="*/ 375 h 10121"/>
              <a:gd name="connsiteX107" fmla="*/ 171 w 10000"/>
              <a:gd name="connsiteY107" fmla="*/ 259 h 10121"/>
              <a:gd name="connsiteX108" fmla="*/ 212 w 10000"/>
              <a:gd name="connsiteY108" fmla="*/ 148 h 10121"/>
              <a:gd name="connsiteX109" fmla="*/ 266 w 10000"/>
              <a:gd name="connsiteY109" fmla="*/ 37 h 10121"/>
              <a:gd name="connsiteX110" fmla="*/ 266 w 10000"/>
              <a:gd name="connsiteY110" fmla="*/ 37 h 10121"/>
              <a:gd name="connsiteX111" fmla="*/ 275 w 10000"/>
              <a:gd name="connsiteY111" fmla="*/ 0 h 10121"/>
              <a:gd name="connsiteX112" fmla="*/ 275 w 10000"/>
              <a:gd name="connsiteY112" fmla="*/ 0 h 10121"/>
              <a:gd name="connsiteX0" fmla="*/ 275 w 10000"/>
              <a:gd name="connsiteY0" fmla="*/ 0 h 10121"/>
              <a:gd name="connsiteX1" fmla="*/ 275 w 10000"/>
              <a:gd name="connsiteY1" fmla="*/ 0 h 10121"/>
              <a:gd name="connsiteX2" fmla="*/ 10000 w 10000"/>
              <a:gd name="connsiteY2" fmla="*/ 0 h 10121"/>
              <a:gd name="connsiteX3" fmla="*/ 10000 w 10000"/>
              <a:gd name="connsiteY3" fmla="*/ 0 h 10121"/>
              <a:gd name="connsiteX4" fmla="*/ 10000 w 10000"/>
              <a:gd name="connsiteY4" fmla="*/ 74 h 10121"/>
              <a:gd name="connsiteX5" fmla="*/ 10000 w 10000"/>
              <a:gd name="connsiteY5" fmla="*/ 74 h 10121"/>
              <a:gd name="connsiteX6" fmla="*/ 10000 w 10000"/>
              <a:gd name="connsiteY6" fmla="*/ 9893 h 10121"/>
              <a:gd name="connsiteX7" fmla="*/ 10000 w 10000"/>
              <a:gd name="connsiteY7" fmla="*/ 9893 h 10121"/>
              <a:gd name="connsiteX8" fmla="*/ 10000 w 10000"/>
              <a:gd name="connsiteY8" fmla="*/ 9940 h 10121"/>
              <a:gd name="connsiteX9" fmla="*/ 10000 w 10000"/>
              <a:gd name="connsiteY9" fmla="*/ 9940 h 10121"/>
              <a:gd name="connsiteX10" fmla="*/ 10000 w 10000"/>
              <a:gd name="connsiteY10" fmla="*/ 9958 h 10121"/>
              <a:gd name="connsiteX11" fmla="*/ 9991 w 10000"/>
              <a:gd name="connsiteY11" fmla="*/ 9972 h 10121"/>
              <a:gd name="connsiteX12" fmla="*/ 9982 w 10000"/>
              <a:gd name="connsiteY12" fmla="*/ 9981 h 10121"/>
              <a:gd name="connsiteX13" fmla="*/ 9959 w 10000"/>
              <a:gd name="connsiteY13" fmla="*/ 9991 h 10121"/>
              <a:gd name="connsiteX14" fmla="*/ 9959 w 10000"/>
              <a:gd name="connsiteY14" fmla="*/ 9991 h 10121"/>
              <a:gd name="connsiteX15" fmla="*/ 9905 w 10000"/>
              <a:gd name="connsiteY15" fmla="*/ 9995 h 10121"/>
              <a:gd name="connsiteX16" fmla="*/ 9847 w 10000"/>
              <a:gd name="connsiteY16" fmla="*/ 10000 h 10121"/>
              <a:gd name="connsiteX17" fmla="*/ 9734 w 10000"/>
              <a:gd name="connsiteY17" fmla="*/ 10000 h 10121"/>
              <a:gd name="connsiteX18" fmla="*/ 9397 w 10000"/>
              <a:gd name="connsiteY18" fmla="*/ 9963 h 10121"/>
              <a:gd name="connsiteX19" fmla="*/ 9284 w 10000"/>
              <a:gd name="connsiteY19" fmla="*/ 9944 h 10121"/>
              <a:gd name="connsiteX20" fmla="*/ 7052 w 10000"/>
              <a:gd name="connsiteY20" fmla="*/ 8902 h 10121"/>
              <a:gd name="connsiteX21" fmla="*/ 6805 w 10000"/>
              <a:gd name="connsiteY21" fmla="*/ 8736 h 10121"/>
              <a:gd name="connsiteX22" fmla="*/ 6562 w 10000"/>
              <a:gd name="connsiteY22" fmla="*/ 8564 h 10121"/>
              <a:gd name="connsiteX23" fmla="*/ 6319 w 10000"/>
              <a:gd name="connsiteY23" fmla="*/ 8388 h 10121"/>
              <a:gd name="connsiteX24" fmla="*/ 6085 w 10000"/>
              <a:gd name="connsiteY24" fmla="*/ 8208 h 10121"/>
              <a:gd name="connsiteX25" fmla="*/ 5851 w 10000"/>
              <a:gd name="connsiteY25" fmla="*/ 8022 h 10121"/>
              <a:gd name="connsiteX26" fmla="*/ 5621 w 10000"/>
              <a:gd name="connsiteY26" fmla="*/ 7832 h 10121"/>
              <a:gd name="connsiteX27" fmla="*/ 5392 w 10000"/>
              <a:gd name="connsiteY27" fmla="*/ 7642 h 10121"/>
              <a:gd name="connsiteX28" fmla="*/ 5167 w 10000"/>
              <a:gd name="connsiteY28" fmla="*/ 7443 h 10121"/>
              <a:gd name="connsiteX29" fmla="*/ 5167 w 10000"/>
              <a:gd name="connsiteY29" fmla="*/ 7443 h 10121"/>
              <a:gd name="connsiteX30" fmla="*/ 4905 w 10000"/>
              <a:gd name="connsiteY30" fmla="*/ 7216 h 10121"/>
              <a:gd name="connsiteX31" fmla="*/ 4905 w 10000"/>
              <a:gd name="connsiteY31" fmla="*/ 7216 h 10121"/>
              <a:gd name="connsiteX32" fmla="*/ 4995 w 10000"/>
              <a:gd name="connsiteY32" fmla="*/ 7040 h 10121"/>
              <a:gd name="connsiteX33" fmla="*/ 5077 w 10000"/>
              <a:gd name="connsiteY33" fmla="*/ 6864 h 10121"/>
              <a:gd name="connsiteX34" fmla="*/ 5077 w 10000"/>
              <a:gd name="connsiteY34" fmla="*/ 6864 h 10121"/>
              <a:gd name="connsiteX35" fmla="*/ 5113 w 10000"/>
              <a:gd name="connsiteY35" fmla="*/ 6781 h 10121"/>
              <a:gd name="connsiteX36" fmla="*/ 5144 w 10000"/>
              <a:gd name="connsiteY36" fmla="*/ 6693 h 10121"/>
              <a:gd name="connsiteX37" fmla="*/ 5176 w 10000"/>
              <a:gd name="connsiteY37" fmla="*/ 6605 h 10121"/>
              <a:gd name="connsiteX38" fmla="*/ 5203 w 10000"/>
              <a:gd name="connsiteY38" fmla="*/ 6517 h 10121"/>
              <a:gd name="connsiteX39" fmla="*/ 5225 w 10000"/>
              <a:gd name="connsiteY39" fmla="*/ 6424 h 10121"/>
              <a:gd name="connsiteX40" fmla="*/ 5243 w 10000"/>
              <a:gd name="connsiteY40" fmla="*/ 6336 h 10121"/>
              <a:gd name="connsiteX41" fmla="*/ 5252 w 10000"/>
              <a:gd name="connsiteY41" fmla="*/ 6244 h 10121"/>
              <a:gd name="connsiteX42" fmla="*/ 5261 w 10000"/>
              <a:gd name="connsiteY42" fmla="*/ 6146 h 10121"/>
              <a:gd name="connsiteX43" fmla="*/ 5261 w 10000"/>
              <a:gd name="connsiteY43" fmla="*/ 6146 h 10121"/>
              <a:gd name="connsiteX44" fmla="*/ 5266 w 10000"/>
              <a:gd name="connsiteY44" fmla="*/ 6040 h 10121"/>
              <a:gd name="connsiteX45" fmla="*/ 5257 w 10000"/>
              <a:gd name="connsiteY45" fmla="*/ 5933 h 10121"/>
              <a:gd name="connsiteX46" fmla="*/ 5243 w 10000"/>
              <a:gd name="connsiteY46" fmla="*/ 5831 h 10121"/>
              <a:gd name="connsiteX47" fmla="*/ 5221 w 10000"/>
              <a:gd name="connsiteY47" fmla="*/ 5730 h 10121"/>
              <a:gd name="connsiteX48" fmla="*/ 5189 w 10000"/>
              <a:gd name="connsiteY48" fmla="*/ 5632 h 10121"/>
              <a:gd name="connsiteX49" fmla="*/ 5149 w 10000"/>
              <a:gd name="connsiteY49" fmla="*/ 5535 h 10121"/>
              <a:gd name="connsiteX50" fmla="*/ 5099 w 10000"/>
              <a:gd name="connsiteY50" fmla="*/ 5442 h 10121"/>
              <a:gd name="connsiteX51" fmla="*/ 5045 w 10000"/>
              <a:gd name="connsiteY51" fmla="*/ 5350 h 10121"/>
              <a:gd name="connsiteX52" fmla="*/ 5045 w 10000"/>
              <a:gd name="connsiteY52" fmla="*/ 5350 h 10121"/>
              <a:gd name="connsiteX53" fmla="*/ 4986 w 10000"/>
              <a:gd name="connsiteY53" fmla="*/ 5266 h 10121"/>
              <a:gd name="connsiteX54" fmla="*/ 4923 w 10000"/>
              <a:gd name="connsiteY54" fmla="*/ 5183 h 10121"/>
              <a:gd name="connsiteX55" fmla="*/ 4856 w 10000"/>
              <a:gd name="connsiteY55" fmla="*/ 5109 h 10121"/>
              <a:gd name="connsiteX56" fmla="*/ 4784 w 10000"/>
              <a:gd name="connsiteY56" fmla="*/ 5035 h 10121"/>
              <a:gd name="connsiteX57" fmla="*/ 4707 w 10000"/>
              <a:gd name="connsiteY57" fmla="*/ 4965 h 10121"/>
              <a:gd name="connsiteX58" fmla="*/ 4631 w 10000"/>
              <a:gd name="connsiteY58" fmla="*/ 4900 h 10121"/>
              <a:gd name="connsiteX59" fmla="*/ 4550 w 10000"/>
              <a:gd name="connsiteY59" fmla="*/ 4836 h 10121"/>
              <a:gd name="connsiteX60" fmla="*/ 4469 w 10000"/>
              <a:gd name="connsiteY60" fmla="*/ 4775 h 10121"/>
              <a:gd name="connsiteX61" fmla="*/ 4469 w 10000"/>
              <a:gd name="connsiteY61" fmla="*/ 4775 h 10121"/>
              <a:gd name="connsiteX62" fmla="*/ 4347 w 10000"/>
              <a:gd name="connsiteY62" fmla="*/ 4687 h 10121"/>
              <a:gd name="connsiteX63" fmla="*/ 4226 w 10000"/>
              <a:gd name="connsiteY63" fmla="*/ 4609 h 10121"/>
              <a:gd name="connsiteX64" fmla="*/ 4104 w 10000"/>
              <a:gd name="connsiteY64" fmla="*/ 4530 h 10121"/>
              <a:gd name="connsiteX65" fmla="*/ 3978 w 10000"/>
              <a:gd name="connsiteY65" fmla="*/ 4456 h 10121"/>
              <a:gd name="connsiteX66" fmla="*/ 3852 w 10000"/>
              <a:gd name="connsiteY66" fmla="*/ 4386 h 10121"/>
              <a:gd name="connsiteX67" fmla="*/ 3722 w 10000"/>
              <a:gd name="connsiteY67" fmla="*/ 4317 h 10121"/>
              <a:gd name="connsiteX68" fmla="*/ 3591 w 10000"/>
              <a:gd name="connsiteY68" fmla="*/ 4252 h 10121"/>
              <a:gd name="connsiteX69" fmla="*/ 3461 w 10000"/>
              <a:gd name="connsiteY69" fmla="*/ 4187 h 10121"/>
              <a:gd name="connsiteX70" fmla="*/ 3461 w 10000"/>
              <a:gd name="connsiteY70" fmla="*/ 4187 h 10121"/>
              <a:gd name="connsiteX71" fmla="*/ 3029 w 10000"/>
              <a:gd name="connsiteY71" fmla="*/ 3993 h 10121"/>
              <a:gd name="connsiteX72" fmla="*/ 2601 w 10000"/>
              <a:gd name="connsiteY72" fmla="*/ 3798 h 10121"/>
              <a:gd name="connsiteX73" fmla="*/ 1742 w 10000"/>
              <a:gd name="connsiteY73" fmla="*/ 3414 h 10121"/>
              <a:gd name="connsiteX74" fmla="*/ 1742 w 10000"/>
              <a:gd name="connsiteY74" fmla="*/ 3414 h 10121"/>
              <a:gd name="connsiteX75" fmla="*/ 1598 w 10000"/>
              <a:gd name="connsiteY75" fmla="*/ 3349 h 10121"/>
              <a:gd name="connsiteX76" fmla="*/ 1454 w 10000"/>
              <a:gd name="connsiteY76" fmla="*/ 3279 h 10121"/>
              <a:gd name="connsiteX77" fmla="*/ 1314 w 10000"/>
              <a:gd name="connsiteY77" fmla="*/ 3205 h 10121"/>
              <a:gd name="connsiteX78" fmla="*/ 1179 w 10000"/>
              <a:gd name="connsiteY78" fmla="*/ 3126 h 10121"/>
              <a:gd name="connsiteX79" fmla="*/ 1049 w 10000"/>
              <a:gd name="connsiteY79" fmla="*/ 3038 h 10121"/>
              <a:gd name="connsiteX80" fmla="*/ 923 w 10000"/>
              <a:gd name="connsiteY80" fmla="*/ 2946 h 10121"/>
              <a:gd name="connsiteX81" fmla="*/ 797 w 10000"/>
              <a:gd name="connsiteY81" fmla="*/ 2849 h 10121"/>
              <a:gd name="connsiteX82" fmla="*/ 680 w 10000"/>
              <a:gd name="connsiteY82" fmla="*/ 2742 h 10121"/>
              <a:gd name="connsiteX83" fmla="*/ 680 w 10000"/>
              <a:gd name="connsiteY83" fmla="*/ 2742 h 10121"/>
              <a:gd name="connsiteX84" fmla="*/ 590 w 10000"/>
              <a:gd name="connsiteY84" fmla="*/ 2649 h 10121"/>
              <a:gd name="connsiteX85" fmla="*/ 504 w 10000"/>
              <a:gd name="connsiteY85" fmla="*/ 2557 h 10121"/>
              <a:gd name="connsiteX86" fmla="*/ 423 w 10000"/>
              <a:gd name="connsiteY86" fmla="*/ 2459 h 10121"/>
              <a:gd name="connsiteX87" fmla="*/ 356 w 10000"/>
              <a:gd name="connsiteY87" fmla="*/ 2362 h 10121"/>
              <a:gd name="connsiteX88" fmla="*/ 288 w 10000"/>
              <a:gd name="connsiteY88" fmla="*/ 2260 h 10121"/>
              <a:gd name="connsiteX89" fmla="*/ 230 w 10000"/>
              <a:gd name="connsiteY89" fmla="*/ 2154 h 10121"/>
              <a:gd name="connsiteX90" fmla="*/ 180 w 10000"/>
              <a:gd name="connsiteY90" fmla="*/ 2047 h 10121"/>
              <a:gd name="connsiteX91" fmla="*/ 131 w 10000"/>
              <a:gd name="connsiteY91" fmla="*/ 1941 h 10121"/>
              <a:gd name="connsiteX92" fmla="*/ 95 w 10000"/>
              <a:gd name="connsiteY92" fmla="*/ 1830 h 10121"/>
              <a:gd name="connsiteX93" fmla="*/ 63 w 10000"/>
              <a:gd name="connsiteY93" fmla="*/ 1714 h 10121"/>
              <a:gd name="connsiteX94" fmla="*/ 36 w 10000"/>
              <a:gd name="connsiteY94" fmla="*/ 1593 h 10121"/>
              <a:gd name="connsiteX95" fmla="*/ 18 w 10000"/>
              <a:gd name="connsiteY95" fmla="*/ 1473 h 10121"/>
              <a:gd name="connsiteX96" fmla="*/ 5 w 10000"/>
              <a:gd name="connsiteY96" fmla="*/ 1352 h 10121"/>
              <a:gd name="connsiteX97" fmla="*/ 0 w 10000"/>
              <a:gd name="connsiteY97" fmla="*/ 1227 h 10121"/>
              <a:gd name="connsiteX98" fmla="*/ 0 w 10000"/>
              <a:gd name="connsiteY98" fmla="*/ 1098 h 10121"/>
              <a:gd name="connsiteX99" fmla="*/ 9 w 10000"/>
              <a:gd name="connsiteY99" fmla="*/ 968 h 10121"/>
              <a:gd name="connsiteX100" fmla="*/ 9 w 10000"/>
              <a:gd name="connsiteY100" fmla="*/ 968 h 10121"/>
              <a:gd name="connsiteX101" fmla="*/ 23 w 10000"/>
              <a:gd name="connsiteY101" fmla="*/ 848 h 10121"/>
              <a:gd name="connsiteX102" fmla="*/ 41 w 10000"/>
              <a:gd name="connsiteY102" fmla="*/ 727 h 10121"/>
              <a:gd name="connsiteX103" fmla="*/ 68 w 10000"/>
              <a:gd name="connsiteY103" fmla="*/ 607 h 10121"/>
              <a:gd name="connsiteX104" fmla="*/ 95 w 10000"/>
              <a:gd name="connsiteY104" fmla="*/ 491 h 10121"/>
              <a:gd name="connsiteX105" fmla="*/ 131 w 10000"/>
              <a:gd name="connsiteY105" fmla="*/ 375 h 10121"/>
              <a:gd name="connsiteX106" fmla="*/ 171 w 10000"/>
              <a:gd name="connsiteY106" fmla="*/ 259 h 10121"/>
              <a:gd name="connsiteX107" fmla="*/ 212 w 10000"/>
              <a:gd name="connsiteY107" fmla="*/ 148 h 10121"/>
              <a:gd name="connsiteX108" fmla="*/ 266 w 10000"/>
              <a:gd name="connsiteY108" fmla="*/ 37 h 10121"/>
              <a:gd name="connsiteX109" fmla="*/ 266 w 10000"/>
              <a:gd name="connsiteY109" fmla="*/ 37 h 10121"/>
              <a:gd name="connsiteX110" fmla="*/ 275 w 10000"/>
              <a:gd name="connsiteY110" fmla="*/ 0 h 10121"/>
              <a:gd name="connsiteX111" fmla="*/ 275 w 10000"/>
              <a:gd name="connsiteY111" fmla="*/ 0 h 10121"/>
              <a:gd name="connsiteX0" fmla="*/ 275 w 10000"/>
              <a:gd name="connsiteY0" fmla="*/ 0 h 10000"/>
              <a:gd name="connsiteX1" fmla="*/ 275 w 10000"/>
              <a:gd name="connsiteY1" fmla="*/ 0 h 10000"/>
              <a:gd name="connsiteX2" fmla="*/ 10000 w 10000"/>
              <a:gd name="connsiteY2" fmla="*/ 0 h 10000"/>
              <a:gd name="connsiteX3" fmla="*/ 10000 w 10000"/>
              <a:gd name="connsiteY3" fmla="*/ 0 h 10000"/>
              <a:gd name="connsiteX4" fmla="*/ 10000 w 10000"/>
              <a:gd name="connsiteY4" fmla="*/ 74 h 10000"/>
              <a:gd name="connsiteX5" fmla="*/ 10000 w 10000"/>
              <a:gd name="connsiteY5" fmla="*/ 74 h 10000"/>
              <a:gd name="connsiteX6" fmla="*/ 10000 w 10000"/>
              <a:gd name="connsiteY6" fmla="*/ 9893 h 10000"/>
              <a:gd name="connsiteX7" fmla="*/ 10000 w 10000"/>
              <a:gd name="connsiteY7" fmla="*/ 9893 h 10000"/>
              <a:gd name="connsiteX8" fmla="*/ 10000 w 10000"/>
              <a:gd name="connsiteY8" fmla="*/ 9940 h 10000"/>
              <a:gd name="connsiteX9" fmla="*/ 10000 w 10000"/>
              <a:gd name="connsiteY9" fmla="*/ 9940 h 10000"/>
              <a:gd name="connsiteX10" fmla="*/ 10000 w 10000"/>
              <a:gd name="connsiteY10" fmla="*/ 9958 h 10000"/>
              <a:gd name="connsiteX11" fmla="*/ 9991 w 10000"/>
              <a:gd name="connsiteY11" fmla="*/ 9972 h 10000"/>
              <a:gd name="connsiteX12" fmla="*/ 9982 w 10000"/>
              <a:gd name="connsiteY12" fmla="*/ 9981 h 10000"/>
              <a:gd name="connsiteX13" fmla="*/ 9959 w 10000"/>
              <a:gd name="connsiteY13" fmla="*/ 9991 h 10000"/>
              <a:gd name="connsiteX14" fmla="*/ 9959 w 10000"/>
              <a:gd name="connsiteY14" fmla="*/ 9991 h 10000"/>
              <a:gd name="connsiteX15" fmla="*/ 9905 w 10000"/>
              <a:gd name="connsiteY15" fmla="*/ 9995 h 10000"/>
              <a:gd name="connsiteX16" fmla="*/ 9847 w 10000"/>
              <a:gd name="connsiteY16" fmla="*/ 10000 h 10000"/>
              <a:gd name="connsiteX17" fmla="*/ 9734 w 10000"/>
              <a:gd name="connsiteY17" fmla="*/ 10000 h 10000"/>
              <a:gd name="connsiteX18" fmla="*/ 9284 w 10000"/>
              <a:gd name="connsiteY18" fmla="*/ 9944 h 10000"/>
              <a:gd name="connsiteX19" fmla="*/ 7052 w 10000"/>
              <a:gd name="connsiteY19" fmla="*/ 8902 h 10000"/>
              <a:gd name="connsiteX20" fmla="*/ 6805 w 10000"/>
              <a:gd name="connsiteY20" fmla="*/ 8736 h 10000"/>
              <a:gd name="connsiteX21" fmla="*/ 6562 w 10000"/>
              <a:gd name="connsiteY21" fmla="*/ 8564 h 10000"/>
              <a:gd name="connsiteX22" fmla="*/ 6319 w 10000"/>
              <a:gd name="connsiteY22" fmla="*/ 8388 h 10000"/>
              <a:gd name="connsiteX23" fmla="*/ 6085 w 10000"/>
              <a:gd name="connsiteY23" fmla="*/ 8208 h 10000"/>
              <a:gd name="connsiteX24" fmla="*/ 5851 w 10000"/>
              <a:gd name="connsiteY24" fmla="*/ 8022 h 10000"/>
              <a:gd name="connsiteX25" fmla="*/ 5621 w 10000"/>
              <a:gd name="connsiteY25" fmla="*/ 7832 h 10000"/>
              <a:gd name="connsiteX26" fmla="*/ 5392 w 10000"/>
              <a:gd name="connsiteY26" fmla="*/ 7642 h 10000"/>
              <a:gd name="connsiteX27" fmla="*/ 5167 w 10000"/>
              <a:gd name="connsiteY27" fmla="*/ 7443 h 10000"/>
              <a:gd name="connsiteX28" fmla="*/ 5167 w 10000"/>
              <a:gd name="connsiteY28" fmla="*/ 7443 h 10000"/>
              <a:gd name="connsiteX29" fmla="*/ 4905 w 10000"/>
              <a:gd name="connsiteY29" fmla="*/ 7216 h 10000"/>
              <a:gd name="connsiteX30" fmla="*/ 4905 w 10000"/>
              <a:gd name="connsiteY30" fmla="*/ 7216 h 10000"/>
              <a:gd name="connsiteX31" fmla="*/ 4995 w 10000"/>
              <a:gd name="connsiteY31" fmla="*/ 7040 h 10000"/>
              <a:gd name="connsiteX32" fmla="*/ 5077 w 10000"/>
              <a:gd name="connsiteY32" fmla="*/ 6864 h 10000"/>
              <a:gd name="connsiteX33" fmla="*/ 5077 w 10000"/>
              <a:gd name="connsiteY33" fmla="*/ 6864 h 10000"/>
              <a:gd name="connsiteX34" fmla="*/ 5113 w 10000"/>
              <a:gd name="connsiteY34" fmla="*/ 6781 h 10000"/>
              <a:gd name="connsiteX35" fmla="*/ 5144 w 10000"/>
              <a:gd name="connsiteY35" fmla="*/ 6693 h 10000"/>
              <a:gd name="connsiteX36" fmla="*/ 5176 w 10000"/>
              <a:gd name="connsiteY36" fmla="*/ 6605 h 10000"/>
              <a:gd name="connsiteX37" fmla="*/ 5203 w 10000"/>
              <a:gd name="connsiteY37" fmla="*/ 6517 h 10000"/>
              <a:gd name="connsiteX38" fmla="*/ 5225 w 10000"/>
              <a:gd name="connsiteY38" fmla="*/ 6424 h 10000"/>
              <a:gd name="connsiteX39" fmla="*/ 5243 w 10000"/>
              <a:gd name="connsiteY39" fmla="*/ 6336 h 10000"/>
              <a:gd name="connsiteX40" fmla="*/ 5252 w 10000"/>
              <a:gd name="connsiteY40" fmla="*/ 6244 h 10000"/>
              <a:gd name="connsiteX41" fmla="*/ 5261 w 10000"/>
              <a:gd name="connsiteY41" fmla="*/ 6146 h 10000"/>
              <a:gd name="connsiteX42" fmla="*/ 5261 w 10000"/>
              <a:gd name="connsiteY42" fmla="*/ 6146 h 10000"/>
              <a:gd name="connsiteX43" fmla="*/ 5266 w 10000"/>
              <a:gd name="connsiteY43" fmla="*/ 6040 h 10000"/>
              <a:gd name="connsiteX44" fmla="*/ 5257 w 10000"/>
              <a:gd name="connsiteY44" fmla="*/ 5933 h 10000"/>
              <a:gd name="connsiteX45" fmla="*/ 5243 w 10000"/>
              <a:gd name="connsiteY45" fmla="*/ 5831 h 10000"/>
              <a:gd name="connsiteX46" fmla="*/ 5221 w 10000"/>
              <a:gd name="connsiteY46" fmla="*/ 5730 h 10000"/>
              <a:gd name="connsiteX47" fmla="*/ 5189 w 10000"/>
              <a:gd name="connsiteY47" fmla="*/ 5632 h 10000"/>
              <a:gd name="connsiteX48" fmla="*/ 5149 w 10000"/>
              <a:gd name="connsiteY48" fmla="*/ 5535 h 10000"/>
              <a:gd name="connsiteX49" fmla="*/ 5099 w 10000"/>
              <a:gd name="connsiteY49" fmla="*/ 5442 h 10000"/>
              <a:gd name="connsiteX50" fmla="*/ 5045 w 10000"/>
              <a:gd name="connsiteY50" fmla="*/ 5350 h 10000"/>
              <a:gd name="connsiteX51" fmla="*/ 5045 w 10000"/>
              <a:gd name="connsiteY51" fmla="*/ 5350 h 10000"/>
              <a:gd name="connsiteX52" fmla="*/ 4986 w 10000"/>
              <a:gd name="connsiteY52" fmla="*/ 5266 h 10000"/>
              <a:gd name="connsiteX53" fmla="*/ 4923 w 10000"/>
              <a:gd name="connsiteY53" fmla="*/ 5183 h 10000"/>
              <a:gd name="connsiteX54" fmla="*/ 4856 w 10000"/>
              <a:gd name="connsiteY54" fmla="*/ 5109 h 10000"/>
              <a:gd name="connsiteX55" fmla="*/ 4784 w 10000"/>
              <a:gd name="connsiteY55" fmla="*/ 5035 h 10000"/>
              <a:gd name="connsiteX56" fmla="*/ 4707 w 10000"/>
              <a:gd name="connsiteY56" fmla="*/ 4965 h 10000"/>
              <a:gd name="connsiteX57" fmla="*/ 4631 w 10000"/>
              <a:gd name="connsiteY57" fmla="*/ 4900 h 10000"/>
              <a:gd name="connsiteX58" fmla="*/ 4550 w 10000"/>
              <a:gd name="connsiteY58" fmla="*/ 4836 h 10000"/>
              <a:gd name="connsiteX59" fmla="*/ 4469 w 10000"/>
              <a:gd name="connsiteY59" fmla="*/ 4775 h 10000"/>
              <a:gd name="connsiteX60" fmla="*/ 4469 w 10000"/>
              <a:gd name="connsiteY60" fmla="*/ 4775 h 10000"/>
              <a:gd name="connsiteX61" fmla="*/ 4347 w 10000"/>
              <a:gd name="connsiteY61" fmla="*/ 4687 h 10000"/>
              <a:gd name="connsiteX62" fmla="*/ 4226 w 10000"/>
              <a:gd name="connsiteY62" fmla="*/ 4609 h 10000"/>
              <a:gd name="connsiteX63" fmla="*/ 4104 w 10000"/>
              <a:gd name="connsiteY63" fmla="*/ 4530 h 10000"/>
              <a:gd name="connsiteX64" fmla="*/ 3978 w 10000"/>
              <a:gd name="connsiteY64" fmla="*/ 4456 h 10000"/>
              <a:gd name="connsiteX65" fmla="*/ 3852 w 10000"/>
              <a:gd name="connsiteY65" fmla="*/ 4386 h 10000"/>
              <a:gd name="connsiteX66" fmla="*/ 3722 w 10000"/>
              <a:gd name="connsiteY66" fmla="*/ 4317 h 10000"/>
              <a:gd name="connsiteX67" fmla="*/ 3591 w 10000"/>
              <a:gd name="connsiteY67" fmla="*/ 4252 h 10000"/>
              <a:gd name="connsiteX68" fmla="*/ 3461 w 10000"/>
              <a:gd name="connsiteY68" fmla="*/ 4187 h 10000"/>
              <a:gd name="connsiteX69" fmla="*/ 3461 w 10000"/>
              <a:gd name="connsiteY69" fmla="*/ 4187 h 10000"/>
              <a:gd name="connsiteX70" fmla="*/ 3029 w 10000"/>
              <a:gd name="connsiteY70" fmla="*/ 3993 h 10000"/>
              <a:gd name="connsiteX71" fmla="*/ 2601 w 10000"/>
              <a:gd name="connsiteY71" fmla="*/ 3798 h 10000"/>
              <a:gd name="connsiteX72" fmla="*/ 1742 w 10000"/>
              <a:gd name="connsiteY72" fmla="*/ 3414 h 10000"/>
              <a:gd name="connsiteX73" fmla="*/ 1742 w 10000"/>
              <a:gd name="connsiteY73" fmla="*/ 3414 h 10000"/>
              <a:gd name="connsiteX74" fmla="*/ 1598 w 10000"/>
              <a:gd name="connsiteY74" fmla="*/ 3349 h 10000"/>
              <a:gd name="connsiteX75" fmla="*/ 1454 w 10000"/>
              <a:gd name="connsiteY75" fmla="*/ 3279 h 10000"/>
              <a:gd name="connsiteX76" fmla="*/ 1314 w 10000"/>
              <a:gd name="connsiteY76" fmla="*/ 3205 h 10000"/>
              <a:gd name="connsiteX77" fmla="*/ 1179 w 10000"/>
              <a:gd name="connsiteY77" fmla="*/ 3126 h 10000"/>
              <a:gd name="connsiteX78" fmla="*/ 1049 w 10000"/>
              <a:gd name="connsiteY78" fmla="*/ 3038 h 10000"/>
              <a:gd name="connsiteX79" fmla="*/ 923 w 10000"/>
              <a:gd name="connsiteY79" fmla="*/ 2946 h 10000"/>
              <a:gd name="connsiteX80" fmla="*/ 797 w 10000"/>
              <a:gd name="connsiteY80" fmla="*/ 2849 h 10000"/>
              <a:gd name="connsiteX81" fmla="*/ 680 w 10000"/>
              <a:gd name="connsiteY81" fmla="*/ 2742 h 10000"/>
              <a:gd name="connsiteX82" fmla="*/ 680 w 10000"/>
              <a:gd name="connsiteY82" fmla="*/ 2742 h 10000"/>
              <a:gd name="connsiteX83" fmla="*/ 590 w 10000"/>
              <a:gd name="connsiteY83" fmla="*/ 2649 h 10000"/>
              <a:gd name="connsiteX84" fmla="*/ 504 w 10000"/>
              <a:gd name="connsiteY84" fmla="*/ 2557 h 10000"/>
              <a:gd name="connsiteX85" fmla="*/ 423 w 10000"/>
              <a:gd name="connsiteY85" fmla="*/ 2459 h 10000"/>
              <a:gd name="connsiteX86" fmla="*/ 356 w 10000"/>
              <a:gd name="connsiteY86" fmla="*/ 2362 h 10000"/>
              <a:gd name="connsiteX87" fmla="*/ 288 w 10000"/>
              <a:gd name="connsiteY87" fmla="*/ 2260 h 10000"/>
              <a:gd name="connsiteX88" fmla="*/ 230 w 10000"/>
              <a:gd name="connsiteY88" fmla="*/ 2154 h 10000"/>
              <a:gd name="connsiteX89" fmla="*/ 180 w 10000"/>
              <a:gd name="connsiteY89" fmla="*/ 2047 h 10000"/>
              <a:gd name="connsiteX90" fmla="*/ 131 w 10000"/>
              <a:gd name="connsiteY90" fmla="*/ 1941 h 10000"/>
              <a:gd name="connsiteX91" fmla="*/ 95 w 10000"/>
              <a:gd name="connsiteY91" fmla="*/ 1830 h 10000"/>
              <a:gd name="connsiteX92" fmla="*/ 63 w 10000"/>
              <a:gd name="connsiteY92" fmla="*/ 1714 h 10000"/>
              <a:gd name="connsiteX93" fmla="*/ 36 w 10000"/>
              <a:gd name="connsiteY93" fmla="*/ 1593 h 10000"/>
              <a:gd name="connsiteX94" fmla="*/ 18 w 10000"/>
              <a:gd name="connsiteY94" fmla="*/ 1473 h 10000"/>
              <a:gd name="connsiteX95" fmla="*/ 5 w 10000"/>
              <a:gd name="connsiteY95" fmla="*/ 1352 h 10000"/>
              <a:gd name="connsiteX96" fmla="*/ 0 w 10000"/>
              <a:gd name="connsiteY96" fmla="*/ 1227 h 10000"/>
              <a:gd name="connsiteX97" fmla="*/ 0 w 10000"/>
              <a:gd name="connsiteY97" fmla="*/ 1098 h 10000"/>
              <a:gd name="connsiteX98" fmla="*/ 9 w 10000"/>
              <a:gd name="connsiteY98" fmla="*/ 968 h 10000"/>
              <a:gd name="connsiteX99" fmla="*/ 9 w 10000"/>
              <a:gd name="connsiteY99" fmla="*/ 968 h 10000"/>
              <a:gd name="connsiteX100" fmla="*/ 23 w 10000"/>
              <a:gd name="connsiteY100" fmla="*/ 848 h 10000"/>
              <a:gd name="connsiteX101" fmla="*/ 41 w 10000"/>
              <a:gd name="connsiteY101" fmla="*/ 727 h 10000"/>
              <a:gd name="connsiteX102" fmla="*/ 68 w 10000"/>
              <a:gd name="connsiteY102" fmla="*/ 607 h 10000"/>
              <a:gd name="connsiteX103" fmla="*/ 95 w 10000"/>
              <a:gd name="connsiteY103" fmla="*/ 491 h 10000"/>
              <a:gd name="connsiteX104" fmla="*/ 131 w 10000"/>
              <a:gd name="connsiteY104" fmla="*/ 375 h 10000"/>
              <a:gd name="connsiteX105" fmla="*/ 171 w 10000"/>
              <a:gd name="connsiteY105" fmla="*/ 259 h 10000"/>
              <a:gd name="connsiteX106" fmla="*/ 212 w 10000"/>
              <a:gd name="connsiteY106" fmla="*/ 148 h 10000"/>
              <a:gd name="connsiteX107" fmla="*/ 266 w 10000"/>
              <a:gd name="connsiteY107" fmla="*/ 37 h 10000"/>
              <a:gd name="connsiteX108" fmla="*/ 266 w 10000"/>
              <a:gd name="connsiteY108" fmla="*/ 37 h 10000"/>
              <a:gd name="connsiteX109" fmla="*/ 275 w 10000"/>
              <a:gd name="connsiteY109" fmla="*/ 0 h 10000"/>
              <a:gd name="connsiteX110" fmla="*/ 275 w 10000"/>
              <a:gd name="connsiteY110" fmla="*/ 0 h 10000"/>
              <a:gd name="connsiteX0" fmla="*/ 275 w 10000"/>
              <a:gd name="connsiteY0" fmla="*/ 0 h 10000"/>
              <a:gd name="connsiteX1" fmla="*/ 275 w 10000"/>
              <a:gd name="connsiteY1" fmla="*/ 0 h 10000"/>
              <a:gd name="connsiteX2" fmla="*/ 10000 w 10000"/>
              <a:gd name="connsiteY2" fmla="*/ 0 h 10000"/>
              <a:gd name="connsiteX3" fmla="*/ 10000 w 10000"/>
              <a:gd name="connsiteY3" fmla="*/ 0 h 10000"/>
              <a:gd name="connsiteX4" fmla="*/ 10000 w 10000"/>
              <a:gd name="connsiteY4" fmla="*/ 74 h 10000"/>
              <a:gd name="connsiteX5" fmla="*/ 10000 w 10000"/>
              <a:gd name="connsiteY5" fmla="*/ 74 h 10000"/>
              <a:gd name="connsiteX6" fmla="*/ 10000 w 10000"/>
              <a:gd name="connsiteY6" fmla="*/ 9893 h 10000"/>
              <a:gd name="connsiteX7" fmla="*/ 10000 w 10000"/>
              <a:gd name="connsiteY7" fmla="*/ 9893 h 10000"/>
              <a:gd name="connsiteX8" fmla="*/ 10000 w 10000"/>
              <a:gd name="connsiteY8" fmla="*/ 9940 h 10000"/>
              <a:gd name="connsiteX9" fmla="*/ 10000 w 10000"/>
              <a:gd name="connsiteY9" fmla="*/ 9940 h 10000"/>
              <a:gd name="connsiteX10" fmla="*/ 10000 w 10000"/>
              <a:gd name="connsiteY10" fmla="*/ 9958 h 10000"/>
              <a:gd name="connsiteX11" fmla="*/ 9991 w 10000"/>
              <a:gd name="connsiteY11" fmla="*/ 9972 h 10000"/>
              <a:gd name="connsiteX12" fmla="*/ 9982 w 10000"/>
              <a:gd name="connsiteY12" fmla="*/ 9981 h 10000"/>
              <a:gd name="connsiteX13" fmla="*/ 9959 w 10000"/>
              <a:gd name="connsiteY13" fmla="*/ 9991 h 10000"/>
              <a:gd name="connsiteX14" fmla="*/ 9959 w 10000"/>
              <a:gd name="connsiteY14" fmla="*/ 9991 h 10000"/>
              <a:gd name="connsiteX15" fmla="*/ 9905 w 10000"/>
              <a:gd name="connsiteY15" fmla="*/ 9995 h 10000"/>
              <a:gd name="connsiteX16" fmla="*/ 9847 w 10000"/>
              <a:gd name="connsiteY16" fmla="*/ 10000 h 10000"/>
              <a:gd name="connsiteX17" fmla="*/ 9734 w 10000"/>
              <a:gd name="connsiteY17" fmla="*/ 10000 h 10000"/>
              <a:gd name="connsiteX18" fmla="*/ 7052 w 10000"/>
              <a:gd name="connsiteY18" fmla="*/ 8902 h 10000"/>
              <a:gd name="connsiteX19" fmla="*/ 6805 w 10000"/>
              <a:gd name="connsiteY19" fmla="*/ 8736 h 10000"/>
              <a:gd name="connsiteX20" fmla="*/ 6562 w 10000"/>
              <a:gd name="connsiteY20" fmla="*/ 8564 h 10000"/>
              <a:gd name="connsiteX21" fmla="*/ 6319 w 10000"/>
              <a:gd name="connsiteY21" fmla="*/ 8388 h 10000"/>
              <a:gd name="connsiteX22" fmla="*/ 6085 w 10000"/>
              <a:gd name="connsiteY22" fmla="*/ 8208 h 10000"/>
              <a:gd name="connsiteX23" fmla="*/ 5851 w 10000"/>
              <a:gd name="connsiteY23" fmla="*/ 8022 h 10000"/>
              <a:gd name="connsiteX24" fmla="*/ 5621 w 10000"/>
              <a:gd name="connsiteY24" fmla="*/ 7832 h 10000"/>
              <a:gd name="connsiteX25" fmla="*/ 5392 w 10000"/>
              <a:gd name="connsiteY25" fmla="*/ 7642 h 10000"/>
              <a:gd name="connsiteX26" fmla="*/ 5167 w 10000"/>
              <a:gd name="connsiteY26" fmla="*/ 7443 h 10000"/>
              <a:gd name="connsiteX27" fmla="*/ 5167 w 10000"/>
              <a:gd name="connsiteY27" fmla="*/ 7443 h 10000"/>
              <a:gd name="connsiteX28" fmla="*/ 4905 w 10000"/>
              <a:gd name="connsiteY28" fmla="*/ 7216 h 10000"/>
              <a:gd name="connsiteX29" fmla="*/ 4905 w 10000"/>
              <a:gd name="connsiteY29" fmla="*/ 7216 h 10000"/>
              <a:gd name="connsiteX30" fmla="*/ 4995 w 10000"/>
              <a:gd name="connsiteY30" fmla="*/ 7040 h 10000"/>
              <a:gd name="connsiteX31" fmla="*/ 5077 w 10000"/>
              <a:gd name="connsiteY31" fmla="*/ 6864 h 10000"/>
              <a:gd name="connsiteX32" fmla="*/ 5077 w 10000"/>
              <a:gd name="connsiteY32" fmla="*/ 6864 h 10000"/>
              <a:gd name="connsiteX33" fmla="*/ 5113 w 10000"/>
              <a:gd name="connsiteY33" fmla="*/ 6781 h 10000"/>
              <a:gd name="connsiteX34" fmla="*/ 5144 w 10000"/>
              <a:gd name="connsiteY34" fmla="*/ 6693 h 10000"/>
              <a:gd name="connsiteX35" fmla="*/ 5176 w 10000"/>
              <a:gd name="connsiteY35" fmla="*/ 6605 h 10000"/>
              <a:gd name="connsiteX36" fmla="*/ 5203 w 10000"/>
              <a:gd name="connsiteY36" fmla="*/ 6517 h 10000"/>
              <a:gd name="connsiteX37" fmla="*/ 5225 w 10000"/>
              <a:gd name="connsiteY37" fmla="*/ 6424 h 10000"/>
              <a:gd name="connsiteX38" fmla="*/ 5243 w 10000"/>
              <a:gd name="connsiteY38" fmla="*/ 6336 h 10000"/>
              <a:gd name="connsiteX39" fmla="*/ 5252 w 10000"/>
              <a:gd name="connsiteY39" fmla="*/ 6244 h 10000"/>
              <a:gd name="connsiteX40" fmla="*/ 5261 w 10000"/>
              <a:gd name="connsiteY40" fmla="*/ 6146 h 10000"/>
              <a:gd name="connsiteX41" fmla="*/ 5261 w 10000"/>
              <a:gd name="connsiteY41" fmla="*/ 6146 h 10000"/>
              <a:gd name="connsiteX42" fmla="*/ 5266 w 10000"/>
              <a:gd name="connsiteY42" fmla="*/ 6040 h 10000"/>
              <a:gd name="connsiteX43" fmla="*/ 5257 w 10000"/>
              <a:gd name="connsiteY43" fmla="*/ 5933 h 10000"/>
              <a:gd name="connsiteX44" fmla="*/ 5243 w 10000"/>
              <a:gd name="connsiteY44" fmla="*/ 5831 h 10000"/>
              <a:gd name="connsiteX45" fmla="*/ 5221 w 10000"/>
              <a:gd name="connsiteY45" fmla="*/ 5730 h 10000"/>
              <a:gd name="connsiteX46" fmla="*/ 5189 w 10000"/>
              <a:gd name="connsiteY46" fmla="*/ 5632 h 10000"/>
              <a:gd name="connsiteX47" fmla="*/ 5149 w 10000"/>
              <a:gd name="connsiteY47" fmla="*/ 5535 h 10000"/>
              <a:gd name="connsiteX48" fmla="*/ 5099 w 10000"/>
              <a:gd name="connsiteY48" fmla="*/ 5442 h 10000"/>
              <a:gd name="connsiteX49" fmla="*/ 5045 w 10000"/>
              <a:gd name="connsiteY49" fmla="*/ 5350 h 10000"/>
              <a:gd name="connsiteX50" fmla="*/ 5045 w 10000"/>
              <a:gd name="connsiteY50" fmla="*/ 5350 h 10000"/>
              <a:gd name="connsiteX51" fmla="*/ 4986 w 10000"/>
              <a:gd name="connsiteY51" fmla="*/ 5266 h 10000"/>
              <a:gd name="connsiteX52" fmla="*/ 4923 w 10000"/>
              <a:gd name="connsiteY52" fmla="*/ 5183 h 10000"/>
              <a:gd name="connsiteX53" fmla="*/ 4856 w 10000"/>
              <a:gd name="connsiteY53" fmla="*/ 5109 h 10000"/>
              <a:gd name="connsiteX54" fmla="*/ 4784 w 10000"/>
              <a:gd name="connsiteY54" fmla="*/ 5035 h 10000"/>
              <a:gd name="connsiteX55" fmla="*/ 4707 w 10000"/>
              <a:gd name="connsiteY55" fmla="*/ 4965 h 10000"/>
              <a:gd name="connsiteX56" fmla="*/ 4631 w 10000"/>
              <a:gd name="connsiteY56" fmla="*/ 4900 h 10000"/>
              <a:gd name="connsiteX57" fmla="*/ 4550 w 10000"/>
              <a:gd name="connsiteY57" fmla="*/ 4836 h 10000"/>
              <a:gd name="connsiteX58" fmla="*/ 4469 w 10000"/>
              <a:gd name="connsiteY58" fmla="*/ 4775 h 10000"/>
              <a:gd name="connsiteX59" fmla="*/ 4469 w 10000"/>
              <a:gd name="connsiteY59" fmla="*/ 4775 h 10000"/>
              <a:gd name="connsiteX60" fmla="*/ 4347 w 10000"/>
              <a:gd name="connsiteY60" fmla="*/ 4687 h 10000"/>
              <a:gd name="connsiteX61" fmla="*/ 4226 w 10000"/>
              <a:gd name="connsiteY61" fmla="*/ 4609 h 10000"/>
              <a:gd name="connsiteX62" fmla="*/ 4104 w 10000"/>
              <a:gd name="connsiteY62" fmla="*/ 4530 h 10000"/>
              <a:gd name="connsiteX63" fmla="*/ 3978 w 10000"/>
              <a:gd name="connsiteY63" fmla="*/ 4456 h 10000"/>
              <a:gd name="connsiteX64" fmla="*/ 3852 w 10000"/>
              <a:gd name="connsiteY64" fmla="*/ 4386 h 10000"/>
              <a:gd name="connsiteX65" fmla="*/ 3722 w 10000"/>
              <a:gd name="connsiteY65" fmla="*/ 4317 h 10000"/>
              <a:gd name="connsiteX66" fmla="*/ 3591 w 10000"/>
              <a:gd name="connsiteY66" fmla="*/ 4252 h 10000"/>
              <a:gd name="connsiteX67" fmla="*/ 3461 w 10000"/>
              <a:gd name="connsiteY67" fmla="*/ 4187 h 10000"/>
              <a:gd name="connsiteX68" fmla="*/ 3461 w 10000"/>
              <a:gd name="connsiteY68" fmla="*/ 4187 h 10000"/>
              <a:gd name="connsiteX69" fmla="*/ 3029 w 10000"/>
              <a:gd name="connsiteY69" fmla="*/ 3993 h 10000"/>
              <a:gd name="connsiteX70" fmla="*/ 2601 w 10000"/>
              <a:gd name="connsiteY70" fmla="*/ 3798 h 10000"/>
              <a:gd name="connsiteX71" fmla="*/ 1742 w 10000"/>
              <a:gd name="connsiteY71" fmla="*/ 3414 h 10000"/>
              <a:gd name="connsiteX72" fmla="*/ 1742 w 10000"/>
              <a:gd name="connsiteY72" fmla="*/ 3414 h 10000"/>
              <a:gd name="connsiteX73" fmla="*/ 1598 w 10000"/>
              <a:gd name="connsiteY73" fmla="*/ 3349 h 10000"/>
              <a:gd name="connsiteX74" fmla="*/ 1454 w 10000"/>
              <a:gd name="connsiteY74" fmla="*/ 3279 h 10000"/>
              <a:gd name="connsiteX75" fmla="*/ 1314 w 10000"/>
              <a:gd name="connsiteY75" fmla="*/ 3205 h 10000"/>
              <a:gd name="connsiteX76" fmla="*/ 1179 w 10000"/>
              <a:gd name="connsiteY76" fmla="*/ 3126 h 10000"/>
              <a:gd name="connsiteX77" fmla="*/ 1049 w 10000"/>
              <a:gd name="connsiteY77" fmla="*/ 3038 h 10000"/>
              <a:gd name="connsiteX78" fmla="*/ 923 w 10000"/>
              <a:gd name="connsiteY78" fmla="*/ 2946 h 10000"/>
              <a:gd name="connsiteX79" fmla="*/ 797 w 10000"/>
              <a:gd name="connsiteY79" fmla="*/ 2849 h 10000"/>
              <a:gd name="connsiteX80" fmla="*/ 680 w 10000"/>
              <a:gd name="connsiteY80" fmla="*/ 2742 h 10000"/>
              <a:gd name="connsiteX81" fmla="*/ 680 w 10000"/>
              <a:gd name="connsiteY81" fmla="*/ 2742 h 10000"/>
              <a:gd name="connsiteX82" fmla="*/ 590 w 10000"/>
              <a:gd name="connsiteY82" fmla="*/ 2649 h 10000"/>
              <a:gd name="connsiteX83" fmla="*/ 504 w 10000"/>
              <a:gd name="connsiteY83" fmla="*/ 2557 h 10000"/>
              <a:gd name="connsiteX84" fmla="*/ 423 w 10000"/>
              <a:gd name="connsiteY84" fmla="*/ 2459 h 10000"/>
              <a:gd name="connsiteX85" fmla="*/ 356 w 10000"/>
              <a:gd name="connsiteY85" fmla="*/ 2362 h 10000"/>
              <a:gd name="connsiteX86" fmla="*/ 288 w 10000"/>
              <a:gd name="connsiteY86" fmla="*/ 2260 h 10000"/>
              <a:gd name="connsiteX87" fmla="*/ 230 w 10000"/>
              <a:gd name="connsiteY87" fmla="*/ 2154 h 10000"/>
              <a:gd name="connsiteX88" fmla="*/ 180 w 10000"/>
              <a:gd name="connsiteY88" fmla="*/ 2047 h 10000"/>
              <a:gd name="connsiteX89" fmla="*/ 131 w 10000"/>
              <a:gd name="connsiteY89" fmla="*/ 1941 h 10000"/>
              <a:gd name="connsiteX90" fmla="*/ 95 w 10000"/>
              <a:gd name="connsiteY90" fmla="*/ 1830 h 10000"/>
              <a:gd name="connsiteX91" fmla="*/ 63 w 10000"/>
              <a:gd name="connsiteY91" fmla="*/ 1714 h 10000"/>
              <a:gd name="connsiteX92" fmla="*/ 36 w 10000"/>
              <a:gd name="connsiteY92" fmla="*/ 1593 h 10000"/>
              <a:gd name="connsiteX93" fmla="*/ 18 w 10000"/>
              <a:gd name="connsiteY93" fmla="*/ 1473 h 10000"/>
              <a:gd name="connsiteX94" fmla="*/ 5 w 10000"/>
              <a:gd name="connsiteY94" fmla="*/ 1352 h 10000"/>
              <a:gd name="connsiteX95" fmla="*/ 0 w 10000"/>
              <a:gd name="connsiteY95" fmla="*/ 1227 h 10000"/>
              <a:gd name="connsiteX96" fmla="*/ 0 w 10000"/>
              <a:gd name="connsiteY96" fmla="*/ 1098 h 10000"/>
              <a:gd name="connsiteX97" fmla="*/ 9 w 10000"/>
              <a:gd name="connsiteY97" fmla="*/ 968 h 10000"/>
              <a:gd name="connsiteX98" fmla="*/ 9 w 10000"/>
              <a:gd name="connsiteY98" fmla="*/ 968 h 10000"/>
              <a:gd name="connsiteX99" fmla="*/ 23 w 10000"/>
              <a:gd name="connsiteY99" fmla="*/ 848 h 10000"/>
              <a:gd name="connsiteX100" fmla="*/ 41 w 10000"/>
              <a:gd name="connsiteY100" fmla="*/ 727 h 10000"/>
              <a:gd name="connsiteX101" fmla="*/ 68 w 10000"/>
              <a:gd name="connsiteY101" fmla="*/ 607 h 10000"/>
              <a:gd name="connsiteX102" fmla="*/ 95 w 10000"/>
              <a:gd name="connsiteY102" fmla="*/ 491 h 10000"/>
              <a:gd name="connsiteX103" fmla="*/ 131 w 10000"/>
              <a:gd name="connsiteY103" fmla="*/ 375 h 10000"/>
              <a:gd name="connsiteX104" fmla="*/ 171 w 10000"/>
              <a:gd name="connsiteY104" fmla="*/ 259 h 10000"/>
              <a:gd name="connsiteX105" fmla="*/ 212 w 10000"/>
              <a:gd name="connsiteY105" fmla="*/ 148 h 10000"/>
              <a:gd name="connsiteX106" fmla="*/ 266 w 10000"/>
              <a:gd name="connsiteY106" fmla="*/ 37 h 10000"/>
              <a:gd name="connsiteX107" fmla="*/ 266 w 10000"/>
              <a:gd name="connsiteY107" fmla="*/ 37 h 10000"/>
              <a:gd name="connsiteX108" fmla="*/ 275 w 10000"/>
              <a:gd name="connsiteY108" fmla="*/ 0 h 10000"/>
              <a:gd name="connsiteX109" fmla="*/ 275 w 10000"/>
              <a:gd name="connsiteY109" fmla="*/ 0 h 10000"/>
              <a:gd name="connsiteX0" fmla="*/ 275 w 10000"/>
              <a:gd name="connsiteY0" fmla="*/ 250 h 10250"/>
              <a:gd name="connsiteX1" fmla="*/ 275 w 10000"/>
              <a:gd name="connsiteY1" fmla="*/ 250 h 10250"/>
              <a:gd name="connsiteX2" fmla="*/ 10000 w 10000"/>
              <a:gd name="connsiteY2" fmla="*/ 250 h 10250"/>
              <a:gd name="connsiteX3" fmla="*/ 9594 w 10000"/>
              <a:gd name="connsiteY3" fmla="*/ 0 h 10250"/>
              <a:gd name="connsiteX4" fmla="*/ 10000 w 10000"/>
              <a:gd name="connsiteY4" fmla="*/ 324 h 10250"/>
              <a:gd name="connsiteX5" fmla="*/ 10000 w 10000"/>
              <a:gd name="connsiteY5" fmla="*/ 324 h 10250"/>
              <a:gd name="connsiteX6" fmla="*/ 10000 w 10000"/>
              <a:gd name="connsiteY6" fmla="*/ 10143 h 10250"/>
              <a:gd name="connsiteX7" fmla="*/ 10000 w 10000"/>
              <a:gd name="connsiteY7" fmla="*/ 10143 h 10250"/>
              <a:gd name="connsiteX8" fmla="*/ 10000 w 10000"/>
              <a:gd name="connsiteY8" fmla="*/ 10190 h 10250"/>
              <a:gd name="connsiteX9" fmla="*/ 10000 w 10000"/>
              <a:gd name="connsiteY9" fmla="*/ 10190 h 10250"/>
              <a:gd name="connsiteX10" fmla="*/ 10000 w 10000"/>
              <a:gd name="connsiteY10" fmla="*/ 10208 h 10250"/>
              <a:gd name="connsiteX11" fmla="*/ 9991 w 10000"/>
              <a:gd name="connsiteY11" fmla="*/ 10222 h 10250"/>
              <a:gd name="connsiteX12" fmla="*/ 9982 w 10000"/>
              <a:gd name="connsiteY12" fmla="*/ 10231 h 10250"/>
              <a:gd name="connsiteX13" fmla="*/ 9959 w 10000"/>
              <a:gd name="connsiteY13" fmla="*/ 10241 h 10250"/>
              <a:gd name="connsiteX14" fmla="*/ 9959 w 10000"/>
              <a:gd name="connsiteY14" fmla="*/ 10241 h 10250"/>
              <a:gd name="connsiteX15" fmla="*/ 9905 w 10000"/>
              <a:gd name="connsiteY15" fmla="*/ 10245 h 10250"/>
              <a:gd name="connsiteX16" fmla="*/ 9847 w 10000"/>
              <a:gd name="connsiteY16" fmla="*/ 10250 h 10250"/>
              <a:gd name="connsiteX17" fmla="*/ 9734 w 10000"/>
              <a:gd name="connsiteY17" fmla="*/ 10250 h 10250"/>
              <a:gd name="connsiteX18" fmla="*/ 7052 w 10000"/>
              <a:gd name="connsiteY18" fmla="*/ 9152 h 10250"/>
              <a:gd name="connsiteX19" fmla="*/ 6805 w 10000"/>
              <a:gd name="connsiteY19" fmla="*/ 8986 h 10250"/>
              <a:gd name="connsiteX20" fmla="*/ 6562 w 10000"/>
              <a:gd name="connsiteY20" fmla="*/ 8814 h 10250"/>
              <a:gd name="connsiteX21" fmla="*/ 6319 w 10000"/>
              <a:gd name="connsiteY21" fmla="*/ 8638 h 10250"/>
              <a:gd name="connsiteX22" fmla="*/ 6085 w 10000"/>
              <a:gd name="connsiteY22" fmla="*/ 8458 h 10250"/>
              <a:gd name="connsiteX23" fmla="*/ 5851 w 10000"/>
              <a:gd name="connsiteY23" fmla="*/ 8272 h 10250"/>
              <a:gd name="connsiteX24" fmla="*/ 5621 w 10000"/>
              <a:gd name="connsiteY24" fmla="*/ 8082 h 10250"/>
              <a:gd name="connsiteX25" fmla="*/ 5392 w 10000"/>
              <a:gd name="connsiteY25" fmla="*/ 7892 h 10250"/>
              <a:gd name="connsiteX26" fmla="*/ 5167 w 10000"/>
              <a:gd name="connsiteY26" fmla="*/ 7693 h 10250"/>
              <a:gd name="connsiteX27" fmla="*/ 5167 w 10000"/>
              <a:gd name="connsiteY27" fmla="*/ 7693 h 10250"/>
              <a:gd name="connsiteX28" fmla="*/ 4905 w 10000"/>
              <a:gd name="connsiteY28" fmla="*/ 7466 h 10250"/>
              <a:gd name="connsiteX29" fmla="*/ 4905 w 10000"/>
              <a:gd name="connsiteY29" fmla="*/ 7466 h 10250"/>
              <a:gd name="connsiteX30" fmla="*/ 4995 w 10000"/>
              <a:gd name="connsiteY30" fmla="*/ 7290 h 10250"/>
              <a:gd name="connsiteX31" fmla="*/ 5077 w 10000"/>
              <a:gd name="connsiteY31" fmla="*/ 7114 h 10250"/>
              <a:gd name="connsiteX32" fmla="*/ 5077 w 10000"/>
              <a:gd name="connsiteY32" fmla="*/ 7114 h 10250"/>
              <a:gd name="connsiteX33" fmla="*/ 5113 w 10000"/>
              <a:gd name="connsiteY33" fmla="*/ 7031 h 10250"/>
              <a:gd name="connsiteX34" fmla="*/ 5144 w 10000"/>
              <a:gd name="connsiteY34" fmla="*/ 6943 h 10250"/>
              <a:gd name="connsiteX35" fmla="*/ 5176 w 10000"/>
              <a:gd name="connsiteY35" fmla="*/ 6855 h 10250"/>
              <a:gd name="connsiteX36" fmla="*/ 5203 w 10000"/>
              <a:gd name="connsiteY36" fmla="*/ 6767 h 10250"/>
              <a:gd name="connsiteX37" fmla="*/ 5225 w 10000"/>
              <a:gd name="connsiteY37" fmla="*/ 6674 h 10250"/>
              <a:gd name="connsiteX38" fmla="*/ 5243 w 10000"/>
              <a:gd name="connsiteY38" fmla="*/ 6586 h 10250"/>
              <a:gd name="connsiteX39" fmla="*/ 5252 w 10000"/>
              <a:gd name="connsiteY39" fmla="*/ 6494 h 10250"/>
              <a:gd name="connsiteX40" fmla="*/ 5261 w 10000"/>
              <a:gd name="connsiteY40" fmla="*/ 6396 h 10250"/>
              <a:gd name="connsiteX41" fmla="*/ 5261 w 10000"/>
              <a:gd name="connsiteY41" fmla="*/ 6396 h 10250"/>
              <a:gd name="connsiteX42" fmla="*/ 5266 w 10000"/>
              <a:gd name="connsiteY42" fmla="*/ 6290 h 10250"/>
              <a:gd name="connsiteX43" fmla="*/ 5257 w 10000"/>
              <a:gd name="connsiteY43" fmla="*/ 6183 h 10250"/>
              <a:gd name="connsiteX44" fmla="*/ 5243 w 10000"/>
              <a:gd name="connsiteY44" fmla="*/ 6081 h 10250"/>
              <a:gd name="connsiteX45" fmla="*/ 5221 w 10000"/>
              <a:gd name="connsiteY45" fmla="*/ 5980 h 10250"/>
              <a:gd name="connsiteX46" fmla="*/ 5189 w 10000"/>
              <a:gd name="connsiteY46" fmla="*/ 5882 h 10250"/>
              <a:gd name="connsiteX47" fmla="*/ 5149 w 10000"/>
              <a:gd name="connsiteY47" fmla="*/ 5785 h 10250"/>
              <a:gd name="connsiteX48" fmla="*/ 5099 w 10000"/>
              <a:gd name="connsiteY48" fmla="*/ 5692 h 10250"/>
              <a:gd name="connsiteX49" fmla="*/ 5045 w 10000"/>
              <a:gd name="connsiteY49" fmla="*/ 5600 h 10250"/>
              <a:gd name="connsiteX50" fmla="*/ 5045 w 10000"/>
              <a:gd name="connsiteY50" fmla="*/ 5600 h 10250"/>
              <a:gd name="connsiteX51" fmla="*/ 4986 w 10000"/>
              <a:gd name="connsiteY51" fmla="*/ 5516 h 10250"/>
              <a:gd name="connsiteX52" fmla="*/ 4923 w 10000"/>
              <a:gd name="connsiteY52" fmla="*/ 5433 h 10250"/>
              <a:gd name="connsiteX53" fmla="*/ 4856 w 10000"/>
              <a:gd name="connsiteY53" fmla="*/ 5359 h 10250"/>
              <a:gd name="connsiteX54" fmla="*/ 4784 w 10000"/>
              <a:gd name="connsiteY54" fmla="*/ 5285 h 10250"/>
              <a:gd name="connsiteX55" fmla="*/ 4707 w 10000"/>
              <a:gd name="connsiteY55" fmla="*/ 5215 h 10250"/>
              <a:gd name="connsiteX56" fmla="*/ 4631 w 10000"/>
              <a:gd name="connsiteY56" fmla="*/ 5150 h 10250"/>
              <a:gd name="connsiteX57" fmla="*/ 4550 w 10000"/>
              <a:gd name="connsiteY57" fmla="*/ 5086 h 10250"/>
              <a:gd name="connsiteX58" fmla="*/ 4469 w 10000"/>
              <a:gd name="connsiteY58" fmla="*/ 5025 h 10250"/>
              <a:gd name="connsiteX59" fmla="*/ 4469 w 10000"/>
              <a:gd name="connsiteY59" fmla="*/ 5025 h 10250"/>
              <a:gd name="connsiteX60" fmla="*/ 4347 w 10000"/>
              <a:gd name="connsiteY60" fmla="*/ 4937 h 10250"/>
              <a:gd name="connsiteX61" fmla="*/ 4226 w 10000"/>
              <a:gd name="connsiteY61" fmla="*/ 4859 h 10250"/>
              <a:gd name="connsiteX62" fmla="*/ 4104 w 10000"/>
              <a:gd name="connsiteY62" fmla="*/ 4780 h 10250"/>
              <a:gd name="connsiteX63" fmla="*/ 3978 w 10000"/>
              <a:gd name="connsiteY63" fmla="*/ 4706 h 10250"/>
              <a:gd name="connsiteX64" fmla="*/ 3852 w 10000"/>
              <a:gd name="connsiteY64" fmla="*/ 4636 h 10250"/>
              <a:gd name="connsiteX65" fmla="*/ 3722 w 10000"/>
              <a:gd name="connsiteY65" fmla="*/ 4567 h 10250"/>
              <a:gd name="connsiteX66" fmla="*/ 3591 w 10000"/>
              <a:gd name="connsiteY66" fmla="*/ 4502 h 10250"/>
              <a:gd name="connsiteX67" fmla="*/ 3461 w 10000"/>
              <a:gd name="connsiteY67" fmla="*/ 4437 h 10250"/>
              <a:gd name="connsiteX68" fmla="*/ 3461 w 10000"/>
              <a:gd name="connsiteY68" fmla="*/ 4437 h 10250"/>
              <a:gd name="connsiteX69" fmla="*/ 3029 w 10000"/>
              <a:gd name="connsiteY69" fmla="*/ 4243 h 10250"/>
              <a:gd name="connsiteX70" fmla="*/ 2601 w 10000"/>
              <a:gd name="connsiteY70" fmla="*/ 4048 h 10250"/>
              <a:gd name="connsiteX71" fmla="*/ 1742 w 10000"/>
              <a:gd name="connsiteY71" fmla="*/ 3664 h 10250"/>
              <a:gd name="connsiteX72" fmla="*/ 1742 w 10000"/>
              <a:gd name="connsiteY72" fmla="*/ 3664 h 10250"/>
              <a:gd name="connsiteX73" fmla="*/ 1598 w 10000"/>
              <a:gd name="connsiteY73" fmla="*/ 3599 h 10250"/>
              <a:gd name="connsiteX74" fmla="*/ 1454 w 10000"/>
              <a:gd name="connsiteY74" fmla="*/ 3529 h 10250"/>
              <a:gd name="connsiteX75" fmla="*/ 1314 w 10000"/>
              <a:gd name="connsiteY75" fmla="*/ 3455 h 10250"/>
              <a:gd name="connsiteX76" fmla="*/ 1179 w 10000"/>
              <a:gd name="connsiteY76" fmla="*/ 3376 h 10250"/>
              <a:gd name="connsiteX77" fmla="*/ 1049 w 10000"/>
              <a:gd name="connsiteY77" fmla="*/ 3288 h 10250"/>
              <a:gd name="connsiteX78" fmla="*/ 923 w 10000"/>
              <a:gd name="connsiteY78" fmla="*/ 3196 h 10250"/>
              <a:gd name="connsiteX79" fmla="*/ 797 w 10000"/>
              <a:gd name="connsiteY79" fmla="*/ 3099 h 10250"/>
              <a:gd name="connsiteX80" fmla="*/ 680 w 10000"/>
              <a:gd name="connsiteY80" fmla="*/ 2992 h 10250"/>
              <a:gd name="connsiteX81" fmla="*/ 680 w 10000"/>
              <a:gd name="connsiteY81" fmla="*/ 2992 h 10250"/>
              <a:gd name="connsiteX82" fmla="*/ 590 w 10000"/>
              <a:gd name="connsiteY82" fmla="*/ 2899 h 10250"/>
              <a:gd name="connsiteX83" fmla="*/ 504 w 10000"/>
              <a:gd name="connsiteY83" fmla="*/ 2807 h 10250"/>
              <a:gd name="connsiteX84" fmla="*/ 423 w 10000"/>
              <a:gd name="connsiteY84" fmla="*/ 2709 h 10250"/>
              <a:gd name="connsiteX85" fmla="*/ 356 w 10000"/>
              <a:gd name="connsiteY85" fmla="*/ 2612 h 10250"/>
              <a:gd name="connsiteX86" fmla="*/ 288 w 10000"/>
              <a:gd name="connsiteY86" fmla="*/ 2510 h 10250"/>
              <a:gd name="connsiteX87" fmla="*/ 230 w 10000"/>
              <a:gd name="connsiteY87" fmla="*/ 2404 h 10250"/>
              <a:gd name="connsiteX88" fmla="*/ 180 w 10000"/>
              <a:gd name="connsiteY88" fmla="*/ 2297 h 10250"/>
              <a:gd name="connsiteX89" fmla="*/ 131 w 10000"/>
              <a:gd name="connsiteY89" fmla="*/ 2191 h 10250"/>
              <a:gd name="connsiteX90" fmla="*/ 95 w 10000"/>
              <a:gd name="connsiteY90" fmla="*/ 2080 h 10250"/>
              <a:gd name="connsiteX91" fmla="*/ 63 w 10000"/>
              <a:gd name="connsiteY91" fmla="*/ 1964 h 10250"/>
              <a:gd name="connsiteX92" fmla="*/ 36 w 10000"/>
              <a:gd name="connsiteY92" fmla="*/ 1843 h 10250"/>
              <a:gd name="connsiteX93" fmla="*/ 18 w 10000"/>
              <a:gd name="connsiteY93" fmla="*/ 1723 h 10250"/>
              <a:gd name="connsiteX94" fmla="*/ 5 w 10000"/>
              <a:gd name="connsiteY94" fmla="*/ 1602 h 10250"/>
              <a:gd name="connsiteX95" fmla="*/ 0 w 10000"/>
              <a:gd name="connsiteY95" fmla="*/ 1477 h 10250"/>
              <a:gd name="connsiteX96" fmla="*/ 0 w 10000"/>
              <a:gd name="connsiteY96" fmla="*/ 1348 h 10250"/>
              <a:gd name="connsiteX97" fmla="*/ 9 w 10000"/>
              <a:gd name="connsiteY97" fmla="*/ 1218 h 10250"/>
              <a:gd name="connsiteX98" fmla="*/ 9 w 10000"/>
              <a:gd name="connsiteY98" fmla="*/ 1218 h 10250"/>
              <a:gd name="connsiteX99" fmla="*/ 23 w 10000"/>
              <a:gd name="connsiteY99" fmla="*/ 1098 h 10250"/>
              <a:gd name="connsiteX100" fmla="*/ 41 w 10000"/>
              <a:gd name="connsiteY100" fmla="*/ 977 h 10250"/>
              <a:gd name="connsiteX101" fmla="*/ 68 w 10000"/>
              <a:gd name="connsiteY101" fmla="*/ 857 h 10250"/>
              <a:gd name="connsiteX102" fmla="*/ 95 w 10000"/>
              <a:gd name="connsiteY102" fmla="*/ 741 h 10250"/>
              <a:gd name="connsiteX103" fmla="*/ 131 w 10000"/>
              <a:gd name="connsiteY103" fmla="*/ 625 h 10250"/>
              <a:gd name="connsiteX104" fmla="*/ 171 w 10000"/>
              <a:gd name="connsiteY104" fmla="*/ 509 h 10250"/>
              <a:gd name="connsiteX105" fmla="*/ 212 w 10000"/>
              <a:gd name="connsiteY105" fmla="*/ 398 h 10250"/>
              <a:gd name="connsiteX106" fmla="*/ 266 w 10000"/>
              <a:gd name="connsiteY106" fmla="*/ 287 h 10250"/>
              <a:gd name="connsiteX107" fmla="*/ 266 w 10000"/>
              <a:gd name="connsiteY107" fmla="*/ 287 h 10250"/>
              <a:gd name="connsiteX108" fmla="*/ 275 w 10000"/>
              <a:gd name="connsiteY108" fmla="*/ 250 h 10250"/>
              <a:gd name="connsiteX109" fmla="*/ 275 w 10000"/>
              <a:gd name="connsiteY109" fmla="*/ 250 h 10250"/>
              <a:gd name="connsiteX0" fmla="*/ 275 w 10487"/>
              <a:gd name="connsiteY0" fmla="*/ 250 h 10250"/>
              <a:gd name="connsiteX1" fmla="*/ 275 w 10487"/>
              <a:gd name="connsiteY1" fmla="*/ 250 h 10250"/>
              <a:gd name="connsiteX2" fmla="*/ 10000 w 10487"/>
              <a:gd name="connsiteY2" fmla="*/ 250 h 10250"/>
              <a:gd name="connsiteX3" fmla="*/ 9594 w 10487"/>
              <a:gd name="connsiteY3" fmla="*/ 0 h 10250"/>
              <a:gd name="connsiteX4" fmla="*/ 10000 w 10487"/>
              <a:gd name="connsiteY4" fmla="*/ 324 h 10250"/>
              <a:gd name="connsiteX5" fmla="*/ 10000 w 10487"/>
              <a:gd name="connsiteY5" fmla="*/ 324 h 10250"/>
              <a:gd name="connsiteX6" fmla="*/ 10000 w 10487"/>
              <a:gd name="connsiteY6" fmla="*/ 10143 h 10250"/>
              <a:gd name="connsiteX7" fmla="*/ 10000 w 10487"/>
              <a:gd name="connsiteY7" fmla="*/ 10143 h 10250"/>
              <a:gd name="connsiteX8" fmla="*/ 10000 w 10487"/>
              <a:gd name="connsiteY8" fmla="*/ 10190 h 10250"/>
              <a:gd name="connsiteX9" fmla="*/ 10000 w 10487"/>
              <a:gd name="connsiteY9" fmla="*/ 10190 h 10250"/>
              <a:gd name="connsiteX10" fmla="*/ 10000 w 10487"/>
              <a:gd name="connsiteY10" fmla="*/ 10208 h 10250"/>
              <a:gd name="connsiteX11" fmla="*/ 9991 w 10487"/>
              <a:gd name="connsiteY11" fmla="*/ 10222 h 10250"/>
              <a:gd name="connsiteX12" fmla="*/ 9982 w 10487"/>
              <a:gd name="connsiteY12" fmla="*/ 10231 h 10250"/>
              <a:gd name="connsiteX13" fmla="*/ 9959 w 10487"/>
              <a:gd name="connsiteY13" fmla="*/ 10241 h 10250"/>
              <a:gd name="connsiteX14" fmla="*/ 9959 w 10487"/>
              <a:gd name="connsiteY14" fmla="*/ 10241 h 10250"/>
              <a:gd name="connsiteX15" fmla="*/ 9905 w 10487"/>
              <a:gd name="connsiteY15" fmla="*/ 10245 h 10250"/>
              <a:gd name="connsiteX16" fmla="*/ 9847 w 10487"/>
              <a:gd name="connsiteY16" fmla="*/ 10250 h 10250"/>
              <a:gd name="connsiteX17" fmla="*/ 9734 w 10487"/>
              <a:gd name="connsiteY17" fmla="*/ 10250 h 10250"/>
              <a:gd name="connsiteX18" fmla="*/ 7052 w 10487"/>
              <a:gd name="connsiteY18" fmla="*/ 9152 h 10250"/>
              <a:gd name="connsiteX19" fmla="*/ 6805 w 10487"/>
              <a:gd name="connsiteY19" fmla="*/ 8986 h 10250"/>
              <a:gd name="connsiteX20" fmla="*/ 6562 w 10487"/>
              <a:gd name="connsiteY20" fmla="*/ 8814 h 10250"/>
              <a:gd name="connsiteX21" fmla="*/ 6319 w 10487"/>
              <a:gd name="connsiteY21" fmla="*/ 8638 h 10250"/>
              <a:gd name="connsiteX22" fmla="*/ 6085 w 10487"/>
              <a:gd name="connsiteY22" fmla="*/ 8458 h 10250"/>
              <a:gd name="connsiteX23" fmla="*/ 5851 w 10487"/>
              <a:gd name="connsiteY23" fmla="*/ 8272 h 10250"/>
              <a:gd name="connsiteX24" fmla="*/ 5621 w 10487"/>
              <a:gd name="connsiteY24" fmla="*/ 8082 h 10250"/>
              <a:gd name="connsiteX25" fmla="*/ 5392 w 10487"/>
              <a:gd name="connsiteY25" fmla="*/ 7892 h 10250"/>
              <a:gd name="connsiteX26" fmla="*/ 5167 w 10487"/>
              <a:gd name="connsiteY26" fmla="*/ 7693 h 10250"/>
              <a:gd name="connsiteX27" fmla="*/ 5167 w 10487"/>
              <a:gd name="connsiteY27" fmla="*/ 7693 h 10250"/>
              <a:gd name="connsiteX28" fmla="*/ 4905 w 10487"/>
              <a:gd name="connsiteY28" fmla="*/ 7466 h 10250"/>
              <a:gd name="connsiteX29" fmla="*/ 4905 w 10487"/>
              <a:gd name="connsiteY29" fmla="*/ 7466 h 10250"/>
              <a:gd name="connsiteX30" fmla="*/ 4995 w 10487"/>
              <a:gd name="connsiteY30" fmla="*/ 7290 h 10250"/>
              <a:gd name="connsiteX31" fmla="*/ 5077 w 10487"/>
              <a:gd name="connsiteY31" fmla="*/ 7114 h 10250"/>
              <a:gd name="connsiteX32" fmla="*/ 5077 w 10487"/>
              <a:gd name="connsiteY32" fmla="*/ 7114 h 10250"/>
              <a:gd name="connsiteX33" fmla="*/ 5113 w 10487"/>
              <a:gd name="connsiteY33" fmla="*/ 7031 h 10250"/>
              <a:gd name="connsiteX34" fmla="*/ 5144 w 10487"/>
              <a:gd name="connsiteY34" fmla="*/ 6943 h 10250"/>
              <a:gd name="connsiteX35" fmla="*/ 5176 w 10487"/>
              <a:gd name="connsiteY35" fmla="*/ 6855 h 10250"/>
              <a:gd name="connsiteX36" fmla="*/ 5203 w 10487"/>
              <a:gd name="connsiteY36" fmla="*/ 6767 h 10250"/>
              <a:gd name="connsiteX37" fmla="*/ 5225 w 10487"/>
              <a:gd name="connsiteY37" fmla="*/ 6674 h 10250"/>
              <a:gd name="connsiteX38" fmla="*/ 5243 w 10487"/>
              <a:gd name="connsiteY38" fmla="*/ 6586 h 10250"/>
              <a:gd name="connsiteX39" fmla="*/ 5252 w 10487"/>
              <a:gd name="connsiteY39" fmla="*/ 6494 h 10250"/>
              <a:gd name="connsiteX40" fmla="*/ 5261 w 10487"/>
              <a:gd name="connsiteY40" fmla="*/ 6396 h 10250"/>
              <a:gd name="connsiteX41" fmla="*/ 5261 w 10487"/>
              <a:gd name="connsiteY41" fmla="*/ 6396 h 10250"/>
              <a:gd name="connsiteX42" fmla="*/ 5266 w 10487"/>
              <a:gd name="connsiteY42" fmla="*/ 6290 h 10250"/>
              <a:gd name="connsiteX43" fmla="*/ 5257 w 10487"/>
              <a:gd name="connsiteY43" fmla="*/ 6183 h 10250"/>
              <a:gd name="connsiteX44" fmla="*/ 5243 w 10487"/>
              <a:gd name="connsiteY44" fmla="*/ 6081 h 10250"/>
              <a:gd name="connsiteX45" fmla="*/ 5221 w 10487"/>
              <a:gd name="connsiteY45" fmla="*/ 5980 h 10250"/>
              <a:gd name="connsiteX46" fmla="*/ 5189 w 10487"/>
              <a:gd name="connsiteY46" fmla="*/ 5882 h 10250"/>
              <a:gd name="connsiteX47" fmla="*/ 5149 w 10487"/>
              <a:gd name="connsiteY47" fmla="*/ 5785 h 10250"/>
              <a:gd name="connsiteX48" fmla="*/ 5099 w 10487"/>
              <a:gd name="connsiteY48" fmla="*/ 5692 h 10250"/>
              <a:gd name="connsiteX49" fmla="*/ 5045 w 10487"/>
              <a:gd name="connsiteY49" fmla="*/ 5600 h 10250"/>
              <a:gd name="connsiteX50" fmla="*/ 5045 w 10487"/>
              <a:gd name="connsiteY50" fmla="*/ 5600 h 10250"/>
              <a:gd name="connsiteX51" fmla="*/ 4986 w 10487"/>
              <a:gd name="connsiteY51" fmla="*/ 5516 h 10250"/>
              <a:gd name="connsiteX52" fmla="*/ 4923 w 10487"/>
              <a:gd name="connsiteY52" fmla="*/ 5433 h 10250"/>
              <a:gd name="connsiteX53" fmla="*/ 4856 w 10487"/>
              <a:gd name="connsiteY53" fmla="*/ 5359 h 10250"/>
              <a:gd name="connsiteX54" fmla="*/ 4784 w 10487"/>
              <a:gd name="connsiteY54" fmla="*/ 5285 h 10250"/>
              <a:gd name="connsiteX55" fmla="*/ 4707 w 10487"/>
              <a:gd name="connsiteY55" fmla="*/ 5215 h 10250"/>
              <a:gd name="connsiteX56" fmla="*/ 4631 w 10487"/>
              <a:gd name="connsiteY56" fmla="*/ 5150 h 10250"/>
              <a:gd name="connsiteX57" fmla="*/ 4550 w 10487"/>
              <a:gd name="connsiteY57" fmla="*/ 5086 h 10250"/>
              <a:gd name="connsiteX58" fmla="*/ 4469 w 10487"/>
              <a:gd name="connsiteY58" fmla="*/ 5025 h 10250"/>
              <a:gd name="connsiteX59" fmla="*/ 4469 w 10487"/>
              <a:gd name="connsiteY59" fmla="*/ 5025 h 10250"/>
              <a:gd name="connsiteX60" fmla="*/ 4347 w 10487"/>
              <a:gd name="connsiteY60" fmla="*/ 4937 h 10250"/>
              <a:gd name="connsiteX61" fmla="*/ 4226 w 10487"/>
              <a:gd name="connsiteY61" fmla="*/ 4859 h 10250"/>
              <a:gd name="connsiteX62" fmla="*/ 4104 w 10487"/>
              <a:gd name="connsiteY62" fmla="*/ 4780 h 10250"/>
              <a:gd name="connsiteX63" fmla="*/ 3978 w 10487"/>
              <a:gd name="connsiteY63" fmla="*/ 4706 h 10250"/>
              <a:gd name="connsiteX64" fmla="*/ 3852 w 10487"/>
              <a:gd name="connsiteY64" fmla="*/ 4636 h 10250"/>
              <a:gd name="connsiteX65" fmla="*/ 3722 w 10487"/>
              <a:gd name="connsiteY65" fmla="*/ 4567 h 10250"/>
              <a:gd name="connsiteX66" fmla="*/ 3591 w 10487"/>
              <a:gd name="connsiteY66" fmla="*/ 4502 h 10250"/>
              <a:gd name="connsiteX67" fmla="*/ 3461 w 10487"/>
              <a:gd name="connsiteY67" fmla="*/ 4437 h 10250"/>
              <a:gd name="connsiteX68" fmla="*/ 3461 w 10487"/>
              <a:gd name="connsiteY68" fmla="*/ 4437 h 10250"/>
              <a:gd name="connsiteX69" fmla="*/ 3029 w 10487"/>
              <a:gd name="connsiteY69" fmla="*/ 4243 h 10250"/>
              <a:gd name="connsiteX70" fmla="*/ 2601 w 10487"/>
              <a:gd name="connsiteY70" fmla="*/ 4048 h 10250"/>
              <a:gd name="connsiteX71" fmla="*/ 1742 w 10487"/>
              <a:gd name="connsiteY71" fmla="*/ 3664 h 10250"/>
              <a:gd name="connsiteX72" fmla="*/ 1742 w 10487"/>
              <a:gd name="connsiteY72" fmla="*/ 3664 h 10250"/>
              <a:gd name="connsiteX73" fmla="*/ 1598 w 10487"/>
              <a:gd name="connsiteY73" fmla="*/ 3599 h 10250"/>
              <a:gd name="connsiteX74" fmla="*/ 1454 w 10487"/>
              <a:gd name="connsiteY74" fmla="*/ 3529 h 10250"/>
              <a:gd name="connsiteX75" fmla="*/ 1314 w 10487"/>
              <a:gd name="connsiteY75" fmla="*/ 3455 h 10250"/>
              <a:gd name="connsiteX76" fmla="*/ 1179 w 10487"/>
              <a:gd name="connsiteY76" fmla="*/ 3376 h 10250"/>
              <a:gd name="connsiteX77" fmla="*/ 1049 w 10487"/>
              <a:gd name="connsiteY77" fmla="*/ 3288 h 10250"/>
              <a:gd name="connsiteX78" fmla="*/ 923 w 10487"/>
              <a:gd name="connsiteY78" fmla="*/ 3196 h 10250"/>
              <a:gd name="connsiteX79" fmla="*/ 797 w 10487"/>
              <a:gd name="connsiteY79" fmla="*/ 3099 h 10250"/>
              <a:gd name="connsiteX80" fmla="*/ 680 w 10487"/>
              <a:gd name="connsiteY80" fmla="*/ 2992 h 10250"/>
              <a:gd name="connsiteX81" fmla="*/ 680 w 10487"/>
              <a:gd name="connsiteY81" fmla="*/ 2992 h 10250"/>
              <a:gd name="connsiteX82" fmla="*/ 590 w 10487"/>
              <a:gd name="connsiteY82" fmla="*/ 2899 h 10250"/>
              <a:gd name="connsiteX83" fmla="*/ 504 w 10487"/>
              <a:gd name="connsiteY83" fmla="*/ 2807 h 10250"/>
              <a:gd name="connsiteX84" fmla="*/ 423 w 10487"/>
              <a:gd name="connsiteY84" fmla="*/ 2709 h 10250"/>
              <a:gd name="connsiteX85" fmla="*/ 356 w 10487"/>
              <a:gd name="connsiteY85" fmla="*/ 2612 h 10250"/>
              <a:gd name="connsiteX86" fmla="*/ 288 w 10487"/>
              <a:gd name="connsiteY86" fmla="*/ 2510 h 10250"/>
              <a:gd name="connsiteX87" fmla="*/ 230 w 10487"/>
              <a:gd name="connsiteY87" fmla="*/ 2404 h 10250"/>
              <a:gd name="connsiteX88" fmla="*/ 180 w 10487"/>
              <a:gd name="connsiteY88" fmla="*/ 2297 h 10250"/>
              <a:gd name="connsiteX89" fmla="*/ 131 w 10487"/>
              <a:gd name="connsiteY89" fmla="*/ 2191 h 10250"/>
              <a:gd name="connsiteX90" fmla="*/ 95 w 10487"/>
              <a:gd name="connsiteY90" fmla="*/ 2080 h 10250"/>
              <a:gd name="connsiteX91" fmla="*/ 63 w 10487"/>
              <a:gd name="connsiteY91" fmla="*/ 1964 h 10250"/>
              <a:gd name="connsiteX92" fmla="*/ 36 w 10487"/>
              <a:gd name="connsiteY92" fmla="*/ 1843 h 10250"/>
              <a:gd name="connsiteX93" fmla="*/ 18 w 10487"/>
              <a:gd name="connsiteY93" fmla="*/ 1723 h 10250"/>
              <a:gd name="connsiteX94" fmla="*/ 5 w 10487"/>
              <a:gd name="connsiteY94" fmla="*/ 1602 h 10250"/>
              <a:gd name="connsiteX95" fmla="*/ 0 w 10487"/>
              <a:gd name="connsiteY95" fmla="*/ 1477 h 10250"/>
              <a:gd name="connsiteX96" fmla="*/ 0 w 10487"/>
              <a:gd name="connsiteY96" fmla="*/ 1348 h 10250"/>
              <a:gd name="connsiteX97" fmla="*/ 9 w 10487"/>
              <a:gd name="connsiteY97" fmla="*/ 1218 h 10250"/>
              <a:gd name="connsiteX98" fmla="*/ 9 w 10487"/>
              <a:gd name="connsiteY98" fmla="*/ 1218 h 10250"/>
              <a:gd name="connsiteX99" fmla="*/ 23 w 10487"/>
              <a:gd name="connsiteY99" fmla="*/ 1098 h 10250"/>
              <a:gd name="connsiteX100" fmla="*/ 41 w 10487"/>
              <a:gd name="connsiteY100" fmla="*/ 977 h 10250"/>
              <a:gd name="connsiteX101" fmla="*/ 68 w 10487"/>
              <a:gd name="connsiteY101" fmla="*/ 857 h 10250"/>
              <a:gd name="connsiteX102" fmla="*/ 95 w 10487"/>
              <a:gd name="connsiteY102" fmla="*/ 741 h 10250"/>
              <a:gd name="connsiteX103" fmla="*/ 131 w 10487"/>
              <a:gd name="connsiteY103" fmla="*/ 625 h 10250"/>
              <a:gd name="connsiteX104" fmla="*/ 171 w 10487"/>
              <a:gd name="connsiteY104" fmla="*/ 509 h 10250"/>
              <a:gd name="connsiteX105" fmla="*/ 212 w 10487"/>
              <a:gd name="connsiteY105" fmla="*/ 398 h 10250"/>
              <a:gd name="connsiteX106" fmla="*/ 266 w 10487"/>
              <a:gd name="connsiteY106" fmla="*/ 287 h 10250"/>
              <a:gd name="connsiteX107" fmla="*/ 266 w 10487"/>
              <a:gd name="connsiteY107" fmla="*/ 287 h 10250"/>
              <a:gd name="connsiteX108" fmla="*/ 275 w 10487"/>
              <a:gd name="connsiteY108" fmla="*/ 250 h 10250"/>
              <a:gd name="connsiteX109" fmla="*/ 275 w 10487"/>
              <a:gd name="connsiteY109" fmla="*/ 250 h 10250"/>
              <a:gd name="connsiteX0" fmla="*/ 275 w 11621"/>
              <a:gd name="connsiteY0" fmla="*/ 0 h 10000"/>
              <a:gd name="connsiteX1" fmla="*/ 275 w 11621"/>
              <a:gd name="connsiteY1" fmla="*/ 0 h 10000"/>
              <a:gd name="connsiteX2" fmla="*/ 10000 w 11621"/>
              <a:gd name="connsiteY2" fmla="*/ 0 h 10000"/>
              <a:gd name="connsiteX3" fmla="*/ 10000 w 11621"/>
              <a:gd name="connsiteY3" fmla="*/ 74 h 10000"/>
              <a:gd name="connsiteX4" fmla="*/ 10000 w 11621"/>
              <a:gd name="connsiteY4" fmla="*/ 74 h 10000"/>
              <a:gd name="connsiteX5" fmla="*/ 10000 w 11621"/>
              <a:gd name="connsiteY5" fmla="*/ 9893 h 10000"/>
              <a:gd name="connsiteX6" fmla="*/ 10000 w 11621"/>
              <a:gd name="connsiteY6" fmla="*/ 9893 h 10000"/>
              <a:gd name="connsiteX7" fmla="*/ 10000 w 11621"/>
              <a:gd name="connsiteY7" fmla="*/ 9940 h 10000"/>
              <a:gd name="connsiteX8" fmla="*/ 10000 w 11621"/>
              <a:gd name="connsiteY8" fmla="*/ 9940 h 10000"/>
              <a:gd name="connsiteX9" fmla="*/ 10000 w 11621"/>
              <a:gd name="connsiteY9" fmla="*/ 9958 h 10000"/>
              <a:gd name="connsiteX10" fmla="*/ 9991 w 11621"/>
              <a:gd name="connsiteY10" fmla="*/ 9972 h 10000"/>
              <a:gd name="connsiteX11" fmla="*/ 9982 w 11621"/>
              <a:gd name="connsiteY11" fmla="*/ 9981 h 10000"/>
              <a:gd name="connsiteX12" fmla="*/ 9959 w 11621"/>
              <a:gd name="connsiteY12" fmla="*/ 9991 h 10000"/>
              <a:gd name="connsiteX13" fmla="*/ 9959 w 11621"/>
              <a:gd name="connsiteY13" fmla="*/ 9991 h 10000"/>
              <a:gd name="connsiteX14" fmla="*/ 9905 w 11621"/>
              <a:gd name="connsiteY14" fmla="*/ 9995 h 10000"/>
              <a:gd name="connsiteX15" fmla="*/ 9847 w 11621"/>
              <a:gd name="connsiteY15" fmla="*/ 10000 h 10000"/>
              <a:gd name="connsiteX16" fmla="*/ 9734 w 11621"/>
              <a:gd name="connsiteY16" fmla="*/ 10000 h 10000"/>
              <a:gd name="connsiteX17" fmla="*/ 7052 w 11621"/>
              <a:gd name="connsiteY17" fmla="*/ 8902 h 10000"/>
              <a:gd name="connsiteX18" fmla="*/ 6805 w 11621"/>
              <a:gd name="connsiteY18" fmla="*/ 8736 h 10000"/>
              <a:gd name="connsiteX19" fmla="*/ 6562 w 11621"/>
              <a:gd name="connsiteY19" fmla="*/ 8564 h 10000"/>
              <a:gd name="connsiteX20" fmla="*/ 6319 w 11621"/>
              <a:gd name="connsiteY20" fmla="*/ 8388 h 10000"/>
              <a:gd name="connsiteX21" fmla="*/ 6085 w 11621"/>
              <a:gd name="connsiteY21" fmla="*/ 8208 h 10000"/>
              <a:gd name="connsiteX22" fmla="*/ 5851 w 11621"/>
              <a:gd name="connsiteY22" fmla="*/ 8022 h 10000"/>
              <a:gd name="connsiteX23" fmla="*/ 5621 w 11621"/>
              <a:gd name="connsiteY23" fmla="*/ 7832 h 10000"/>
              <a:gd name="connsiteX24" fmla="*/ 5392 w 11621"/>
              <a:gd name="connsiteY24" fmla="*/ 7642 h 10000"/>
              <a:gd name="connsiteX25" fmla="*/ 5167 w 11621"/>
              <a:gd name="connsiteY25" fmla="*/ 7443 h 10000"/>
              <a:gd name="connsiteX26" fmla="*/ 5167 w 11621"/>
              <a:gd name="connsiteY26" fmla="*/ 7443 h 10000"/>
              <a:gd name="connsiteX27" fmla="*/ 4905 w 11621"/>
              <a:gd name="connsiteY27" fmla="*/ 7216 h 10000"/>
              <a:gd name="connsiteX28" fmla="*/ 4905 w 11621"/>
              <a:gd name="connsiteY28" fmla="*/ 7216 h 10000"/>
              <a:gd name="connsiteX29" fmla="*/ 4995 w 11621"/>
              <a:gd name="connsiteY29" fmla="*/ 7040 h 10000"/>
              <a:gd name="connsiteX30" fmla="*/ 5077 w 11621"/>
              <a:gd name="connsiteY30" fmla="*/ 6864 h 10000"/>
              <a:gd name="connsiteX31" fmla="*/ 5077 w 11621"/>
              <a:gd name="connsiteY31" fmla="*/ 6864 h 10000"/>
              <a:gd name="connsiteX32" fmla="*/ 5113 w 11621"/>
              <a:gd name="connsiteY32" fmla="*/ 6781 h 10000"/>
              <a:gd name="connsiteX33" fmla="*/ 5144 w 11621"/>
              <a:gd name="connsiteY33" fmla="*/ 6693 h 10000"/>
              <a:gd name="connsiteX34" fmla="*/ 5176 w 11621"/>
              <a:gd name="connsiteY34" fmla="*/ 6605 h 10000"/>
              <a:gd name="connsiteX35" fmla="*/ 5203 w 11621"/>
              <a:gd name="connsiteY35" fmla="*/ 6517 h 10000"/>
              <a:gd name="connsiteX36" fmla="*/ 5225 w 11621"/>
              <a:gd name="connsiteY36" fmla="*/ 6424 h 10000"/>
              <a:gd name="connsiteX37" fmla="*/ 5243 w 11621"/>
              <a:gd name="connsiteY37" fmla="*/ 6336 h 10000"/>
              <a:gd name="connsiteX38" fmla="*/ 5252 w 11621"/>
              <a:gd name="connsiteY38" fmla="*/ 6244 h 10000"/>
              <a:gd name="connsiteX39" fmla="*/ 5261 w 11621"/>
              <a:gd name="connsiteY39" fmla="*/ 6146 h 10000"/>
              <a:gd name="connsiteX40" fmla="*/ 5261 w 11621"/>
              <a:gd name="connsiteY40" fmla="*/ 6146 h 10000"/>
              <a:gd name="connsiteX41" fmla="*/ 5266 w 11621"/>
              <a:gd name="connsiteY41" fmla="*/ 6040 h 10000"/>
              <a:gd name="connsiteX42" fmla="*/ 5257 w 11621"/>
              <a:gd name="connsiteY42" fmla="*/ 5933 h 10000"/>
              <a:gd name="connsiteX43" fmla="*/ 5243 w 11621"/>
              <a:gd name="connsiteY43" fmla="*/ 5831 h 10000"/>
              <a:gd name="connsiteX44" fmla="*/ 5221 w 11621"/>
              <a:gd name="connsiteY44" fmla="*/ 5730 h 10000"/>
              <a:gd name="connsiteX45" fmla="*/ 5189 w 11621"/>
              <a:gd name="connsiteY45" fmla="*/ 5632 h 10000"/>
              <a:gd name="connsiteX46" fmla="*/ 5149 w 11621"/>
              <a:gd name="connsiteY46" fmla="*/ 5535 h 10000"/>
              <a:gd name="connsiteX47" fmla="*/ 5099 w 11621"/>
              <a:gd name="connsiteY47" fmla="*/ 5442 h 10000"/>
              <a:gd name="connsiteX48" fmla="*/ 5045 w 11621"/>
              <a:gd name="connsiteY48" fmla="*/ 5350 h 10000"/>
              <a:gd name="connsiteX49" fmla="*/ 5045 w 11621"/>
              <a:gd name="connsiteY49" fmla="*/ 5350 h 10000"/>
              <a:gd name="connsiteX50" fmla="*/ 4986 w 11621"/>
              <a:gd name="connsiteY50" fmla="*/ 5266 h 10000"/>
              <a:gd name="connsiteX51" fmla="*/ 4923 w 11621"/>
              <a:gd name="connsiteY51" fmla="*/ 5183 h 10000"/>
              <a:gd name="connsiteX52" fmla="*/ 4856 w 11621"/>
              <a:gd name="connsiteY52" fmla="*/ 5109 h 10000"/>
              <a:gd name="connsiteX53" fmla="*/ 4784 w 11621"/>
              <a:gd name="connsiteY53" fmla="*/ 5035 h 10000"/>
              <a:gd name="connsiteX54" fmla="*/ 4707 w 11621"/>
              <a:gd name="connsiteY54" fmla="*/ 4965 h 10000"/>
              <a:gd name="connsiteX55" fmla="*/ 4631 w 11621"/>
              <a:gd name="connsiteY55" fmla="*/ 4900 h 10000"/>
              <a:gd name="connsiteX56" fmla="*/ 4550 w 11621"/>
              <a:gd name="connsiteY56" fmla="*/ 4836 h 10000"/>
              <a:gd name="connsiteX57" fmla="*/ 4469 w 11621"/>
              <a:gd name="connsiteY57" fmla="*/ 4775 h 10000"/>
              <a:gd name="connsiteX58" fmla="*/ 4469 w 11621"/>
              <a:gd name="connsiteY58" fmla="*/ 4775 h 10000"/>
              <a:gd name="connsiteX59" fmla="*/ 4347 w 11621"/>
              <a:gd name="connsiteY59" fmla="*/ 4687 h 10000"/>
              <a:gd name="connsiteX60" fmla="*/ 4226 w 11621"/>
              <a:gd name="connsiteY60" fmla="*/ 4609 h 10000"/>
              <a:gd name="connsiteX61" fmla="*/ 4104 w 11621"/>
              <a:gd name="connsiteY61" fmla="*/ 4530 h 10000"/>
              <a:gd name="connsiteX62" fmla="*/ 3978 w 11621"/>
              <a:gd name="connsiteY62" fmla="*/ 4456 h 10000"/>
              <a:gd name="connsiteX63" fmla="*/ 3852 w 11621"/>
              <a:gd name="connsiteY63" fmla="*/ 4386 h 10000"/>
              <a:gd name="connsiteX64" fmla="*/ 3722 w 11621"/>
              <a:gd name="connsiteY64" fmla="*/ 4317 h 10000"/>
              <a:gd name="connsiteX65" fmla="*/ 3591 w 11621"/>
              <a:gd name="connsiteY65" fmla="*/ 4252 h 10000"/>
              <a:gd name="connsiteX66" fmla="*/ 3461 w 11621"/>
              <a:gd name="connsiteY66" fmla="*/ 4187 h 10000"/>
              <a:gd name="connsiteX67" fmla="*/ 3461 w 11621"/>
              <a:gd name="connsiteY67" fmla="*/ 4187 h 10000"/>
              <a:gd name="connsiteX68" fmla="*/ 3029 w 11621"/>
              <a:gd name="connsiteY68" fmla="*/ 3993 h 10000"/>
              <a:gd name="connsiteX69" fmla="*/ 2601 w 11621"/>
              <a:gd name="connsiteY69" fmla="*/ 3798 h 10000"/>
              <a:gd name="connsiteX70" fmla="*/ 1742 w 11621"/>
              <a:gd name="connsiteY70" fmla="*/ 3414 h 10000"/>
              <a:gd name="connsiteX71" fmla="*/ 1742 w 11621"/>
              <a:gd name="connsiteY71" fmla="*/ 3414 h 10000"/>
              <a:gd name="connsiteX72" fmla="*/ 1598 w 11621"/>
              <a:gd name="connsiteY72" fmla="*/ 3349 h 10000"/>
              <a:gd name="connsiteX73" fmla="*/ 1454 w 11621"/>
              <a:gd name="connsiteY73" fmla="*/ 3279 h 10000"/>
              <a:gd name="connsiteX74" fmla="*/ 1314 w 11621"/>
              <a:gd name="connsiteY74" fmla="*/ 3205 h 10000"/>
              <a:gd name="connsiteX75" fmla="*/ 1179 w 11621"/>
              <a:gd name="connsiteY75" fmla="*/ 3126 h 10000"/>
              <a:gd name="connsiteX76" fmla="*/ 1049 w 11621"/>
              <a:gd name="connsiteY76" fmla="*/ 3038 h 10000"/>
              <a:gd name="connsiteX77" fmla="*/ 923 w 11621"/>
              <a:gd name="connsiteY77" fmla="*/ 2946 h 10000"/>
              <a:gd name="connsiteX78" fmla="*/ 797 w 11621"/>
              <a:gd name="connsiteY78" fmla="*/ 2849 h 10000"/>
              <a:gd name="connsiteX79" fmla="*/ 680 w 11621"/>
              <a:gd name="connsiteY79" fmla="*/ 2742 h 10000"/>
              <a:gd name="connsiteX80" fmla="*/ 680 w 11621"/>
              <a:gd name="connsiteY80" fmla="*/ 2742 h 10000"/>
              <a:gd name="connsiteX81" fmla="*/ 590 w 11621"/>
              <a:gd name="connsiteY81" fmla="*/ 2649 h 10000"/>
              <a:gd name="connsiteX82" fmla="*/ 504 w 11621"/>
              <a:gd name="connsiteY82" fmla="*/ 2557 h 10000"/>
              <a:gd name="connsiteX83" fmla="*/ 423 w 11621"/>
              <a:gd name="connsiteY83" fmla="*/ 2459 h 10000"/>
              <a:gd name="connsiteX84" fmla="*/ 356 w 11621"/>
              <a:gd name="connsiteY84" fmla="*/ 2362 h 10000"/>
              <a:gd name="connsiteX85" fmla="*/ 288 w 11621"/>
              <a:gd name="connsiteY85" fmla="*/ 2260 h 10000"/>
              <a:gd name="connsiteX86" fmla="*/ 230 w 11621"/>
              <a:gd name="connsiteY86" fmla="*/ 2154 h 10000"/>
              <a:gd name="connsiteX87" fmla="*/ 180 w 11621"/>
              <a:gd name="connsiteY87" fmla="*/ 2047 h 10000"/>
              <a:gd name="connsiteX88" fmla="*/ 131 w 11621"/>
              <a:gd name="connsiteY88" fmla="*/ 1941 h 10000"/>
              <a:gd name="connsiteX89" fmla="*/ 95 w 11621"/>
              <a:gd name="connsiteY89" fmla="*/ 1830 h 10000"/>
              <a:gd name="connsiteX90" fmla="*/ 63 w 11621"/>
              <a:gd name="connsiteY90" fmla="*/ 1714 h 10000"/>
              <a:gd name="connsiteX91" fmla="*/ 36 w 11621"/>
              <a:gd name="connsiteY91" fmla="*/ 1593 h 10000"/>
              <a:gd name="connsiteX92" fmla="*/ 18 w 11621"/>
              <a:gd name="connsiteY92" fmla="*/ 1473 h 10000"/>
              <a:gd name="connsiteX93" fmla="*/ 5 w 11621"/>
              <a:gd name="connsiteY93" fmla="*/ 1352 h 10000"/>
              <a:gd name="connsiteX94" fmla="*/ 0 w 11621"/>
              <a:gd name="connsiteY94" fmla="*/ 1227 h 10000"/>
              <a:gd name="connsiteX95" fmla="*/ 0 w 11621"/>
              <a:gd name="connsiteY95" fmla="*/ 1098 h 10000"/>
              <a:gd name="connsiteX96" fmla="*/ 9 w 11621"/>
              <a:gd name="connsiteY96" fmla="*/ 968 h 10000"/>
              <a:gd name="connsiteX97" fmla="*/ 9 w 11621"/>
              <a:gd name="connsiteY97" fmla="*/ 968 h 10000"/>
              <a:gd name="connsiteX98" fmla="*/ 23 w 11621"/>
              <a:gd name="connsiteY98" fmla="*/ 848 h 10000"/>
              <a:gd name="connsiteX99" fmla="*/ 41 w 11621"/>
              <a:gd name="connsiteY99" fmla="*/ 727 h 10000"/>
              <a:gd name="connsiteX100" fmla="*/ 68 w 11621"/>
              <a:gd name="connsiteY100" fmla="*/ 607 h 10000"/>
              <a:gd name="connsiteX101" fmla="*/ 95 w 11621"/>
              <a:gd name="connsiteY101" fmla="*/ 491 h 10000"/>
              <a:gd name="connsiteX102" fmla="*/ 131 w 11621"/>
              <a:gd name="connsiteY102" fmla="*/ 375 h 10000"/>
              <a:gd name="connsiteX103" fmla="*/ 171 w 11621"/>
              <a:gd name="connsiteY103" fmla="*/ 259 h 10000"/>
              <a:gd name="connsiteX104" fmla="*/ 212 w 11621"/>
              <a:gd name="connsiteY104" fmla="*/ 148 h 10000"/>
              <a:gd name="connsiteX105" fmla="*/ 266 w 11621"/>
              <a:gd name="connsiteY105" fmla="*/ 37 h 10000"/>
              <a:gd name="connsiteX106" fmla="*/ 266 w 11621"/>
              <a:gd name="connsiteY106" fmla="*/ 37 h 10000"/>
              <a:gd name="connsiteX107" fmla="*/ 275 w 11621"/>
              <a:gd name="connsiteY107" fmla="*/ 0 h 10000"/>
              <a:gd name="connsiteX108" fmla="*/ 275 w 11621"/>
              <a:gd name="connsiteY108" fmla="*/ 0 h 10000"/>
              <a:gd name="connsiteX0" fmla="*/ 275 w 10000"/>
              <a:gd name="connsiteY0" fmla="*/ 0 h 10000"/>
              <a:gd name="connsiteX1" fmla="*/ 275 w 10000"/>
              <a:gd name="connsiteY1" fmla="*/ 0 h 10000"/>
              <a:gd name="connsiteX2" fmla="*/ 5308 w 10000"/>
              <a:gd name="connsiteY2" fmla="*/ 0 h 10000"/>
              <a:gd name="connsiteX3" fmla="*/ 10000 w 10000"/>
              <a:gd name="connsiteY3" fmla="*/ 74 h 10000"/>
              <a:gd name="connsiteX4" fmla="*/ 10000 w 10000"/>
              <a:gd name="connsiteY4" fmla="*/ 74 h 10000"/>
              <a:gd name="connsiteX5" fmla="*/ 10000 w 10000"/>
              <a:gd name="connsiteY5" fmla="*/ 9893 h 10000"/>
              <a:gd name="connsiteX6" fmla="*/ 10000 w 10000"/>
              <a:gd name="connsiteY6" fmla="*/ 9893 h 10000"/>
              <a:gd name="connsiteX7" fmla="*/ 10000 w 10000"/>
              <a:gd name="connsiteY7" fmla="*/ 9940 h 10000"/>
              <a:gd name="connsiteX8" fmla="*/ 10000 w 10000"/>
              <a:gd name="connsiteY8" fmla="*/ 9940 h 10000"/>
              <a:gd name="connsiteX9" fmla="*/ 10000 w 10000"/>
              <a:gd name="connsiteY9" fmla="*/ 9958 h 10000"/>
              <a:gd name="connsiteX10" fmla="*/ 9991 w 10000"/>
              <a:gd name="connsiteY10" fmla="*/ 9972 h 10000"/>
              <a:gd name="connsiteX11" fmla="*/ 9982 w 10000"/>
              <a:gd name="connsiteY11" fmla="*/ 9981 h 10000"/>
              <a:gd name="connsiteX12" fmla="*/ 9959 w 10000"/>
              <a:gd name="connsiteY12" fmla="*/ 9991 h 10000"/>
              <a:gd name="connsiteX13" fmla="*/ 9959 w 10000"/>
              <a:gd name="connsiteY13" fmla="*/ 9991 h 10000"/>
              <a:gd name="connsiteX14" fmla="*/ 9905 w 10000"/>
              <a:gd name="connsiteY14" fmla="*/ 9995 h 10000"/>
              <a:gd name="connsiteX15" fmla="*/ 9847 w 10000"/>
              <a:gd name="connsiteY15" fmla="*/ 10000 h 10000"/>
              <a:gd name="connsiteX16" fmla="*/ 9734 w 10000"/>
              <a:gd name="connsiteY16" fmla="*/ 10000 h 10000"/>
              <a:gd name="connsiteX17" fmla="*/ 7052 w 10000"/>
              <a:gd name="connsiteY17" fmla="*/ 8902 h 10000"/>
              <a:gd name="connsiteX18" fmla="*/ 6805 w 10000"/>
              <a:gd name="connsiteY18" fmla="*/ 8736 h 10000"/>
              <a:gd name="connsiteX19" fmla="*/ 6562 w 10000"/>
              <a:gd name="connsiteY19" fmla="*/ 8564 h 10000"/>
              <a:gd name="connsiteX20" fmla="*/ 6319 w 10000"/>
              <a:gd name="connsiteY20" fmla="*/ 8388 h 10000"/>
              <a:gd name="connsiteX21" fmla="*/ 6085 w 10000"/>
              <a:gd name="connsiteY21" fmla="*/ 8208 h 10000"/>
              <a:gd name="connsiteX22" fmla="*/ 5851 w 10000"/>
              <a:gd name="connsiteY22" fmla="*/ 8022 h 10000"/>
              <a:gd name="connsiteX23" fmla="*/ 5621 w 10000"/>
              <a:gd name="connsiteY23" fmla="*/ 7832 h 10000"/>
              <a:gd name="connsiteX24" fmla="*/ 5392 w 10000"/>
              <a:gd name="connsiteY24" fmla="*/ 7642 h 10000"/>
              <a:gd name="connsiteX25" fmla="*/ 5167 w 10000"/>
              <a:gd name="connsiteY25" fmla="*/ 7443 h 10000"/>
              <a:gd name="connsiteX26" fmla="*/ 5167 w 10000"/>
              <a:gd name="connsiteY26" fmla="*/ 7443 h 10000"/>
              <a:gd name="connsiteX27" fmla="*/ 4905 w 10000"/>
              <a:gd name="connsiteY27" fmla="*/ 7216 h 10000"/>
              <a:gd name="connsiteX28" fmla="*/ 4905 w 10000"/>
              <a:gd name="connsiteY28" fmla="*/ 7216 h 10000"/>
              <a:gd name="connsiteX29" fmla="*/ 4995 w 10000"/>
              <a:gd name="connsiteY29" fmla="*/ 7040 h 10000"/>
              <a:gd name="connsiteX30" fmla="*/ 5077 w 10000"/>
              <a:gd name="connsiteY30" fmla="*/ 6864 h 10000"/>
              <a:gd name="connsiteX31" fmla="*/ 5077 w 10000"/>
              <a:gd name="connsiteY31" fmla="*/ 6864 h 10000"/>
              <a:gd name="connsiteX32" fmla="*/ 5113 w 10000"/>
              <a:gd name="connsiteY32" fmla="*/ 6781 h 10000"/>
              <a:gd name="connsiteX33" fmla="*/ 5144 w 10000"/>
              <a:gd name="connsiteY33" fmla="*/ 6693 h 10000"/>
              <a:gd name="connsiteX34" fmla="*/ 5176 w 10000"/>
              <a:gd name="connsiteY34" fmla="*/ 6605 h 10000"/>
              <a:gd name="connsiteX35" fmla="*/ 5203 w 10000"/>
              <a:gd name="connsiteY35" fmla="*/ 6517 h 10000"/>
              <a:gd name="connsiteX36" fmla="*/ 5225 w 10000"/>
              <a:gd name="connsiteY36" fmla="*/ 6424 h 10000"/>
              <a:gd name="connsiteX37" fmla="*/ 5243 w 10000"/>
              <a:gd name="connsiteY37" fmla="*/ 6336 h 10000"/>
              <a:gd name="connsiteX38" fmla="*/ 5252 w 10000"/>
              <a:gd name="connsiteY38" fmla="*/ 6244 h 10000"/>
              <a:gd name="connsiteX39" fmla="*/ 5261 w 10000"/>
              <a:gd name="connsiteY39" fmla="*/ 6146 h 10000"/>
              <a:gd name="connsiteX40" fmla="*/ 5261 w 10000"/>
              <a:gd name="connsiteY40" fmla="*/ 6146 h 10000"/>
              <a:gd name="connsiteX41" fmla="*/ 5266 w 10000"/>
              <a:gd name="connsiteY41" fmla="*/ 6040 h 10000"/>
              <a:gd name="connsiteX42" fmla="*/ 5257 w 10000"/>
              <a:gd name="connsiteY42" fmla="*/ 5933 h 10000"/>
              <a:gd name="connsiteX43" fmla="*/ 5243 w 10000"/>
              <a:gd name="connsiteY43" fmla="*/ 5831 h 10000"/>
              <a:gd name="connsiteX44" fmla="*/ 5221 w 10000"/>
              <a:gd name="connsiteY44" fmla="*/ 5730 h 10000"/>
              <a:gd name="connsiteX45" fmla="*/ 5189 w 10000"/>
              <a:gd name="connsiteY45" fmla="*/ 5632 h 10000"/>
              <a:gd name="connsiteX46" fmla="*/ 5149 w 10000"/>
              <a:gd name="connsiteY46" fmla="*/ 5535 h 10000"/>
              <a:gd name="connsiteX47" fmla="*/ 5099 w 10000"/>
              <a:gd name="connsiteY47" fmla="*/ 5442 h 10000"/>
              <a:gd name="connsiteX48" fmla="*/ 5045 w 10000"/>
              <a:gd name="connsiteY48" fmla="*/ 5350 h 10000"/>
              <a:gd name="connsiteX49" fmla="*/ 5045 w 10000"/>
              <a:gd name="connsiteY49" fmla="*/ 5350 h 10000"/>
              <a:gd name="connsiteX50" fmla="*/ 4986 w 10000"/>
              <a:gd name="connsiteY50" fmla="*/ 5266 h 10000"/>
              <a:gd name="connsiteX51" fmla="*/ 4923 w 10000"/>
              <a:gd name="connsiteY51" fmla="*/ 5183 h 10000"/>
              <a:gd name="connsiteX52" fmla="*/ 4856 w 10000"/>
              <a:gd name="connsiteY52" fmla="*/ 5109 h 10000"/>
              <a:gd name="connsiteX53" fmla="*/ 4784 w 10000"/>
              <a:gd name="connsiteY53" fmla="*/ 5035 h 10000"/>
              <a:gd name="connsiteX54" fmla="*/ 4707 w 10000"/>
              <a:gd name="connsiteY54" fmla="*/ 4965 h 10000"/>
              <a:gd name="connsiteX55" fmla="*/ 4631 w 10000"/>
              <a:gd name="connsiteY55" fmla="*/ 4900 h 10000"/>
              <a:gd name="connsiteX56" fmla="*/ 4550 w 10000"/>
              <a:gd name="connsiteY56" fmla="*/ 4836 h 10000"/>
              <a:gd name="connsiteX57" fmla="*/ 4469 w 10000"/>
              <a:gd name="connsiteY57" fmla="*/ 4775 h 10000"/>
              <a:gd name="connsiteX58" fmla="*/ 4469 w 10000"/>
              <a:gd name="connsiteY58" fmla="*/ 4775 h 10000"/>
              <a:gd name="connsiteX59" fmla="*/ 4347 w 10000"/>
              <a:gd name="connsiteY59" fmla="*/ 4687 h 10000"/>
              <a:gd name="connsiteX60" fmla="*/ 4226 w 10000"/>
              <a:gd name="connsiteY60" fmla="*/ 4609 h 10000"/>
              <a:gd name="connsiteX61" fmla="*/ 4104 w 10000"/>
              <a:gd name="connsiteY61" fmla="*/ 4530 h 10000"/>
              <a:gd name="connsiteX62" fmla="*/ 3978 w 10000"/>
              <a:gd name="connsiteY62" fmla="*/ 4456 h 10000"/>
              <a:gd name="connsiteX63" fmla="*/ 3852 w 10000"/>
              <a:gd name="connsiteY63" fmla="*/ 4386 h 10000"/>
              <a:gd name="connsiteX64" fmla="*/ 3722 w 10000"/>
              <a:gd name="connsiteY64" fmla="*/ 4317 h 10000"/>
              <a:gd name="connsiteX65" fmla="*/ 3591 w 10000"/>
              <a:gd name="connsiteY65" fmla="*/ 4252 h 10000"/>
              <a:gd name="connsiteX66" fmla="*/ 3461 w 10000"/>
              <a:gd name="connsiteY66" fmla="*/ 4187 h 10000"/>
              <a:gd name="connsiteX67" fmla="*/ 3461 w 10000"/>
              <a:gd name="connsiteY67" fmla="*/ 4187 h 10000"/>
              <a:gd name="connsiteX68" fmla="*/ 3029 w 10000"/>
              <a:gd name="connsiteY68" fmla="*/ 3993 h 10000"/>
              <a:gd name="connsiteX69" fmla="*/ 2601 w 10000"/>
              <a:gd name="connsiteY69" fmla="*/ 3798 h 10000"/>
              <a:gd name="connsiteX70" fmla="*/ 1742 w 10000"/>
              <a:gd name="connsiteY70" fmla="*/ 3414 h 10000"/>
              <a:gd name="connsiteX71" fmla="*/ 1742 w 10000"/>
              <a:gd name="connsiteY71" fmla="*/ 3414 h 10000"/>
              <a:gd name="connsiteX72" fmla="*/ 1598 w 10000"/>
              <a:gd name="connsiteY72" fmla="*/ 3349 h 10000"/>
              <a:gd name="connsiteX73" fmla="*/ 1454 w 10000"/>
              <a:gd name="connsiteY73" fmla="*/ 3279 h 10000"/>
              <a:gd name="connsiteX74" fmla="*/ 1314 w 10000"/>
              <a:gd name="connsiteY74" fmla="*/ 3205 h 10000"/>
              <a:gd name="connsiteX75" fmla="*/ 1179 w 10000"/>
              <a:gd name="connsiteY75" fmla="*/ 3126 h 10000"/>
              <a:gd name="connsiteX76" fmla="*/ 1049 w 10000"/>
              <a:gd name="connsiteY76" fmla="*/ 3038 h 10000"/>
              <a:gd name="connsiteX77" fmla="*/ 923 w 10000"/>
              <a:gd name="connsiteY77" fmla="*/ 2946 h 10000"/>
              <a:gd name="connsiteX78" fmla="*/ 797 w 10000"/>
              <a:gd name="connsiteY78" fmla="*/ 2849 h 10000"/>
              <a:gd name="connsiteX79" fmla="*/ 680 w 10000"/>
              <a:gd name="connsiteY79" fmla="*/ 2742 h 10000"/>
              <a:gd name="connsiteX80" fmla="*/ 680 w 10000"/>
              <a:gd name="connsiteY80" fmla="*/ 2742 h 10000"/>
              <a:gd name="connsiteX81" fmla="*/ 590 w 10000"/>
              <a:gd name="connsiteY81" fmla="*/ 2649 h 10000"/>
              <a:gd name="connsiteX82" fmla="*/ 504 w 10000"/>
              <a:gd name="connsiteY82" fmla="*/ 2557 h 10000"/>
              <a:gd name="connsiteX83" fmla="*/ 423 w 10000"/>
              <a:gd name="connsiteY83" fmla="*/ 2459 h 10000"/>
              <a:gd name="connsiteX84" fmla="*/ 356 w 10000"/>
              <a:gd name="connsiteY84" fmla="*/ 2362 h 10000"/>
              <a:gd name="connsiteX85" fmla="*/ 288 w 10000"/>
              <a:gd name="connsiteY85" fmla="*/ 2260 h 10000"/>
              <a:gd name="connsiteX86" fmla="*/ 230 w 10000"/>
              <a:gd name="connsiteY86" fmla="*/ 2154 h 10000"/>
              <a:gd name="connsiteX87" fmla="*/ 180 w 10000"/>
              <a:gd name="connsiteY87" fmla="*/ 2047 h 10000"/>
              <a:gd name="connsiteX88" fmla="*/ 131 w 10000"/>
              <a:gd name="connsiteY88" fmla="*/ 1941 h 10000"/>
              <a:gd name="connsiteX89" fmla="*/ 95 w 10000"/>
              <a:gd name="connsiteY89" fmla="*/ 1830 h 10000"/>
              <a:gd name="connsiteX90" fmla="*/ 63 w 10000"/>
              <a:gd name="connsiteY90" fmla="*/ 1714 h 10000"/>
              <a:gd name="connsiteX91" fmla="*/ 36 w 10000"/>
              <a:gd name="connsiteY91" fmla="*/ 1593 h 10000"/>
              <a:gd name="connsiteX92" fmla="*/ 18 w 10000"/>
              <a:gd name="connsiteY92" fmla="*/ 1473 h 10000"/>
              <a:gd name="connsiteX93" fmla="*/ 5 w 10000"/>
              <a:gd name="connsiteY93" fmla="*/ 1352 h 10000"/>
              <a:gd name="connsiteX94" fmla="*/ 0 w 10000"/>
              <a:gd name="connsiteY94" fmla="*/ 1227 h 10000"/>
              <a:gd name="connsiteX95" fmla="*/ 0 w 10000"/>
              <a:gd name="connsiteY95" fmla="*/ 1098 h 10000"/>
              <a:gd name="connsiteX96" fmla="*/ 9 w 10000"/>
              <a:gd name="connsiteY96" fmla="*/ 968 h 10000"/>
              <a:gd name="connsiteX97" fmla="*/ 9 w 10000"/>
              <a:gd name="connsiteY97" fmla="*/ 968 h 10000"/>
              <a:gd name="connsiteX98" fmla="*/ 23 w 10000"/>
              <a:gd name="connsiteY98" fmla="*/ 848 h 10000"/>
              <a:gd name="connsiteX99" fmla="*/ 41 w 10000"/>
              <a:gd name="connsiteY99" fmla="*/ 727 h 10000"/>
              <a:gd name="connsiteX100" fmla="*/ 68 w 10000"/>
              <a:gd name="connsiteY100" fmla="*/ 607 h 10000"/>
              <a:gd name="connsiteX101" fmla="*/ 95 w 10000"/>
              <a:gd name="connsiteY101" fmla="*/ 491 h 10000"/>
              <a:gd name="connsiteX102" fmla="*/ 131 w 10000"/>
              <a:gd name="connsiteY102" fmla="*/ 375 h 10000"/>
              <a:gd name="connsiteX103" fmla="*/ 171 w 10000"/>
              <a:gd name="connsiteY103" fmla="*/ 259 h 10000"/>
              <a:gd name="connsiteX104" fmla="*/ 212 w 10000"/>
              <a:gd name="connsiteY104" fmla="*/ 148 h 10000"/>
              <a:gd name="connsiteX105" fmla="*/ 266 w 10000"/>
              <a:gd name="connsiteY105" fmla="*/ 37 h 10000"/>
              <a:gd name="connsiteX106" fmla="*/ 266 w 10000"/>
              <a:gd name="connsiteY106" fmla="*/ 37 h 10000"/>
              <a:gd name="connsiteX107" fmla="*/ 275 w 10000"/>
              <a:gd name="connsiteY107" fmla="*/ 0 h 10000"/>
              <a:gd name="connsiteX108" fmla="*/ 275 w 10000"/>
              <a:gd name="connsiteY108" fmla="*/ 0 h 10000"/>
              <a:gd name="connsiteX0" fmla="*/ 275 w 10000"/>
              <a:gd name="connsiteY0" fmla="*/ 0 h 10000"/>
              <a:gd name="connsiteX1" fmla="*/ 275 w 10000"/>
              <a:gd name="connsiteY1" fmla="*/ 0 h 10000"/>
              <a:gd name="connsiteX2" fmla="*/ 5308 w 10000"/>
              <a:gd name="connsiteY2" fmla="*/ 0 h 10000"/>
              <a:gd name="connsiteX3" fmla="*/ 10000 w 10000"/>
              <a:gd name="connsiteY3" fmla="*/ 74 h 10000"/>
              <a:gd name="connsiteX4" fmla="*/ 10000 w 10000"/>
              <a:gd name="connsiteY4" fmla="*/ 9893 h 10000"/>
              <a:gd name="connsiteX5" fmla="*/ 10000 w 10000"/>
              <a:gd name="connsiteY5" fmla="*/ 9893 h 10000"/>
              <a:gd name="connsiteX6" fmla="*/ 10000 w 10000"/>
              <a:gd name="connsiteY6" fmla="*/ 9940 h 10000"/>
              <a:gd name="connsiteX7" fmla="*/ 10000 w 10000"/>
              <a:gd name="connsiteY7" fmla="*/ 9940 h 10000"/>
              <a:gd name="connsiteX8" fmla="*/ 10000 w 10000"/>
              <a:gd name="connsiteY8" fmla="*/ 9958 h 10000"/>
              <a:gd name="connsiteX9" fmla="*/ 9991 w 10000"/>
              <a:gd name="connsiteY9" fmla="*/ 9972 h 10000"/>
              <a:gd name="connsiteX10" fmla="*/ 9982 w 10000"/>
              <a:gd name="connsiteY10" fmla="*/ 9981 h 10000"/>
              <a:gd name="connsiteX11" fmla="*/ 9959 w 10000"/>
              <a:gd name="connsiteY11" fmla="*/ 9991 h 10000"/>
              <a:gd name="connsiteX12" fmla="*/ 9959 w 10000"/>
              <a:gd name="connsiteY12" fmla="*/ 9991 h 10000"/>
              <a:gd name="connsiteX13" fmla="*/ 9905 w 10000"/>
              <a:gd name="connsiteY13" fmla="*/ 9995 h 10000"/>
              <a:gd name="connsiteX14" fmla="*/ 9847 w 10000"/>
              <a:gd name="connsiteY14" fmla="*/ 10000 h 10000"/>
              <a:gd name="connsiteX15" fmla="*/ 9734 w 10000"/>
              <a:gd name="connsiteY15" fmla="*/ 10000 h 10000"/>
              <a:gd name="connsiteX16" fmla="*/ 7052 w 10000"/>
              <a:gd name="connsiteY16" fmla="*/ 8902 h 10000"/>
              <a:gd name="connsiteX17" fmla="*/ 6805 w 10000"/>
              <a:gd name="connsiteY17" fmla="*/ 8736 h 10000"/>
              <a:gd name="connsiteX18" fmla="*/ 6562 w 10000"/>
              <a:gd name="connsiteY18" fmla="*/ 8564 h 10000"/>
              <a:gd name="connsiteX19" fmla="*/ 6319 w 10000"/>
              <a:gd name="connsiteY19" fmla="*/ 8388 h 10000"/>
              <a:gd name="connsiteX20" fmla="*/ 6085 w 10000"/>
              <a:gd name="connsiteY20" fmla="*/ 8208 h 10000"/>
              <a:gd name="connsiteX21" fmla="*/ 5851 w 10000"/>
              <a:gd name="connsiteY21" fmla="*/ 8022 h 10000"/>
              <a:gd name="connsiteX22" fmla="*/ 5621 w 10000"/>
              <a:gd name="connsiteY22" fmla="*/ 7832 h 10000"/>
              <a:gd name="connsiteX23" fmla="*/ 5392 w 10000"/>
              <a:gd name="connsiteY23" fmla="*/ 7642 h 10000"/>
              <a:gd name="connsiteX24" fmla="*/ 5167 w 10000"/>
              <a:gd name="connsiteY24" fmla="*/ 7443 h 10000"/>
              <a:gd name="connsiteX25" fmla="*/ 5167 w 10000"/>
              <a:gd name="connsiteY25" fmla="*/ 7443 h 10000"/>
              <a:gd name="connsiteX26" fmla="*/ 4905 w 10000"/>
              <a:gd name="connsiteY26" fmla="*/ 7216 h 10000"/>
              <a:gd name="connsiteX27" fmla="*/ 4905 w 10000"/>
              <a:gd name="connsiteY27" fmla="*/ 7216 h 10000"/>
              <a:gd name="connsiteX28" fmla="*/ 4995 w 10000"/>
              <a:gd name="connsiteY28" fmla="*/ 7040 h 10000"/>
              <a:gd name="connsiteX29" fmla="*/ 5077 w 10000"/>
              <a:gd name="connsiteY29" fmla="*/ 6864 h 10000"/>
              <a:gd name="connsiteX30" fmla="*/ 5077 w 10000"/>
              <a:gd name="connsiteY30" fmla="*/ 6864 h 10000"/>
              <a:gd name="connsiteX31" fmla="*/ 5113 w 10000"/>
              <a:gd name="connsiteY31" fmla="*/ 6781 h 10000"/>
              <a:gd name="connsiteX32" fmla="*/ 5144 w 10000"/>
              <a:gd name="connsiteY32" fmla="*/ 6693 h 10000"/>
              <a:gd name="connsiteX33" fmla="*/ 5176 w 10000"/>
              <a:gd name="connsiteY33" fmla="*/ 6605 h 10000"/>
              <a:gd name="connsiteX34" fmla="*/ 5203 w 10000"/>
              <a:gd name="connsiteY34" fmla="*/ 6517 h 10000"/>
              <a:gd name="connsiteX35" fmla="*/ 5225 w 10000"/>
              <a:gd name="connsiteY35" fmla="*/ 6424 h 10000"/>
              <a:gd name="connsiteX36" fmla="*/ 5243 w 10000"/>
              <a:gd name="connsiteY36" fmla="*/ 6336 h 10000"/>
              <a:gd name="connsiteX37" fmla="*/ 5252 w 10000"/>
              <a:gd name="connsiteY37" fmla="*/ 6244 h 10000"/>
              <a:gd name="connsiteX38" fmla="*/ 5261 w 10000"/>
              <a:gd name="connsiteY38" fmla="*/ 6146 h 10000"/>
              <a:gd name="connsiteX39" fmla="*/ 5261 w 10000"/>
              <a:gd name="connsiteY39" fmla="*/ 6146 h 10000"/>
              <a:gd name="connsiteX40" fmla="*/ 5266 w 10000"/>
              <a:gd name="connsiteY40" fmla="*/ 6040 h 10000"/>
              <a:gd name="connsiteX41" fmla="*/ 5257 w 10000"/>
              <a:gd name="connsiteY41" fmla="*/ 5933 h 10000"/>
              <a:gd name="connsiteX42" fmla="*/ 5243 w 10000"/>
              <a:gd name="connsiteY42" fmla="*/ 5831 h 10000"/>
              <a:gd name="connsiteX43" fmla="*/ 5221 w 10000"/>
              <a:gd name="connsiteY43" fmla="*/ 5730 h 10000"/>
              <a:gd name="connsiteX44" fmla="*/ 5189 w 10000"/>
              <a:gd name="connsiteY44" fmla="*/ 5632 h 10000"/>
              <a:gd name="connsiteX45" fmla="*/ 5149 w 10000"/>
              <a:gd name="connsiteY45" fmla="*/ 5535 h 10000"/>
              <a:gd name="connsiteX46" fmla="*/ 5099 w 10000"/>
              <a:gd name="connsiteY46" fmla="*/ 5442 h 10000"/>
              <a:gd name="connsiteX47" fmla="*/ 5045 w 10000"/>
              <a:gd name="connsiteY47" fmla="*/ 5350 h 10000"/>
              <a:gd name="connsiteX48" fmla="*/ 5045 w 10000"/>
              <a:gd name="connsiteY48" fmla="*/ 5350 h 10000"/>
              <a:gd name="connsiteX49" fmla="*/ 4986 w 10000"/>
              <a:gd name="connsiteY49" fmla="*/ 5266 h 10000"/>
              <a:gd name="connsiteX50" fmla="*/ 4923 w 10000"/>
              <a:gd name="connsiteY50" fmla="*/ 5183 h 10000"/>
              <a:gd name="connsiteX51" fmla="*/ 4856 w 10000"/>
              <a:gd name="connsiteY51" fmla="*/ 5109 h 10000"/>
              <a:gd name="connsiteX52" fmla="*/ 4784 w 10000"/>
              <a:gd name="connsiteY52" fmla="*/ 5035 h 10000"/>
              <a:gd name="connsiteX53" fmla="*/ 4707 w 10000"/>
              <a:gd name="connsiteY53" fmla="*/ 4965 h 10000"/>
              <a:gd name="connsiteX54" fmla="*/ 4631 w 10000"/>
              <a:gd name="connsiteY54" fmla="*/ 4900 h 10000"/>
              <a:gd name="connsiteX55" fmla="*/ 4550 w 10000"/>
              <a:gd name="connsiteY55" fmla="*/ 4836 h 10000"/>
              <a:gd name="connsiteX56" fmla="*/ 4469 w 10000"/>
              <a:gd name="connsiteY56" fmla="*/ 4775 h 10000"/>
              <a:gd name="connsiteX57" fmla="*/ 4469 w 10000"/>
              <a:gd name="connsiteY57" fmla="*/ 4775 h 10000"/>
              <a:gd name="connsiteX58" fmla="*/ 4347 w 10000"/>
              <a:gd name="connsiteY58" fmla="*/ 4687 h 10000"/>
              <a:gd name="connsiteX59" fmla="*/ 4226 w 10000"/>
              <a:gd name="connsiteY59" fmla="*/ 4609 h 10000"/>
              <a:gd name="connsiteX60" fmla="*/ 4104 w 10000"/>
              <a:gd name="connsiteY60" fmla="*/ 4530 h 10000"/>
              <a:gd name="connsiteX61" fmla="*/ 3978 w 10000"/>
              <a:gd name="connsiteY61" fmla="*/ 4456 h 10000"/>
              <a:gd name="connsiteX62" fmla="*/ 3852 w 10000"/>
              <a:gd name="connsiteY62" fmla="*/ 4386 h 10000"/>
              <a:gd name="connsiteX63" fmla="*/ 3722 w 10000"/>
              <a:gd name="connsiteY63" fmla="*/ 4317 h 10000"/>
              <a:gd name="connsiteX64" fmla="*/ 3591 w 10000"/>
              <a:gd name="connsiteY64" fmla="*/ 4252 h 10000"/>
              <a:gd name="connsiteX65" fmla="*/ 3461 w 10000"/>
              <a:gd name="connsiteY65" fmla="*/ 4187 h 10000"/>
              <a:gd name="connsiteX66" fmla="*/ 3461 w 10000"/>
              <a:gd name="connsiteY66" fmla="*/ 4187 h 10000"/>
              <a:gd name="connsiteX67" fmla="*/ 3029 w 10000"/>
              <a:gd name="connsiteY67" fmla="*/ 3993 h 10000"/>
              <a:gd name="connsiteX68" fmla="*/ 2601 w 10000"/>
              <a:gd name="connsiteY68" fmla="*/ 3798 h 10000"/>
              <a:gd name="connsiteX69" fmla="*/ 1742 w 10000"/>
              <a:gd name="connsiteY69" fmla="*/ 3414 h 10000"/>
              <a:gd name="connsiteX70" fmla="*/ 1742 w 10000"/>
              <a:gd name="connsiteY70" fmla="*/ 3414 h 10000"/>
              <a:gd name="connsiteX71" fmla="*/ 1598 w 10000"/>
              <a:gd name="connsiteY71" fmla="*/ 3349 h 10000"/>
              <a:gd name="connsiteX72" fmla="*/ 1454 w 10000"/>
              <a:gd name="connsiteY72" fmla="*/ 3279 h 10000"/>
              <a:gd name="connsiteX73" fmla="*/ 1314 w 10000"/>
              <a:gd name="connsiteY73" fmla="*/ 3205 h 10000"/>
              <a:gd name="connsiteX74" fmla="*/ 1179 w 10000"/>
              <a:gd name="connsiteY74" fmla="*/ 3126 h 10000"/>
              <a:gd name="connsiteX75" fmla="*/ 1049 w 10000"/>
              <a:gd name="connsiteY75" fmla="*/ 3038 h 10000"/>
              <a:gd name="connsiteX76" fmla="*/ 923 w 10000"/>
              <a:gd name="connsiteY76" fmla="*/ 2946 h 10000"/>
              <a:gd name="connsiteX77" fmla="*/ 797 w 10000"/>
              <a:gd name="connsiteY77" fmla="*/ 2849 h 10000"/>
              <a:gd name="connsiteX78" fmla="*/ 680 w 10000"/>
              <a:gd name="connsiteY78" fmla="*/ 2742 h 10000"/>
              <a:gd name="connsiteX79" fmla="*/ 680 w 10000"/>
              <a:gd name="connsiteY79" fmla="*/ 2742 h 10000"/>
              <a:gd name="connsiteX80" fmla="*/ 590 w 10000"/>
              <a:gd name="connsiteY80" fmla="*/ 2649 h 10000"/>
              <a:gd name="connsiteX81" fmla="*/ 504 w 10000"/>
              <a:gd name="connsiteY81" fmla="*/ 2557 h 10000"/>
              <a:gd name="connsiteX82" fmla="*/ 423 w 10000"/>
              <a:gd name="connsiteY82" fmla="*/ 2459 h 10000"/>
              <a:gd name="connsiteX83" fmla="*/ 356 w 10000"/>
              <a:gd name="connsiteY83" fmla="*/ 2362 h 10000"/>
              <a:gd name="connsiteX84" fmla="*/ 288 w 10000"/>
              <a:gd name="connsiteY84" fmla="*/ 2260 h 10000"/>
              <a:gd name="connsiteX85" fmla="*/ 230 w 10000"/>
              <a:gd name="connsiteY85" fmla="*/ 2154 h 10000"/>
              <a:gd name="connsiteX86" fmla="*/ 180 w 10000"/>
              <a:gd name="connsiteY86" fmla="*/ 2047 h 10000"/>
              <a:gd name="connsiteX87" fmla="*/ 131 w 10000"/>
              <a:gd name="connsiteY87" fmla="*/ 1941 h 10000"/>
              <a:gd name="connsiteX88" fmla="*/ 95 w 10000"/>
              <a:gd name="connsiteY88" fmla="*/ 1830 h 10000"/>
              <a:gd name="connsiteX89" fmla="*/ 63 w 10000"/>
              <a:gd name="connsiteY89" fmla="*/ 1714 h 10000"/>
              <a:gd name="connsiteX90" fmla="*/ 36 w 10000"/>
              <a:gd name="connsiteY90" fmla="*/ 1593 h 10000"/>
              <a:gd name="connsiteX91" fmla="*/ 18 w 10000"/>
              <a:gd name="connsiteY91" fmla="*/ 1473 h 10000"/>
              <a:gd name="connsiteX92" fmla="*/ 5 w 10000"/>
              <a:gd name="connsiteY92" fmla="*/ 1352 h 10000"/>
              <a:gd name="connsiteX93" fmla="*/ 0 w 10000"/>
              <a:gd name="connsiteY93" fmla="*/ 1227 h 10000"/>
              <a:gd name="connsiteX94" fmla="*/ 0 w 10000"/>
              <a:gd name="connsiteY94" fmla="*/ 1098 h 10000"/>
              <a:gd name="connsiteX95" fmla="*/ 9 w 10000"/>
              <a:gd name="connsiteY95" fmla="*/ 968 h 10000"/>
              <a:gd name="connsiteX96" fmla="*/ 9 w 10000"/>
              <a:gd name="connsiteY96" fmla="*/ 968 h 10000"/>
              <a:gd name="connsiteX97" fmla="*/ 23 w 10000"/>
              <a:gd name="connsiteY97" fmla="*/ 848 h 10000"/>
              <a:gd name="connsiteX98" fmla="*/ 41 w 10000"/>
              <a:gd name="connsiteY98" fmla="*/ 727 h 10000"/>
              <a:gd name="connsiteX99" fmla="*/ 68 w 10000"/>
              <a:gd name="connsiteY99" fmla="*/ 607 h 10000"/>
              <a:gd name="connsiteX100" fmla="*/ 95 w 10000"/>
              <a:gd name="connsiteY100" fmla="*/ 491 h 10000"/>
              <a:gd name="connsiteX101" fmla="*/ 131 w 10000"/>
              <a:gd name="connsiteY101" fmla="*/ 375 h 10000"/>
              <a:gd name="connsiteX102" fmla="*/ 171 w 10000"/>
              <a:gd name="connsiteY102" fmla="*/ 259 h 10000"/>
              <a:gd name="connsiteX103" fmla="*/ 212 w 10000"/>
              <a:gd name="connsiteY103" fmla="*/ 148 h 10000"/>
              <a:gd name="connsiteX104" fmla="*/ 266 w 10000"/>
              <a:gd name="connsiteY104" fmla="*/ 37 h 10000"/>
              <a:gd name="connsiteX105" fmla="*/ 266 w 10000"/>
              <a:gd name="connsiteY105" fmla="*/ 37 h 10000"/>
              <a:gd name="connsiteX106" fmla="*/ 275 w 10000"/>
              <a:gd name="connsiteY106" fmla="*/ 0 h 10000"/>
              <a:gd name="connsiteX107" fmla="*/ 275 w 10000"/>
              <a:gd name="connsiteY107" fmla="*/ 0 h 10000"/>
              <a:gd name="connsiteX0" fmla="*/ 275 w 10000"/>
              <a:gd name="connsiteY0" fmla="*/ 0 h 10000"/>
              <a:gd name="connsiteX1" fmla="*/ 275 w 10000"/>
              <a:gd name="connsiteY1" fmla="*/ 0 h 10000"/>
              <a:gd name="connsiteX2" fmla="*/ 5308 w 10000"/>
              <a:gd name="connsiteY2" fmla="*/ 0 h 10000"/>
              <a:gd name="connsiteX3" fmla="*/ 10000 w 10000"/>
              <a:gd name="connsiteY3" fmla="*/ 9893 h 10000"/>
              <a:gd name="connsiteX4" fmla="*/ 10000 w 10000"/>
              <a:gd name="connsiteY4" fmla="*/ 9893 h 10000"/>
              <a:gd name="connsiteX5" fmla="*/ 10000 w 10000"/>
              <a:gd name="connsiteY5" fmla="*/ 9940 h 10000"/>
              <a:gd name="connsiteX6" fmla="*/ 10000 w 10000"/>
              <a:gd name="connsiteY6" fmla="*/ 9940 h 10000"/>
              <a:gd name="connsiteX7" fmla="*/ 10000 w 10000"/>
              <a:gd name="connsiteY7" fmla="*/ 9958 h 10000"/>
              <a:gd name="connsiteX8" fmla="*/ 9991 w 10000"/>
              <a:gd name="connsiteY8" fmla="*/ 9972 h 10000"/>
              <a:gd name="connsiteX9" fmla="*/ 9982 w 10000"/>
              <a:gd name="connsiteY9" fmla="*/ 9981 h 10000"/>
              <a:gd name="connsiteX10" fmla="*/ 9959 w 10000"/>
              <a:gd name="connsiteY10" fmla="*/ 9991 h 10000"/>
              <a:gd name="connsiteX11" fmla="*/ 9959 w 10000"/>
              <a:gd name="connsiteY11" fmla="*/ 9991 h 10000"/>
              <a:gd name="connsiteX12" fmla="*/ 9905 w 10000"/>
              <a:gd name="connsiteY12" fmla="*/ 9995 h 10000"/>
              <a:gd name="connsiteX13" fmla="*/ 9847 w 10000"/>
              <a:gd name="connsiteY13" fmla="*/ 10000 h 10000"/>
              <a:gd name="connsiteX14" fmla="*/ 9734 w 10000"/>
              <a:gd name="connsiteY14" fmla="*/ 10000 h 10000"/>
              <a:gd name="connsiteX15" fmla="*/ 7052 w 10000"/>
              <a:gd name="connsiteY15" fmla="*/ 8902 h 10000"/>
              <a:gd name="connsiteX16" fmla="*/ 6805 w 10000"/>
              <a:gd name="connsiteY16" fmla="*/ 8736 h 10000"/>
              <a:gd name="connsiteX17" fmla="*/ 6562 w 10000"/>
              <a:gd name="connsiteY17" fmla="*/ 8564 h 10000"/>
              <a:gd name="connsiteX18" fmla="*/ 6319 w 10000"/>
              <a:gd name="connsiteY18" fmla="*/ 8388 h 10000"/>
              <a:gd name="connsiteX19" fmla="*/ 6085 w 10000"/>
              <a:gd name="connsiteY19" fmla="*/ 8208 h 10000"/>
              <a:gd name="connsiteX20" fmla="*/ 5851 w 10000"/>
              <a:gd name="connsiteY20" fmla="*/ 8022 h 10000"/>
              <a:gd name="connsiteX21" fmla="*/ 5621 w 10000"/>
              <a:gd name="connsiteY21" fmla="*/ 7832 h 10000"/>
              <a:gd name="connsiteX22" fmla="*/ 5392 w 10000"/>
              <a:gd name="connsiteY22" fmla="*/ 7642 h 10000"/>
              <a:gd name="connsiteX23" fmla="*/ 5167 w 10000"/>
              <a:gd name="connsiteY23" fmla="*/ 7443 h 10000"/>
              <a:gd name="connsiteX24" fmla="*/ 5167 w 10000"/>
              <a:gd name="connsiteY24" fmla="*/ 7443 h 10000"/>
              <a:gd name="connsiteX25" fmla="*/ 4905 w 10000"/>
              <a:gd name="connsiteY25" fmla="*/ 7216 h 10000"/>
              <a:gd name="connsiteX26" fmla="*/ 4905 w 10000"/>
              <a:gd name="connsiteY26" fmla="*/ 7216 h 10000"/>
              <a:gd name="connsiteX27" fmla="*/ 4995 w 10000"/>
              <a:gd name="connsiteY27" fmla="*/ 7040 h 10000"/>
              <a:gd name="connsiteX28" fmla="*/ 5077 w 10000"/>
              <a:gd name="connsiteY28" fmla="*/ 6864 h 10000"/>
              <a:gd name="connsiteX29" fmla="*/ 5077 w 10000"/>
              <a:gd name="connsiteY29" fmla="*/ 6864 h 10000"/>
              <a:gd name="connsiteX30" fmla="*/ 5113 w 10000"/>
              <a:gd name="connsiteY30" fmla="*/ 6781 h 10000"/>
              <a:gd name="connsiteX31" fmla="*/ 5144 w 10000"/>
              <a:gd name="connsiteY31" fmla="*/ 6693 h 10000"/>
              <a:gd name="connsiteX32" fmla="*/ 5176 w 10000"/>
              <a:gd name="connsiteY32" fmla="*/ 6605 h 10000"/>
              <a:gd name="connsiteX33" fmla="*/ 5203 w 10000"/>
              <a:gd name="connsiteY33" fmla="*/ 6517 h 10000"/>
              <a:gd name="connsiteX34" fmla="*/ 5225 w 10000"/>
              <a:gd name="connsiteY34" fmla="*/ 6424 h 10000"/>
              <a:gd name="connsiteX35" fmla="*/ 5243 w 10000"/>
              <a:gd name="connsiteY35" fmla="*/ 6336 h 10000"/>
              <a:gd name="connsiteX36" fmla="*/ 5252 w 10000"/>
              <a:gd name="connsiteY36" fmla="*/ 6244 h 10000"/>
              <a:gd name="connsiteX37" fmla="*/ 5261 w 10000"/>
              <a:gd name="connsiteY37" fmla="*/ 6146 h 10000"/>
              <a:gd name="connsiteX38" fmla="*/ 5261 w 10000"/>
              <a:gd name="connsiteY38" fmla="*/ 6146 h 10000"/>
              <a:gd name="connsiteX39" fmla="*/ 5266 w 10000"/>
              <a:gd name="connsiteY39" fmla="*/ 6040 h 10000"/>
              <a:gd name="connsiteX40" fmla="*/ 5257 w 10000"/>
              <a:gd name="connsiteY40" fmla="*/ 5933 h 10000"/>
              <a:gd name="connsiteX41" fmla="*/ 5243 w 10000"/>
              <a:gd name="connsiteY41" fmla="*/ 5831 h 10000"/>
              <a:gd name="connsiteX42" fmla="*/ 5221 w 10000"/>
              <a:gd name="connsiteY42" fmla="*/ 5730 h 10000"/>
              <a:gd name="connsiteX43" fmla="*/ 5189 w 10000"/>
              <a:gd name="connsiteY43" fmla="*/ 5632 h 10000"/>
              <a:gd name="connsiteX44" fmla="*/ 5149 w 10000"/>
              <a:gd name="connsiteY44" fmla="*/ 5535 h 10000"/>
              <a:gd name="connsiteX45" fmla="*/ 5099 w 10000"/>
              <a:gd name="connsiteY45" fmla="*/ 5442 h 10000"/>
              <a:gd name="connsiteX46" fmla="*/ 5045 w 10000"/>
              <a:gd name="connsiteY46" fmla="*/ 5350 h 10000"/>
              <a:gd name="connsiteX47" fmla="*/ 5045 w 10000"/>
              <a:gd name="connsiteY47" fmla="*/ 5350 h 10000"/>
              <a:gd name="connsiteX48" fmla="*/ 4986 w 10000"/>
              <a:gd name="connsiteY48" fmla="*/ 5266 h 10000"/>
              <a:gd name="connsiteX49" fmla="*/ 4923 w 10000"/>
              <a:gd name="connsiteY49" fmla="*/ 5183 h 10000"/>
              <a:gd name="connsiteX50" fmla="*/ 4856 w 10000"/>
              <a:gd name="connsiteY50" fmla="*/ 5109 h 10000"/>
              <a:gd name="connsiteX51" fmla="*/ 4784 w 10000"/>
              <a:gd name="connsiteY51" fmla="*/ 5035 h 10000"/>
              <a:gd name="connsiteX52" fmla="*/ 4707 w 10000"/>
              <a:gd name="connsiteY52" fmla="*/ 4965 h 10000"/>
              <a:gd name="connsiteX53" fmla="*/ 4631 w 10000"/>
              <a:gd name="connsiteY53" fmla="*/ 4900 h 10000"/>
              <a:gd name="connsiteX54" fmla="*/ 4550 w 10000"/>
              <a:gd name="connsiteY54" fmla="*/ 4836 h 10000"/>
              <a:gd name="connsiteX55" fmla="*/ 4469 w 10000"/>
              <a:gd name="connsiteY55" fmla="*/ 4775 h 10000"/>
              <a:gd name="connsiteX56" fmla="*/ 4469 w 10000"/>
              <a:gd name="connsiteY56" fmla="*/ 4775 h 10000"/>
              <a:gd name="connsiteX57" fmla="*/ 4347 w 10000"/>
              <a:gd name="connsiteY57" fmla="*/ 4687 h 10000"/>
              <a:gd name="connsiteX58" fmla="*/ 4226 w 10000"/>
              <a:gd name="connsiteY58" fmla="*/ 4609 h 10000"/>
              <a:gd name="connsiteX59" fmla="*/ 4104 w 10000"/>
              <a:gd name="connsiteY59" fmla="*/ 4530 h 10000"/>
              <a:gd name="connsiteX60" fmla="*/ 3978 w 10000"/>
              <a:gd name="connsiteY60" fmla="*/ 4456 h 10000"/>
              <a:gd name="connsiteX61" fmla="*/ 3852 w 10000"/>
              <a:gd name="connsiteY61" fmla="*/ 4386 h 10000"/>
              <a:gd name="connsiteX62" fmla="*/ 3722 w 10000"/>
              <a:gd name="connsiteY62" fmla="*/ 4317 h 10000"/>
              <a:gd name="connsiteX63" fmla="*/ 3591 w 10000"/>
              <a:gd name="connsiteY63" fmla="*/ 4252 h 10000"/>
              <a:gd name="connsiteX64" fmla="*/ 3461 w 10000"/>
              <a:gd name="connsiteY64" fmla="*/ 4187 h 10000"/>
              <a:gd name="connsiteX65" fmla="*/ 3461 w 10000"/>
              <a:gd name="connsiteY65" fmla="*/ 4187 h 10000"/>
              <a:gd name="connsiteX66" fmla="*/ 3029 w 10000"/>
              <a:gd name="connsiteY66" fmla="*/ 3993 h 10000"/>
              <a:gd name="connsiteX67" fmla="*/ 2601 w 10000"/>
              <a:gd name="connsiteY67" fmla="*/ 3798 h 10000"/>
              <a:gd name="connsiteX68" fmla="*/ 1742 w 10000"/>
              <a:gd name="connsiteY68" fmla="*/ 3414 h 10000"/>
              <a:gd name="connsiteX69" fmla="*/ 1742 w 10000"/>
              <a:gd name="connsiteY69" fmla="*/ 3414 h 10000"/>
              <a:gd name="connsiteX70" fmla="*/ 1598 w 10000"/>
              <a:gd name="connsiteY70" fmla="*/ 3349 h 10000"/>
              <a:gd name="connsiteX71" fmla="*/ 1454 w 10000"/>
              <a:gd name="connsiteY71" fmla="*/ 3279 h 10000"/>
              <a:gd name="connsiteX72" fmla="*/ 1314 w 10000"/>
              <a:gd name="connsiteY72" fmla="*/ 3205 h 10000"/>
              <a:gd name="connsiteX73" fmla="*/ 1179 w 10000"/>
              <a:gd name="connsiteY73" fmla="*/ 3126 h 10000"/>
              <a:gd name="connsiteX74" fmla="*/ 1049 w 10000"/>
              <a:gd name="connsiteY74" fmla="*/ 3038 h 10000"/>
              <a:gd name="connsiteX75" fmla="*/ 923 w 10000"/>
              <a:gd name="connsiteY75" fmla="*/ 2946 h 10000"/>
              <a:gd name="connsiteX76" fmla="*/ 797 w 10000"/>
              <a:gd name="connsiteY76" fmla="*/ 2849 h 10000"/>
              <a:gd name="connsiteX77" fmla="*/ 680 w 10000"/>
              <a:gd name="connsiteY77" fmla="*/ 2742 h 10000"/>
              <a:gd name="connsiteX78" fmla="*/ 680 w 10000"/>
              <a:gd name="connsiteY78" fmla="*/ 2742 h 10000"/>
              <a:gd name="connsiteX79" fmla="*/ 590 w 10000"/>
              <a:gd name="connsiteY79" fmla="*/ 2649 h 10000"/>
              <a:gd name="connsiteX80" fmla="*/ 504 w 10000"/>
              <a:gd name="connsiteY80" fmla="*/ 2557 h 10000"/>
              <a:gd name="connsiteX81" fmla="*/ 423 w 10000"/>
              <a:gd name="connsiteY81" fmla="*/ 2459 h 10000"/>
              <a:gd name="connsiteX82" fmla="*/ 356 w 10000"/>
              <a:gd name="connsiteY82" fmla="*/ 2362 h 10000"/>
              <a:gd name="connsiteX83" fmla="*/ 288 w 10000"/>
              <a:gd name="connsiteY83" fmla="*/ 2260 h 10000"/>
              <a:gd name="connsiteX84" fmla="*/ 230 w 10000"/>
              <a:gd name="connsiteY84" fmla="*/ 2154 h 10000"/>
              <a:gd name="connsiteX85" fmla="*/ 180 w 10000"/>
              <a:gd name="connsiteY85" fmla="*/ 2047 h 10000"/>
              <a:gd name="connsiteX86" fmla="*/ 131 w 10000"/>
              <a:gd name="connsiteY86" fmla="*/ 1941 h 10000"/>
              <a:gd name="connsiteX87" fmla="*/ 95 w 10000"/>
              <a:gd name="connsiteY87" fmla="*/ 1830 h 10000"/>
              <a:gd name="connsiteX88" fmla="*/ 63 w 10000"/>
              <a:gd name="connsiteY88" fmla="*/ 1714 h 10000"/>
              <a:gd name="connsiteX89" fmla="*/ 36 w 10000"/>
              <a:gd name="connsiteY89" fmla="*/ 1593 h 10000"/>
              <a:gd name="connsiteX90" fmla="*/ 18 w 10000"/>
              <a:gd name="connsiteY90" fmla="*/ 1473 h 10000"/>
              <a:gd name="connsiteX91" fmla="*/ 5 w 10000"/>
              <a:gd name="connsiteY91" fmla="*/ 1352 h 10000"/>
              <a:gd name="connsiteX92" fmla="*/ 0 w 10000"/>
              <a:gd name="connsiteY92" fmla="*/ 1227 h 10000"/>
              <a:gd name="connsiteX93" fmla="*/ 0 w 10000"/>
              <a:gd name="connsiteY93" fmla="*/ 1098 h 10000"/>
              <a:gd name="connsiteX94" fmla="*/ 9 w 10000"/>
              <a:gd name="connsiteY94" fmla="*/ 968 h 10000"/>
              <a:gd name="connsiteX95" fmla="*/ 9 w 10000"/>
              <a:gd name="connsiteY95" fmla="*/ 968 h 10000"/>
              <a:gd name="connsiteX96" fmla="*/ 23 w 10000"/>
              <a:gd name="connsiteY96" fmla="*/ 848 h 10000"/>
              <a:gd name="connsiteX97" fmla="*/ 41 w 10000"/>
              <a:gd name="connsiteY97" fmla="*/ 727 h 10000"/>
              <a:gd name="connsiteX98" fmla="*/ 68 w 10000"/>
              <a:gd name="connsiteY98" fmla="*/ 607 h 10000"/>
              <a:gd name="connsiteX99" fmla="*/ 95 w 10000"/>
              <a:gd name="connsiteY99" fmla="*/ 491 h 10000"/>
              <a:gd name="connsiteX100" fmla="*/ 131 w 10000"/>
              <a:gd name="connsiteY100" fmla="*/ 375 h 10000"/>
              <a:gd name="connsiteX101" fmla="*/ 171 w 10000"/>
              <a:gd name="connsiteY101" fmla="*/ 259 h 10000"/>
              <a:gd name="connsiteX102" fmla="*/ 212 w 10000"/>
              <a:gd name="connsiteY102" fmla="*/ 148 h 10000"/>
              <a:gd name="connsiteX103" fmla="*/ 266 w 10000"/>
              <a:gd name="connsiteY103" fmla="*/ 37 h 10000"/>
              <a:gd name="connsiteX104" fmla="*/ 266 w 10000"/>
              <a:gd name="connsiteY104" fmla="*/ 37 h 10000"/>
              <a:gd name="connsiteX105" fmla="*/ 275 w 10000"/>
              <a:gd name="connsiteY105" fmla="*/ 0 h 10000"/>
              <a:gd name="connsiteX106" fmla="*/ 275 w 10000"/>
              <a:gd name="connsiteY106" fmla="*/ 0 h 10000"/>
              <a:gd name="connsiteX0" fmla="*/ 275 w 10000"/>
              <a:gd name="connsiteY0" fmla="*/ 0 h 10000"/>
              <a:gd name="connsiteX1" fmla="*/ 275 w 10000"/>
              <a:gd name="connsiteY1" fmla="*/ 0 h 10000"/>
              <a:gd name="connsiteX2" fmla="*/ 6380 w 10000"/>
              <a:gd name="connsiteY2" fmla="*/ 0 h 10000"/>
              <a:gd name="connsiteX3" fmla="*/ 10000 w 10000"/>
              <a:gd name="connsiteY3" fmla="*/ 9893 h 10000"/>
              <a:gd name="connsiteX4" fmla="*/ 10000 w 10000"/>
              <a:gd name="connsiteY4" fmla="*/ 9893 h 10000"/>
              <a:gd name="connsiteX5" fmla="*/ 10000 w 10000"/>
              <a:gd name="connsiteY5" fmla="*/ 9940 h 10000"/>
              <a:gd name="connsiteX6" fmla="*/ 10000 w 10000"/>
              <a:gd name="connsiteY6" fmla="*/ 9940 h 10000"/>
              <a:gd name="connsiteX7" fmla="*/ 10000 w 10000"/>
              <a:gd name="connsiteY7" fmla="*/ 9958 h 10000"/>
              <a:gd name="connsiteX8" fmla="*/ 9991 w 10000"/>
              <a:gd name="connsiteY8" fmla="*/ 9972 h 10000"/>
              <a:gd name="connsiteX9" fmla="*/ 9982 w 10000"/>
              <a:gd name="connsiteY9" fmla="*/ 9981 h 10000"/>
              <a:gd name="connsiteX10" fmla="*/ 9959 w 10000"/>
              <a:gd name="connsiteY10" fmla="*/ 9991 h 10000"/>
              <a:gd name="connsiteX11" fmla="*/ 9959 w 10000"/>
              <a:gd name="connsiteY11" fmla="*/ 9991 h 10000"/>
              <a:gd name="connsiteX12" fmla="*/ 9905 w 10000"/>
              <a:gd name="connsiteY12" fmla="*/ 9995 h 10000"/>
              <a:gd name="connsiteX13" fmla="*/ 9847 w 10000"/>
              <a:gd name="connsiteY13" fmla="*/ 10000 h 10000"/>
              <a:gd name="connsiteX14" fmla="*/ 9734 w 10000"/>
              <a:gd name="connsiteY14" fmla="*/ 10000 h 10000"/>
              <a:gd name="connsiteX15" fmla="*/ 7052 w 10000"/>
              <a:gd name="connsiteY15" fmla="*/ 8902 h 10000"/>
              <a:gd name="connsiteX16" fmla="*/ 6805 w 10000"/>
              <a:gd name="connsiteY16" fmla="*/ 8736 h 10000"/>
              <a:gd name="connsiteX17" fmla="*/ 6562 w 10000"/>
              <a:gd name="connsiteY17" fmla="*/ 8564 h 10000"/>
              <a:gd name="connsiteX18" fmla="*/ 6319 w 10000"/>
              <a:gd name="connsiteY18" fmla="*/ 8388 h 10000"/>
              <a:gd name="connsiteX19" fmla="*/ 6085 w 10000"/>
              <a:gd name="connsiteY19" fmla="*/ 8208 h 10000"/>
              <a:gd name="connsiteX20" fmla="*/ 5851 w 10000"/>
              <a:gd name="connsiteY20" fmla="*/ 8022 h 10000"/>
              <a:gd name="connsiteX21" fmla="*/ 5621 w 10000"/>
              <a:gd name="connsiteY21" fmla="*/ 7832 h 10000"/>
              <a:gd name="connsiteX22" fmla="*/ 5392 w 10000"/>
              <a:gd name="connsiteY22" fmla="*/ 7642 h 10000"/>
              <a:gd name="connsiteX23" fmla="*/ 5167 w 10000"/>
              <a:gd name="connsiteY23" fmla="*/ 7443 h 10000"/>
              <a:gd name="connsiteX24" fmla="*/ 5167 w 10000"/>
              <a:gd name="connsiteY24" fmla="*/ 7443 h 10000"/>
              <a:gd name="connsiteX25" fmla="*/ 4905 w 10000"/>
              <a:gd name="connsiteY25" fmla="*/ 7216 h 10000"/>
              <a:gd name="connsiteX26" fmla="*/ 4905 w 10000"/>
              <a:gd name="connsiteY26" fmla="*/ 7216 h 10000"/>
              <a:gd name="connsiteX27" fmla="*/ 4995 w 10000"/>
              <a:gd name="connsiteY27" fmla="*/ 7040 h 10000"/>
              <a:gd name="connsiteX28" fmla="*/ 5077 w 10000"/>
              <a:gd name="connsiteY28" fmla="*/ 6864 h 10000"/>
              <a:gd name="connsiteX29" fmla="*/ 5077 w 10000"/>
              <a:gd name="connsiteY29" fmla="*/ 6864 h 10000"/>
              <a:gd name="connsiteX30" fmla="*/ 5113 w 10000"/>
              <a:gd name="connsiteY30" fmla="*/ 6781 h 10000"/>
              <a:gd name="connsiteX31" fmla="*/ 5144 w 10000"/>
              <a:gd name="connsiteY31" fmla="*/ 6693 h 10000"/>
              <a:gd name="connsiteX32" fmla="*/ 5176 w 10000"/>
              <a:gd name="connsiteY32" fmla="*/ 6605 h 10000"/>
              <a:gd name="connsiteX33" fmla="*/ 5203 w 10000"/>
              <a:gd name="connsiteY33" fmla="*/ 6517 h 10000"/>
              <a:gd name="connsiteX34" fmla="*/ 5225 w 10000"/>
              <a:gd name="connsiteY34" fmla="*/ 6424 h 10000"/>
              <a:gd name="connsiteX35" fmla="*/ 5243 w 10000"/>
              <a:gd name="connsiteY35" fmla="*/ 6336 h 10000"/>
              <a:gd name="connsiteX36" fmla="*/ 5252 w 10000"/>
              <a:gd name="connsiteY36" fmla="*/ 6244 h 10000"/>
              <a:gd name="connsiteX37" fmla="*/ 5261 w 10000"/>
              <a:gd name="connsiteY37" fmla="*/ 6146 h 10000"/>
              <a:gd name="connsiteX38" fmla="*/ 5261 w 10000"/>
              <a:gd name="connsiteY38" fmla="*/ 6146 h 10000"/>
              <a:gd name="connsiteX39" fmla="*/ 5266 w 10000"/>
              <a:gd name="connsiteY39" fmla="*/ 6040 h 10000"/>
              <a:gd name="connsiteX40" fmla="*/ 5257 w 10000"/>
              <a:gd name="connsiteY40" fmla="*/ 5933 h 10000"/>
              <a:gd name="connsiteX41" fmla="*/ 5243 w 10000"/>
              <a:gd name="connsiteY41" fmla="*/ 5831 h 10000"/>
              <a:gd name="connsiteX42" fmla="*/ 5221 w 10000"/>
              <a:gd name="connsiteY42" fmla="*/ 5730 h 10000"/>
              <a:gd name="connsiteX43" fmla="*/ 5189 w 10000"/>
              <a:gd name="connsiteY43" fmla="*/ 5632 h 10000"/>
              <a:gd name="connsiteX44" fmla="*/ 5149 w 10000"/>
              <a:gd name="connsiteY44" fmla="*/ 5535 h 10000"/>
              <a:gd name="connsiteX45" fmla="*/ 5099 w 10000"/>
              <a:gd name="connsiteY45" fmla="*/ 5442 h 10000"/>
              <a:gd name="connsiteX46" fmla="*/ 5045 w 10000"/>
              <a:gd name="connsiteY46" fmla="*/ 5350 h 10000"/>
              <a:gd name="connsiteX47" fmla="*/ 5045 w 10000"/>
              <a:gd name="connsiteY47" fmla="*/ 5350 h 10000"/>
              <a:gd name="connsiteX48" fmla="*/ 4986 w 10000"/>
              <a:gd name="connsiteY48" fmla="*/ 5266 h 10000"/>
              <a:gd name="connsiteX49" fmla="*/ 4923 w 10000"/>
              <a:gd name="connsiteY49" fmla="*/ 5183 h 10000"/>
              <a:gd name="connsiteX50" fmla="*/ 4856 w 10000"/>
              <a:gd name="connsiteY50" fmla="*/ 5109 h 10000"/>
              <a:gd name="connsiteX51" fmla="*/ 4784 w 10000"/>
              <a:gd name="connsiteY51" fmla="*/ 5035 h 10000"/>
              <a:gd name="connsiteX52" fmla="*/ 4707 w 10000"/>
              <a:gd name="connsiteY52" fmla="*/ 4965 h 10000"/>
              <a:gd name="connsiteX53" fmla="*/ 4631 w 10000"/>
              <a:gd name="connsiteY53" fmla="*/ 4900 h 10000"/>
              <a:gd name="connsiteX54" fmla="*/ 4550 w 10000"/>
              <a:gd name="connsiteY54" fmla="*/ 4836 h 10000"/>
              <a:gd name="connsiteX55" fmla="*/ 4469 w 10000"/>
              <a:gd name="connsiteY55" fmla="*/ 4775 h 10000"/>
              <a:gd name="connsiteX56" fmla="*/ 4469 w 10000"/>
              <a:gd name="connsiteY56" fmla="*/ 4775 h 10000"/>
              <a:gd name="connsiteX57" fmla="*/ 4347 w 10000"/>
              <a:gd name="connsiteY57" fmla="*/ 4687 h 10000"/>
              <a:gd name="connsiteX58" fmla="*/ 4226 w 10000"/>
              <a:gd name="connsiteY58" fmla="*/ 4609 h 10000"/>
              <a:gd name="connsiteX59" fmla="*/ 4104 w 10000"/>
              <a:gd name="connsiteY59" fmla="*/ 4530 h 10000"/>
              <a:gd name="connsiteX60" fmla="*/ 3978 w 10000"/>
              <a:gd name="connsiteY60" fmla="*/ 4456 h 10000"/>
              <a:gd name="connsiteX61" fmla="*/ 3852 w 10000"/>
              <a:gd name="connsiteY61" fmla="*/ 4386 h 10000"/>
              <a:gd name="connsiteX62" fmla="*/ 3722 w 10000"/>
              <a:gd name="connsiteY62" fmla="*/ 4317 h 10000"/>
              <a:gd name="connsiteX63" fmla="*/ 3591 w 10000"/>
              <a:gd name="connsiteY63" fmla="*/ 4252 h 10000"/>
              <a:gd name="connsiteX64" fmla="*/ 3461 w 10000"/>
              <a:gd name="connsiteY64" fmla="*/ 4187 h 10000"/>
              <a:gd name="connsiteX65" fmla="*/ 3461 w 10000"/>
              <a:gd name="connsiteY65" fmla="*/ 4187 h 10000"/>
              <a:gd name="connsiteX66" fmla="*/ 3029 w 10000"/>
              <a:gd name="connsiteY66" fmla="*/ 3993 h 10000"/>
              <a:gd name="connsiteX67" fmla="*/ 2601 w 10000"/>
              <a:gd name="connsiteY67" fmla="*/ 3798 h 10000"/>
              <a:gd name="connsiteX68" fmla="*/ 1742 w 10000"/>
              <a:gd name="connsiteY68" fmla="*/ 3414 h 10000"/>
              <a:gd name="connsiteX69" fmla="*/ 1742 w 10000"/>
              <a:gd name="connsiteY69" fmla="*/ 3414 h 10000"/>
              <a:gd name="connsiteX70" fmla="*/ 1598 w 10000"/>
              <a:gd name="connsiteY70" fmla="*/ 3349 h 10000"/>
              <a:gd name="connsiteX71" fmla="*/ 1454 w 10000"/>
              <a:gd name="connsiteY71" fmla="*/ 3279 h 10000"/>
              <a:gd name="connsiteX72" fmla="*/ 1314 w 10000"/>
              <a:gd name="connsiteY72" fmla="*/ 3205 h 10000"/>
              <a:gd name="connsiteX73" fmla="*/ 1179 w 10000"/>
              <a:gd name="connsiteY73" fmla="*/ 3126 h 10000"/>
              <a:gd name="connsiteX74" fmla="*/ 1049 w 10000"/>
              <a:gd name="connsiteY74" fmla="*/ 3038 h 10000"/>
              <a:gd name="connsiteX75" fmla="*/ 923 w 10000"/>
              <a:gd name="connsiteY75" fmla="*/ 2946 h 10000"/>
              <a:gd name="connsiteX76" fmla="*/ 797 w 10000"/>
              <a:gd name="connsiteY76" fmla="*/ 2849 h 10000"/>
              <a:gd name="connsiteX77" fmla="*/ 680 w 10000"/>
              <a:gd name="connsiteY77" fmla="*/ 2742 h 10000"/>
              <a:gd name="connsiteX78" fmla="*/ 680 w 10000"/>
              <a:gd name="connsiteY78" fmla="*/ 2742 h 10000"/>
              <a:gd name="connsiteX79" fmla="*/ 590 w 10000"/>
              <a:gd name="connsiteY79" fmla="*/ 2649 h 10000"/>
              <a:gd name="connsiteX80" fmla="*/ 504 w 10000"/>
              <a:gd name="connsiteY80" fmla="*/ 2557 h 10000"/>
              <a:gd name="connsiteX81" fmla="*/ 423 w 10000"/>
              <a:gd name="connsiteY81" fmla="*/ 2459 h 10000"/>
              <a:gd name="connsiteX82" fmla="*/ 356 w 10000"/>
              <a:gd name="connsiteY82" fmla="*/ 2362 h 10000"/>
              <a:gd name="connsiteX83" fmla="*/ 288 w 10000"/>
              <a:gd name="connsiteY83" fmla="*/ 2260 h 10000"/>
              <a:gd name="connsiteX84" fmla="*/ 230 w 10000"/>
              <a:gd name="connsiteY84" fmla="*/ 2154 h 10000"/>
              <a:gd name="connsiteX85" fmla="*/ 180 w 10000"/>
              <a:gd name="connsiteY85" fmla="*/ 2047 h 10000"/>
              <a:gd name="connsiteX86" fmla="*/ 131 w 10000"/>
              <a:gd name="connsiteY86" fmla="*/ 1941 h 10000"/>
              <a:gd name="connsiteX87" fmla="*/ 95 w 10000"/>
              <a:gd name="connsiteY87" fmla="*/ 1830 h 10000"/>
              <a:gd name="connsiteX88" fmla="*/ 63 w 10000"/>
              <a:gd name="connsiteY88" fmla="*/ 1714 h 10000"/>
              <a:gd name="connsiteX89" fmla="*/ 36 w 10000"/>
              <a:gd name="connsiteY89" fmla="*/ 1593 h 10000"/>
              <a:gd name="connsiteX90" fmla="*/ 18 w 10000"/>
              <a:gd name="connsiteY90" fmla="*/ 1473 h 10000"/>
              <a:gd name="connsiteX91" fmla="*/ 5 w 10000"/>
              <a:gd name="connsiteY91" fmla="*/ 1352 h 10000"/>
              <a:gd name="connsiteX92" fmla="*/ 0 w 10000"/>
              <a:gd name="connsiteY92" fmla="*/ 1227 h 10000"/>
              <a:gd name="connsiteX93" fmla="*/ 0 w 10000"/>
              <a:gd name="connsiteY93" fmla="*/ 1098 h 10000"/>
              <a:gd name="connsiteX94" fmla="*/ 9 w 10000"/>
              <a:gd name="connsiteY94" fmla="*/ 968 h 10000"/>
              <a:gd name="connsiteX95" fmla="*/ 9 w 10000"/>
              <a:gd name="connsiteY95" fmla="*/ 968 h 10000"/>
              <a:gd name="connsiteX96" fmla="*/ 23 w 10000"/>
              <a:gd name="connsiteY96" fmla="*/ 848 h 10000"/>
              <a:gd name="connsiteX97" fmla="*/ 41 w 10000"/>
              <a:gd name="connsiteY97" fmla="*/ 727 h 10000"/>
              <a:gd name="connsiteX98" fmla="*/ 68 w 10000"/>
              <a:gd name="connsiteY98" fmla="*/ 607 h 10000"/>
              <a:gd name="connsiteX99" fmla="*/ 95 w 10000"/>
              <a:gd name="connsiteY99" fmla="*/ 491 h 10000"/>
              <a:gd name="connsiteX100" fmla="*/ 131 w 10000"/>
              <a:gd name="connsiteY100" fmla="*/ 375 h 10000"/>
              <a:gd name="connsiteX101" fmla="*/ 171 w 10000"/>
              <a:gd name="connsiteY101" fmla="*/ 259 h 10000"/>
              <a:gd name="connsiteX102" fmla="*/ 212 w 10000"/>
              <a:gd name="connsiteY102" fmla="*/ 148 h 10000"/>
              <a:gd name="connsiteX103" fmla="*/ 266 w 10000"/>
              <a:gd name="connsiteY103" fmla="*/ 37 h 10000"/>
              <a:gd name="connsiteX104" fmla="*/ 266 w 10000"/>
              <a:gd name="connsiteY104" fmla="*/ 37 h 10000"/>
              <a:gd name="connsiteX105" fmla="*/ 275 w 10000"/>
              <a:gd name="connsiteY105" fmla="*/ 0 h 10000"/>
              <a:gd name="connsiteX106" fmla="*/ 275 w 10000"/>
              <a:gd name="connsiteY106" fmla="*/ 0 h 10000"/>
              <a:gd name="connsiteX0" fmla="*/ 275 w 10000"/>
              <a:gd name="connsiteY0" fmla="*/ 0 h 10000"/>
              <a:gd name="connsiteX1" fmla="*/ 275 w 10000"/>
              <a:gd name="connsiteY1" fmla="*/ 0 h 10000"/>
              <a:gd name="connsiteX2" fmla="*/ 6380 w 10000"/>
              <a:gd name="connsiteY2" fmla="*/ 0 h 10000"/>
              <a:gd name="connsiteX3" fmla="*/ 10000 w 10000"/>
              <a:gd name="connsiteY3" fmla="*/ 9893 h 10000"/>
              <a:gd name="connsiteX4" fmla="*/ 10000 w 10000"/>
              <a:gd name="connsiteY4" fmla="*/ 9893 h 10000"/>
              <a:gd name="connsiteX5" fmla="*/ 10000 w 10000"/>
              <a:gd name="connsiteY5" fmla="*/ 9940 h 10000"/>
              <a:gd name="connsiteX6" fmla="*/ 10000 w 10000"/>
              <a:gd name="connsiteY6" fmla="*/ 9940 h 10000"/>
              <a:gd name="connsiteX7" fmla="*/ 10000 w 10000"/>
              <a:gd name="connsiteY7" fmla="*/ 9958 h 10000"/>
              <a:gd name="connsiteX8" fmla="*/ 9991 w 10000"/>
              <a:gd name="connsiteY8" fmla="*/ 9972 h 10000"/>
              <a:gd name="connsiteX9" fmla="*/ 9982 w 10000"/>
              <a:gd name="connsiteY9" fmla="*/ 9981 h 10000"/>
              <a:gd name="connsiteX10" fmla="*/ 9959 w 10000"/>
              <a:gd name="connsiteY10" fmla="*/ 9991 h 10000"/>
              <a:gd name="connsiteX11" fmla="*/ 9905 w 10000"/>
              <a:gd name="connsiteY11" fmla="*/ 9995 h 10000"/>
              <a:gd name="connsiteX12" fmla="*/ 9847 w 10000"/>
              <a:gd name="connsiteY12" fmla="*/ 10000 h 10000"/>
              <a:gd name="connsiteX13" fmla="*/ 9734 w 10000"/>
              <a:gd name="connsiteY13" fmla="*/ 10000 h 10000"/>
              <a:gd name="connsiteX14" fmla="*/ 7052 w 10000"/>
              <a:gd name="connsiteY14" fmla="*/ 8902 h 10000"/>
              <a:gd name="connsiteX15" fmla="*/ 6805 w 10000"/>
              <a:gd name="connsiteY15" fmla="*/ 8736 h 10000"/>
              <a:gd name="connsiteX16" fmla="*/ 6562 w 10000"/>
              <a:gd name="connsiteY16" fmla="*/ 8564 h 10000"/>
              <a:gd name="connsiteX17" fmla="*/ 6319 w 10000"/>
              <a:gd name="connsiteY17" fmla="*/ 8388 h 10000"/>
              <a:gd name="connsiteX18" fmla="*/ 6085 w 10000"/>
              <a:gd name="connsiteY18" fmla="*/ 8208 h 10000"/>
              <a:gd name="connsiteX19" fmla="*/ 5851 w 10000"/>
              <a:gd name="connsiteY19" fmla="*/ 8022 h 10000"/>
              <a:gd name="connsiteX20" fmla="*/ 5621 w 10000"/>
              <a:gd name="connsiteY20" fmla="*/ 7832 h 10000"/>
              <a:gd name="connsiteX21" fmla="*/ 5392 w 10000"/>
              <a:gd name="connsiteY21" fmla="*/ 7642 h 10000"/>
              <a:gd name="connsiteX22" fmla="*/ 5167 w 10000"/>
              <a:gd name="connsiteY22" fmla="*/ 7443 h 10000"/>
              <a:gd name="connsiteX23" fmla="*/ 5167 w 10000"/>
              <a:gd name="connsiteY23" fmla="*/ 7443 h 10000"/>
              <a:gd name="connsiteX24" fmla="*/ 4905 w 10000"/>
              <a:gd name="connsiteY24" fmla="*/ 7216 h 10000"/>
              <a:gd name="connsiteX25" fmla="*/ 4905 w 10000"/>
              <a:gd name="connsiteY25" fmla="*/ 7216 h 10000"/>
              <a:gd name="connsiteX26" fmla="*/ 4995 w 10000"/>
              <a:gd name="connsiteY26" fmla="*/ 7040 h 10000"/>
              <a:gd name="connsiteX27" fmla="*/ 5077 w 10000"/>
              <a:gd name="connsiteY27" fmla="*/ 6864 h 10000"/>
              <a:gd name="connsiteX28" fmla="*/ 5077 w 10000"/>
              <a:gd name="connsiteY28" fmla="*/ 6864 h 10000"/>
              <a:gd name="connsiteX29" fmla="*/ 5113 w 10000"/>
              <a:gd name="connsiteY29" fmla="*/ 6781 h 10000"/>
              <a:gd name="connsiteX30" fmla="*/ 5144 w 10000"/>
              <a:gd name="connsiteY30" fmla="*/ 6693 h 10000"/>
              <a:gd name="connsiteX31" fmla="*/ 5176 w 10000"/>
              <a:gd name="connsiteY31" fmla="*/ 6605 h 10000"/>
              <a:gd name="connsiteX32" fmla="*/ 5203 w 10000"/>
              <a:gd name="connsiteY32" fmla="*/ 6517 h 10000"/>
              <a:gd name="connsiteX33" fmla="*/ 5225 w 10000"/>
              <a:gd name="connsiteY33" fmla="*/ 6424 h 10000"/>
              <a:gd name="connsiteX34" fmla="*/ 5243 w 10000"/>
              <a:gd name="connsiteY34" fmla="*/ 6336 h 10000"/>
              <a:gd name="connsiteX35" fmla="*/ 5252 w 10000"/>
              <a:gd name="connsiteY35" fmla="*/ 6244 h 10000"/>
              <a:gd name="connsiteX36" fmla="*/ 5261 w 10000"/>
              <a:gd name="connsiteY36" fmla="*/ 6146 h 10000"/>
              <a:gd name="connsiteX37" fmla="*/ 5261 w 10000"/>
              <a:gd name="connsiteY37" fmla="*/ 6146 h 10000"/>
              <a:gd name="connsiteX38" fmla="*/ 5266 w 10000"/>
              <a:gd name="connsiteY38" fmla="*/ 6040 h 10000"/>
              <a:gd name="connsiteX39" fmla="*/ 5257 w 10000"/>
              <a:gd name="connsiteY39" fmla="*/ 5933 h 10000"/>
              <a:gd name="connsiteX40" fmla="*/ 5243 w 10000"/>
              <a:gd name="connsiteY40" fmla="*/ 5831 h 10000"/>
              <a:gd name="connsiteX41" fmla="*/ 5221 w 10000"/>
              <a:gd name="connsiteY41" fmla="*/ 5730 h 10000"/>
              <a:gd name="connsiteX42" fmla="*/ 5189 w 10000"/>
              <a:gd name="connsiteY42" fmla="*/ 5632 h 10000"/>
              <a:gd name="connsiteX43" fmla="*/ 5149 w 10000"/>
              <a:gd name="connsiteY43" fmla="*/ 5535 h 10000"/>
              <a:gd name="connsiteX44" fmla="*/ 5099 w 10000"/>
              <a:gd name="connsiteY44" fmla="*/ 5442 h 10000"/>
              <a:gd name="connsiteX45" fmla="*/ 5045 w 10000"/>
              <a:gd name="connsiteY45" fmla="*/ 5350 h 10000"/>
              <a:gd name="connsiteX46" fmla="*/ 5045 w 10000"/>
              <a:gd name="connsiteY46" fmla="*/ 5350 h 10000"/>
              <a:gd name="connsiteX47" fmla="*/ 4986 w 10000"/>
              <a:gd name="connsiteY47" fmla="*/ 5266 h 10000"/>
              <a:gd name="connsiteX48" fmla="*/ 4923 w 10000"/>
              <a:gd name="connsiteY48" fmla="*/ 5183 h 10000"/>
              <a:gd name="connsiteX49" fmla="*/ 4856 w 10000"/>
              <a:gd name="connsiteY49" fmla="*/ 5109 h 10000"/>
              <a:gd name="connsiteX50" fmla="*/ 4784 w 10000"/>
              <a:gd name="connsiteY50" fmla="*/ 5035 h 10000"/>
              <a:gd name="connsiteX51" fmla="*/ 4707 w 10000"/>
              <a:gd name="connsiteY51" fmla="*/ 4965 h 10000"/>
              <a:gd name="connsiteX52" fmla="*/ 4631 w 10000"/>
              <a:gd name="connsiteY52" fmla="*/ 4900 h 10000"/>
              <a:gd name="connsiteX53" fmla="*/ 4550 w 10000"/>
              <a:gd name="connsiteY53" fmla="*/ 4836 h 10000"/>
              <a:gd name="connsiteX54" fmla="*/ 4469 w 10000"/>
              <a:gd name="connsiteY54" fmla="*/ 4775 h 10000"/>
              <a:gd name="connsiteX55" fmla="*/ 4469 w 10000"/>
              <a:gd name="connsiteY55" fmla="*/ 4775 h 10000"/>
              <a:gd name="connsiteX56" fmla="*/ 4347 w 10000"/>
              <a:gd name="connsiteY56" fmla="*/ 4687 h 10000"/>
              <a:gd name="connsiteX57" fmla="*/ 4226 w 10000"/>
              <a:gd name="connsiteY57" fmla="*/ 4609 h 10000"/>
              <a:gd name="connsiteX58" fmla="*/ 4104 w 10000"/>
              <a:gd name="connsiteY58" fmla="*/ 4530 h 10000"/>
              <a:gd name="connsiteX59" fmla="*/ 3978 w 10000"/>
              <a:gd name="connsiteY59" fmla="*/ 4456 h 10000"/>
              <a:gd name="connsiteX60" fmla="*/ 3852 w 10000"/>
              <a:gd name="connsiteY60" fmla="*/ 4386 h 10000"/>
              <a:gd name="connsiteX61" fmla="*/ 3722 w 10000"/>
              <a:gd name="connsiteY61" fmla="*/ 4317 h 10000"/>
              <a:gd name="connsiteX62" fmla="*/ 3591 w 10000"/>
              <a:gd name="connsiteY62" fmla="*/ 4252 h 10000"/>
              <a:gd name="connsiteX63" fmla="*/ 3461 w 10000"/>
              <a:gd name="connsiteY63" fmla="*/ 4187 h 10000"/>
              <a:gd name="connsiteX64" fmla="*/ 3461 w 10000"/>
              <a:gd name="connsiteY64" fmla="*/ 4187 h 10000"/>
              <a:gd name="connsiteX65" fmla="*/ 3029 w 10000"/>
              <a:gd name="connsiteY65" fmla="*/ 3993 h 10000"/>
              <a:gd name="connsiteX66" fmla="*/ 2601 w 10000"/>
              <a:gd name="connsiteY66" fmla="*/ 3798 h 10000"/>
              <a:gd name="connsiteX67" fmla="*/ 1742 w 10000"/>
              <a:gd name="connsiteY67" fmla="*/ 3414 h 10000"/>
              <a:gd name="connsiteX68" fmla="*/ 1742 w 10000"/>
              <a:gd name="connsiteY68" fmla="*/ 3414 h 10000"/>
              <a:gd name="connsiteX69" fmla="*/ 1598 w 10000"/>
              <a:gd name="connsiteY69" fmla="*/ 3349 h 10000"/>
              <a:gd name="connsiteX70" fmla="*/ 1454 w 10000"/>
              <a:gd name="connsiteY70" fmla="*/ 3279 h 10000"/>
              <a:gd name="connsiteX71" fmla="*/ 1314 w 10000"/>
              <a:gd name="connsiteY71" fmla="*/ 3205 h 10000"/>
              <a:gd name="connsiteX72" fmla="*/ 1179 w 10000"/>
              <a:gd name="connsiteY72" fmla="*/ 3126 h 10000"/>
              <a:gd name="connsiteX73" fmla="*/ 1049 w 10000"/>
              <a:gd name="connsiteY73" fmla="*/ 3038 h 10000"/>
              <a:gd name="connsiteX74" fmla="*/ 923 w 10000"/>
              <a:gd name="connsiteY74" fmla="*/ 2946 h 10000"/>
              <a:gd name="connsiteX75" fmla="*/ 797 w 10000"/>
              <a:gd name="connsiteY75" fmla="*/ 2849 h 10000"/>
              <a:gd name="connsiteX76" fmla="*/ 680 w 10000"/>
              <a:gd name="connsiteY76" fmla="*/ 2742 h 10000"/>
              <a:gd name="connsiteX77" fmla="*/ 680 w 10000"/>
              <a:gd name="connsiteY77" fmla="*/ 2742 h 10000"/>
              <a:gd name="connsiteX78" fmla="*/ 590 w 10000"/>
              <a:gd name="connsiteY78" fmla="*/ 2649 h 10000"/>
              <a:gd name="connsiteX79" fmla="*/ 504 w 10000"/>
              <a:gd name="connsiteY79" fmla="*/ 2557 h 10000"/>
              <a:gd name="connsiteX80" fmla="*/ 423 w 10000"/>
              <a:gd name="connsiteY80" fmla="*/ 2459 h 10000"/>
              <a:gd name="connsiteX81" fmla="*/ 356 w 10000"/>
              <a:gd name="connsiteY81" fmla="*/ 2362 h 10000"/>
              <a:gd name="connsiteX82" fmla="*/ 288 w 10000"/>
              <a:gd name="connsiteY82" fmla="*/ 2260 h 10000"/>
              <a:gd name="connsiteX83" fmla="*/ 230 w 10000"/>
              <a:gd name="connsiteY83" fmla="*/ 2154 h 10000"/>
              <a:gd name="connsiteX84" fmla="*/ 180 w 10000"/>
              <a:gd name="connsiteY84" fmla="*/ 2047 h 10000"/>
              <a:gd name="connsiteX85" fmla="*/ 131 w 10000"/>
              <a:gd name="connsiteY85" fmla="*/ 1941 h 10000"/>
              <a:gd name="connsiteX86" fmla="*/ 95 w 10000"/>
              <a:gd name="connsiteY86" fmla="*/ 1830 h 10000"/>
              <a:gd name="connsiteX87" fmla="*/ 63 w 10000"/>
              <a:gd name="connsiteY87" fmla="*/ 1714 h 10000"/>
              <a:gd name="connsiteX88" fmla="*/ 36 w 10000"/>
              <a:gd name="connsiteY88" fmla="*/ 1593 h 10000"/>
              <a:gd name="connsiteX89" fmla="*/ 18 w 10000"/>
              <a:gd name="connsiteY89" fmla="*/ 1473 h 10000"/>
              <a:gd name="connsiteX90" fmla="*/ 5 w 10000"/>
              <a:gd name="connsiteY90" fmla="*/ 1352 h 10000"/>
              <a:gd name="connsiteX91" fmla="*/ 0 w 10000"/>
              <a:gd name="connsiteY91" fmla="*/ 1227 h 10000"/>
              <a:gd name="connsiteX92" fmla="*/ 0 w 10000"/>
              <a:gd name="connsiteY92" fmla="*/ 1098 h 10000"/>
              <a:gd name="connsiteX93" fmla="*/ 9 w 10000"/>
              <a:gd name="connsiteY93" fmla="*/ 968 h 10000"/>
              <a:gd name="connsiteX94" fmla="*/ 9 w 10000"/>
              <a:gd name="connsiteY94" fmla="*/ 968 h 10000"/>
              <a:gd name="connsiteX95" fmla="*/ 23 w 10000"/>
              <a:gd name="connsiteY95" fmla="*/ 848 h 10000"/>
              <a:gd name="connsiteX96" fmla="*/ 41 w 10000"/>
              <a:gd name="connsiteY96" fmla="*/ 727 h 10000"/>
              <a:gd name="connsiteX97" fmla="*/ 68 w 10000"/>
              <a:gd name="connsiteY97" fmla="*/ 607 h 10000"/>
              <a:gd name="connsiteX98" fmla="*/ 95 w 10000"/>
              <a:gd name="connsiteY98" fmla="*/ 491 h 10000"/>
              <a:gd name="connsiteX99" fmla="*/ 131 w 10000"/>
              <a:gd name="connsiteY99" fmla="*/ 375 h 10000"/>
              <a:gd name="connsiteX100" fmla="*/ 171 w 10000"/>
              <a:gd name="connsiteY100" fmla="*/ 259 h 10000"/>
              <a:gd name="connsiteX101" fmla="*/ 212 w 10000"/>
              <a:gd name="connsiteY101" fmla="*/ 148 h 10000"/>
              <a:gd name="connsiteX102" fmla="*/ 266 w 10000"/>
              <a:gd name="connsiteY102" fmla="*/ 37 h 10000"/>
              <a:gd name="connsiteX103" fmla="*/ 266 w 10000"/>
              <a:gd name="connsiteY103" fmla="*/ 37 h 10000"/>
              <a:gd name="connsiteX104" fmla="*/ 275 w 10000"/>
              <a:gd name="connsiteY104" fmla="*/ 0 h 10000"/>
              <a:gd name="connsiteX105" fmla="*/ 275 w 10000"/>
              <a:gd name="connsiteY105" fmla="*/ 0 h 10000"/>
              <a:gd name="connsiteX0" fmla="*/ 275 w 10000"/>
              <a:gd name="connsiteY0" fmla="*/ 0 h 10000"/>
              <a:gd name="connsiteX1" fmla="*/ 275 w 10000"/>
              <a:gd name="connsiteY1" fmla="*/ 0 h 10000"/>
              <a:gd name="connsiteX2" fmla="*/ 6380 w 10000"/>
              <a:gd name="connsiteY2" fmla="*/ 0 h 10000"/>
              <a:gd name="connsiteX3" fmla="*/ 10000 w 10000"/>
              <a:gd name="connsiteY3" fmla="*/ 9893 h 10000"/>
              <a:gd name="connsiteX4" fmla="*/ 10000 w 10000"/>
              <a:gd name="connsiteY4" fmla="*/ 9893 h 10000"/>
              <a:gd name="connsiteX5" fmla="*/ 10000 w 10000"/>
              <a:gd name="connsiteY5" fmla="*/ 9940 h 10000"/>
              <a:gd name="connsiteX6" fmla="*/ 10000 w 10000"/>
              <a:gd name="connsiteY6" fmla="*/ 9940 h 10000"/>
              <a:gd name="connsiteX7" fmla="*/ 10000 w 10000"/>
              <a:gd name="connsiteY7" fmla="*/ 9958 h 10000"/>
              <a:gd name="connsiteX8" fmla="*/ 9991 w 10000"/>
              <a:gd name="connsiteY8" fmla="*/ 9972 h 10000"/>
              <a:gd name="connsiteX9" fmla="*/ 9982 w 10000"/>
              <a:gd name="connsiteY9" fmla="*/ 9981 h 10000"/>
              <a:gd name="connsiteX10" fmla="*/ 9959 w 10000"/>
              <a:gd name="connsiteY10" fmla="*/ 9991 h 10000"/>
              <a:gd name="connsiteX11" fmla="*/ 9847 w 10000"/>
              <a:gd name="connsiteY11" fmla="*/ 10000 h 10000"/>
              <a:gd name="connsiteX12" fmla="*/ 9734 w 10000"/>
              <a:gd name="connsiteY12" fmla="*/ 10000 h 10000"/>
              <a:gd name="connsiteX13" fmla="*/ 7052 w 10000"/>
              <a:gd name="connsiteY13" fmla="*/ 8902 h 10000"/>
              <a:gd name="connsiteX14" fmla="*/ 6805 w 10000"/>
              <a:gd name="connsiteY14" fmla="*/ 8736 h 10000"/>
              <a:gd name="connsiteX15" fmla="*/ 6562 w 10000"/>
              <a:gd name="connsiteY15" fmla="*/ 8564 h 10000"/>
              <a:gd name="connsiteX16" fmla="*/ 6319 w 10000"/>
              <a:gd name="connsiteY16" fmla="*/ 8388 h 10000"/>
              <a:gd name="connsiteX17" fmla="*/ 6085 w 10000"/>
              <a:gd name="connsiteY17" fmla="*/ 8208 h 10000"/>
              <a:gd name="connsiteX18" fmla="*/ 5851 w 10000"/>
              <a:gd name="connsiteY18" fmla="*/ 8022 h 10000"/>
              <a:gd name="connsiteX19" fmla="*/ 5621 w 10000"/>
              <a:gd name="connsiteY19" fmla="*/ 7832 h 10000"/>
              <a:gd name="connsiteX20" fmla="*/ 5392 w 10000"/>
              <a:gd name="connsiteY20" fmla="*/ 7642 h 10000"/>
              <a:gd name="connsiteX21" fmla="*/ 5167 w 10000"/>
              <a:gd name="connsiteY21" fmla="*/ 7443 h 10000"/>
              <a:gd name="connsiteX22" fmla="*/ 5167 w 10000"/>
              <a:gd name="connsiteY22" fmla="*/ 7443 h 10000"/>
              <a:gd name="connsiteX23" fmla="*/ 4905 w 10000"/>
              <a:gd name="connsiteY23" fmla="*/ 7216 h 10000"/>
              <a:gd name="connsiteX24" fmla="*/ 4905 w 10000"/>
              <a:gd name="connsiteY24" fmla="*/ 7216 h 10000"/>
              <a:gd name="connsiteX25" fmla="*/ 4995 w 10000"/>
              <a:gd name="connsiteY25" fmla="*/ 7040 h 10000"/>
              <a:gd name="connsiteX26" fmla="*/ 5077 w 10000"/>
              <a:gd name="connsiteY26" fmla="*/ 6864 h 10000"/>
              <a:gd name="connsiteX27" fmla="*/ 5077 w 10000"/>
              <a:gd name="connsiteY27" fmla="*/ 6864 h 10000"/>
              <a:gd name="connsiteX28" fmla="*/ 5113 w 10000"/>
              <a:gd name="connsiteY28" fmla="*/ 6781 h 10000"/>
              <a:gd name="connsiteX29" fmla="*/ 5144 w 10000"/>
              <a:gd name="connsiteY29" fmla="*/ 6693 h 10000"/>
              <a:gd name="connsiteX30" fmla="*/ 5176 w 10000"/>
              <a:gd name="connsiteY30" fmla="*/ 6605 h 10000"/>
              <a:gd name="connsiteX31" fmla="*/ 5203 w 10000"/>
              <a:gd name="connsiteY31" fmla="*/ 6517 h 10000"/>
              <a:gd name="connsiteX32" fmla="*/ 5225 w 10000"/>
              <a:gd name="connsiteY32" fmla="*/ 6424 h 10000"/>
              <a:gd name="connsiteX33" fmla="*/ 5243 w 10000"/>
              <a:gd name="connsiteY33" fmla="*/ 6336 h 10000"/>
              <a:gd name="connsiteX34" fmla="*/ 5252 w 10000"/>
              <a:gd name="connsiteY34" fmla="*/ 6244 h 10000"/>
              <a:gd name="connsiteX35" fmla="*/ 5261 w 10000"/>
              <a:gd name="connsiteY35" fmla="*/ 6146 h 10000"/>
              <a:gd name="connsiteX36" fmla="*/ 5261 w 10000"/>
              <a:gd name="connsiteY36" fmla="*/ 6146 h 10000"/>
              <a:gd name="connsiteX37" fmla="*/ 5266 w 10000"/>
              <a:gd name="connsiteY37" fmla="*/ 6040 h 10000"/>
              <a:gd name="connsiteX38" fmla="*/ 5257 w 10000"/>
              <a:gd name="connsiteY38" fmla="*/ 5933 h 10000"/>
              <a:gd name="connsiteX39" fmla="*/ 5243 w 10000"/>
              <a:gd name="connsiteY39" fmla="*/ 5831 h 10000"/>
              <a:gd name="connsiteX40" fmla="*/ 5221 w 10000"/>
              <a:gd name="connsiteY40" fmla="*/ 5730 h 10000"/>
              <a:gd name="connsiteX41" fmla="*/ 5189 w 10000"/>
              <a:gd name="connsiteY41" fmla="*/ 5632 h 10000"/>
              <a:gd name="connsiteX42" fmla="*/ 5149 w 10000"/>
              <a:gd name="connsiteY42" fmla="*/ 5535 h 10000"/>
              <a:gd name="connsiteX43" fmla="*/ 5099 w 10000"/>
              <a:gd name="connsiteY43" fmla="*/ 5442 h 10000"/>
              <a:gd name="connsiteX44" fmla="*/ 5045 w 10000"/>
              <a:gd name="connsiteY44" fmla="*/ 5350 h 10000"/>
              <a:gd name="connsiteX45" fmla="*/ 5045 w 10000"/>
              <a:gd name="connsiteY45" fmla="*/ 5350 h 10000"/>
              <a:gd name="connsiteX46" fmla="*/ 4986 w 10000"/>
              <a:gd name="connsiteY46" fmla="*/ 5266 h 10000"/>
              <a:gd name="connsiteX47" fmla="*/ 4923 w 10000"/>
              <a:gd name="connsiteY47" fmla="*/ 5183 h 10000"/>
              <a:gd name="connsiteX48" fmla="*/ 4856 w 10000"/>
              <a:gd name="connsiteY48" fmla="*/ 5109 h 10000"/>
              <a:gd name="connsiteX49" fmla="*/ 4784 w 10000"/>
              <a:gd name="connsiteY49" fmla="*/ 5035 h 10000"/>
              <a:gd name="connsiteX50" fmla="*/ 4707 w 10000"/>
              <a:gd name="connsiteY50" fmla="*/ 4965 h 10000"/>
              <a:gd name="connsiteX51" fmla="*/ 4631 w 10000"/>
              <a:gd name="connsiteY51" fmla="*/ 4900 h 10000"/>
              <a:gd name="connsiteX52" fmla="*/ 4550 w 10000"/>
              <a:gd name="connsiteY52" fmla="*/ 4836 h 10000"/>
              <a:gd name="connsiteX53" fmla="*/ 4469 w 10000"/>
              <a:gd name="connsiteY53" fmla="*/ 4775 h 10000"/>
              <a:gd name="connsiteX54" fmla="*/ 4469 w 10000"/>
              <a:gd name="connsiteY54" fmla="*/ 4775 h 10000"/>
              <a:gd name="connsiteX55" fmla="*/ 4347 w 10000"/>
              <a:gd name="connsiteY55" fmla="*/ 4687 h 10000"/>
              <a:gd name="connsiteX56" fmla="*/ 4226 w 10000"/>
              <a:gd name="connsiteY56" fmla="*/ 4609 h 10000"/>
              <a:gd name="connsiteX57" fmla="*/ 4104 w 10000"/>
              <a:gd name="connsiteY57" fmla="*/ 4530 h 10000"/>
              <a:gd name="connsiteX58" fmla="*/ 3978 w 10000"/>
              <a:gd name="connsiteY58" fmla="*/ 4456 h 10000"/>
              <a:gd name="connsiteX59" fmla="*/ 3852 w 10000"/>
              <a:gd name="connsiteY59" fmla="*/ 4386 h 10000"/>
              <a:gd name="connsiteX60" fmla="*/ 3722 w 10000"/>
              <a:gd name="connsiteY60" fmla="*/ 4317 h 10000"/>
              <a:gd name="connsiteX61" fmla="*/ 3591 w 10000"/>
              <a:gd name="connsiteY61" fmla="*/ 4252 h 10000"/>
              <a:gd name="connsiteX62" fmla="*/ 3461 w 10000"/>
              <a:gd name="connsiteY62" fmla="*/ 4187 h 10000"/>
              <a:gd name="connsiteX63" fmla="*/ 3461 w 10000"/>
              <a:gd name="connsiteY63" fmla="*/ 4187 h 10000"/>
              <a:gd name="connsiteX64" fmla="*/ 3029 w 10000"/>
              <a:gd name="connsiteY64" fmla="*/ 3993 h 10000"/>
              <a:gd name="connsiteX65" fmla="*/ 2601 w 10000"/>
              <a:gd name="connsiteY65" fmla="*/ 3798 h 10000"/>
              <a:gd name="connsiteX66" fmla="*/ 1742 w 10000"/>
              <a:gd name="connsiteY66" fmla="*/ 3414 h 10000"/>
              <a:gd name="connsiteX67" fmla="*/ 1742 w 10000"/>
              <a:gd name="connsiteY67" fmla="*/ 3414 h 10000"/>
              <a:gd name="connsiteX68" fmla="*/ 1598 w 10000"/>
              <a:gd name="connsiteY68" fmla="*/ 3349 h 10000"/>
              <a:gd name="connsiteX69" fmla="*/ 1454 w 10000"/>
              <a:gd name="connsiteY69" fmla="*/ 3279 h 10000"/>
              <a:gd name="connsiteX70" fmla="*/ 1314 w 10000"/>
              <a:gd name="connsiteY70" fmla="*/ 3205 h 10000"/>
              <a:gd name="connsiteX71" fmla="*/ 1179 w 10000"/>
              <a:gd name="connsiteY71" fmla="*/ 3126 h 10000"/>
              <a:gd name="connsiteX72" fmla="*/ 1049 w 10000"/>
              <a:gd name="connsiteY72" fmla="*/ 3038 h 10000"/>
              <a:gd name="connsiteX73" fmla="*/ 923 w 10000"/>
              <a:gd name="connsiteY73" fmla="*/ 2946 h 10000"/>
              <a:gd name="connsiteX74" fmla="*/ 797 w 10000"/>
              <a:gd name="connsiteY74" fmla="*/ 2849 h 10000"/>
              <a:gd name="connsiteX75" fmla="*/ 680 w 10000"/>
              <a:gd name="connsiteY75" fmla="*/ 2742 h 10000"/>
              <a:gd name="connsiteX76" fmla="*/ 680 w 10000"/>
              <a:gd name="connsiteY76" fmla="*/ 2742 h 10000"/>
              <a:gd name="connsiteX77" fmla="*/ 590 w 10000"/>
              <a:gd name="connsiteY77" fmla="*/ 2649 h 10000"/>
              <a:gd name="connsiteX78" fmla="*/ 504 w 10000"/>
              <a:gd name="connsiteY78" fmla="*/ 2557 h 10000"/>
              <a:gd name="connsiteX79" fmla="*/ 423 w 10000"/>
              <a:gd name="connsiteY79" fmla="*/ 2459 h 10000"/>
              <a:gd name="connsiteX80" fmla="*/ 356 w 10000"/>
              <a:gd name="connsiteY80" fmla="*/ 2362 h 10000"/>
              <a:gd name="connsiteX81" fmla="*/ 288 w 10000"/>
              <a:gd name="connsiteY81" fmla="*/ 2260 h 10000"/>
              <a:gd name="connsiteX82" fmla="*/ 230 w 10000"/>
              <a:gd name="connsiteY82" fmla="*/ 2154 h 10000"/>
              <a:gd name="connsiteX83" fmla="*/ 180 w 10000"/>
              <a:gd name="connsiteY83" fmla="*/ 2047 h 10000"/>
              <a:gd name="connsiteX84" fmla="*/ 131 w 10000"/>
              <a:gd name="connsiteY84" fmla="*/ 1941 h 10000"/>
              <a:gd name="connsiteX85" fmla="*/ 95 w 10000"/>
              <a:gd name="connsiteY85" fmla="*/ 1830 h 10000"/>
              <a:gd name="connsiteX86" fmla="*/ 63 w 10000"/>
              <a:gd name="connsiteY86" fmla="*/ 1714 h 10000"/>
              <a:gd name="connsiteX87" fmla="*/ 36 w 10000"/>
              <a:gd name="connsiteY87" fmla="*/ 1593 h 10000"/>
              <a:gd name="connsiteX88" fmla="*/ 18 w 10000"/>
              <a:gd name="connsiteY88" fmla="*/ 1473 h 10000"/>
              <a:gd name="connsiteX89" fmla="*/ 5 w 10000"/>
              <a:gd name="connsiteY89" fmla="*/ 1352 h 10000"/>
              <a:gd name="connsiteX90" fmla="*/ 0 w 10000"/>
              <a:gd name="connsiteY90" fmla="*/ 1227 h 10000"/>
              <a:gd name="connsiteX91" fmla="*/ 0 w 10000"/>
              <a:gd name="connsiteY91" fmla="*/ 1098 h 10000"/>
              <a:gd name="connsiteX92" fmla="*/ 9 w 10000"/>
              <a:gd name="connsiteY92" fmla="*/ 968 h 10000"/>
              <a:gd name="connsiteX93" fmla="*/ 9 w 10000"/>
              <a:gd name="connsiteY93" fmla="*/ 968 h 10000"/>
              <a:gd name="connsiteX94" fmla="*/ 23 w 10000"/>
              <a:gd name="connsiteY94" fmla="*/ 848 h 10000"/>
              <a:gd name="connsiteX95" fmla="*/ 41 w 10000"/>
              <a:gd name="connsiteY95" fmla="*/ 727 h 10000"/>
              <a:gd name="connsiteX96" fmla="*/ 68 w 10000"/>
              <a:gd name="connsiteY96" fmla="*/ 607 h 10000"/>
              <a:gd name="connsiteX97" fmla="*/ 95 w 10000"/>
              <a:gd name="connsiteY97" fmla="*/ 491 h 10000"/>
              <a:gd name="connsiteX98" fmla="*/ 131 w 10000"/>
              <a:gd name="connsiteY98" fmla="*/ 375 h 10000"/>
              <a:gd name="connsiteX99" fmla="*/ 171 w 10000"/>
              <a:gd name="connsiteY99" fmla="*/ 259 h 10000"/>
              <a:gd name="connsiteX100" fmla="*/ 212 w 10000"/>
              <a:gd name="connsiteY100" fmla="*/ 148 h 10000"/>
              <a:gd name="connsiteX101" fmla="*/ 266 w 10000"/>
              <a:gd name="connsiteY101" fmla="*/ 37 h 10000"/>
              <a:gd name="connsiteX102" fmla="*/ 266 w 10000"/>
              <a:gd name="connsiteY102" fmla="*/ 37 h 10000"/>
              <a:gd name="connsiteX103" fmla="*/ 275 w 10000"/>
              <a:gd name="connsiteY103" fmla="*/ 0 h 10000"/>
              <a:gd name="connsiteX104" fmla="*/ 275 w 10000"/>
              <a:gd name="connsiteY104" fmla="*/ 0 h 10000"/>
              <a:gd name="connsiteX0" fmla="*/ 275 w 10218"/>
              <a:gd name="connsiteY0" fmla="*/ 0 h 10181"/>
              <a:gd name="connsiteX1" fmla="*/ 275 w 10218"/>
              <a:gd name="connsiteY1" fmla="*/ 0 h 10181"/>
              <a:gd name="connsiteX2" fmla="*/ 6380 w 10218"/>
              <a:gd name="connsiteY2" fmla="*/ 0 h 10181"/>
              <a:gd name="connsiteX3" fmla="*/ 10000 w 10218"/>
              <a:gd name="connsiteY3" fmla="*/ 9893 h 10181"/>
              <a:gd name="connsiteX4" fmla="*/ 10000 w 10218"/>
              <a:gd name="connsiteY4" fmla="*/ 9893 h 10181"/>
              <a:gd name="connsiteX5" fmla="*/ 10000 w 10218"/>
              <a:gd name="connsiteY5" fmla="*/ 9940 h 10181"/>
              <a:gd name="connsiteX6" fmla="*/ 10000 w 10218"/>
              <a:gd name="connsiteY6" fmla="*/ 9940 h 10181"/>
              <a:gd name="connsiteX7" fmla="*/ 10000 w 10218"/>
              <a:gd name="connsiteY7" fmla="*/ 9958 h 10181"/>
              <a:gd name="connsiteX8" fmla="*/ 9991 w 10218"/>
              <a:gd name="connsiteY8" fmla="*/ 9972 h 10181"/>
              <a:gd name="connsiteX9" fmla="*/ 9982 w 10218"/>
              <a:gd name="connsiteY9" fmla="*/ 9981 h 10181"/>
              <a:gd name="connsiteX10" fmla="*/ 9959 w 10218"/>
              <a:gd name="connsiteY10" fmla="*/ 9991 h 10181"/>
              <a:gd name="connsiteX11" fmla="*/ 9734 w 10218"/>
              <a:gd name="connsiteY11" fmla="*/ 10000 h 10181"/>
              <a:gd name="connsiteX12" fmla="*/ 7052 w 10218"/>
              <a:gd name="connsiteY12" fmla="*/ 8902 h 10181"/>
              <a:gd name="connsiteX13" fmla="*/ 6805 w 10218"/>
              <a:gd name="connsiteY13" fmla="*/ 8736 h 10181"/>
              <a:gd name="connsiteX14" fmla="*/ 6562 w 10218"/>
              <a:gd name="connsiteY14" fmla="*/ 8564 h 10181"/>
              <a:gd name="connsiteX15" fmla="*/ 6319 w 10218"/>
              <a:gd name="connsiteY15" fmla="*/ 8388 h 10181"/>
              <a:gd name="connsiteX16" fmla="*/ 6085 w 10218"/>
              <a:gd name="connsiteY16" fmla="*/ 8208 h 10181"/>
              <a:gd name="connsiteX17" fmla="*/ 5851 w 10218"/>
              <a:gd name="connsiteY17" fmla="*/ 8022 h 10181"/>
              <a:gd name="connsiteX18" fmla="*/ 5621 w 10218"/>
              <a:gd name="connsiteY18" fmla="*/ 7832 h 10181"/>
              <a:gd name="connsiteX19" fmla="*/ 5392 w 10218"/>
              <a:gd name="connsiteY19" fmla="*/ 7642 h 10181"/>
              <a:gd name="connsiteX20" fmla="*/ 5167 w 10218"/>
              <a:gd name="connsiteY20" fmla="*/ 7443 h 10181"/>
              <a:gd name="connsiteX21" fmla="*/ 5167 w 10218"/>
              <a:gd name="connsiteY21" fmla="*/ 7443 h 10181"/>
              <a:gd name="connsiteX22" fmla="*/ 4905 w 10218"/>
              <a:gd name="connsiteY22" fmla="*/ 7216 h 10181"/>
              <a:gd name="connsiteX23" fmla="*/ 4905 w 10218"/>
              <a:gd name="connsiteY23" fmla="*/ 7216 h 10181"/>
              <a:gd name="connsiteX24" fmla="*/ 4995 w 10218"/>
              <a:gd name="connsiteY24" fmla="*/ 7040 h 10181"/>
              <a:gd name="connsiteX25" fmla="*/ 5077 w 10218"/>
              <a:gd name="connsiteY25" fmla="*/ 6864 h 10181"/>
              <a:gd name="connsiteX26" fmla="*/ 5077 w 10218"/>
              <a:gd name="connsiteY26" fmla="*/ 6864 h 10181"/>
              <a:gd name="connsiteX27" fmla="*/ 5113 w 10218"/>
              <a:gd name="connsiteY27" fmla="*/ 6781 h 10181"/>
              <a:gd name="connsiteX28" fmla="*/ 5144 w 10218"/>
              <a:gd name="connsiteY28" fmla="*/ 6693 h 10181"/>
              <a:gd name="connsiteX29" fmla="*/ 5176 w 10218"/>
              <a:gd name="connsiteY29" fmla="*/ 6605 h 10181"/>
              <a:gd name="connsiteX30" fmla="*/ 5203 w 10218"/>
              <a:gd name="connsiteY30" fmla="*/ 6517 h 10181"/>
              <a:gd name="connsiteX31" fmla="*/ 5225 w 10218"/>
              <a:gd name="connsiteY31" fmla="*/ 6424 h 10181"/>
              <a:gd name="connsiteX32" fmla="*/ 5243 w 10218"/>
              <a:gd name="connsiteY32" fmla="*/ 6336 h 10181"/>
              <a:gd name="connsiteX33" fmla="*/ 5252 w 10218"/>
              <a:gd name="connsiteY33" fmla="*/ 6244 h 10181"/>
              <a:gd name="connsiteX34" fmla="*/ 5261 w 10218"/>
              <a:gd name="connsiteY34" fmla="*/ 6146 h 10181"/>
              <a:gd name="connsiteX35" fmla="*/ 5261 w 10218"/>
              <a:gd name="connsiteY35" fmla="*/ 6146 h 10181"/>
              <a:gd name="connsiteX36" fmla="*/ 5266 w 10218"/>
              <a:gd name="connsiteY36" fmla="*/ 6040 h 10181"/>
              <a:gd name="connsiteX37" fmla="*/ 5257 w 10218"/>
              <a:gd name="connsiteY37" fmla="*/ 5933 h 10181"/>
              <a:gd name="connsiteX38" fmla="*/ 5243 w 10218"/>
              <a:gd name="connsiteY38" fmla="*/ 5831 h 10181"/>
              <a:gd name="connsiteX39" fmla="*/ 5221 w 10218"/>
              <a:gd name="connsiteY39" fmla="*/ 5730 h 10181"/>
              <a:gd name="connsiteX40" fmla="*/ 5189 w 10218"/>
              <a:gd name="connsiteY40" fmla="*/ 5632 h 10181"/>
              <a:gd name="connsiteX41" fmla="*/ 5149 w 10218"/>
              <a:gd name="connsiteY41" fmla="*/ 5535 h 10181"/>
              <a:gd name="connsiteX42" fmla="*/ 5099 w 10218"/>
              <a:gd name="connsiteY42" fmla="*/ 5442 h 10181"/>
              <a:gd name="connsiteX43" fmla="*/ 5045 w 10218"/>
              <a:gd name="connsiteY43" fmla="*/ 5350 h 10181"/>
              <a:gd name="connsiteX44" fmla="*/ 5045 w 10218"/>
              <a:gd name="connsiteY44" fmla="*/ 5350 h 10181"/>
              <a:gd name="connsiteX45" fmla="*/ 4986 w 10218"/>
              <a:gd name="connsiteY45" fmla="*/ 5266 h 10181"/>
              <a:gd name="connsiteX46" fmla="*/ 4923 w 10218"/>
              <a:gd name="connsiteY46" fmla="*/ 5183 h 10181"/>
              <a:gd name="connsiteX47" fmla="*/ 4856 w 10218"/>
              <a:gd name="connsiteY47" fmla="*/ 5109 h 10181"/>
              <a:gd name="connsiteX48" fmla="*/ 4784 w 10218"/>
              <a:gd name="connsiteY48" fmla="*/ 5035 h 10181"/>
              <a:gd name="connsiteX49" fmla="*/ 4707 w 10218"/>
              <a:gd name="connsiteY49" fmla="*/ 4965 h 10181"/>
              <a:gd name="connsiteX50" fmla="*/ 4631 w 10218"/>
              <a:gd name="connsiteY50" fmla="*/ 4900 h 10181"/>
              <a:gd name="connsiteX51" fmla="*/ 4550 w 10218"/>
              <a:gd name="connsiteY51" fmla="*/ 4836 h 10181"/>
              <a:gd name="connsiteX52" fmla="*/ 4469 w 10218"/>
              <a:gd name="connsiteY52" fmla="*/ 4775 h 10181"/>
              <a:gd name="connsiteX53" fmla="*/ 4469 w 10218"/>
              <a:gd name="connsiteY53" fmla="*/ 4775 h 10181"/>
              <a:gd name="connsiteX54" fmla="*/ 4347 w 10218"/>
              <a:gd name="connsiteY54" fmla="*/ 4687 h 10181"/>
              <a:gd name="connsiteX55" fmla="*/ 4226 w 10218"/>
              <a:gd name="connsiteY55" fmla="*/ 4609 h 10181"/>
              <a:gd name="connsiteX56" fmla="*/ 4104 w 10218"/>
              <a:gd name="connsiteY56" fmla="*/ 4530 h 10181"/>
              <a:gd name="connsiteX57" fmla="*/ 3978 w 10218"/>
              <a:gd name="connsiteY57" fmla="*/ 4456 h 10181"/>
              <a:gd name="connsiteX58" fmla="*/ 3852 w 10218"/>
              <a:gd name="connsiteY58" fmla="*/ 4386 h 10181"/>
              <a:gd name="connsiteX59" fmla="*/ 3722 w 10218"/>
              <a:gd name="connsiteY59" fmla="*/ 4317 h 10181"/>
              <a:gd name="connsiteX60" fmla="*/ 3591 w 10218"/>
              <a:gd name="connsiteY60" fmla="*/ 4252 h 10181"/>
              <a:gd name="connsiteX61" fmla="*/ 3461 w 10218"/>
              <a:gd name="connsiteY61" fmla="*/ 4187 h 10181"/>
              <a:gd name="connsiteX62" fmla="*/ 3461 w 10218"/>
              <a:gd name="connsiteY62" fmla="*/ 4187 h 10181"/>
              <a:gd name="connsiteX63" fmla="*/ 3029 w 10218"/>
              <a:gd name="connsiteY63" fmla="*/ 3993 h 10181"/>
              <a:gd name="connsiteX64" fmla="*/ 2601 w 10218"/>
              <a:gd name="connsiteY64" fmla="*/ 3798 h 10181"/>
              <a:gd name="connsiteX65" fmla="*/ 1742 w 10218"/>
              <a:gd name="connsiteY65" fmla="*/ 3414 h 10181"/>
              <a:gd name="connsiteX66" fmla="*/ 1742 w 10218"/>
              <a:gd name="connsiteY66" fmla="*/ 3414 h 10181"/>
              <a:gd name="connsiteX67" fmla="*/ 1598 w 10218"/>
              <a:gd name="connsiteY67" fmla="*/ 3349 h 10181"/>
              <a:gd name="connsiteX68" fmla="*/ 1454 w 10218"/>
              <a:gd name="connsiteY68" fmla="*/ 3279 h 10181"/>
              <a:gd name="connsiteX69" fmla="*/ 1314 w 10218"/>
              <a:gd name="connsiteY69" fmla="*/ 3205 h 10181"/>
              <a:gd name="connsiteX70" fmla="*/ 1179 w 10218"/>
              <a:gd name="connsiteY70" fmla="*/ 3126 h 10181"/>
              <a:gd name="connsiteX71" fmla="*/ 1049 w 10218"/>
              <a:gd name="connsiteY71" fmla="*/ 3038 h 10181"/>
              <a:gd name="connsiteX72" fmla="*/ 923 w 10218"/>
              <a:gd name="connsiteY72" fmla="*/ 2946 h 10181"/>
              <a:gd name="connsiteX73" fmla="*/ 797 w 10218"/>
              <a:gd name="connsiteY73" fmla="*/ 2849 h 10181"/>
              <a:gd name="connsiteX74" fmla="*/ 680 w 10218"/>
              <a:gd name="connsiteY74" fmla="*/ 2742 h 10181"/>
              <a:gd name="connsiteX75" fmla="*/ 680 w 10218"/>
              <a:gd name="connsiteY75" fmla="*/ 2742 h 10181"/>
              <a:gd name="connsiteX76" fmla="*/ 590 w 10218"/>
              <a:gd name="connsiteY76" fmla="*/ 2649 h 10181"/>
              <a:gd name="connsiteX77" fmla="*/ 504 w 10218"/>
              <a:gd name="connsiteY77" fmla="*/ 2557 h 10181"/>
              <a:gd name="connsiteX78" fmla="*/ 423 w 10218"/>
              <a:gd name="connsiteY78" fmla="*/ 2459 h 10181"/>
              <a:gd name="connsiteX79" fmla="*/ 356 w 10218"/>
              <a:gd name="connsiteY79" fmla="*/ 2362 h 10181"/>
              <a:gd name="connsiteX80" fmla="*/ 288 w 10218"/>
              <a:gd name="connsiteY80" fmla="*/ 2260 h 10181"/>
              <a:gd name="connsiteX81" fmla="*/ 230 w 10218"/>
              <a:gd name="connsiteY81" fmla="*/ 2154 h 10181"/>
              <a:gd name="connsiteX82" fmla="*/ 180 w 10218"/>
              <a:gd name="connsiteY82" fmla="*/ 2047 h 10181"/>
              <a:gd name="connsiteX83" fmla="*/ 131 w 10218"/>
              <a:gd name="connsiteY83" fmla="*/ 1941 h 10181"/>
              <a:gd name="connsiteX84" fmla="*/ 95 w 10218"/>
              <a:gd name="connsiteY84" fmla="*/ 1830 h 10181"/>
              <a:gd name="connsiteX85" fmla="*/ 63 w 10218"/>
              <a:gd name="connsiteY85" fmla="*/ 1714 h 10181"/>
              <a:gd name="connsiteX86" fmla="*/ 36 w 10218"/>
              <a:gd name="connsiteY86" fmla="*/ 1593 h 10181"/>
              <a:gd name="connsiteX87" fmla="*/ 18 w 10218"/>
              <a:gd name="connsiteY87" fmla="*/ 1473 h 10181"/>
              <a:gd name="connsiteX88" fmla="*/ 5 w 10218"/>
              <a:gd name="connsiteY88" fmla="*/ 1352 h 10181"/>
              <a:gd name="connsiteX89" fmla="*/ 0 w 10218"/>
              <a:gd name="connsiteY89" fmla="*/ 1227 h 10181"/>
              <a:gd name="connsiteX90" fmla="*/ 0 w 10218"/>
              <a:gd name="connsiteY90" fmla="*/ 1098 h 10181"/>
              <a:gd name="connsiteX91" fmla="*/ 9 w 10218"/>
              <a:gd name="connsiteY91" fmla="*/ 968 h 10181"/>
              <a:gd name="connsiteX92" fmla="*/ 9 w 10218"/>
              <a:gd name="connsiteY92" fmla="*/ 968 h 10181"/>
              <a:gd name="connsiteX93" fmla="*/ 23 w 10218"/>
              <a:gd name="connsiteY93" fmla="*/ 848 h 10181"/>
              <a:gd name="connsiteX94" fmla="*/ 41 w 10218"/>
              <a:gd name="connsiteY94" fmla="*/ 727 h 10181"/>
              <a:gd name="connsiteX95" fmla="*/ 68 w 10218"/>
              <a:gd name="connsiteY95" fmla="*/ 607 h 10181"/>
              <a:gd name="connsiteX96" fmla="*/ 95 w 10218"/>
              <a:gd name="connsiteY96" fmla="*/ 491 h 10181"/>
              <a:gd name="connsiteX97" fmla="*/ 131 w 10218"/>
              <a:gd name="connsiteY97" fmla="*/ 375 h 10181"/>
              <a:gd name="connsiteX98" fmla="*/ 171 w 10218"/>
              <a:gd name="connsiteY98" fmla="*/ 259 h 10181"/>
              <a:gd name="connsiteX99" fmla="*/ 212 w 10218"/>
              <a:gd name="connsiteY99" fmla="*/ 148 h 10181"/>
              <a:gd name="connsiteX100" fmla="*/ 266 w 10218"/>
              <a:gd name="connsiteY100" fmla="*/ 37 h 10181"/>
              <a:gd name="connsiteX101" fmla="*/ 266 w 10218"/>
              <a:gd name="connsiteY101" fmla="*/ 37 h 10181"/>
              <a:gd name="connsiteX102" fmla="*/ 275 w 10218"/>
              <a:gd name="connsiteY102" fmla="*/ 0 h 10181"/>
              <a:gd name="connsiteX103" fmla="*/ 275 w 10218"/>
              <a:gd name="connsiteY103" fmla="*/ 0 h 10181"/>
              <a:gd name="connsiteX0" fmla="*/ 275 w 10222"/>
              <a:gd name="connsiteY0" fmla="*/ 0 h 10180"/>
              <a:gd name="connsiteX1" fmla="*/ 275 w 10222"/>
              <a:gd name="connsiteY1" fmla="*/ 0 h 10180"/>
              <a:gd name="connsiteX2" fmla="*/ 6380 w 10222"/>
              <a:gd name="connsiteY2" fmla="*/ 0 h 10180"/>
              <a:gd name="connsiteX3" fmla="*/ 10000 w 10222"/>
              <a:gd name="connsiteY3" fmla="*/ 9893 h 10180"/>
              <a:gd name="connsiteX4" fmla="*/ 10000 w 10222"/>
              <a:gd name="connsiteY4" fmla="*/ 9893 h 10180"/>
              <a:gd name="connsiteX5" fmla="*/ 10000 w 10222"/>
              <a:gd name="connsiteY5" fmla="*/ 9940 h 10180"/>
              <a:gd name="connsiteX6" fmla="*/ 10000 w 10222"/>
              <a:gd name="connsiteY6" fmla="*/ 9940 h 10180"/>
              <a:gd name="connsiteX7" fmla="*/ 10000 w 10222"/>
              <a:gd name="connsiteY7" fmla="*/ 9958 h 10180"/>
              <a:gd name="connsiteX8" fmla="*/ 9991 w 10222"/>
              <a:gd name="connsiteY8" fmla="*/ 9972 h 10180"/>
              <a:gd name="connsiteX9" fmla="*/ 9982 w 10222"/>
              <a:gd name="connsiteY9" fmla="*/ 9981 h 10180"/>
              <a:gd name="connsiteX10" fmla="*/ 9734 w 10222"/>
              <a:gd name="connsiteY10" fmla="*/ 10000 h 10180"/>
              <a:gd name="connsiteX11" fmla="*/ 7052 w 10222"/>
              <a:gd name="connsiteY11" fmla="*/ 8902 h 10180"/>
              <a:gd name="connsiteX12" fmla="*/ 6805 w 10222"/>
              <a:gd name="connsiteY12" fmla="*/ 8736 h 10180"/>
              <a:gd name="connsiteX13" fmla="*/ 6562 w 10222"/>
              <a:gd name="connsiteY13" fmla="*/ 8564 h 10180"/>
              <a:gd name="connsiteX14" fmla="*/ 6319 w 10222"/>
              <a:gd name="connsiteY14" fmla="*/ 8388 h 10180"/>
              <a:gd name="connsiteX15" fmla="*/ 6085 w 10222"/>
              <a:gd name="connsiteY15" fmla="*/ 8208 h 10180"/>
              <a:gd name="connsiteX16" fmla="*/ 5851 w 10222"/>
              <a:gd name="connsiteY16" fmla="*/ 8022 h 10180"/>
              <a:gd name="connsiteX17" fmla="*/ 5621 w 10222"/>
              <a:gd name="connsiteY17" fmla="*/ 7832 h 10180"/>
              <a:gd name="connsiteX18" fmla="*/ 5392 w 10222"/>
              <a:gd name="connsiteY18" fmla="*/ 7642 h 10180"/>
              <a:gd name="connsiteX19" fmla="*/ 5167 w 10222"/>
              <a:gd name="connsiteY19" fmla="*/ 7443 h 10180"/>
              <a:gd name="connsiteX20" fmla="*/ 5167 w 10222"/>
              <a:gd name="connsiteY20" fmla="*/ 7443 h 10180"/>
              <a:gd name="connsiteX21" fmla="*/ 4905 w 10222"/>
              <a:gd name="connsiteY21" fmla="*/ 7216 h 10180"/>
              <a:gd name="connsiteX22" fmla="*/ 4905 w 10222"/>
              <a:gd name="connsiteY22" fmla="*/ 7216 h 10180"/>
              <a:gd name="connsiteX23" fmla="*/ 4995 w 10222"/>
              <a:gd name="connsiteY23" fmla="*/ 7040 h 10180"/>
              <a:gd name="connsiteX24" fmla="*/ 5077 w 10222"/>
              <a:gd name="connsiteY24" fmla="*/ 6864 h 10180"/>
              <a:gd name="connsiteX25" fmla="*/ 5077 w 10222"/>
              <a:gd name="connsiteY25" fmla="*/ 6864 h 10180"/>
              <a:gd name="connsiteX26" fmla="*/ 5113 w 10222"/>
              <a:gd name="connsiteY26" fmla="*/ 6781 h 10180"/>
              <a:gd name="connsiteX27" fmla="*/ 5144 w 10222"/>
              <a:gd name="connsiteY27" fmla="*/ 6693 h 10180"/>
              <a:gd name="connsiteX28" fmla="*/ 5176 w 10222"/>
              <a:gd name="connsiteY28" fmla="*/ 6605 h 10180"/>
              <a:gd name="connsiteX29" fmla="*/ 5203 w 10222"/>
              <a:gd name="connsiteY29" fmla="*/ 6517 h 10180"/>
              <a:gd name="connsiteX30" fmla="*/ 5225 w 10222"/>
              <a:gd name="connsiteY30" fmla="*/ 6424 h 10180"/>
              <a:gd name="connsiteX31" fmla="*/ 5243 w 10222"/>
              <a:gd name="connsiteY31" fmla="*/ 6336 h 10180"/>
              <a:gd name="connsiteX32" fmla="*/ 5252 w 10222"/>
              <a:gd name="connsiteY32" fmla="*/ 6244 h 10180"/>
              <a:gd name="connsiteX33" fmla="*/ 5261 w 10222"/>
              <a:gd name="connsiteY33" fmla="*/ 6146 h 10180"/>
              <a:gd name="connsiteX34" fmla="*/ 5261 w 10222"/>
              <a:gd name="connsiteY34" fmla="*/ 6146 h 10180"/>
              <a:gd name="connsiteX35" fmla="*/ 5266 w 10222"/>
              <a:gd name="connsiteY35" fmla="*/ 6040 h 10180"/>
              <a:gd name="connsiteX36" fmla="*/ 5257 w 10222"/>
              <a:gd name="connsiteY36" fmla="*/ 5933 h 10180"/>
              <a:gd name="connsiteX37" fmla="*/ 5243 w 10222"/>
              <a:gd name="connsiteY37" fmla="*/ 5831 h 10180"/>
              <a:gd name="connsiteX38" fmla="*/ 5221 w 10222"/>
              <a:gd name="connsiteY38" fmla="*/ 5730 h 10180"/>
              <a:gd name="connsiteX39" fmla="*/ 5189 w 10222"/>
              <a:gd name="connsiteY39" fmla="*/ 5632 h 10180"/>
              <a:gd name="connsiteX40" fmla="*/ 5149 w 10222"/>
              <a:gd name="connsiteY40" fmla="*/ 5535 h 10180"/>
              <a:gd name="connsiteX41" fmla="*/ 5099 w 10222"/>
              <a:gd name="connsiteY41" fmla="*/ 5442 h 10180"/>
              <a:gd name="connsiteX42" fmla="*/ 5045 w 10222"/>
              <a:gd name="connsiteY42" fmla="*/ 5350 h 10180"/>
              <a:gd name="connsiteX43" fmla="*/ 5045 w 10222"/>
              <a:gd name="connsiteY43" fmla="*/ 5350 h 10180"/>
              <a:gd name="connsiteX44" fmla="*/ 4986 w 10222"/>
              <a:gd name="connsiteY44" fmla="*/ 5266 h 10180"/>
              <a:gd name="connsiteX45" fmla="*/ 4923 w 10222"/>
              <a:gd name="connsiteY45" fmla="*/ 5183 h 10180"/>
              <a:gd name="connsiteX46" fmla="*/ 4856 w 10222"/>
              <a:gd name="connsiteY46" fmla="*/ 5109 h 10180"/>
              <a:gd name="connsiteX47" fmla="*/ 4784 w 10222"/>
              <a:gd name="connsiteY47" fmla="*/ 5035 h 10180"/>
              <a:gd name="connsiteX48" fmla="*/ 4707 w 10222"/>
              <a:gd name="connsiteY48" fmla="*/ 4965 h 10180"/>
              <a:gd name="connsiteX49" fmla="*/ 4631 w 10222"/>
              <a:gd name="connsiteY49" fmla="*/ 4900 h 10180"/>
              <a:gd name="connsiteX50" fmla="*/ 4550 w 10222"/>
              <a:gd name="connsiteY50" fmla="*/ 4836 h 10180"/>
              <a:gd name="connsiteX51" fmla="*/ 4469 w 10222"/>
              <a:gd name="connsiteY51" fmla="*/ 4775 h 10180"/>
              <a:gd name="connsiteX52" fmla="*/ 4469 w 10222"/>
              <a:gd name="connsiteY52" fmla="*/ 4775 h 10180"/>
              <a:gd name="connsiteX53" fmla="*/ 4347 w 10222"/>
              <a:gd name="connsiteY53" fmla="*/ 4687 h 10180"/>
              <a:gd name="connsiteX54" fmla="*/ 4226 w 10222"/>
              <a:gd name="connsiteY54" fmla="*/ 4609 h 10180"/>
              <a:gd name="connsiteX55" fmla="*/ 4104 w 10222"/>
              <a:gd name="connsiteY55" fmla="*/ 4530 h 10180"/>
              <a:gd name="connsiteX56" fmla="*/ 3978 w 10222"/>
              <a:gd name="connsiteY56" fmla="*/ 4456 h 10180"/>
              <a:gd name="connsiteX57" fmla="*/ 3852 w 10222"/>
              <a:gd name="connsiteY57" fmla="*/ 4386 h 10180"/>
              <a:gd name="connsiteX58" fmla="*/ 3722 w 10222"/>
              <a:gd name="connsiteY58" fmla="*/ 4317 h 10180"/>
              <a:gd name="connsiteX59" fmla="*/ 3591 w 10222"/>
              <a:gd name="connsiteY59" fmla="*/ 4252 h 10180"/>
              <a:gd name="connsiteX60" fmla="*/ 3461 w 10222"/>
              <a:gd name="connsiteY60" fmla="*/ 4187 h 10180"/>
              <a:gd name="connsiteX61" fmla="*/ 3461 w 10222"/>
              <a:gd name="connsiteY61" fmla="*/ 4187 h 10180"/>
              <a:gd name="connsiteX62" fmla="*/ 3029 w 10222"/>
              <a:gd name="connsiteY62" fmla="*/ 3993 h 10180"/>
              <a:gd name="connsiteX63" fmla="*/ 2601 w 10222"/>
              <a:gd name="connsiteY63" fmla="*/ 3798 h 10180"/>
              <a:gd name="connsiteX64" fmla="*/ 1742 w 10222"/>
              <a:gd name="connsiteY64" fmla="*/ 3414 h 10180"/>
              <a:gd name="connsiteX65" fmla="*/ 1742 w 10222"/>
              <a:gd name="connsiteY65" fmla="*/ 3414 h 10180"/>
              <a:gd name="connsiteX66" fmla="*/ 1598 w 10222"/>
              <a:gd name="connsiteY66" fmla="*/ 3349 h 10180"/>
              <a:gd name="connsiteX67" fmla="*/ 1454 w 10222"/>
              <a:gd name="connsiteY67" fmla="*/ 3279 h 10180"/>
              <a:gd name="connsiteX68" fmla="*/ 1314 w 10222"/>
              <a:gd name="connsiteY68" fmla="*/ 3205 h 10180"/>
              <a:gd name="connsiteX69" fmla="*/ 1179 w 10222"/>
              <a:gd name="connsiteY69" fmla="*/ 3126 h 10180"/>
              <a:gd name="connsiteX70" fmla="*/ 1049 w 10222"/>
              <a:gd name="connsiteY70" fmla="*/ 3038 h 10180"/>
              <a:gd name="connsiteX71" fmla="*/ 923 w 10222"/>
              <a:gd name="connsiteY71" fmla="*/ 2946 h 10180"/>
              <a:gd name="connsiteX72" fmla="*/ 797 w 10222"/>
              <a:gd name="connsiteY72" fmla="*/ 2849 h 10180"/>
              <a:gd name="connsiteX73" fmla="*/ 680 w 10222"/>
              <a:gd name="connsiteY73" fmla="*/ 2742 h 10180"/>
              <a:gd name="connsiteX74" fmla="*/ 680 w 10222"/>
              <a:gd name="connsiteY74" fmla="*/ 2742 h 10180"/>
              <a:gd name="connsiteX75" fmla="*/ 590 w 10222"/>
              <a:gd name="connsiteY75" fmla="*/ 2649 h 10180"/>
              <a:gd name="connsiteX76" fmla="*/ 504 w 10222"/>
              <a:gd name="connsiteY76" fmla="*/ 2557 h 10180"/>
              <a:gd name="connsiteX77" fmla="*/ 423 w 10222"/>
              <a:gd name="connsiteY77" fmla="*/ 2459 h 10180"/>
              <a:gd name="connsiteX78" fmla="*/ 356 w 10222"/>
              <a:gd name="connsiteY78" fmla="*/ 2362 h 10180"/>
              <a:gd name="connsiteX79" fmla="*/ 288 w 10222"/>
              <a:gd name="connsiteY79" fmla="*/ 2260 h 10180"/>
              <a:gd name="connsiteX80" fmla="*/ 230 w 10222"/>
              <a:gd name="connsiteY80" fmla="*/ 2154 h 10180"/>
              <a:gd name="connsiteX81" fmla="*/ 180 w 10222"/>
              <a:gd name="connsiteY81" fmla="*/ 2047 h 10180"/>
              <a:gd name="connsiteX82" fmla="*/ 131 w 10222"/>
              <a:gd name="connsiteY82" fmla="*/ 1941 h 10180"/>
              <a:gd name="connsiteX83" fmla="*/ 95 w 10222"/>
              <a:gd name="connsiteY83" fmla="*/ 1830 h 10180"/>
              <a:gd name="connsiteX84" fmla="*/ 63 w 10222"/>
              <a:gd name="connsiteY84" fmla="*/ 1714 h 10180"/>
              <a:gd name="connsiteX85" fmla="*/ 36 w 10222"/>
              <a:gd name="connsiteY85" fmla="*/ 1593 h 10180"/>
              <a:gd name="connsiteX86" fmla="*/ 18 w 10222"/>
              <a:gd name="connsiteY86" fmla="*/ 1473 h 10180"/>
              <a:gd name="connsiteX87" fmla="*/ 5 w 10222"/>
              <a:gd name="connsiteY87" fmla="*/ 1352 h 10180"/>
              <a:gd name="connsiteX88" fmla="*/ 0 w 10222"/>
              <a:gd name="connsiteY88" fmla="*/ 1227 h 10180"/>
              <a:gd name="connsiteX89" fmla="*/ 0 w 10222"/>
              <a:gd name="connsiteY89" fmla="*/ 1098 h 10180"/>
              <a:gd name="connsiteX90" fmla="*/ 9 w 10222"/>
              <a:gd name="connsiteY90" fmla="*/ 968 h 10180"/>
              <a:gd name="connsiteX91" fmla="*/ 9 w 10222"/>
              <a:gd name="connsiteY91" fmla="*/ 968 h 10180"/>
              <a:gd name="connsiteX92" fmla="*/ 23 w 10222"/>
              <a:gd name="connsiteY92" fmla="*/ 848 h 10180"/>
              <a:gd name="connsiteX93" fmla="*/ 41 w 10222"/>
              <a:gd name="connsiteY93" fmla="*/ 727 h 10180"/>
              <a:gd name="connsiteX94" fmla="*/ 68 w 10222"/>
              <a:gd name="connsiteY94" fmla="*/ 607 h 10180"/>
              <a:gd name="connsiteX95" fmla="*/ 95 w 10222"/>
              <a:gd name="connsiteY95" fmla="*/ 491 h 10180"/>
              <a:gd name="connsiteX96" fmla="*/ 131 w 10222"/>
              <a:gd name="connsiteY96" fmla="*/ 375 h 10180"/>
              <a:gd name="connsiteX97" fmla="*/ 171 w 10222"/>
              <a:gd name="connsiteY97" fmla="*/ 259 h 10180"/>
              <a:gd name="connsiteX98" fmla="*/ 212 w 10222"/>
              <a:gd name="connsiteY98" fmla="*/ 148 h 10180"/>
              <a:gd name="connsiteX99" fmla="*/ 266 w 10222"/>
              <a:gd name="connsiteY99" fmla="*/ 37 h 10180"/>
              <a:gd name="connsiteX100" fmla="*/ 266 w 10222"/>
              <a:gd name="connsiteY100" fmla="*/ 37 h 10180"/>
              <a:gd name="connsiteX101" fmla="*/ 275 w 10222"/>
              <a:gd name="connsiteY101" fmla="*/ 0 h 10180"/>
              <a:gd name="connsiteX102" fmla="*/ 275 w 10222"/>
              <a:gd name="connsiteY102" fmla="*/ 0 h 10180"/>
              <a:gd name="connsiteX0" fmla="*/ 275 w 10000"/>
              <a:gd name="connsiteY0" fmla="*/ 0 h 10000"/>
              <a:gd name="connsiteX1" fmla="*/ 275 w 10000"/>
              <a:gd name="connsiteY1" fmla="*/ 0 h 10000"/>
              <a:gd name="connsiteX2" fmla="*/ 6380 w 10000"/>
              <a:gd name="connsiteY2" fmla="*/ 0 h 10000"/>
              <a:gd name="connsiteX3" fmla="*/ 10000 w 10000"/>
              <a:gd name="connsiteY3" fmla="*/ 9893 h 10000"/>
              <a:gd name="connsiteX4" fmla="*/ 10000 w 10000"/>
              <a:gd name="connsiteY4" fmla="*/ 9893 h 10000"/>
              <a:gd name="connsiteX5" fmla="*/ 10000 w 10000"/>
              <a:gd name="connsiteY5" fmla="*/ 9940 h 10000"/>
              <a:gd name="connsiteX6" fmla="*/ 10000 w 10000"/>
              <a:gd name="connsiteY6" fmla="*/ 9940 h 10000"/>
              <a:gd name="connsiteX7" fmla="*/ 10000 w 10000"/>
              <a:gd name="connsiteY7" fmla="*/ 9958 h 10000"/>
              <a:gd name="connsiteX8" fmla="*/ 9991 w 10000"/>
              <a:gd name="connsiteY8" fmla="*/ 9972 h 10000"/>
              <a:gd name="connsiteX9" fmla="*/ 9734 w 10000"/>
              <a:gd name="connsiteY9" fmla="*/ 10000 h 10000"/>
              <a:gd name="connsiteX10" fmla="*/ 7052 w 10000"/>
              <a:gd name="connsiteY10" fmla="*/ 8902 h 10000"/>
              <a:gd name="connsiteX11" fmla="*/ 6805 w 10000"/>
              <a:gd name="connsiteY11" fmla="*/ 8736 h 10000"/>
              <a:gd name="connsiteX12" fmla="*/ 6562 w 10000"/>
              <a:gd name="connsiteY12" fmla="*/ 8564 h 10000"/>
              <a:gd name="connsiteX13" fmla="*/ 6319 w 10000"/>
              <a:gd name="connsiteY13" fmla="*/ 8388 h 10000"/>
              <a:gd name="connsiteX14" fmla="*/ 6085 w 10000"/>
              <a:gd name="connsiteY14" fmla="*/ 8208 h 10000"/>
              <a:gd name="connsiteX15" fmla="*/ 5851 w 10000"/>
              <a:gd name="connsiteY15" fmla="*/ 8022 h 10000"/>
              <a:gd name="connsiteX16" fmla="*/ 5621 w 10000"/>
              <a:gd name="connsiteY16" fmla="*/ 7832 h 10000"/>
              <a:gd name="connsiteX17" fmla="*/ 5392 w 10000"/>
              <a:gd name="connsiteY17" fmla="*/ 7642 h 10000"/>
              <a:gd name="connsiteX18" fmla="*/ 5167 w 10000"/>
              <a:gd name="connsiteY18" fmla="*/ 7443 h 10000"/>
              <a:gd name="connsiteX19" fmla="*/ 5167 w 10000"/>
              <a:gd name="connsiteY19" fmla="*/ 7443 h 10000"/>
              <a:gd name="connsiteX20" fmla="*/ 4905 w 10000"/>
              <a:gd name="connsiteY20" fmla="*/ 7216 h 10000"/>
              <a:gd name="connsiteX21" fmla="*/ 4905 w 10000"/>
              <a:gd name="connsiteY21" fmla="*/ 7216 h 10000"/>
              <a:gd name="connsiteX22" fmla="*/ 4995 w 10000"/>
              <a:gd name="connsiteY22" fmla="*/ 7040 h 10000"/>
              <a:gd name="connsiteX23" fmla="*/ 5077 w 10000"/>
              <a:gd name="connsiteY23" fmla="*/ 6864 h 10000"/>
              <a:gd name="connsiteX24" fmla="*/ 5077 w 10000"/>
              <a:gd name="connsiteY24" fmla="*/ 6864 h 10000"/>
              <a:gd name="connsiteX25" fmla="*/ 5113 w 10000"/>
              <a:gd name="connsiteY25" fmla="*/ 6781 h 10000"/>
              <a:gd name="connsiteX26" fmla="*/ 5144 w 10000"/>
              <a:gd name="connsiteY26" fmla="*/ 6693 h 10000"/>
              <a:gd name="connsiteX27" fmla="*/ 5176 w 10000"/>
              <a:gd name="connsiteY27" fmla="*/ 6605 h 10000"/>
              <a:gd name="connsiteX28" fmla="*/ 5203 w 10000"/>
              <a:gd name="connsiteY28" fmla="*/ 6517 h 10000"/>
              <a:gd name="connsiteX29" fmla="*/ 5225 w 10000"/>
              <a:gd name="connsiteY29" fmla="*/ 6424 h 10000"/>
              <a:gd name="connsiteX30" fmla="*/ 5243 w 10000"/>
              <a:gd name="connsiteY30" fmla="*/ 6336 h 10000"/>
              <a:gd name="connsiteX31" fmla="*/ 5252 w 10000"/>
              <a:gd name="connsiteY31" fmla="*/ 6244 h 10000"/>
              <a:gd name="connsiteX32" fmla="*/ 5261 w 10000"/>
              <a:gd name="connsiteY32" fmla="*/ 6146 h 10000"/>
              <a:gd name="connsiteX33" fmla="*/ 5261 w 10000"/>
              <a:gd name="connsiteY33" fmla="*/ 6146 h 10000"/>
              <a:gd name="connsiteX34" fmla="*/ 5266 w 10000"/>
              <a:gd name="connsiteY34" fmla="*/ 6040 h 10000"/>
              <a:gd name="connsiteX35" fmla="*/ 5257 w 10000"/>
              <a:gd name="connsiteY35" fmla="*/ 5933 h 10000"/>
              <a:gd name="connsiteX36" fmla="*/ 5243 w 10000"/>
              <a:gd name="connsiteY36" fmla="*/ 5831 h 10000"/>
              <a:gd name="connsiteX37" fmla="*/ 5221 w 10000"/>
              <a:gd name="connsiteY37" fmla="*/ 5730 h 10000"/>
              <a:gd name="connsiteX38" fmla="*/ 5189 w 10000"/>
              <a:gd name="connsiteY38" fmla="*/ 5632 h 10000"/>
              <a:gd name="connsiteX39" fmla="*/ 5149 w 10000"/>
              <a:gd name="connsiteY39" fmla="*/ 5535 h 10000"/>
              <a:gd name="connsiteX40" fmla="*/ 5099 w 10000"/>
              <a:gd name="connsiteY40" fmla="*/ 5442 h 10000"/>
              <a:gd name="connsiteX41" fmla="*/ 5045 w 10000"/>
              <a:gd name="connsiteY41" fmla="*/ 5350 h 10000"/>
              <a:gd name="connsiteX42" fmla="*/ 5045 w 10000"/>
              <a:gd name="connsiteY42" fmla="*/ 5350 h 10000"/>
              <a:gd name="connsiteX43" fmla="*/ 4986 w 10000"/>
              <a:gd name="connsiteY43" fmla="*/ 5266 h 10000"/>
              <a:gd name="connsiteX44" fmla="*/ 4923 w 10000"/>
              <a:gd name="connsiteY44" fmla="*/ 5183 h 10000"/>
              <a:gd name="connsiteX45" fmla="*/ 4856 w 10000"/>
              <a:gd name="connsiteY45" fmla="*/ 5109 h 10000"/>
              <a:gd name="connsiteX46" fmla="*/ 4784 w 10000"/>
              <a:gd name="connsiteY46" fmla="*/ 5035 h 10000"/>
              <a:gd name="connsiteX47" fmla="*/ 4707 w 10000"/>
              <a:gd name="connsiteY47" fmla="*/ 4965 h 10000"/>
              <a:gd name="connsiteX48" fmla="*/ 4631 w 10000"/>
              <a:gd name="connsiteY48" fmla="*/ 4900 h 10000"/>
              <a:gd name="connsiteX49" fmla="*/ 4550 w 10000"/>
              <a:gd name="connsiteY49" fmla="*/ 4836 h 10000"/>
              <a:gd name="connsiteX50" fmla="*/ 4469 w 10000"/>
              <a:gd name="connsiteY50" fmla="*/ 4775 h 10000"/>
              <a:gd name="connsiteX51" fmla="*/ 4469 w 10000"/>
              <a:gd name="connsiteY51" fmla="*/ 4775 h 10000"/>
              <a:gd name="connsiteX52" fmla="*/ 4347 w 10000"/>
              <a:gd name="connsiteY52" fmla="*/ 4687 h 10000"/>
              <a:gd name="connsiteX53" fmla="*/ 4226 w 10000"/>
              <a:gd name="connsiteY53" fmla="*/ 4609 h 10000"/>
              <a:gd name="connsiteX54" fmla="*/ 4104 w 10000"/>
              <a:gd name="connsiteY54" fmla="*/ 4530 h 10000"/>
              <a:gd name="connsiteX55" fmla="*/ 3978 w 10000"/>
              <a:gd name="connsiteY55" fmla="*/ 4456 h 10000"/>
              <a:gd name="connsiteX56" fmla="*/ 3852 w 10000"/>
              <a:gd name="connsiteY56" fmla="*/ 4386 h 10000"/>
              <a:gd name="connsiteX57" fmla="*/ 3722 w 10000"/>
              <a:gd name="connsiteY57" fmla="*/ 4317 h 10000"/>
              <a:gd name="connsiteX58" fmla="*/ 3591 w 10000"/>
              <a:gd name="connsiteY58" fmla="*/ 4252 h 10000"/>
              <a:gd name="connsiteX59" fmla="*/ 3461 w 10000"/>
              <a:gd name="connsiteY59" fmla="*/ 4187 h 10000"/>
              <a:gd name="connsiteX60" fmla="*/ 3461 w 10000"/>
              <a:gd name="connsiteY60" fmla="*/ 4187 h 10000"/>
              <a:gd name="connsiteX61" fmla="*/ 3029 w 10000"/>
              <a:gd name="connsiteY61" fmla="*/ 3993 h 10000"/>
              <a:gd name="connsiteX62" fmla="*/ 2601 w 10000"/>
              <a:gd name="connsiteY62" fmla="*/ 3798 h 10000"/>
              <a:gd name="connsiteX63" fmla="*/ 1742 w 10000"/>
              <a:gd name="connsiteY63" fmla="*/ 3414 h 10000"/>
              <a:gd name="connsiteX64" fmla="*/ 1742 w 10000"/>
              <a:gd name="connsiteY64" fmla="*/ 3414 h 10000"/>
              <a:gd name="connsiteX65" fmla="*/ 1598 w 10000"/>
              <a:gd name="connsiteY65" fmla="*/ 3349 h 10000"/>
              <a:gd name="connsiteX66" fmla="*/ 1454 w 10000"/>
              <a:gd name="connsiteY66" fmla="*/ 3279 h 10000"/>
              <a:gd name="connsiteX67" fmla="*/ 1314 w 10000"/>
              <a:gd name="connsiteY67" fmla="*/ 3205 h 10000"/>
              <a:gd name="connsiteX68" fmla="*/ 1179 w 10000"/>
              <a:gd name="connsiteY68" fmla="*/ 3126 h 10000"/>
              <a:gd name="connsiteX69" fmla="*/ 1049 w 10000"/>
              <a:gd name="connsiteY69" fmla="*/ 3038 h 10000"/>
              <a:gd name="connsiteX70" fmla="*/ 923 w 10000"/>
              <a:gd name="connsiteY70" fmla="*/ 2946 h 10000"/>
              <a:gd name="connsiteX71" fmla="*/ 797 w 10000"/>
              <a:gd name="connsiteY71" fmla="*/ 2849 h 10000"/>
              <a:gd name="connsiteX72" fmla="*/ 680 w 10000"/>
              <a:gd name="connsiteY72" fmla="*/ 2742 h 10000"/>
              <a:gd name="connsiteX73" fmla="*/ 680 w 10000"/>
              <a:gd name="connsiteY73" fmla="*/ 2742 h 10000"/>
              <a:gd name="connsiteX74" fmla="*/ 590 w 10000"/>
              <a:gd name="connsiteY74" fmla="*/ 2649 h 10000"/>
              <a:gd name="connsiteX75" fmla="*/ 504 w 10000"/>
              <a:gd name="connsiteY75" fmla="*/ 2557 h 10000"/>
              <a:gd name="connsiteX76" fmla="*/ 423 w 10000"/>
              <a:gd name="connsiteY76" fmla="*/ 2459 h 10000"/>
              <a:gd name="connsiteX77" fmla="*/ 356 w 10000"/>
              <a:gd name="connsiteY77" fmla="*/ 2362 h 10000"/>
              <a:gd name="connsiteX78" fmla="*/ 288 w 10000"/>
              <a:gd name="connsiteY78" fmla="*/ 2260 h 10000"/>
              <a:gd name="connsiteX79" fmla="*/ 230 w 10000"/>
              <a:gd name="connsiteY79" fmla="*/ 2154 h 10000"/>
              <a:gd name="connsiteX80" fmla="*/ 180 w 10000"/>
              <a:gd name="connsiteY80" fmla="*/ 2047 h 10000"/>
              <a:gd name="connsiteX81" fmla="*/ 131 w 10000"/>
              <a:gd name="connsiteY81" fmla="*/ 1941 h 10000"/>
              <a:gd name="connsiteX82" fmla="*/ 95 w 10000"/>
              <a:gd name="connsiteY82" fmla="*/ 1830 h 10000"/>
              <a:gd name="connsiteX83" fmla="*/ 63 w 10000"/>
              <a:gd name="connsiteY83" fmla="*/ 1714 h 10000"/>
              <a:gd name="connsiteX84" fmla="*/ 36 w 10000"/>
              <a:gd name="connsiteY84" fmla="*/ 1593 h 10000"/>
              <a:gd name="connsiteX85" fmla="*/ 18 w 10000"/>
              <a:gd name="connsiteY85" fmla="*/ 1473 h 10000"/>
              <a:gd name="connsiteX86" fmla="*/ 5 w 10000"/>
              <a:gd name="connsiteY86" fmla="*/ 1352 h 10000"/>
              <a:gd name="connsiteX87" fmla="*/ 0 w 10000"/>
              <a:gd name="connsiteY87" fmla="*/ 1227 h 10000"/>
              <a:gd name="connsiteX88" fmla="*/ 0 w 10000"/>
              <a:gd name="connsiteY88" fmla="*/ 1098 h 10000"/>
              <a:gd name="connsiteX89" fmla="*/ 9 w 10000"/>
              <a:gd name="connsiteY89" fmla="*/ 968 h 10000"/>
              <a:gd name="connsiteX90" fmla="*/ 9 w 10000"/>
              <a:gd name="connsiteY90" fmla="*/ 968 h 10000"/>
              <a:gd name="connsiteX91" fmla="*/ 23 w 10000"/>
              <a:gd name="connsiteY91" fmla="*/ 848 h 10000"/>
              <a:gd name="connsiteX92" fmla="*/ 41 w 10000"/>
              <a:gd name="connsiteY92" fmla="*/ 727 h 10000"/>
              <a:gd name="connsiteX93" fmla="*/ 68 w 10000"/>
              <a:gd name="connsiteY93" fmla="*/ 607 h 10000"/>
              <a:gd name="connsiteX94" fmla="*/ 95 w 10000"/>
              <a:gd name="connsiteY94" fmla="*/ 491 h 10000"/>
              <a:gd name="connsiteX95" fmla="*/ 131 w 10000"/>
              <a:gd name="connsiteY95" fmla="*/ 375 h 10000"/>
              <a:gd name="connsiteX96" fmla="*/ 171 w 10000"/>
              <a:gd name="connsiteY96" fmla="*/ 259 h 10000"/>
              <a:gd name="connsiteX97" fmla="*/ 212 w 10000"/>
              <a:gd name="connsiteY97" fmla="*/ 148 h 10000"/>
              <a:gd name="connsiteX98" fmla="*/ 266 w 10000"/>
              <a:gd name="connsiteY98" fmla="*/ 37 h 10000"/>
              <a:gd name="connsiteX99" fmla="*/ 266 w 10000"/>
              <a:gd name="connsiteY99" fmla="*/ 37 h 10000"/>
              <a:gd name="connsiteX100" fmla="*/ 275 w 10000"/>
              <a:gd name="connsiteY100" fmla="*/ 0 h 10000"/>
              <a:gd name="connsiteX101" fmla="*/ 275 w 10000"/>
              <a:gd name="connsiteY101" fmla="*/ 0 h 10000"/>
              <a:gd name="connsiteX0" fmla="*/ 275 w 10000"/>
              <a:gd name="connsiteY0" fmla="*/ 0 h 10000"/>
              <a:gd name="connsiteX1" fmla="*/ 275 w 10000"/>
              <a:gd name="connsiteY1" fmla="*/ 0 h 10000"/>
              <a:gd name="connsiteX2" fmla="*/ 6380 w 10000"/>
              <a:gd name="connsiteY2" fmla="*/ 0 h 10000"/>
              <a:gd name="connsiteX3" fmla="*/ 10000 w 10000"/>
              <a:gd name="connsiteY3" fmla="*/ 9893 h 10000"/>
              <a:gd name="connsiteX4" fmla="*/ 10000 w 10000"/>
              <a:gd name="connsiteY4" fmla="*/ 9893 h 10000"/>
              <a:gd name="connsiteX5" fmla="*/ 10000 w 10000"/>
              <a:gd name="connsiteY5" fmla="*/ 9940 h 10000"/>
              <a:gd name="connsiteX6" fmla="*/ 10000 w 10000"/>
              <a:gd name="connsiteY6" fmla="*/ 9940 h 10000"/>
              <a:gd name="connsiteX7" fmla="*/ 9991 w 10000"/>
              <a:gd name="connsiteY7" fmla="*/ 9972 h 10000"/>
              <a:gd name="connsiteX8" fmla="*/ 9734 w 10000"/>
              <a:gd name="connsiteY8" fmla="*/ 10000 h 10000"/>
              <a:gd name="connsiteX9" fmla="*/ 7052 w 10000"/>
              <a:gd name="connsiteY9" fmla="*/ 8902 h 10000"/>
              <a:gd name="connsiteX10" fmla="*/ 6805 w 10000"/>
              <a:gd name="connsiteY10" fmla="*/ 8736 h 10000"/>
              <a:gd name="connsiteX11" fmla="*/ 6562 w 10000"/>
              <a:gd name="connsiteY11" fmla="*/ 8564 h 10000"/>
              <a:gd name="connsiteX12" fmla="*/ 6319 w 10000"/>
              <a:gd name="connsiteY12" fmla="*/ 8388 h 10000"/>
              <a:gd name="connsiteX13" fmla="*/ 6085 w 10000"/>
              <a:gd name="connsiteY13" fmla="*/ 8208 h 10000"/>
              <a:gd name="connsiteX14" fmla="*/ 5851 w 10000"/>
              <a:gd name="connsiteY14" fmla="*/ 8022 h 10000"/>
              <a:gd name="connsiteX15" fmla="*/ 5621 w 10000"/>
              <a:gd name="connsiteY15" fmla="*/ 7832 h 10000"/>
              <a:gd name="connsiteX16" fmla="*/ 5392 w 10000"/>
              <a:gd name="connsiteY16" fmla="*/ 7642 h 10000"/>
              <a:gd name="connsiteX17" fmla="*/ 5167 w 10000"/>
              <a:gd name="connsiteY17" fmla="*/ 7443 h 10000"/>
              <a:gd name="connsiteX18" fmla="*/ 5167 w 10000"/>
              <a:gd name="connsiteY18" fmla="*/ 7443 h 10000"/>
              <a:gd name="connsiteX19" fmla="*/ 4905 w 10000"/>
              <a:gd name="connsiteY19" fmla="*/ 7216 h 10000"/>
              <a:gd name="connsiteX20" fmla="*/ 4905 w 10000"/>
              <a:gd name="connsiteY20" fmla="*/ 7216 h 10000"/>
              <a:gd name="connsiteX21" fmla="*/ 4995 w 10000"/>
              <a:gd name="connsiteY21" fmla="*/ 7040 h 10000"/>
              <a:gd name="connsiteX22" fmla="*/ 5077 w 10000"/>
              <a:gd name="connsiteY22" fmla="*/ 6864 h 10000"/>
              <a:gd name="connsiteX23" fmla="*/ 5077 w 10000"/>
              <a:gd name="connsiteY23" fmla="*/ 6864 h 10000"/>
              <a:gd name="connsiteX24" fmla="*/ 5113 w 10000"/>
              <a:gd name="connsiteY24" fmla="*/ 6781 h 10000"/>
              <a:gd name="connsiteX25" fmla="*/ 5144 w 10000"/>
              <a:gd name="connsiteY25" fmla="*/ 6693 h 10000"/>
              <a:gd name="connsiteX26" fmla="*/ 5176 w 10000"/>
              <a:gd name="connsiteY26" fmla="*/ 6605 h 10000"/>
              <a:gd name="connsiteX27" fmla="*/ 5203 w 10000"/>
              <a:gd name="connsiteY27" fmla="*/ 6517 h 10000"/>
              <a:gd name="connsiteX28" fmla="*/ 5225 w 10000"/>
              <a:gd name="connsiteY28" fmla="*/ 6424 h 10000"/>
              <a:gd name="connsiteX29" fmla="*/ 5243 w 10000"/>
              <a:gd name="connsiteY29" fmla="*/ 6336 h 10000"/>
              <a:gd name="connsiteX30" fmla="*/ 5252 w 10000"/>
              <a:gd name="connsiteY30" fmla="*/ 6244 h 10000"/>
              <a:gd name="connsiteX31" fmla="*/ 5261 w 10000"/>
              <a:gd name="connsiteY31" fmla="*/ 6146 h 10000"/>
              <a:gd name="connsiteX32" fmla="*/ 5261 w 10000"/>
              <a:gd name="connsiteY32" fmla="*/ 6146 h 10000"/>
              <a:gd name="connsiteX33" fmla="*/ 5266 w 10000"/>
              <a:gd name="connsiteY33" fmla="*/ 6040 h 10000"/>
              <a:gd name="connsiteX34" fmla="*/ 5257 w 10000"/>
              <a:gd name="connsiteY34" fmla="*/ 5933 h 10000"/>
              <a:gd name="connsiteX35" fmla="*/ 5243 w 10000"/>
              <a:gd name="connsiteY35" fmla="*/ 5831 h 10000"/>
              <a:gd name="connsiteX36" fmla="*/ 5221 w 10000"/>
              <a:gd name="connsiteY36" fmla="*/ 5730 h 10000"/>
              <a:gd name="connsiteX37" fmla="*/ 5189 w 10000"/>
              <a:gd name="connsiteY37" fmla="*/ 5632 h 10000"/>
              <a:gd name="connsiteX38" fmla="*/ 5149 w 10000"/>
              <a:gd name="connsiteY38" fmla="*/ 5535 h 10000"/>
              <a:gd name="connsiteX39" fmla="*/ 5099 w 10000"/>
              <a:gd name="connsiteY39" fmla="*/ 5442 h 10000"/>
              <a:gd name="connsiteX40" fmla="*/ 5045 w 10000"/>
              <a:gd name="connsiteY40" fmla="*/ 5350 h 10000"/>
              <a:gd name="connsiteX41" fmla="*/ 5045 w 10000"/>
              <a:gd name="connsiteY41" fmla="*/ 5350 h 10000"/>
              <a:gd name="connsiteX42" fmla="*/ 4986 w 10000"/>
              <a:gd name="connsiteY42" fmla="*/ 5266 h 10000"/>
              <a:gd name="connsiteX43" fmla="*/ 4923 w 10000"/>
              <a:gd name="connsiteY43" fmla="*/ 5183 h 10000"/>
              <a:gd name="connsiteX44" fmla="*/ 4856 w 10000"/>
              <a:gd name="connsiteY44" fmla="*/ 5109 h 10000"/>
              <a:gd name="connsiteX45" fmla="*/ 4784 w 10000"/>
              <a:gd name="connsiteY45" fmla="*/ 5035 h 10000"/>
              <a:gd name="connsiteX46" fmla="*/ 4707 w 10000"/>
              <a:gd name="connsiteY46" fmla="*/ 4965 h 10000"/>
              <a:gd name="connsiteX47" fmla="*/ 4631 w 10000"/>
              <a:gd name="connsiteY47" fmla="*/ 4900 h 10000"/>
              <a:gd name="connsiteX48" fmla="*/ 4550 w 10000"/>
              <a:gd name="connsiteY48" fmla="*/ 4836 h 10000"/>
              <a:gd name="connsiteX49" fmla="*/ 4469 w 10000"/>
              <a:gd name="connsiteY49" fmla="*/ 4775 h 10000"/>
              <a:gd name="connsiteX50" fmla="*/ 4469 w 10000"/>
              <a:gd name="connsiteY50" fmla="*/ 4775 h 10000"/>
              <a:gd name="connsiteX51" fmla="*/ 4347 w 10000"/>
              <a:gd name="connsiteY51" fmla="*/ 4687 h 10000"/>
              <a:gd name="connsiteX52" fmla="*/ 4226 w 10000"/>
              <a:gd name="connsiteY52" fmla="*/ 4609 h 10000"/>
              <a:gd name="connsiteX53" fmla="*/ 4104 w 10000"/>
              <a:gd name="connsiteY53" fmla="*/ 4530 h 10000"/>
              <a:gd name="connsiteX54" fmla="*/ 3978 w 10000"/>
              <a:gd name="connsiteY54" fmla="*/ 4456 h 10000"/>
              <a:gd name="connsiteX55" fmla="*/ 3852 w 10000"/>
              <a:gd name="connsiteY55" fmla="*/ 4386 h 10000"/>
              <a:gd name="connsiteX56" fmla="*/ 3722 w 10000"/>
              <a:gd name="connsiteY56" fmla="*/ 4317 h 10000"/>
              <a:gd name="connsiteX57" fmla="*/ 3591 w 10000"/>
              <a:gd name="connsiteY57" fmla="*/ 4252 h 10000"/>
              <a:gd name="connsiteX58" fmla="*/ 3461 w 10000"/>
              <a:gd name="connsiteY58" fmla="*/ 4187 h 10000"/>
              <a:gd name="connsiteX59" fmla="*/ 3461 w 10000"/>
              <a:gd name="connsiteY59" fmla="*/ 4187 h 10000"/>
              <a:gd name="connsiteX60" fmla="*/ 3029 w 10000"/>
              <a:gd name="connsiteY60" fmla="*/ 3993 h 10000"/>
              <a:gd name="connsiteX61" fmla="*/ 2601 w 10000"/>
              <a:gd name="connsiteY61" fmla="*/ 3798 h 10000"/>
              <a:gd name="connsiteX62" fmla="*/ 1742 w 10000"/>
              <a:gd name="connsiteY62" fmla="*/ 3414 h 10000"/>
              <a:gd name="connsiteX63" fmla="*/ 1742 w 10000"/>
              <a:gd name="connsiteY63" fmla="*/ 3414 h 10000"/>
              <a:gd name="connsiteX64" fmla="*/ 1598 w 10000"/>
              <a:gd name="connsiteY64" fmla="*/ 3349 h 10000"/>
              <a:gd name="connsiteX65" fmla="*/ 1454 w 10000"/>
              <a:gd name="connsiteY65" fmla="*/ 3279 h 10000"/>
              <a:gd name="connsiteX66" fmla="*/ 1314 w 10000"/>
              <a:gd name="connsiteY66" fmla="*/ 3205 h 10000"/>
              <a:gd name="connsiteX67" fmla="*/ 1179 w 10000"/>
              <a:gd name="connsiteY67" fmla="*/ 3126 h 10000"/>
              <a:gd name="connsiteX68" fmla="*/ 1049 w 10000"/>
              <a:gd name="connsiteY68" fmla="*/ 3038 h 10000"/>
              <a:gd name="connsiteX69" fmla="*/ 923 w 10000"/>
              <a:gd name="connsiteY69" fmla="*/ 2946 h 10000"/>
              <a:gd name="connsiteX70" fmla="*/ 797 w 10000"/>
              <a:gd name="connsiteY70" fmla="*/ 2849 h 10000"/>
              <a:gd name="connsiteX71" fmla="*/ 680 w 10000"/>
              <a:gd name="connsiteY71" fmla="*/ 2742 h 10000"/>
              <a:gd name="connsiteX72" fmla="*/ 680 w 10000"/>
              <a:gd name="connsiteY72" fmla="*/ 2742 h 10000"/>
              <a:gd name="connsiteX73" fmla="*/ 590 w 10000"/>
              <a:gd name="connsiteY73" fmla="*/ 2649 h 10000"/>
              <a:gd name="connsiteX74" fmla="*/ 504 w 10000"/>
              <a:gd name="connsiteY74" fmla="*/ 2557 h 10000"/>
              <a:gd name="connsiteX75" fmla="*/ 423 w 10000"/>
              <a:gd name="connsiteY75" fmla="*/ 2459 h 10000"/>
              <a:gd name="connsiteX76" fmla="*/ 356 w 10000"/>
              <a:gd name="connsiteY76" fmla="*/ 2362 h 10000"/>
              <a:gd name="connsiteX77" fmla="*/ 288 w 10000"/>
              <a:gd name="connsiteY77" fmla="*/ 2260 h 10000"/>
              <a:gd name="connsiteX78" fmla="*/ 230 w 10000"/>
              <a:gd name="connsiteY78" fmla="*/ 2154 h 10000"/>
              <a:gd name="connsiteX79" fmla="*/ 180 w 10000"/>
              <a:gd name="connsiteY79" fmla="*/ 2047 h 10000"/>
              <a:gd name="connsiteX80" fmla="*/ 131 w 10000"/>
              <a:gd name="connsiteY80" fmla="*/ 1941 h 10000"/>
              <a:gd name="connsiteX81" fmla="*/ 95 w 10000"/>
              <a:gd name="connsiteY81" fmla="*/ 1830 h 10000"/>
              <a:gd name="connsiteX82" fmla="*/ 63 w 10000"/>
              <a:gd name="connsiteY82" fmla="*/ 1714 h 10000"/>
              <a:gd name="connsiteX83" fmla="*/ 36 w 10000"/>
              <a:gd name="connsiteY83" fmla="*/ 1593 h 10000"/>
              <a:gd name="connsiteX84" fmla="*/ 18 w 10000"/>
              <a:gd name="connsiteY84" fmla="*/ 1473 h 10000"/>
              <a:gd name="connsiteX85" fmla="*/ 5 w 10000"/>
              <a:gd name="connsiteY85" fmla="*/ 1352 h 10000"/>
              <a:gd name="connsiteX86" fmla="*/ 0 w 10000"/>
              <a:gd name="connsiteY86" fmla="*/ 1227 h 10000"/>
              <a:gd name="connsiteX87" fmla="*/ 0 w 10000"/>
              <a:gd name="connsiteY87" fmla="*/ 1098 h 10000"/>
              <a:gd name="connsiteX88" fmla="*/ 9 w 10000"/>
              <a:gd name="connsiteY88" fmla="*/ 968 h 10000"/>
              <a:gd name="connsiteX89" fmla="*/ 9 w 10000"/>
              <a:gd name="connsiteY89" fmla="*/ 968 h 10000"/>
              <a:gd name="connsiteX90" fmla="*/ 23 w 10000"/>
              <a:gd name="connsiteY90" fmla="*/ 848 h 10000"/>
              <a:gd name="connsiteX91" fmla="*/ 41 w 10000"/>
              <a:gd name="connsiteY91" fmla="*/ 727 h 10000"/>
              <a:gd name="connsiteX92" fmla="*/ 68 w 10000"/>
              <a:gd name="connsiteY92" fmla="*/ 607 h 10000"/>
              <a:gd name="connsiteX93" fmla="*/ 95 w 10000"/>
              <a:gd name="connsiteY93" fmla="*/ 491 h 10000"/>
              <a:gd name="connsiteX94" fmla="*/ 131 w 10000"/>
              <a:gd name="connsiteY94" fmla="*/ 375 h 10000"/>
              <a:gd name="connsiteX95" fmla="*/ 171 w 10000"/>
              <a:gd name="connsiteY95" fmla="*/ 259 h 10000"/>
              <a:gd name="connsiteX96" fmla="*/ 212 w 10000"/>
              <a:gd name="connsiteY96" fmla="*/ 148 h 10000"/>
              <a:gd name="connsiteX97" fmla="*/ 266 w 10000"/>
              <a:gd name="connsiteY97" fmla="*/ 37 h 10000"/>
              <a:gd name="connsiteX98" fmla="*/ 266 w 10000"/>
              <a:gd name="connsiteY98" fmla="*/ 37 h 10000"/>
              <a:gd name="connsiteX99" fmla="*/ 275 w 10000"/>
              <a:gd name="connsiteY99" fmla="*/ 0 h 10000"/>
              <a:gd name="connsiteX100" fmla="*/ 275 w 10000"/>
              <a:gd name="connsiteY100" fmla="*/ 0 h 10000"/>
              <a:gd name="connsiteX0" fmla="*/ 275 w 10225"/>
              <a:gd name="connsiteY0" fmla="*/ 0 h 10173"/>
              <a:gd name="connsiteX1" fmla="*/ 275 w 10225"/>
              <a:gd name="connsiteY1" fmla="*/ 0 h 10173"/>
              <a:gd name="connsiteX2" fmla="*/ 6380 w 10225"/>
              <a:gd name="connsiteY2" fmla="*/ 0 h 10173"/>
              <a:gd name="connsiteX3" fmla="*/ 10000 w 10225"/>
              <a:gd name="connsiteY3" fmla="*/ 9893 h 10173"/>
              <a:gd name="connsiteX4" fmla="*/ 10000 w 10225"/>
              <a:gd name="connsiteY4" fmla="*/ 9893 h 10173"/>
              <a:gd name="connsiteX5" fmla="*/ 10000 w 10225"/>
              <a:gd name="connsiteY5" fmla="*/ 9940 h 10173"/>
              <a:gd name="connsiteX6" fmla="*/ 10000 w 10225"/>
              <a:gd name="connsiteY6" fmla="*/ 9940 h 10173"/>
              <a:gd name="connsiteX7" fmla="*/ 9734 w 10225"/>
              <a:gd name="connsiteY7" fmla="*/ 10000 h 10173"/>
              <a:gd name="connsiteX8" fmla="*/ 7052 w 10225"/>
              <a:gd name="connsiteY8" fmla="*/ 8902 h 10173"/>
              <a:gd name="connsiteX9" fmla="*/ 6805 w 10225"/>
              <a:gd name="connsiteY9" fmla="*/ 8736 h 10173"/>
              <a:gd name="connsiteX10" fmla="*/ 6562 w 10225"/>
              <a:gd name="connsiteY10" fmla="*/ 8564 h 10173"/>
              <a:gd name="connsiteX11" fmla="*/ 6319 w 10225"/>
              <a:gd name="connsiteY11" fmla="*/ 8388 h 10173"/>
              <a:gd name="connsiteX12" fmla="*/ 6085 w 10225"/>
              <a:gd name="connsiteY12" fmla="*/ 8208 h 10173"/>
              <a:gd name="connsiteX13" fmla="*/ 5851 w 10225"/>
              <a:gd name="connsiteY13" fmla="*/ 8022 h 10173"/>
              <a:gd name="connsiteX14" fmla="*/ 5621 w 10225"/>
              <a:gd name="connsiteY14" fmla="*/ 7832 h 10173"/>
              <a:gd name="connsiteX15" fmla="*/ 5392 w 10225"/>
              <a:gd name="connsiteY15" fmla="*/ 7642 h 10173"/>
              <a:gd name="connsiteX16" fmla="*/ 5167 w 10225"/>
              <a:gd name="connsiteY16" fmla="*/ 7443 h 10173"/>
              <a:gd name="connsiteX17" fmla="*/ 5167 w 10225"/>
              <a:gd name="connsiteY17" fmla="*/ 7443 h 10173"/>
              <a:gd name="connsiteX18" fmla="*/ 4905 w 10225"/>
              <a:gd name="connsiteY18" fmla="*/ 7216 h 10173"/>
              <a:gd name="connsiteX19" fmla="*/ 4905 w 10225"/>
              <a:gd name="connsiteY19" fmla="*/ 7216 h 10173"/>
              <a:gd name="connsiteX20" fmla="*/ 4995 w 10225"/>
              <a:gd name="connsiteY20" fmla="*/ 7040 h 10173"/>
              <a:gd name="connsiteX21" fmla="*/ 5077 w 10225"/>
              <a:gd name="connsiteY21" fmla="*/ 6864 h 10173"/>
              <a:gd name="connsiteX22" fmla="*/ 5077 w 10225"/>
              <a:gd name="connsiteY22" fmla="*/ 6864 h 10173"/>
              <a:gd name="connsiteX23" fmla="*/ 5113 w 10225"/>
              <a:gd name="connsiteY23" fmla="*/ 6781 h 10173"/>
              <a:gd name="connsiteX24" fmla="*/ 5144 w 10225"/>
              <a:gd name="connsiteY24" fmla="*/ 6693 h 10173"/>
              <a:gd name="connsiteX25" fmla="*/ 5176 w 10225"/>
              <a:gd name="connsiteY25" fmla="*/ 6605 h 10173"/>
              <a:gd name="connsiteX26" fmla="*/ 5203 w 10225"/>
              <a:gd name="connsiteY26" fmla="*/ 6517 h 10173"/>
              <a:gd name="connsiteX27" fmla="*/ 5225 w 10225"/>
              <a:gd name="connsiteY27" fmla="*/ 6424 h 10173"/>
              <a:gd name="connsiteX28" fmla="*/ 5243 w 10225"/>
              <a:gd name="connsiteY28" fmla="*/ 6336 h 10173"/>
              <a:gd name="connsiteX29" fmla="*/ 5252 w 10225"/>
              <a:gd name="connsiteY29" fmla="*/ 6244 h 10173"/>
              <a:gd name="connsiteX30" fmla="*/ 5261 w 10225"/>
              <a:gd name="connsiteY30" fmla="*/ 6146 h 10173"/>
              <a:gd name="connsiteX31" fmla="*/ 5261 w 10225"/>
              <a:gd name="connsiteY31" fmla="*/ 6146 h 10173"/>
              <a:gd name="connsiteX32" fmla="*/ 5266 w 10225"/>
              <a:gd name="connsiteY32" fmla="*/ 6040 h 10173"/>
              <a:gd name="connsiteX33" fmla="*/ 5257 w 10225"/>
              <a:gd name="connsiteY33" fmla="*/ 5933 h 10173"/>
              <a:gd name="connsiteX34" fmla="*/ 5243 w 10225"/>
              <a:gd name="connsiteY34" fmla="*/ 5831 h 10173"/>
              <a:gd name="connsiteX35" fmla="*/ 5221 w 10225"/>
              <a:gd name="connsiteY35" fmla="*/ 5730 h 10173"/>
              <a:gd name="connsiteX36" fmla="*/ 5189 w 10225"/>
              <a:gd name="connsiteY36" fmla="*/ 5632 h 10173"/>
              <a:gd name="connsiteX37" fmla="*/ 5149 w 10225"/>
              <a:gd name="connsiteY37" fmla="*/ 5535 h 10173"/>
              <a:gd name="connsiteX38" fmla="*/ 5099 w 10225"/>
              <a:gd name="connsiteY38" fmla="*/ 5442 h 10173"/>
              <a:gd name="connsiteX39" fmla="*/ 5045 w 10225"/>
              <a:gd name="connsiteY39" fmla="*/ 5350 h 10173"/>
              <a:gd name="connsiteX40" fmla="*/ 5045 w 10225"/>
              <a:gd name="connsiteY40" fmla="*/ 5350 h 10173"/>
              <a:gd name="connsiteX41" fmla="*/ 4986 w 10225"/>
              <a:gd name="connsiteY41" fmla="*/ 5266 h 10173"/>
              <a:gd name="connsiteX42" fmla="*/ 4923 w 10225"/>
              <a:gd name="connsiteY42" fmla="*/ 5183 h 10173"/>
              <a:gd name="connsiteX43" fmla="*/ 4856 w 10225"/>
              <a:gd name="connsiteY43" fmla="*/ 5109 h 10173"/>
              <a:gd name="connsiteX44" fmla="*/ 4784 w 10225"/>
              <a:gd name="connsiteY44" fmla="*/ 5035 h 10173"/>
              <a:gd name="connsiteX45" fmla="*/ 4707 w 10225"/>
              <a:gd name="connsiteY45" fmla="*/ 4965 h 10173"/>
              <a:gd name="connsiteX46" fmla="*/ 4631 w 10225"/>
              <a:gd name="connsiteY46" fmla="*/ 4900 h 10173"/>
              <a:gd name="connsiteX47" fmla="*/ 4550 w 10225"/>
              <a:gd name="connsiteY47" fmla="*/ 4836 h 10173"/>
              <a:gd name="connsiteX48" fmla="*/ 4469 w 10225"/>
              <a:gd name="connsiteY48" fmla="*/ 4775 h 10173"/>
              <a:gd name="connsiteX49" fmla="*/ 4469 w 10225"/>
              <a:gd name="connsiteY49" fmla="*/ 4775 h 10173"/>
              <a:gd name="connsiteX50" fmla="*/ 4347 w 10225"/>
              <a:gd name="connsiteY50" fmla="*/ 4687 h 10173"/>
              <a:gd name="connsiteX51" fmla="*/ 4226 w 10225"/>
              <a:gd name="connsiteY51" fmla="*/ 4609 h 10173"/>
              <a:gd name="connsiteX52" fmla="*/ 4104 w 10225"/>
              <a:gd name="connsiteY52" fmla="*/ 4530 h 10173"/>
              <a:gd name="connsiteX53" fmla="*/ 3978 w 10225"/>
              <a:gd name="connsiteY53" fmla="*/ 4456 h 10173"/>
              <a:gd name="connsiteX54" fmla="*/ 3852 w 10225"/>
              <a:gd name="connsiteY54" fmla="*/ 4386 h 10173"/>
              <a:gd name="connsiteX55" fmla="*/ 3722 w 10225"/>
              <a:gd name="connsiteY55" fmla="*/ 4317 h 10173"/>
              <a:gd name="connsiteX56" fmla="*/ 3591 w 10225"/>
              <a:gd name="connsiteY56" fmla="*/ 4252 h 10173"/>
              <a:gd name="connsiteX57" fmla="*/ 3461 w 10225"/>
              <a:gd name="connsiteY57" fmla="*/ 4187 h 10173"/>
              <a:gd name="connsiteX58" fmla="*/ 3461 w 10225"/>
              <a:gd name="connsiteY58" fmla="*/ 4187 h 10173"/>
              <a:gd name="connsiteX59" fmla="*/ 3029 w 10225"/>
              <a:gd name="connsiteY59" fmla="*/ 3993 h 10173"/>
              <a:gd name="connsiteX60" fmla="*/ 2601 w 10225"/>
              <a:gd name="connsiteY60" fmla="*/ 3798 h 10173"/>
              <a:gd name="connsiteX61" fmla="*/ 1742 w 10225"/>
              <a:gd name="connsiteY61" fmla="*/ 3414 h 10173"/>
              <a:gd name="connsiteX62" fmla="*/ 1742 w 10225"/>
              <a:gd name="connsiteY62" fmla="*/ 3414 h 10173"/>
              <a:gd name="connsiteX63" fmla="*/ 1598 w 10225"/>
              <a:gd name="connsiteY63" fmla="*/ 3349 h 10173"/>
              <a:gd name="connsiteX64" fmla="*/ 1454 w 10225"/>
              <a:gd name="connsiteY64" fmla="*/ 3279 h 10173"/>
              <a:gd name="connsiteX65" fmla="*/ 1314 w 10225"/>
              <a:gd name="connsiteY65" fmla="*/ 3205 h 10173"/>
              <a:gd name="connsiteX66" fmla="*/ 1179 w 10225"/>
              <a:gd name="connsiteY66" fmla="*/ 3126 h 10173"/>
              <a:gd name="connsiteX67" fmla="*/ 1049 w 10225"/>
              <a:gd name="connsiteY67" fmla="*/ 3038 h 10173"/>
              <a:gd name="connsiteX68" fmla="*/ 923 w 10225"/>
              <a:gd name="connsiteY68" fmla="*/ 2946 h 10173"/>
              <a:gd name="connsiteX69" fmla="*/ 797 w 10225"/>
              <a:gd name="connsiteY69" fmla="*/ 2849 h 10173"/>
              <a:gd name="connsiteX70" fmla="*/ 680 w 10225"/>
              <a:gd name="connsiteY70" fmla="*/ 2742 h 10173"/>
              <a:gd name="connsiteX71" fmla="*/ 680 w 10225"/>
              <a:gd name="connsiteY71" fmla="*/ 2742 h 10173"/>
              <a:gd name="connsiteX72" fmla="*/ 590 w 10225"/>
              <a:gd name="connsiteY72" fmla="*/ 2649 h 10173"/>
              <a:gd name="connsiteX73" fmla="*/ 504 w 10225"/>
              <a:gd name="connsiteY73" fmla="*/ 2557 h 10173"/>
              <a:gd name="connsiteX74" fmla="*/ 423 w 10225"/>
              <a:gd name="connsiteY74" fmla="*/ 2459 h 10173"/>
              <a:gd name="connsiteX75" fmla="*/ 356 w 10225"/>
              <a:gd name="connsiteY75" fmla="*/ 2362 h 10173"/>
              <a:gd name="connsiteX76" fmla="*/ 288 w 10225"/>
              <a:gd name="connsiteY76" fmla="*/ 2260 h 10173"/>
              <a:gd name="connsiteX77" fmla="*/ 230 w 10225"/>
              <a:gd name="connsiteY77" fmla="*/ 2154 h 10173"/>
              <a:gd name="connsiteX78" fmla="*/ 180 w 10225"/>
              <a:gd name="connsiteY78" fmla="*/ 2047 h 10173"/>
              <a:gd name="connsiteX79" fmla="*/ 131 w 10225"/>
              <a:gd name="connsiteY79" fmla="*/ 1941 h 10173"/>
              <a:gd name="connsiteX80" fmla="*/ 95 w 10225"/>
              <a:gd name="connsiteY80" fmla="*/ 1830 h 10173"/>
              <a:gd name="connsiteX81" fmla="*/ 63 w 10225"/>
              <a:gd name="connsiteY81" fmla="*/ 1714 h 10173"/>
              <a:gd name="connsiteX82" fmla="*/ 36 w 10225"/>
              <a:gd name="connsiteY82" fmla="*/ 1593 h 10173"/>
              <a:gd name="connsiteX83" fmla="*/ 18 w 10225"/>
              <a:gd name="connsiteY83" fmla="*/ 1473 h 10173"/>
              <a:gd name="connsiteX84" fmla="*/ 5 w 10225"/>
              <a:gd name="connsiteY84" fmla="*/ 1352 h 10173"/>
              <a:gd name="connsiteX85" fmla="*/ 0 w 10225"/>
              <a:gd name="connsiteY85" fmla="*/ 1227 h 10173"/>
              <a:gd name="connsiteX86" fmla="*/ 0 w 10225"/>
              <a:gd name="connsiteY86" fmla="*/ 1098 h 10173"/>
              <a:gd name="connsiteX87" fmla="*/ 9 w 10225"/>
              <a:gd name="connsiteY87" fmla="*/ 968 h 10173"/>
              <a:gd name="connsiteX88" fmla="*/ 9 w 10225"/>
              <a:gd name="connsiteY88" fmla="*/ 968 h 10173"/>
              <a:gd name="connsiteX89" fmla="*/ 23 w 10225"/>
              <a:gd name="connsiteY89" fmla="*/ 848 h 10173"/>
              <a:gd name="connsiteX90" fmla="*/ 41 w 10225"/>
              <a:gd name="connsiteY90" fmla="*/ 727 h 10173"/>
              <a:gd name="connsiteX91" fmla="*/ 68 w 10225"/>
              <a:gd name="connsiteY91" fmla="*/ 607 h 10173"/>
              <a:gd name="connsiteX92" fmla="*/ 95 w 10225"/>
              <a:gd name="connsiteY92" fmla="*/ 491 h 10173"/>
              <a:gd name="connsiteX93" fmla="*/ 131 w 10225"/>
              <a:gd name="connsiteY93" fmla="*/ 375 h 10173"/>
              <a:gd name="connsiteX94" fmla="*/ 171 w 10225"/>
              <a:gd name="connsiteY94" fmla="*/ 259 h 10173"/>
              <a:gd name="connsiteX95" fmla="*/ 212 w 10225"/>
              <a:gd name="connsiteY95" fmla="*/ 148 h 10173"/>
              <a:gd name="connsiteX96" fmla="*/ 266 w 10225"/>
              <a:gd name="connsiteY96" fmla="*/ 37 h 10173"/>
              <a:gd name="connsiteX97" fmla="*/ 266 w 10225"/>
              <a:gd name="connsiteY97" fmla="*/ 37 h 10173"/>
              <a:gd name="connsiteX98" fmla="*/ 275 w 10225"/>
              <a:gd name="connsiteY98" fmla="*/ 0 h 10173"/>
              <a:gd name="connsiteX99" fmla="*/ 275 w 10225"/>
              <a:gd name="connsiteY99" fmla="*/ 0 h 10173"/>
              <a:gd name="connsiteX0" fmla="*/ 275 w 10000"/>
              <a:gd name="connsiteY0" fmla="*/ 0 h 10000"/>
              <a:gd name="connsiteX1" fmla="*/ 275 w 10000"/>
              <a:gd name="connsiteY1" fmla="*/ 0 h 10000"/>
              <a:gd name="connsiteX2" fmla="*/ 6380 w 10000"/>
              <a:gd name="connsiteY2" fmla="*/ 0 h 10000"/>
              <a:gd name="connsiteX3" fmla="*/ 10000 w 10000"/>
              <a:gd name="connsiteY3" fmla="*/ 9893 h 10000"/>
              <a:gd name="connsiteX4" fmla="*/ 10000 w 10000"/>
              <a:gd name="connsiteY4" fmla="*/ 9893 h 10000"/>
              <a:gd name="connsiteX5" fmla="*/ 10000 w 10000"/>
              <a:gd name="connsiteY5" fmla="*/ 9940 h 10000"/>
              <a:gd name="connsiteX6" fmla="*/ 9734 w 10000"/>
              <a:gd name="connsiteY6" fmla="*/ 10000 h 10000"/>
              <a:gd name="connsiteX7" fmla="*/ 7052 w 10000"/>
              <a:gd name="connsiteY7" fmla="*/ 8902 h 10000"/>
              <a:gd name="connsiteX8" fmla="*/ 6805 w 10000"/>
              <a:gd name="connsiteY8" fmla="*/ 8736 h 10000"/>
              <a:gd name="connsiteX9" fmla="*/ 6562 w 10000"/>
              <a:gd name="connsiteY9" fmla="*/ 8564 h 10000"/>
              <a:gd name="connsiteX10" fmla="*/ 6319 w 10000"/>
              <a:gd name="connsiteY10" fmla="*/ 8388 h 10000"/>
              <a:gd name="connsiteX11" fmla="*/ 6085 w 10000"/>
              <a:gd name="connsiteY11" fmla="*/ 8208 h 10000"/>
              <a:gd name="connsiteX12" fmla="*/ 5851 w 10000"/>
              <a:gd name="connsiteY12" fmla="*/ 8022 h 10000"/>
              <a:gd name="connsiteX13" fmla="*/ 5621 w 10000"/>
              <a:gd name="connsiteY13" fmla="*/ 7832 h 10000"/>
              <a:gd name="connsiteX14" fmla="*/ 5392 w 10000"/>
              <a:gd name="connsiteY14" fmla="*/ 7642 h 10000"/>
              <a:gd name="connsiteX15" fmla="*/ 5167 w 10000"/>
              <a:gd name="connsiteY15" fmla="*/ 7443 h 10000"/>
              <a:gd name="connsiteX16" fmla="*/ 5167 w 10000"/>
              <a:gd name="connsiteY16" fmla="*/ 7443 h 10000"/>
              <a:gd name="connsiteX17" fmla="*/ 4905 w 10000"/>
              <a:gd name="connsiteY17" fmla="*/ 7216 h 10000"/>
              <a:gd name="connsiteX18" fmla="*/ 4905 w 10000"/>
              <a:gd name="connsiteY18" fmla="*/ 7216 h 10000"/>
              <a:gd name="connsiteX19" fmla="*/ 4995 w 10000"/>
              <a:gd name="connsiteY19" fmla="*/ 7040 h 10000"/>
              <a:gd name="connsiteX20" fmla="*/ 5077 w 10000"/>
              <a:gd name="connsiteY20" fmla="*/ 6864 h 10000"/>
              <a:gd name="connsiteX21" fmla="*/ 5077 w 10000"/>
              <a:gd name="connsiteY21" fmla="*/ 6864 h 10000"/>
              <a:gd name="connsiteX22" fmla="*/ 5113 w 10000"/>
              <a:gd name="connsiteY22" fmla="*/ 6781 h 10000"/>
              <a:gd name="connsiteX23" fmla="*/ 5144 w 10000"/>
              <a:gd name="connsiteY23" fmla="*/ 6693 h 10000"/>
              <a:gd name="connsiteX24" fmla="*/ 5176 w 10000"/>
              <a:gd name="connsiteY24" fmla="*/ 6605 h 10000"/>
              <a:gd name="connsiteX25" fmla="*/ 5203 w 10000"/>
              <a:gd name="connsiteY25" fmla="*/ 6517 h 10000"/>
              <a:gd name="connsiteX26" fmla="*/ 5225 w 10000"/>
              <a:gd name="connsiteY26" fmla="*/ 6424 h 10000"/>
              <a:gd name="connsiteX27" fmla="*/ 5243 w 10000"/>
              <a:gd name="connsiteY27" fmla="*/ 6336 h 10000"/>
              <a:gd name="connsiteX28" fmla="*/ 5252 w 10000"/>
              <a:gd name="connsiteY28" fmla="*/ 6244 h 10000"/>
              <a:gd name="connsiteX29" fmla="*/ 5261 w 10000"/>
              <a:gd name="connsiteY29" fmla="*/ 6146 h 10000"/>
              <a:gd name="connsiteX30" fmla="*/ 5261 w 10000"/>
              <a:gd name="connsiteY30" fmla="*/ 6146 h 10000"/>
              <a:gd name="connsiteX31" fmla="*/ 5266 w 10000"/>
              <a:gd name="connsiteY31" fmla="*/ 6040 h 10000"/>
              <a:gd name="connsiteX32" fmla="*/ 5257 w 10000"/>
              <a:gd name="connsiteY32" fmla="*/ 5933 h 10000"/>
              <a:gd name="connsiteX33" fmla="*/ 5243 w 10000"/>
              <a:gd name="connsiteY33" fmla="*/ 5831 h 10000"/>
              <a:gd name="connsiteX34" fmla="*/ 5221 w 10000"/>
              <a:gd name="connsiteY34" fmla="*/ 5730 h 10000"/>
              <a:gd name="connsiteX35" fmla="*/ 5189 w 10000"/>
              <a:gd name="connsiteY35" fmla="*/ 5632 h 10000"/>
              <a:gd name="connsiteX36" fmla="*/ 5149 w 10000"/>
              <a:gd name="connsiteY36" fmla="*/ 5535 h 10000"/>
              <a:gd name="connsiteX37" fmla="*/ 5099 w 10000"/>
              <a:gd name="connsiteY37" fmla="*/ 5442 h 10000"/>
              <a:gd name="connsiteX38" fmla="*/ 5045 w 10000"/>
              <a:gd name="connsiteY38" fmla="*/ 5350 h 10000"/>
              <a:gd name="connsiteX39" fmla="*/ 5045 w 10000"/>
              <a:gd name="connsiteY39" fmla="*/ 5350 h 10000"/>
              <a:gd name="connsiteX40" fmla="*/ 4986 w 10000"/>
              <a:gd name="connsiteY40" fmla="*/ 5266 h 10000"/>
              <a:gd name="connsiteX41" fmla="*/ 4923 w 10000"/>
              <a:gd name="connsiteY41" fmla="*/ 5183 h 10000"/>
              <a:gd name="connsiteX42" fmla="*/ 4856 w 10000"/>
              <a:gd name="connsiteY42" fmla="*/ 5109 h 10000"/>
              <a:gd name="connsiteX43" fmla="*/ 4784 w 10000"/>
              <a:gd name="connsiteY43" fmla="*/ 5035 h 10000"/>
              <a:gd name="connsiteX44" fmla="*/ 4707 w 10000"/>
              <a:gd name="connsiteY44" fmla="*/ 4965 h 10000"/>
              <a:gd name="connsiteX45" fmla="*/ 4631 w 10000"/>
              <a:gd name="connsiteY45" fmla="*/ 4900 h 10000"/>
              <a:gd name="connsiteX46" fmla="*/ 4550 w 10000"/>
              <a:gd name="connsiteY46" fmla="*/ 4836 h 10000"/>
              <a:gd name="connsiteX47" fmla="*/ 4469 w 10000"/>
              <a:gd name="connsiteY47" fmla="*/ 4775 h 10000"/>
              <a:gd name="connsiteX48" fmla="*/ 4469 w 10000"/>
              <a:gd name="connsiteY48" fmla="*/ 4775 h 10000"/>
              <a:gd name="connsiteX49" fmla="*/ 4347 w 10000"/>
              <a:gd name="connsiteY49" fmla="*/ 4687 h 10000"/>
              <a:gd name="connsiteX50" fmla="*/ 4226 w 10000"/>
              <a:gd name="connsiteY50" fmla="*/ 4609 h 10000"/>
              <a:gd name="connsiteX51" fmla="*/ 4104 w 10000"/>
              <a:gd name="connsiteY51" fmla="*/ 4530 h 10000"/>
              <a:gd name="connsiteX52" fmla="*/ 3978 w 10000"/>
              <a:gd name="connsiteY52" fmla="*/ 4456 h 10000"/>
              <a:gd name="connsiteX53" fmla="*/ 3852 w 10000"/>
              <a:gd name="connsiteY53" fmla="*/ 4386 h 10000"/>
              <a:gd name="connsiteX54" fmla="*/ 3722 w 10000"/>
              <a:gd name="connsiteY54" fmla="*/ 4317 h 10000"/>
              <a:gd name="connsiteX55" fmla="*/ 3591 w 10000"/>
              <a:gd name="connsiteY55" fmla="*/ 4252 h 10000"/>
              <a:gd name="connsiteX56" fmla="*/ 3461 w 10000"/>
              <a:gd name="connsiteY56" fmla="*/ 4187 h 10000"/>
              <a:gd name="connsiteX57" fmla="*/ 3461 w 10000"/>
              <a:gd name="connsiteY57" fmla="*/ 4187 h 10000"/>
              <a:gd name="connsiteX58" fmla="*/ 3029 w 10000"/>
              <a:gd name="connsiteY58" fmla="*/ 3993 h 10000"/>
              <a:gd name="connsiteX59" fmla="*/ 2601 w 10000"/>
              <a:gd name="connsiteY59" fmla="*/ 3798 h 10000"/>
              <a:gd name="connsiteX60" fmla="*/ 1742 w 10000"/>
              <a:gd name="connsiteY60" fmla="*/ 3414 h 10000"/>
              <a:gd name="connsiteX61" fmla="*/ 1742 w 10000"/>
              <a:gd name="connsiteY61" fmla="*/ 3414 h 10000"/>
              <a:gd name="connsiteX62" fmla="*/ 1598 w 10000"/>
              <a:gd name="connsiteY62" fmla="*/ 3349 h 10000"/>
              <a:gd name="connsiteX63" fmla="*/ 1454 w 10000"/>
              <a:gd name="connsiteY63" fmla="*/ 3279 h 10000"/>
              <a:gd name="connsiteX64" fmla="*/ 1314 w 10000"/>
              <a:gd name="connsiteY64" fmla="*/ 3205 h 10000"/>
              <a:gd name="connsiteX65" fmla="*/ 1179 w 10000"/>
              <a:gd name="connsiteY65" fmla="*/ 3126 h 10000"/>
              <a:gd name="connsiteX66" fmla="*/ 1049 w 10000"/>
              <a:gd name="connsiteY66" fmla="*/ 3038 h 10000"/>
              <a:gd name="connsiteX67" fmla="*/ 923 w 10000"/>
              <a:gd name="connsiteY67" fmla="*/ 2946 h 10000"/>
              <a:gd name="connsiteX68" fmla="*/ 797 w 10000"/>
              <a:gd name="connsiteY68" fmla="*/ 2849 h 10000"/>
              <a:gd name="connsiteX69" fmla="*/ 680 w 10000"/>
              <a:gd name="connsiteY69" fmla="*/ 2742 h 10000"/>
              <a:gd name="connsiteX70" fmla="*/ 680 w 10000"/>
              <a:gd name="connsiteY70" fmla="*/ 2742 h 10000"/>
              <a:gd name="connsiteX71" fmla="*/ 590 w 10000"/>
              <a:gd name="connsiteY71" fmla="*/ 2649 h 10000"/>
              <a:gd name="connsiteX72" fmla="*/ 504 w 10000"/>
              <a:gd name="connsiteY72" fmla="*/ 2557 h 10000"/>
              <a:gd name="connsiteX73" fmla="*/ 423 w 10000"/>
              <a:gd name="connsiteY73" fmla="*/ 2459 h 10000"/>
              <a:gd name="connsiteX74" fmla="*/ 356 w 10000"/>
              <a:gd name="connsiteY74" fmla="*/ 2362 h 10000"/>
              <a:gd name="connsiteX75" fmla="*/ 288 w 10000"/>
              <a:gd name="connsiteY75" fmla="*/ 2260 h 10000"/>
              <a:gd name="connsiteX76" fmla="*/ 230 w 10000"/>
              <a:gd name="connsiteY76" fmla="*/ 2154 h 10000"/>
              <a:gd name="connsiteX77" fmla="*/ 180 w 10000"/>
              <a:gd name="connsiteY77" fmla="*/ 2047 h 10000"/>
              <a:gd name="connsiteX78" fmla="*/ 131 w 10000"/>
              <a:gd name="connsiteY78" fmla="*/ 1941 h 10000"/>
              <a:gd name="connsiteX79" fmla="*/ 95 w 10000"/>
              <a:gd name="connsiteY79" fmla="*/ 1830 h 10000"/>
              <a:gd name="connsiteX80" fmla="*/ 63 w 10000"/>
              <a:gd name="connsiteY80" fmla="*/ 1714 h 10000"/>
              <a:gd name="connsiteX81" fmla="*/ 36 w 10000"/>
              <a:gd name="connsiteY81" fmla="*/ 1593 h 10000"/>
              <a:gd name="connsiteX82" fmla="*/ 18 w 10000"/>
              <a:gd name="connsiteY82" fmla="*/ 1473 h 10000"/>
              <a:gd name="connsiteX83" fmla="*/ 5 w 10000"/>
              <a:gd name="connsiteY83" fmla="*/ 1352 h 10000"/>
              <a:gd name="connsiteX84" fmla="*/ 0 w 10000"/>
              <a:gd name="connsiteY84" fmla="*/ 1227 h 10000"/>
              <a:gd name="connsiteX85" fmla="*/ 0 w 10000"/>
              <a:gd name="connsiteY85" fmla="*/ 1098 h 10000"/>
              <a:gd name="connsiteX86" fmla="*/ 9 w 10000"/>
              <a:gd name="connsiteY86" fmla="*/ 968 h 10000"/>
              <a:gd name="connsiteX87" fmla="*/ 9 w 10000"/>
              <a:gd name="connsiteY87" fmla="*/ 968 h 10000"/>
              <a:gd name="connsiteX88" fmla="*/ 23 w 10000"/>
              <a:gd name="connsiteY88" fmla="*/ 848 h 10000"/>
              <a:gd name="connsiteX89" fmla="*/ 41 w 10000"/>
              <a:gd name="connsiteY89" fmla="*/ 727 h 10000"/>
              <a:gd name="connsiteX90" fmla="*/ 68 w 10000"/>
              <a:gd name="connsiteY90" fmla="*/ 607 h 10000"/>
              <a:gd name="connsiteX91" fmla="*/ 95 w 10000"/>
              <a:gd name="connsiteY91" fmla="*/ 491 h 10000"/>
              <a:gd name="connsiteX92" fmla="*/ 131 w 10000"/>
              <a:gd name="connsiteY92" fmla="*/ 375 h 10000"/>
              <a:gd name="connsiteX93" fmla="*/ 171 w 10000"/>
              <a:gd name="connsiteY93" fmla="*/ 259 h 10000"/>
              <a:gd name="connsiteX94" fmla="*/ 212 w 10000"/>
              <a:gd name="connsiteY94" fmla="*/ 148 h 10000"/>
              <a:gd name="connsiteX95" fmla="*/ 266 w 10000"/>
              <a:gd name="connsiteY95" fmla="*/ 37 h 10000"/>
              <a:gd name="connsiteX96" fmla="*/ 266 w 10000"/>
              <a:gd name="connsiteY96" fmla="*/ 37 h 10000"/>
              <a:gd name="connsiteX97" fmla="*/ 275 w 10000"/>
              <a:gd name="connsiteY97" fmla="*/ 0 h 10000"/>
              <a:gd name="connsiteX98" fmla="*/ 275 w 10000"/>
              <a:gd name="connsiteY98" fmla="*/ 0 h 10000"/>
              <a:gd name="connsiteX0" fmla="*/ 275 w 10000"/>
              <a:gd name="connsiteY0" fmla="*/ 0 h 10000"/>
              <a:gd name="connsiteX1" fmla="*/ 275 w 10000"/>
              <a:gd name="connsiteY1" fmla="*/ 0 h 10000"/>
              <a:gd name="connsiteX2" fmla="*/ 6380 w 10000"/>
              <a:gd name="connsiteY2" fmla="*/ 0 h 10000"/>
              <a:gd name="connsiteX3" fmla="*/ 10000 w 10000"/>
              <a:gd name="connsiteY3" fmla="*/ 9893 h 10000"/>
              <a:gd name="connsiteX4" fmla="*/ 10000 w 10000"/>
              <a:gd name="connsiteY4" fmla="*/ 9893 h 10000"/>
              <a:gd name="connsiteX5" fmla="*/ 9734 w 10000"/>
              <a:gd name="connsiteY5" fmla="*/ 10000 h 10000"/>
              <a:gd name="connsiteX6" fmla="*/ 7052 w 10000"/>
              <a:gd name="connsiteY6" fmla="*/ 8902 h 10000"/>
              <a:gd name="connsiteX7" fmla="*/ 6805 w 10000"/>
              <a:gd name="connsiteY7" fmla="*/ 8736 h 10000"/>
              <a:gd name="connsiteX8" fmla="*/ 6562 w 10000"/>
              <a:gd name="connsiteY8" fmla="*/ 8564 h 10000"/>
              <a:gd name="connsiteX9" fmla="*/ 6319 w 10000"/>
              <a:gd name="connsiteY9" fmla="*/ 8388 h 10000"/>
              <a:gd name="connsiteX10" fmla="*/ 6085 w 10000"/>
              <a:gd name="connsiteY10" fmla="*/ 8208 h 10000"/>
              <a:gd name="connsiteX11" fmla="*/ 5851 w 10000"/>
              <a:gd name="connsiteY11" fmla="*/ 8022 h 10000"/>
              <a:gd name="connsiteX12" fmla="*/ 5621 w 10000"/>
              <a:gd name="connsiteY12" fmla="*/ 7832 h 10000"/>
              <a:gd name="connsiteX13" fmla="*/ 5392 w 10000"/>
              <a:gd name="connsiteY13" fmla="*/ 7642 h 10000"/>
              <a:gd name="connsiteX14" fmla="*/ 5167 w 10000"/>
              <a:gd name="connsiteY14" fmla="*/ 7443 h 10000"/>
              <a:gd name="connsiteX15" fmla="*/ 5167 w 10000"/>
              <a:gd name="connsiteY15" fmla="*/ 7443 h 10000"/>
              <a:gd name="connsiteX16" fmla="*/ 4905 w 10000"/>
              <a:gd name="connsiteY16" fmla="*/ 7216 h 10000"/>
              <a:gd name="connsiteX17" fmla="*/ 4905 w 10000"/>
              <a:gd name="connsiteY17" fmla="*/ 7216 h 10000"/>
              <a:gd name="connsiteX18" fmla="*/ 4995 w 10000"/>
              <a:gd name="connsiteY18" fmla="*/ 7040 h 10000"/>
              <a:gd name="connsiteX19" fmla="*/ 5077 w 10000"/>
              <a:gd name="connsiteY19" fmla="*/ 6864 h 10000"/>
              <a:gd name="connsiteX20" fmla="*/ 5077 w 10000"/>
              <a:gd name="connsiteY20" fmla="*/ 6864 h 10000"/>
              <a:gd name="connsiteX21" fmla="*/ 5113 w 10000"/>
              <a:gd name="connsiteY21" fmla="*/ 6781 h 10000"/>
              <a:gd name="connsiteX22" fmla="*/ 5144 w 10000"/>
              <a:gd name="connsiteY22" fmla="*/ 6693 h 10000"/>
              <a:gd name="connsiteX23" fmla="*/ 5176 w 10000"/>
              <a:gd name="connsiteY23" fmla="*/ 6605 h 10000"/>
              <a:gd name="connsiteX24" fmla="*/ 5203 w 10000"/>
              <a:gd name="connsiteY24" fmla="*/ 6517 h 10000"/>
              <a:gd name="connsiteX25" fmla="*/ 5225 w 10000"/>
              <a:gd name="connsiteY25" fmla="*/ 6424 h 10000"/>
              <a:gd name="connsiteX26" fmla="*/ 5243 w 10000"/>
              <a:gd name="connsiteY26" fmla="*/ 6336 h 10000"/>
              <a:gd name="connsiteX27" fmla="*/ 5252 w 10000"/>
              <a:gd name="connsiteY27" fmla="*/ 6244 h 10000"/>
              <a:gd name="connsiteX28" fmla="*/ 5261 w 10000"/>
              <a:gd name="connsiteY28" fmla="*/ 6146 h 10000"/>
              <a:gd name="connsiteX29" fmla="*/ 5261 w 10000"/>
              <a:gd name="connsiteY29" fmla="*/ 6146 h 10000"/>
              <a:gd name="connsiteX30" fmla="*/ 5266 w 10000"/>
              <a:gd name="connsiteY30" fmla="*/ 6040 h 10000"/>
              <a:gd name="connsiteX31" fmla="*/ 5257 w 10000"/>
              <a:gd name="connsiteY31" fmla="*/ 5933 h 10000"/>
              <a:gd name="connsiteX32" fmla="*/ 5243 w 10000"/>
              <a:gd name="connsiteY32" fmla="*/ 5831 h 10000"/>
              <a:gd name="connsiteX33" fmla="*/ 5221 w 10000"/>
              <a:gd name="connsiteY33" fmla="*/ 5730 h 10000"/>
              <a:gd name="connsiteX34" fmla="*/ 5189 w 10000"/>
              <a:gd name="connsiteY34" fmla="*/ 5632 h 10000"/>
              <a:gd name="connsiteX35" fmla="*/ 5149 w 10000"/>
              <a:gd name="connsiteY35" fmla="*/ 5535 h 10000"/>
              <a:gd name="connsiteX36" fmla="*/ 5099 w 10000"/>
              <a:gd name="connsiteY36" fmla="*/ 5442 h 10000"/>
              <a:gd name="connsiteX37" fmla="*/ 5045 w 10000"/>
              <a:gd name="connsiteY37" fmla="*/ 5350 h 10000"/>
              <a:gd name="connsiteX38" fmla="*/ 5045 w 10000"/>
              <a:gd name="connsiteY38" fmla="*/ 5350 h 10000"/>
              <a:gd name="connsiteX39" fmla="*/ 4986 w 10000"/>
              <a:gd name="connsiteY39" fmla="*/ 5266 h 10000"/>
              <a:gd name="connsiteX40" fmla="*/ 4923 w 10000"/>
              <a:gd name="connsiteY40" fmla="*/ 5183 h 10000"/>
              <a:gd name="connsiteX41" fmla="*/ 4856 w 10000"/>
              <a:gd name="connsiteY41" fmla="*/ 5109 h 10000"/>
              <a:gd name="connsiteX42" fmla="*/ 4784 w 10000"/>
              <a:gd name="connsiteY42" fmla="*/ 5035 h 10000"/>
              <a:gd name="connsiteX43" fmla="*/ 4707 w 10000"/>
              <a:gd name="connsiteY43" fmla="*/ 4965 h 10000"/>
              <a:gd name="connsiteX44" fmla="*/ 4631 w 10000"/>
              <a:gd name="connsiteY44" fmla="*/ 4900 h 10000"/>
              <a:gd name="connsiteX45" fmla="*/ 4550 w 10000"/>
              <a:gd name="connsiteY45" fmla="*/ 4836 h 10000"/>
              <a:gd name="connsiteX46" fmla="*/ 4469 w 10000"/>
              <a:gd name="connsiteY46" fmla="*/ 4775 h 10000"/>
              <a:gd name="connsiteX47" fmla="*/ 4469 w 10000"/>
              <a:gd name="connsiteY47" fmla="*/ 4775 h 10000"/>
              <a:gd name="connsiteX48" fmla="*/ 4347 w 10000"/>
              <a:gd name="connsiteY48" fmla="*/ 4687 h 10000"/>
              <a:gd name="connsiteX49" fmla="*/ 4226 w 10000"/>
              <a:gd name="connsiteY49" fmla="*/ 4609 h 10000"/>
              <a:gd name="connsiteX50" fmla="*/ 4104 w 10000"/>
              <a:gd name="connsiteY50" fmla="*/ 4530 h 10000"/>
              <a:gd name="connsiteX51" fmla="*/ 3978 w 10000"/>
              <a:gd name="connsiteY51" fmla="*/ 4456 h 10000"/>
              <a:gd name="connsiteX52" fmla="*/ 3852 w 10000"/>
              <a:gd name="connsiteY52" fmla="*/ 4386 h 10000"/>
              <a:gd name="connsiteX53" fmla="*/ 3722 w 10000"/>
              <a:gd name="connsiteY53" fmla="*/ 4317 h 10000"/>
              <a:gd name="connsiteX54" fmla="*/ 3591 w 10000"/>
              <a:gd name="connsiteY54" fmla="*/ 4252 h 10000"/>
              <a:gd name="connsiteX55" fmla="*/ 3461 w 10000"/>
              <a:gd name="connsiteY55" fmla="*/ 4187 h 10000"/>
              <a:gd name="connsiteX56" fmla="*/ 3461 w 10000"/>
              <a:gd name="connsiteY56" fmla="*/ 4187 h 10000"/>
              <a:gd name="connsiteX57" fmla="*/ 3029 w 10000"/>
              <a:gd name="connsiteY57" fmla="*/ 3993 h 10000"/>
              <a:gd name="connsiteX58" fmla="*/ 2601 w 10000"/>
              <a:gd name="connsiteY58" fmla="*/ 3798 h 10000"/>
              <a:gd name="connsiteX59" fmla="*/ 1742 w 10000"/>
              <a:gd name="connsiteY59" fmla="*/ 3414 h 10000"/>
              <a:gd name="connsiteX60" fmla="*/ 1742 w 10000"/>
              <a:gd name="connsiteY60" fmla="*/ 3414 h 10000"/>
              <a:gd name="connsiteX61" fmla="*/ 1598 w 10000"/>
              <a:gd name="connsiteY61" fmla="*/ 3349 h 10000"/>
              <a:gd name="connsiteX62" fmla="*/ 1454 w 10000"/>
              <a:gd name="connsiteY62" fmla="*/ 3279 h 10000"/>
              <a:gd name="connsiteX63" fmla="*/ 1314 w 10000"/>
              <a:gd name="connsiteY63" fmla="*/ 3205 h 10000"/>
              <a:gd name="connsiteX64" fmla="*/ 1179 w 10000"/>
              <a:gd name="connsiteY64" fmla="*/ 3126 h 10000"/>
              <a:gd name="connsiteX65" fmla="*/ 1049 w 10000"/>
              <a:gd name="connsiteY65" fmla="*/ 3038 h 10000"/>
              <a:gd name="connsiteX66" fmla="*/ 923 w 10000"/>
              <a:gd name="connsiteY66" fmla="*/ 2946 h 10000"/>
              <a:gd name="connsiteX67" fmla="*/ 797 w 10000"/>
              <a:gd name="connsiteY67" fmla="*/ 2849 h 10000"/>
              <a:gd name="connsiteX68" fmla="*/ 680 w 10000"/>
              <a:gd name="connsiteY68" fmla="*/ 2742 h 10000"/>
              <a:gd name="connsiteX69" fmla="*/ 680 w 10000"/>
              <a:gd name="connsiteY69" fmla="*/ 2742 h 10000"/>
              <a:gd name="connsiteX70" fmla="*/ 590 w 10000"/>
              <a:gd name="connsiteY70" fmla="*/ 2649 h 10000"/>
              <a:gd name="connsiteX71" fmla="*/ 504 w 10000"/>
              <a:gd name="connsiteY71" fmla="*/ 2557 h 10000"/>
              <a:gd name="connsiteX72" fmla="*/ 423 w 10000"/>
              <a:gd name="connsiteY72" fmla="*/ 2459 h 10000"/>
              <a:gd name="connsiteX73" fmla="*/ 356 w 10000"/>
              <a:gd name="connsiteY73" fmla="*/ 2362 h 10000"/>
              <a:gd name="connsiteX74" fmla="*/ 288 w 10000"/>
              <a:gd name="connsiteY74" fmla="*/ 2260 h 10000"/>
              <a:gd name="connsiteX75" fmla="*/ 230 w 10000"/>
              <a:gd name="connsiteY75" fmla="*/ 2154 h 10000"/>
              <a:gd name="connsiteX76" fmla="*/ 180 w 10000"/>
              <a:gd name="connsiteY76" fmla="*/ 2047 h 10000"/>
              <a:gd name="connsiteX77" fmla="*/ 131 w 10000"/>
              <a:gd name="connsiteY77" fmla="*/ 1941 h 10000"/>
              <a:gd name="connsiteX78" fmla="*/ 95 w 10000"/>
              <a:gd name="connsiteY78" fmla="*/ 1830 h 10000"/>
              <a:gd name="connsiteX79" fmla="*/ 63 w 10000"/>
              <a:gd name="connsiteY79" fmla="*/ 1714 h 10000"/>
              <a:gd name="connsiteX80" fmla="*/ 36 w 10000"/>
              <a:gd name="connsiteY80" fmla="*/ 1593 h 10000"/>
              <a:gd name="connsiteX81" fmla="*/ 18 w 10000"/>
              <a:gd name="connsiteY81" fmla="*/ 1473 h 10000"/>
              <a:gd name="connsiteX82" fmla="*/ 5 w 10000"/>
              <a:gd name="connsiteY82" fmla="*/ 1352 h 10000"/>
              <a:gd name="connsiteX83" fmla="*/ 0 w 10000"/>
              <a:gd name="connsiteY83" fmla="*/ 1227 h 10000"/>
              <a:gd name="connsiteX84" fmla="*/ 0 w 10000"/>
              <a:gd name="connsiteY84" fmla="*/ 1098 h 10000"/>
              <a:gd name="connsiteX85" fmla="*/ 9 w 10000"/>
              <a:gd name="connsiteY85" fmla="*/ 968 h 10000"/>
              <a:gd name="connsiteX86" fmla="*/ 9 w 10000"/>
              <a:gd name="connsiteY86" fmla="*/ 968 h 10000"/>
              <a:gd name="connsiteX87" fmla="*/ 23 w 10000"/>
              <a:gd name="connsiteY87" fmla="*/ 848 h 10000"/>
              <a:gd name="connsiteX88" fmla="*/ 41 w 10000"/>
              <a:gd name="connsiteY88" fmla="*/ 727 h 10000"/>
              <a:gd name="connsiteX89" fmla="*/ 68 w 10000"/>
              <a:gd name="connsiteY89" fmla="*/ 607 h 10000"/>
              <a:gd name="connsiteX90" fmla="*/ 95 w 10000"/>
              <a:gd name="connsiteY90" fmla="*/ 491 h 10000"/>
              <a:gd name="connsiteX91" fmla="*/ 131 w 10000"/>
              <a:gd name="connsiteY91" fmla="*/ 375 h 10000"/>
              <a:gd name="connsiteX92" fmla="*/ 171 w 10000"/>
              <a:gd name="connsiteY92" fmla="*/ 259 h 10000"/>
              <a:gd name="connsiteX93" fmla="*/ 212 w 10000"/>
              <a:gd name="connsiteY93" fmla="*/ 148 h 10000"/>
              <a:gd name="connsiteX94" fmla="*/ 266 w 10000"/>
              <a:gd name="connsiteY94" fmla="*/ 37 h 10000"/>
              <a:gd name="connsiteX95" fmla="*/ 266 w 10000"/>
              <a:gd name="connsiteY95" fmla="*/ 37 h 10000"/>
              <a:gd name="connsiteX96" fmla="*/ 275 w 10000"/>
              <a:gd name="connsiteY96" fmla="*/ 0 h 10000"/>
              <a:gd name="connsiteX97" fmla="*/ 275 w 10000"/>
              <a:gd name="connsiteY97" fmla="*/ 0 h 10000"/>
              <a:gd name="connsiteX0" fmla="*/ 275 w 10000"/>
              <a:gd name="connsiteY0" fmla="*/ 0 h 10000"/>
              <a:gd name="connsiteX1" fmla="*/ 275 w 10000"/>
              <a:gd name="connsiteY1" fmla="*/ 0 h 10000"/>
              <a:gd name="connsiteX2" fmla="*/ 6380 w 10000"/>
              <a:gd name="connsiteY2" fmla="*/ 0 h 10000"/>
              <a:gd name="connsiteX3" fmla="*/ 10000 w 10000"/>
              <a:gd name="connsiteY3" fmla="*/ 9893 h 10000"/>
              <a:gd name="connsiteX4" fmla="*/ 9734 w 10000"/>
              <a:gd name="connsiteY4" fmla="*/ 10000 h 10000"/>
              <a:gd name="connsiteX5" fmla="*/ 7052 w 10000"/>
              <a:gd name="connsiteY5" fmla="*/ 8902 h 10000"/>
              <a:gd name="connsiteX6" fmla="*/ 6805 w 10000"/>
              <a:gd name="connsiteY6" fmla="*/ 8736 h 10000"/>
              <a:gd name="connsiteX7" fmla="*/ 6562 w 10000"/>
              <a:gd name="connsiteY7" fmla="*/ 8564 h 10000"/>
              <a:gd name="connsiteX8" fmla="*/ 6319 w 10000"/>
              <a:gd name="connsiteY8" fmla="*/ 8388 h 10000"/>
              <a:gd name="connsiteX9" fmla="*/ 6085 w 10000"/>
              <a:gd name="connsiteY9" fmla="*/ 8208 h 10000"/>
              <a:gd name="connsiteX10" fmla="*/ 5851 w 10000"/>
              <a:gd name="connsiteY10" fmla="*/ 8022 h 10000"/>
              <a:gd name="connsiteX11" fmla="*/ 5621 w 10000"/>
              <a:gd name="connsiteY11" fmla="*/ 7832 h 10000"/>
              <a:gd name="connsiteX12" fmla="*/ 5392 w 10000"/>
              <a:gd name="connsiteY12" fmla="*/ 7642 h 10000"/>
              <a:gd name="connsiteX13" fmla="*/ 5167 w 10000"/>
              <a:gd name="connsiteY13" fmla="*/ 7443 h 10000"/>
              <a:gd name="connsiteX14" fmla="*/ 5167 w 10000"/>
              <a:gd name="connsiteY14" fmla="*/ 7443 h 10000"/>
              <a:gd name="connsiteX15" fmla="*/ 4905 w 10000"/>
              <a:gd name="connsiteY15" fmla="*/ 7216 h 10000"/>
              <a:gd name="connsiteX16" fmla="*/ 4905 w 10000"/>
              <a:gd name="connsiteY16" fmla="*/ 7216 h 10000"/>
              <a:gd name="connsiteX17" fmla="*/ 4995 w 10000"/>
              <a:gd name="connsiteY17" fmla="*/ 7040 h 10000"/>
              <a:gd name="connsiteX18" fmla="*/ 5077 w 10000"/>
              <a:gd name="connsiteY18" fmla="*/ 6864 h 10000"/>
              <a:gd name="connsiteX19" fmla="*/ 5077 w 10000"/>
              <a:gd name="connsiteY19" fmla="*/ 6864 h 10000"/>
              <a:gd name="connsiteX20" fmla="*/ 5113 w 10000"/>
              <a:gd name="connsiteY20" fmla="*/ 6781 h 10000"/>
              <a:gd name="connsiteX21" fmla="*/ 5144 w 10000"/>
              <a:gd name="connsiteY21" fmla="*/ 6693 h 10000"/>
              <a:gd name="connsiteX22" fmla="*/ 5176 w 10000"/>
              <a:gd name="connsiteY22" fmla="*/ 6605 h 10000"/>
              <a:gd name="connsiteX23" fmla="*/ 5203 w 10000"/>
              <a:gd name="connsiteY23" fmla="*/ 6517 h 10000"/>
              <a:gd name="connsiteX24" fmla="*/ 5225 w 10000"/>
              <a:gd name="connsiteY24" fmla="*/ 6424 h 10000"/>
              <a:gd name="connsiteX25" fmla="*/ 5243 w 10000"/>
              <a:gd name="connsiteY25" fmla="*/ 6336 h 10000"/>
              <a:gd name="connsiteX26" fmla="*/ 5252 w 10000"/>
              <a:gd name="connsiteY26" fmla="*/ 6244 h 10000"/>
              <a:gd name="connsiteX27" fmla="*/ 5261 w 10000"/>
              <a:gd name="connsiteY27" fmla="*/ 6146 h 10000"/>
              <a:gd name="connsiteX28" fmla="*/ 5261 w 10000"/>
              <a:gd name="connsiteY28" fmla="*/ 6146 h 10000"/>
              <a:gd name="connsiteX29" fmla="*/ 5266 w 10000"/>
              <a:gd name="connsiteY29" fmla="*/ 6040 h 10000"/>
              <a:gd name="connsiteX30" fmla="*/ 5257 w 10000"/>
              <a:gd name="connsiteY30" fmla="*/ 5933 h 10000"/>
              <a:gd name="connsiteX31" fmla="*/ 5243 w 10000"/>
              <a:gd name="connsiteY31" fmla="*/ 5831 h 10000"/>
              <a:gd name="connsiteX32" fmla="*/ 5221 w 10000"/>
              <a:gd name="connsiteY32" fmla="*/ 5730 h 10000"/>
              <a:gd name="connsiteX33" fmla="*/ 5189 w 10000"/>
              <a:gd name="connsiteY33" fmla="*/ 5632 h 10000"/>
              <a:gd name="connsiteX34" fmla="*/ 5149 w 10000"/>
              <a:gd name="connsiteY34" fmla="*/ 5535 h 10000"/>
              <a:gd name="connsiteX35" fmla="*/ 5099 w 10000"/>
              <a:gd name="connsiteY35" fmla="*/ 5442 h 10000"/>
              <a:gd name="connsiteX36" fmla="*/ 5045 w 10000"/>
              <a:gd name="connsiteY36" fmla="*/ 5350 h 10000"/>
              <a:gd name="connsiteX37" fmla="*/ 5045 w 10000"/>
              <a:gd name="connsiteY37" fmla="*/ 5350 h 10000"/>
              <a:gd name="connsiteX38" fmla="*/ 4986 w 10000"/>
              <a:gd name="connsiteY38" fmla="*/ 5266 h 10000"/>
              <a:gd name="connsiteX39" fmla="*/ 4923 w 10000"/>
              <a:gd name="connsiteY39" fmla="*/ 5183 h 10000"/>
              <a:gd name="connsiteX40" fmla="*/ 4856 w 10000"/>
              <a:gd name="connsiteY40" fmla="*/ 5109 h 10000"/>
              <a:gd name="connsiteX41" fmla="*/ 4784 w 10000"/>
              <a:gd name="connsiteY41" fmla="*/ 5035 h 10000"/>
              <a:gd name="connsiteX42" fmla="*/ 4707 w 10000"/>
              <a:gd name="connsiteY42" fmla="*/ 4965 h 10000"/>
              <a:gd name="connsiteX43" fmla="*/ 4631 w 10000"/>
              <a:gd name="connsiteY43" fmla="*/ 4900 h 10000"/>
              <a:gd name="connsiteX44" fmla="*/ 4550 w 10000"/>
              <a:gd name="connsiteY44" fmla="*/ 4836 h 10000"/>
              <a:gd name="connsiteX45" fmla="*/ 4469 w 10000"/>
              <a:gd name="connsiteY45" fmla="*/ 4775 h 10000"/>
              <a:gd name="connsiteX46" fmla="*/ 4469 w 10000"/>
              <a:gd name="connsiteY46" fmla="*/ 4775 h 10000"/>
              <a:gd name="connsiteX47" fmla="*/ 4347 w 10000"/>
              <a:gd name="connsiteY47" fmla="*/ 4687 h 10000"/>
              <a:gd name="connsiteX48" fmla="*/ 4226 w 10000"/>
              <a:gd name="connsiteY48" fmla="*/ 4609 h 10000"/>
              <a:gd name="connsiteX49" fmla="*/ 4104 w 10000"/>
              <a:gd name="connsiteY49" fmla="*/ 4530 h 10000"/>
              <a:gd name="connsiteX50" fmla="*/ 3978 w 10000"/>
              <a:gd name="connsiteY50" fmla="*/ 4456 h 10000"/>
              <a:gd name="connsiteX51" fmla="*/ 3852 w 10000"/>
              <a:gd name="connsiteY51" fmla="*/ 4386 h 10000"/>
              <a:gd name="connsiteX52" fmla="*/ 3722 w 10000"/>
              <a:gd name="connsiteY52" fmla="*/ 4317 h 10000"/>
              <a:gd name="connsiteX53" fmla="*/ 3591 w 10000"/>
              <a:gd name="connsiteY53" fmla="*/ 4252 h 10000"/>
              <a:gd name="connsiteX54" fmla="*/ 3461 w 10000"/>
              <a:gd name="connsiteY54" fmla="*/ 4187 h 10000"/>
              <a:gd name="connsiteX55" fmla="*/ 3461 w 10000"/>
              <a:gd name="connsiteY55" fmla="*/ 4187 h 10000"/>
              <a:gd name="connsiteX56" fmla="*/ 3029 w 10000"/>
              <a:gd name="connsiteY56" fmla="*/ 3993 h 10000"/>
              <a:gd name="connsiteX57" fmla="*/ 2601 w 10000"/>
              <a:gd name="connsiteY57" fmla="*/ 3798 h 10000"/>
              <a:gd name="connsiteX58" fmla="*/ 1742 w 10000"/>
              <a:gd name="connsiteY58" fmla="*/ 3414 h 10000"/>
              <a:gd name="connsiteX59" fmla="*/ 1742 w 10000"/>
              <a:gd name="connsiteY59" fmla="*/ 3414 h 10000"/>
              <a:gd name="connsiteX60" fmla="*/ 1598 w 10000"/>
              <a:gd name="connsiteY60" fmla="*/ 3349 h 10000"/>
              <a:gd name="connsiteX61" fmla="*/ 1454 w 10000"/>
              <a:gd name="connsiteY61" fmla="*/ 3279 h 10000"/>
              <a:gd name="connsiteX62" fmla="*/ 1314 w 10000"/>
              <a:gd name="connsiteY62" fmla="*/ 3205 h 10000"/>
              <a:gd name="connsiteX63" fmla="*/ 1179 w 10000"/>
              <a:gd name="connsiteY63" fmla="*/ 3126 h 10000"/>
              <a:gd name="connsiteX64" fmla="*/ 1049 w 10000"/>
              <a:gd name="connsiteY64" fmla="*/ 3038 h 10000"/>
              <a:gd name="connsiteX65" fmla="*/ 923 w 10000"/>
              <a:gd name="connsiteY65" fmla="*/ 2946 h 10000"/>
              <a:gd name="connsiteX66" fmla="*/ 797 w 10000"/>
              <a:gd name="connsiteY66" fmla="*/ 2849 h 10000"/>
              <a:gd name="connsiteX67" fmla="*/ 680 w 10000"/>
              <a:gd name="connsiteY67" fmla="*/ 2742 h 10000"/>
              <a:gd name="connsiteX68" fmla="*/ 680 w 10000"/>
              <a:gd name="connsiteY68" fmla="*/ 2742 h 10000"/>
              <a:gd name="connsiteX69" fmla="*/ 590 w 10000"/>
              <a:gd name="connsiteY69" fmla="*/ 2649 h 10000"/>
              <a:gd name="connsiteX70" fmla="*/ 504 w 10000"/>
              <a:gd name="connsiteY70" fmla="*/ 2557 h 10000"/>
              <a:gd name="connsiteX71" fmla="*/ 423 w 10000"/>
              <a:gd name="connsiteY71" fmla="*/ 2459 h 10000"/>
              <a:gd name="connsiteX72" fmla="*/ 356 w 10000"/>
              <a:gd name="connsiteY72" fmla="*/ 2362 h 10000"/>
              <a:gd name="connsiteX73" fmla="*/ 288 w 10000"/>
              <a:gd name="connsiteY73" fmla="*/ 2260 h 10000"/>
              <a:gd name="connsiteX74" fmla="*/ 230 w 10000"/>
              <a:gd name="connsiteY74" fmla="*/ 2154 h 10000"/>
              <a:gd name="connsiteX75" fmla="*/ 180 w 10000"/>
              <a:gd name="connsiteY75" fmla="*/ 2047 h 10000"/>
              <a:gd name="connsiteX76" fmla="*/ 131 w 10000"/>
              <a:gd name="connsiteY76" fmla="*/ 1941 h 10000"/>
              <a:gd name="connsiteX77" fmla="*/ 95 w 10000"/>
              <a:gd name="connsiteY77" fmla="*/ 1830 h 10000"/>
              <a:gd name="connsiteX78" fmla="*/ 63 w 10000"/>
              <a:gd name="connsiteY78" fmla="*/ 1714 h 10000"/>
              <a:gd name="connsiteX79" fmla="*/ 36 w 10000"/>
              <a:gd name="connsiteY79" fmla="*/ 1593 h 10000"/>
              <a:gd name="connsiteX80" fmla="*/ 18 w 10000"/>
              <a:gd name="connsiteY80" fmla="*/ 1473 h 10000"/>
              <a:gd name="connsiteX81" fmla="*/ 5 w 10000"/>
              <a:gd name="connsiteY81" fmla="*/ 1352 h 10000"/>
              <a:gd name="connsiteX82" fmla="*/ 0 w 10000"/>
              <a:gd name="connsiteY82" fmla="*/ 1227 h 10000"/>
              <a:gd name="connsiteX83" fmla="*/ 0 w 10000"/>
              <a:gd name="connsiteY83" fmla="*/ 1098 h 10000"/>
              <a:gd name="connsiteX84" fmla="*/ 9 w 10000"/>
              <a:gd name="connsiteY84" fmla="*/ 968 h 10000"/>
              <a:gd name="connsiteX85" fmla="*/ 9 w 10000"/>
              <a:gd name="connsiteY85" fmla="*/ 968 h 10000"/>
              <a:gd name="connsiteX86" fmla="*/ 23 w 10000"/>
              <a:gd name="connsiteY86" fmla="*/ 848 h 10000"/>
              <a:gd name="connsiteX87" fmla="*/ 41 w 10000"/>
              <a:gd name="connsiteY87" fmla="*/ 727 h 10000"/>
              <a:gd name="connsiteX88" fmla="*/ 68 w 10000"/>
              <a:gd name="connsiteY88" fmla="*/ 607 h 10000"/>
              <a:gd name="connsiteX89" fmla="*/ 95 w 10000"/>
              <a:gd name="connsiteY89" fmla="*/ 491 h 10000"/>
              <a:gd name="connsiteX90" fmla="*/ 131 w 10000"/>
              <a:gd name="connsiteY90" fmla="*/ 375 h 10000"/>
              <a:gd name="connsiteX91" fmla="*/ 171 w 10000"/>
              <a:gd name="connsiteY91" fmla="*/ 259 h 10000"/>
              <a:gd name="connsiteX92" fmla="*/ 212 w 10000"/>
              <a:gd name="connsiteY92" fmla="*/ 148 h 10000"/>
              <a:gd name="connsiteX93" fmla="*/ 266 w 10000"/>
              <a:gd name="connsiteY93" fmla="*/ 37 h 10000"/>
              <a:gd name="connsiteX94" fmla="*/ 266 w 10000"/>
              <a:gd name="connsiteY94" fmla="*/ 37 h 10000"/>
              <a:gd name="connsiteX95" fmla="*/ 275 w 10000"/>
              <a:gd name="connsiteY95" fmla="*/ 0 h 10000"/>
              <a:gd name="connsiteX96" fmla="*/ 275 w 10000"/>
              <a:gd name="connsiteY96" fmla="*/ 0 h 10000"/>
              <a:gd name="connsiteX0" fmla="*/ 275 w 9734"/>
              <a:gd name="connsiteY0" fmla="*/ 0 h 10000"/>
              <a:gd name="connsiteX1" fmla="*/ 275 w 9734"/>
              <a:gd name="connsiteY1" fmla="*/ 0 h 10000"/>
              <a:gd name="connsiteX2" fmla="*/ 6380 w 9734"/>
              <a:gd name="connsiteY2" fmla="*/ 0 h 10000"/>
              <a:gd name="connsiteX3" fmla="*/ 9734 w 9734"/>
              <a:gd name="connsiteY3" fmla="*/ 10000 h 10000"/>
              <a:gd name="connsiteX4" fmla="*/ 7052 w 9734"/>
              <a:gd name="connsiteY4" fmla="*/ 8902 h 10000"/>
              <a:gd name="connsiteX5" fmla="*/ 6805 w 9734"/>
              <a:gd name="connsiteY5" fmla="*/ 8736 h 10000"/>
              <a:gd name="connsiteX6" fmla="*/ 6562 w 9734"/>
              <a:gd name="connsiteY6" fmla="*/ 8564 h 10000"/>
              <a:gd name="connsiteX7" fmla="*/ 6319 w 9734"/>
              <a:gd name="connsiteY7" fmla="*/ 8388 h 10000"/>
              <a:gd name="connsiteX8" fmla="*/ 6085 w 9734"/>
              <a:gd name="connsiteY8" fmla="*/ 8208 h 10000"/>
              <a:gd name="connsiteX9" fmla="*/ 5851 w 9734"/>
              <a:gd name="connsiteY9" fmla="*/ 8022 h 10000"/>
              <a:gd name="connsiteX10" fmla="*/ 5621 w 9734"/>
              <a:gd name="connsiteY10" fmla="*/ 7832 h 10000"/>
              <a:gd name="connsiteX11" fmla="*/ 5392 w 9734"/>
              <a:gd name="connsiteY11" fmla="*/ 7642 h 10000"/>
              <a:gd name="connsiteX12" fmla="*/ 5167 w 9734"/>
              <a:gd name="connsiteY12" fmla="*/ 7443 h 10000"/>
              <a:gd name="connsiteX13" fmla="*/ 5167 w 9734"/>
              <a:gd name="connsiteY13" fmla="*/ 7443 h 10000"/>
              <a:gd name="connsiteX14" fmla="*/ 4905 w 9734"/>
              <a:gd name="connsiteY14" fmla="*/ 7216 h 10000"/>
              <a:gd name="connsiteX15" fmla="*/ 4905 w 9734"/>
              <a:gd name="connsiteY15" fmla="*/ 7216 h 10000"/>
              <a:gd name="connsiteX16" fmla="*/ 4995 w 9734"/>
              <a:gd name="connsiteY16" fmla="*/ 7040 h 10000"/>
              <a:gd name="connsiteX17" fmla="*/ 5077 w 9734"/>
              <a:gd name="connsiteY17" fmla="*/ 6864 h 10000"/>
              <a:gd name="connsiteX18" fmla="*/ 5077 w 9734"/>
              <a:gd name="connsiteY18" fmla="*/ 6864 h 10000"/>
              <a:gd name="connsiteX19" fmla="*/ 5113 w 9734"/>
              <a:gd name="connsiteY19" fmla="*/ 6781 h 10000"/>
              <a:gd name="connsiteX20" fmla="*/ 5144 w 9734"/>
              <a:gd name="connsiteY20" fmla="*/ 6693 h 10000"/>
              <a:gd name="connsiteX21" fmla="*/ 5176 w 9734"/>
              <a:gd name="connsiteY21" fmla="*/ 6605 h 10000"/>
              <a:gd name="connsiteX22" fmla="*/ 5203 w 9734"/>
              <a:gd name="connsiteY22" fmla="*/ 6517 h 10000"/>
              <a:gd name="connsiteX23" fmla="*/ 5225 w 9734"/>
              <a:gd name="connsiteY23" fmla="*/ 6424 h 10000"/>
              <a:gd name="connsiteX24" fmla="*/ 5243 w 9734"/>
              <a:gd name="connsiteY24" fmla="*/ 6336 h 10000"/>
              <a:gd name="connsiteX25" fmla="*/ 5252 w 9734"/>
              <a:gd name="connsiteY25" fmla="*/ 6244 h 10000"/>
              <a:gd name="connsiteX26" fmla="*/ 5261 w 9734"/>
              <a:gd name="connsiteY26" fmla="*/ 6146 h 10000"/>
              <a:gd name="connsiteX27" fmla="*/ 5261 w 9734"/>
              <a:gd name="connsiteY27" fmla="*/ 6146 h 10000"/>
              <a:gd name="connsiteX28" fmla="*/ 5266 w 9734"/>
              <a:gd name="connsiteY28" fmla="*/ 6040 h 10000"/>
              <a:gd name="connsiteX29" fmla="*/ 5257 w 9734"/>
              <a:gd name="connsiteY29" fmla="*/ 5933 h 10000"/>
              <a:gd name="connsiteX30" fmla="*/ 5243 w 9734"/>
              <a:gd name="connsiteY30" fmla="*/ 5831 h 10000"/>
              <a:gd name="connsiteX31" fmla="*/ 5221 w 9734"/>
              <a:gd name="connsiteY31" fmla="*/ 5730 h 10000"/>
              <a:gd name="connsiteX32" fmla="*/ 5189 w 9734"/>
              <a:gd name="connsiteY32" fmla="*/ 5632 h 10000"/>
              <a:gd name="connsiteX33" fmla="*/ 5149 w 9734"/>
              <a:gd name="connsiteY33" fmla="*/ 5535 h 10000"/>
              <a:gd name="connsiteX34" fmla="*/ 5099 w 9734"/>
              <a:gd name="connsiteY34" fmla="*/ 5442 h 10000"/>
              <a:gd name="connsiteX35" fmla="*/ 5045 w 9734"/>
              <a:gd name="connsiteY35" fmla="*/ 5350 h 10000"/>
              <a:gd name="connsiteX36" fmla="*/ 5045 w 9734"/>
              <a:gd name="connsiteY36" fmla="*/ 5350 h 10000"/>
              <a:gd name="connsiteX37" fmla="*/ 4986 w 9734"/>
              <a:gd name="connsiteY37" fmla="*/ 5266 h 10000"/>
              <a:gd name="connsiteX38" fmla="*/ 4923 w 9734"/>
              <a:gd name="connsiteY38" fmla="*/ 5183 h 10000"/>
              <a:gd name="connsiteX39" fmla="*/ 4856 w 9734"/>
              <a:gd name="connsiteY39" fmla="*/ 5109 h 10000"/>
              <a:gd name="connsiteX40" fmla="*/ 4784 w 9734"/>
              <a:gd name="connsiteY40" fmla="*/ 5035 h 10000"/>
              <a:gd name="connsiteX41" fmla="*/ 4707 w 9734"/>
              <a:gd name="connsiteY41" fmla="*/ 4965 h 10000"/>
              <a:gd name="connsiteX42" fmla="*/ 4631 w 9734"/>
              <a:gd name="connsiteY42" fmla="*/ 4900 h 10000"/>
              <a:gd name="connsiteX43" fmla="*/ 4550 w 9734"/>
              <a:gd name="connsiteY43" fmla="*/ 4836 h 10000"/>
              <a:gd name="connsiteX44" fmla="*/ 4469 w 9734"/>
              <a:gd name="connsiteY44" fmla="*/ 4775 h 10000"/>
              <a:gd name="connsiteX45" fmla="*/ 4469 w 9734"/>
              <a:gd name="connsiteY45" fmla="*/ 4775 h 10000"/>
              <a:gd name="connsiteX46" fmla="*/ 4347 w 9734"/>
              <a:gd name="connsiteY46" fmla="*/ 4687 h 10000"/>
              <a:gd name="connsiteX47" fmla="*/ 4226 w 9734"/>
              <a:gd name="connsiteY47" fmla="*/ 4609 h 10000"/>
              <a:gd name="connsiteX48" fmla="*/ 4104 w 9734"/>
              <a:gd name="connsiteY48" fmla="*/ 4530 h 10000"/>
              <a:gd name="connsiteX49" fmla="*/ 3978 w 9734"/>
              <a:gd name="connsiteY49" fmla="*/ 4456 h 10000"/>
              <a:gd name="connsiteX50" fmla="*/ 3852 w 9734"/>
              <a:gd name="connsiteY50" fmla="*/ 4386 h 10000"/>
              <a:gd name="connsiteX51" fmla="*/ 3722 w 9734"/>
              <a:gd name="connsiteY51" fmla="*/ 4317 h 10000"/>
              <a:gd name="connsiteX52" fmla="*/ 3591 w 9734"/>
              <a:gd name="connsiteY52" fmla="*/ 4252 h 10000"/>
              <a:gd name="connsiteX53" fmla="*/ 3461 w 9734"/>
              <a:gd name="connsiteY53" fmla="*/ 4187 h 10000"/>
              <a:gd name="connsiteX54" fmla="*/ 3461 w 9734"/>
              <a:gd name="connsiteY54" fmla="*/ 4187 h 10000"/>
              <a:gd name="connsiteX55" fmla="*/ 3029 w 9734"/>
              <a:gd name="connsiteY55" fmla="*/ 3993 h 10000"/>
              <a:gd name="connsiteX56" fmla="*/ 2601 w 9734"/>
              <a:gd name="connsiteY56" fmla="*/ 3798 h 10000"/>
              <a:gd name="connsiteX57" fmla="*/ 1742 w 9734"/>
              <a:gd name="connsiteY57" fmla="*/ 3414 h 10000"/>
              <a:gd name="connsiteX58" fmla="*/ 1742 w 9734"/>
              <a:gd name="connsiteY58" fmla="*/ 3414 h 10000"/>
              <a:gd name="connsiteX59" fmla="*/ 1598 w 9734"/>
              <a:gd name="connsiteY59" fmla="*/ 3349 h 10000"/>
              <a:gd name="connsiteX60" fmla="*/ 1454 w 9734"/>
              <a:gd name="connsiteY60" fmla="*/ 3279 h 10000"/>
              <a:gd name="connsiteX61" fmla="*/ 1314 w 9734"/>
              <a:gd name="connsiteY61" fmla="*/ 3205 h 10000"/>
              <a:gd name="connsiteX62" fmla="*/ 1179 w 9734"/>
              <a:gd name="connsiteY62" fmla="*/ 3126 h 10000"/>
              <a:gd name="connsiteX63" fmla="*/ 1049 w 9734"/>
              <a:gd name="connsiteY63" fmla="*/ 3038 h 10000"/>
              <a:gd name="connsiteX64" fmla="*/ 923 w 9734"/>
              <a:gd name="connsiteY64" fmla="*/ 2946 h 10000"/>
              <a:gd name="connsiteX65" fmla="*/ 797 w 9734"/>
              <a:gd name="connsiteY65" fmla="*/ 2849 h 10000"/>
              <a:gd name="connsiteX66" fmla="*/ 680 w 9734"/>
              <a:gd name="connsiteY66" fmla="*/ 2742 h 10000"/>
              <a:gd name="connsiteX67" fmla="*/ 680 w 9734"/>
              <a:gd name="connsiteY67" fmla="*/ 2742 h 10000"/>
              <a:gd name="connsiteX68" fmla="*/ 590 w 9734"/>
              <a:gd name="connsiteY68" fmla="*/ 2649 h 10000"/>
              <a:gd name="connsiteX69" fmla="*/ 504 w 9734"/>
              <a:gd name="connsiteY69" fmla="*/ 2557 h 10000"/>
              <a:gd name="connsiteX70" fmla="*/ 423 w 9734"/>
              <a:gd name="connsiteY70" fmla="*/ 2459 h 10000"/>
              <a:gd name="connsiteX71" fmla="*/ 356 w 9734"/>
              <a:gd name="connsiteY71" fmla="*/ 2362 h 10000"/>
              <a:gd name="connsiteX72" fmla="*/ 288 w 9734"/>
              <a:gd name="connsiteY72" fmla="*/ 2260 h 10000"/>
              <a:gd name="connsiteX73" fmla="*/ 230 w 9734"/>
              <a:gd name="connsiteY73" fmla="*/ 2154 h 10000"/>
              <a:gd name="connsiteX74" fmla="*/ 180 w 9734"/>
              <a:gd name="connsiteY74" fmla="*/ 2047 h 10000"/>
              <a:gd name="connsiteX75" fmla="*/ 131 w 9734"/>
              <a:gd name="connsiteY75" fmla="*/ 1941 h 10000"/>
              <a:gd name="connsiteX76" fmla="*/ 95 w 9734"/>
              <a:gd name="connsiteY76" fmla="*/ 1830 h 10000"/>
              <a:gd name="connsiteX77" fmla="*/ 63 w 9734"/>
              <a:gd name="connsiteY77" fmla="*/ 1714 h 10000"/>
              <a:gd name="connsiteX78" fmla="*/ 36 w 9734"/>
              <a:gd name="connsiteY78" fmla="*/ 1593 h 10000"/>
              <a:gd name="connsiteX79" fmla="*/ 18 w 9734"/>
              <a:gd name="connsiteY79" fmla="*/ 1473 h 10000"/>
              <a:gd name="connsiteX80" fmla="*/ 5 w 9734"/>
              <a:gd name="connsiteY80" fmla="*/ 1352 h 10000"/>
              <a:gd name="connsiteX81" fmla="*/ 0 w 9734"/>
              <a:gd name="connsiteY81" fmla="*/ 1227 h 10000"/>
              <a:gd name="connsiteX82" fmla="*/ 0 w 9734"/>
              <a:gd name="connsiteY82" fmla="*/ 1098 h 10000"/>
              <a:gd name="connsiteX83" fmla="*/ 9 w 9734"/>
              <a:gd name="connsiteY83" fmla="*/ 968 h 10000"/>
              <a:gd name="connsiteX84" fmla="*/ 9 w 9734"/>
              <a:gd name="connsiteY84" fmla="*/ 968 h 10000"/>
              <a:gd name="connsiteX85" fmla="*/ 23 w 9734"/>
              <a:gd name="connsiteY85" fmla="*/ 848 h 10000"/>
              <a:gd name="connsiteX86" fmla="*/ 41 w 9734"/>
              <a:gd name="connsiteY86" fmla="*/ 727 h 10000"/>
              <a:gd name="connsiteX87" fmla="*/ 68 w 9734"/>
              <a:gd name="connsiteY87" fmla="*/ 607 h 10000"/>
              <a:gd name="connsiteX88" fmla="*/ 95 w 9734"/>
              <a:gd name="connsiteY88" fmla="*/ 491 h 10000"/>
              <a:gd name="connsiteX89" fmla="*/ 131 w 9734"/>
              <a:gd name="connsiteY89" fmla="*/ 375 h 10000"/>
              <a:gd name="connsiteX90" fmla="*/ 171 w 9734"/>
              <a:gd name="connsiteY90" fmla="*/ 259 h 10000"/>
              <a:gd name="connsiteX91" fmla="*/ 212 w 9734"/>
              <a:gd name="connsiteY91" fmla="*/ 148 h 10000"/>
              <a:gd name="connsiteX92" fmla="*/ 266 w 9734"/>
              <a:gd name="connsiteY92" fmla="*/ 37 h 10000"/>
              <a:gd name="connsiteX93" fmla="*/ 266 w 9734"/>
              <a:gd name="connsiteY93" fmla="*/ 37 h 10000"/>
              <a:gd name="connsiteX94" fmla="*/ 275 w 9734"/>
              <a:gd name="connsiteY94" fmla="*/ 0 h 10000"/>
              <a:gd name="connsiteX95" fmla="*/ 275 w 9734"/>
              <a:gd name="connsiteY95" fmla="*/ 0 h 10000"/>
              <a:gd name="connsiteX0" fmla="*/ 283 w 7245"/>
              <a:gd name="connsiteY0" fmla="*/ 0 h 8902"/>
              <a:gd name="connsiteX1" fmla="*/ 283 w 7245"/>
              <a:gd name="connsiteY1" fmla="*/ 0 h 8902"/>
              <a:gd name="connsiteX2" fmla="*/ 6554 w 7245"/>
              <a:gd name="connsiteY2" fmla="*/ 0 h 8902"/>
              <a:gd name="connsiteX3" fmla="*/ 7245 w 7245"/>
              <a:gd name="connsiteY3" fmla="*/ 8902 h 8902"/>
              <a:gd name="connsiteX4" fmla="*/ 6991 w 7245"/>
              <a:gd name="connsiteY4" fmla="*/ 8736 h 8902"/>
              <a:gd name="connsiteX5" fmla="*/ 6741 w 7245"/>
              <a:gd name="connsiteY5" fmla="*/ 8564 h 8902"/>
              <a:gd name="connsiteX6" fmla="*/ 6492 w 7245"/>
              <a:gd name="connsiteY6" fmla="*/ 8388 h 8902"/>
              <a:gd name="connsiteX7" fmla="*/ 6251 w 7245"/>
              <a:gd name="connsiteY7" fmla="*/ 8208 h 8902"/>
              <a:gd name="connsiteX8" fmla="*/ 6011 w 7245"/>
              <a:gd name="connsiteY8" fmla="*/ 8022 h 8902"/>
              <a:gd name="connsiteX9" fmla="*/ 5775 w 7245"/>
              <a:gd name="connsiteY9" fmla="*/ 7832 h 8902"/>
              <a:gd name="connsiteX10" fmla="*/ 5539 w 7245"/>
              <a:gd name="connsiteY10" fmla="*/ 7642 h 8902"/>
              <a:gd name="connsiteX11" fmla="*/ 5308 w 7245"/>
              <a:gd name="connsiteY11" fmla="*/ 7443 h 8902"/>
              <a:gd name="connsiteX12" fmla="*/ 5308 w 7245"/>
              <a:gd name="connsiteY12" fmla="*/ 7443 h 8902"/>
              <a:gd name="connsiteX13" fmla="*/ 5039 w 7245"/>
              <a:gd name="connsiteY13" fmla="*/ 7216 h 8902"/>
              <a:gd name="connsiteX14" fmla="*/ 5039 w 7245"/>
              <a:gd name="connsiteY14" fmla="*/ 7216 h 8902"/>
              <a:gd name="connsiteX15" fmla="*/ 5131 w 7245"/>
              <a:gd name="connsiteY15" fmla="*/ 7040 h 8902"/>
              <a:gd name="connsiteX16" fmla="*/ 5216 w 7245"/>
              <a:gd name="connsiteY16" fmla="*/ 6864 h 8902"/>
              <a:gd name="connsiteX17" fmla="*/ 5216 w 7245"/>
              <a:gd name="connsiteY17" fmla="*/ 6864 h 8902"/>
              <a:gd name="connsiteX18" fmla="*/ 5253 w 7245"/>
              <a:gd name="connsiteY18" fmla="*/ 6781 h 8902"/>
              <a:gd name="connsiteX19" fmla="*/ 5285 w 7245"/>
              <a:gd name="connsiteY19" fmla="*/ 6693 h 8902"/>
              <a:gd name="connsiteX20" fmla="*/ 5317 w 7245"/>
              <a:gd name="connsiteY20" fmla="*/ 6605 h 8902"/>
              <a:gd name="connsiteX21" fmla="*/ 5345 w 7245"/>
              <a:gd name="connsiteY21" fmla="*/ 6517 h 8902"/>
              <a:gd name="connsiteX22" fmla="*/ 5368 w 7245"/>
              <a:gd name="connsiteY22" fmla="*/ 6424 h 8902"/>
              <a:gd name="connsiteX23" fmla="*/ 5386 w 7245"/>
              <a:gd name="connsiteY23" fmla="*/ 6336 h 8902"/>
              <a:gd name="connsiteX24" fmla="*/ 5396 w 7245"/>
              <a:gd name="connsiteY24" fmla="*/ 6244 h 8902"/>
              <a:gd name="connsiteX25" fmla="*/ 5405 w 7245"/>
              <a:gd name="connsiteY25" fmla="*/ 6146 h 8902"/>
              <a:gd name="connsiteX26" fmla="*/ 5405 w 7245"/>
              <a:gd name="connsiteY26" fmla="*/ 6146 h 8902"/>
              <a:gd name="connsiteX27" fmla="*/ 5410 w 7245"/>
              <a:gd name="connsiteY27" fmla="*/ 6040 h 8902"/>
              <a:gd name="connsiteX28" fmla="*/ 5401 w 7245"/>
              <a:gd name="connsiteY28" fmla="*/ 5933 h 8902"/>
              <a:gd name="connsiteX29" fmla="*/ 5386 w 7245"/>
              <a:gd name="connsiteY29" fmla="*/ 5831 h 8902"/>
              <a:gd name="connsiteX30" fmla="*/ 5364 w 7245"/>
              <a:gd name="connsiteY30" fmla="*/ 5730 h 8902"/>
              <a:gd name="connsiteX31" fmla="*/ 5331 w 7245"/>
              <a:gd name="connsiteY31" fmla="*/ 5632 h 8902"/>
              <a:gd name="connsiteX32" fmla="*/ 5290 w 7245"/>
              <a:gd name="connsiteY32" fmla="*/ 5535 h 8902"/>
              <a:gd name="connsiteX33" fmla="*/ 5238 w 7245"/>
              <a:gd name="connsiteY33" fmla="*/ 5442 h 8902"/>
              <a:gd name="connsiteX34" fmla="*/ 5183 w 7245"/>
              <a:gd name="connsiteY34" fmla="*/ 5350 h 8902"/>
              <a:gd name="connsiteX35" fmla="*/ 5183 w 7245"/>
              <a:gd name="connsiteY35" fmla="*/ 5350 h 8902"/>
              <a:gd name="connsiteX36" fmla="*/ 5122 w 7245"/>
              <a:gd name="connsiteY36" fmla="*/ 5266 h 8902"/>
              <a:gd name="connsiteX37" fmla="*/ 5058 w 7245"/>
              <a:gd name="connsiteY37" fmla="*/ 5183 h 8902"/>
              <a:gd name="connsiteX38" fmla="*/ 4989 w 7245"/>
              <a:gd name="connsiteY38" fmla="*/ 5109 h 8902"/>
              <a:gd name="connsiteX39" fmla="*/ 4915 w 7245"/>
              <a:gd name="connsiteY39" fmla="*/ 5035 h 8902"/>
              <a:gd name="connsiteX40" fmla="*/ 4836 w 7245"/>
              <a:gd name="connsiteY40" fmla="*/ 4965 h 8902"/>
              <a:gd name="connsiteX41" fmla="*/ 4758 w 7245"/>
              <a:gd name="connsiteY41" fmla="*/ 4900 h 8902"/>
              <a:gd name="connsiteX42" fmla="*/ 4674 w 7245"/>
              <a:gd name="connsiteY42" fmla="*/ 4836 h 8902"/>
              <a:gd name="connsiteX43" fmla="*/ 4591 w 7245"/>
              <a:gd name="connsiteY43" fmla="*/ 4775 h 8902"/>
              <a:gd name="connsiteX44" fmla="*/ 4591 w 7245"/>
              <a:gd name="connsiteY44" fmla="*/ 4775 h 8902"/>
              <a:gd name="connsiteX45" fmla="*/ 4466 w 7245"/>
              <a:gd name="connsiteY45" fmla="*/ 4687 h 8902"/>
              <a:gd name="connsiteX46" fmla="*/ 4341 w 7245"/>
              <a:gd name="connsiteY46" fmla="*/ 4609 h 8902"/>
              <a:gd name="connsiteX47" fmla="*/ 4216 w 7245"/>
              <a:gd name="connsiteY47" fmla="*/ 4530 h 8902"/>
              <a:gd name="connsiteX48" fmla="*/ 4087 w 7245"/>
              <a:gd name="connsiteY48" fmla="*/ 4456 h 8902"/>
              <a:gd name="connsiteX49" fmla="*/ 3957 w 7245"/>
              <a:gd name="connsiteY49" fmla="*/ 4386 h 8902"/>
              <a:gd name="connsiteX50" fmla="*/ 3824 w 7245"/>
              <a:gd name="connsiteY50" fmla="*/ 4317 h 8902"/>
              <a:gd name="connsiteX51" fmla="*/ 3689 w 7245"/>
              <a:gd name="connsiteY51" fmla="*/ 4252 h 8902"/>
              <a:gd name="connsiteX52" fmla="*/ 3556 w 7245"/>
              <a:gd name="connsiteY52" fmla="*/ 4187 h 8902"/>
              <a:gd name="connsiteX53" fmla="*/ 3556 w 7245"/>
              <a:gd name="connsiteY53" fmla="*/ 4187 h 8902"/>
              <a:gd name="connsiteX54" fmla="*/ 3112 w 7245"/>
              <a:gd name="connsiteY54" fmla="*/ 3993 h 8902"/>
              <a:gd name="connsiteX55" fmla="*/ 2672 w 7245"/>
              <a:gd name="connsiteY55" fmla="*/ 3798 h 8902"/>
              <a:gd name="connsiteX56" fmla="*/ 1790 w 7245"/>
              <a:gd name="connsiteY56" fmla="*/ 3414 h 8902"/>
              <a:gd name="connsiteX57" fmla="*/ 1790 w 7245"/>
              <a:gd name="connsiteY57" fmla="*/ 3414 h 8902"/>
              <a:gd name="connsiteX58" fmla="*/ 1642 w 7245"/>
              <a:gd name="connsiteY58" fmla="*/ 3349 h 8902"/>
              <a:gd name="connsiteX59" fmla="*/ 1494 w 7245"/>
              <a:gd name="connsiteY59" fmla="*/ 3279 h 8902"/>
              <a:gd name="connsiteX60" fmla="*/ 1350 w 7245"/>
              <a:gd name="connsiteY60" fmla="*/ 3205 h 8902"/>
              <a:gd name="connsiteX61" fmla="*/ 1211 w 7245"/>
              <a:gd name="connsiteY61" fmla="*/ 3126 h 8902"/>
              <a:gd name="connsiteX62" fmla="*/ 1078 w 7245"/>
              <a:gd name="connsiteY62" fmla="*/ 3038 h 8902"/>
              <a:gd name="connsiteX63" fmla="*/ 948 w 7245"/>
              <a:gd name="connsiteY63" fmla="*/ 2946 h 8902"/>
              <a:gd name="connsiteX64" fmla="*/ 819 w 7245"/>
              <a:gd name="connsiteY64" fmla="*/ 2849 h 8902"/>
              <a:gd name="connsiteX65" fmla="*/ 699 w 7245"/>
              <a:gd name="connsiteY65" fmla="*/ 2742 h 8902"/>
              <a:gd name="connsiteX66" fmla="*/ 699 w 7245"/>
              <a:gd name="connsiteY66" fmla="*/ 2742 h 8902"/>
              <a:gd name="connsiteX67" fmla="*/ 606 w 7245"/>
              <a:gd name="connsiteY67" fmla="*/ 2649 h 8902"/>
              <a:gd name="connsiteX68" fmla="*/ 518 w 7245"/>
              <a:gd name="connsiteY68" fmla="*/ 2557 h 8902"/>
              <a:gd name="connsiteX69" fmla="*/ 435 w 7245"/>
              <a:gd name="connsiteY69" fmla="*/ 2459 h 8902"/>
              <a:gd name="connsiteX70" fmla="*/ 366 w 7245"/>
              <a:gd name="connsiteY70" fmla="*/ 2362 h 8902"/>
              <a:gd name="connsiteX71" fmla="*/ 296 w 7245"/>
              <a:gd name="connsiteY71" fmla="*/ 2260 h 8902"/>
              <a:gd name="connsiteX72" fmla="*/ 236 w 7245"/>
              <a:gd name="connsiteY72" fmla="*/ 2154 h 8902"/>
              <a:gd name="connsiteX73" fmla="*/ 185 w 7245"/>
              <a:gd name="connsiteY73" fmla="*/ 2047 h 8902"/>
              <a:gd name="connsiteX74" fmla="*/ 135 w 7245"/>
              <a:gd name="connsiteY74" fmla="*/ 1941 h 8902"/>
              <a:gd name="connsiteX75" fmla="*/ 98 w 7245"/>
              <a:gd name="connsiteY75" fmla="*/ 1830 h 8902"/>
              <a:gd name="connsiteX76" fmla="*/ 65 w 7245"/>
              <a:gd name="connsiteY76" fmla="*/ 1714 h 8902"/>
              <a:gd name="connsiteX77" fmla="*/ 37 w 7245"/>
              <a:gd name="connsiteY77" fmla="*/ 1593 h 8902"/>
              <a:gd name="connsiteX78" fmla="*/ 18 w 7245"/>
              <a:gd name="connsiteY78" fmla="*/ 1473 h 8902"/>
              <a:gd name="connsiteX79" fmla="*/ 5 w 7245"/>
              <a:gd name="connsiteY79" fmla="*/ 1352 h 8902"/>
              <a:gd name="connsiteX80" fmla="*/ 0 w 7245"/>
              <a:gd name="connsiteY80" fmla="*/ 1227 h 8902"/>
              <a:gd name="connsiteX81" fmla="*/ 0 w 7245"/>
              <a:gd name="connsiteY81" fmla="*/ 1098 h 8902"/>
              <a:gd name="connsiteX82" fmla="*/ 9 w 7245"/>
              <a:gd name="connsiteY82" fmla="*/ 968 h 8902"/>
              <a:gd name="connsiteX83" fmla="*/ 9 w 7245"/>
              <a:gd name="connsiteY83" fmla="*/ 968 h 8902"/>
              <a:gd name="connsiteX84" fmla="*/ 24 w 7245"/>
              <a:gd name="connsiteY84" fmla="*/ 848 h 8902"/>
              <a:gd name="connsiteX85" fmla="*/ 42 w 7245"/>
              <a:gd name="connsiteY85" fmla="*/ 727 h 8902"/>
              <a:gd name="connsiteX86" fmla="*/ 70 w 7245"/>
              <a:gd name="connsiteY86" fmla="*/ 607 h 8902"/>
              <a:gd name="connsiteX87" fmla="*/ 98 w 7245"/>
              <a:gd name="connsiteY87" fmla="*/ 491 h 8902"/>
              <a:gd name="connsiteX88" fmla="*/ 135 w 7245"/>
              <a:gd name="connsiteY88" fmla="*/ 375 h 8902"/>
              <a:gd name="connsiteX89" fmla="*/ 176 w 7245"/>
              <a:gd name="connsiteY89" fmla="*/ 259 h 8902"/>
              <a:gd name="connsiteX90" fmla="*/ 218 w 7245"/>
              <a:gd name="connsiteY90" fmla="*/ 148 h 8902"/>
              <a:gd name="connsiteX91" fmla="*/ 273 w 7245"/>
              <a:gd name="connsiteY91" fmla="*/ 37 h 8902"/>
              <a:gd name="connsiteX92" fmla="*/ 273 w 7245"/>
              <a:gd name="connsiteY92" fmla="*/ 37 h 8902"/>
              <a:gd name="connsiteX93" fmla="*/ 283 w 7245"/>
              <a:gd name="connsiteY93" fmla="*/ 0 h 8902"/>
              <a:gd name="connsiteX94" fmla="*/ 283 w 7245"/>
              <a:gd name="connsiteY94" fmla="*/ 0 h 8902"/>
              <a:gd name="connsiteX0" fmla="*/ 391 w 10589"/>
              <a:gd name="connsiteY0" fmla="*/ 0 h 11417"/>
              <a:gd name="connsiteX1" fmla="*/ 391 w 10589"/>
              <a:gd name="connsiteY1" fmla="*/ 0 h 11417"/>
              <a:gd name="connsiteX2" fmla="*/ 9046 w 10589"/>
              <a:gd name="connsiteY2" fmla="*/ 0 h 11417"/>
              <a:gd name="connsiteX3" fmla="*/ 9649 w 10589"/>
              <a:gd name="connsiteY3" fmla="*/ 9814 h 11417"/>
              <a:gd name="connsiteX4" fmla="*/ 9304 w 10589"/>
              <a:gd name="connsiteY4" fmla="*/ 9620 h 11417"/>
              <a:gd name="connsiteX5" fmla="*/ 8961 w 10589"/>
              <a:gd name="connsiteY5" fmla="*/ 9423 h 11417"/>
              <a:gd name="connsiteX6" fmla="*/ 8628 w 10589"/>
              <a:gd name="connsiteY6" fmla="*/ 9220 h 11417"/>
              <a:gd name="connsiteX7" fmla="*/ 8297 w 10589"/>
              <a:gd name="connsiteY7" fmla="*/ 9011 h 11417"/>
              <a:gd name="connsiteX8" fmla="*/ 7971 w 10589"/>
              <a:gd name="connsiteY8" fmla="*/ 8798 h 11417"/>
              <a:gd name="connsiteX9" fmla="*/ 7645 w 10589"/>
              <a:gd name="connsiteY9" fmla="*/ 8585 h 11417"/>
              <a:gd name="connsiteX10" fmla="*/ 7326 w 10589"/>
              <a:gd name="connsiteY10" fmla="*/ 8361 h 11417"/>
              <a:gd name="connsiteX11" fmla="*/ 7326 w 10589"/>
              <a:gd name="connsiteY11" fmla="*/ 8361 h 11417"/>
              <a:gd name="connsiteX12" fmla="*/ 6955 w 10589"/>
              <a:gd name="connsiteY12" fmla="*/ 8106 h 11417"/>
              <a:gd name="connsiteX13" fmla="*/ 6955 w 10589"/>
              <a:gd name="connsiteY13" fmla="*/ 8106 h 11417"/>
              <a:gd name="connsiteX14" fmla="*/ 7082 w 10589"/>
              <a:gd name="connsiteY14" fmla="*/ 7908 h 11417"/>
              <a:gd name="connsiteX15" fmla="*/ 7199 w 10589"/>
              <a:gd name="connsiteY15" fmla="*/ 7711 h 11417"/>
              <a:gd name="connsiteX16" fmla="*/ 7199 w 10589"/>
              <a:gd name="connsiteY16" fmla="*/ 7711 h 11417"/>
              <a:gd name="connsiteX17" fmla="*/ 7251 w 10589"/>
              <a:gd name="connsiteY17" fmla="*/ 7617 h 11417"/>
              <a:gd name="connsiteX18" fmla="*/ 7295 w 10589"/>
              <a:gd name="connsiteY18" fmla="*/ 7519 h 11417"/>
              <a:gd name="connsiteX19" fmla="*/ 7339 w 10589"/>
              <a:gd name="connsiteY19" fmla="*/ 7420 h 11417"/>
              <a:gd name="connsiteX20" fmla="*/ 7378 w 10589"/>
              <a:gd name="connsiteY20" fmla="*/ 7321 h 11417"/>
              <a:gd name="connsiteX21" fmla="*/ 7409 w 10589"/>
              <a:gd name="connsiteY21" fmla="*/ 7216 h 11417"/>
              <a:gd name="connsiteX22" fmla="*/ 7434 w 10589"/>
              <a:gd name="connsiteY22" fmla="*/ 7118 h 11417"/>
              <a:gd name="connsiteX23" fmla="*/ 7448 w 10589"/>
              <a:gd name="connsiteY23" fmla="*/ 7014 h 11417"/>
              <a:gd name="connsiteX24" fmla="*/ 7460 w 10589"/>
              <a:gd name="connsiteY24" fmla="*/ 6904 h 11417"/>
              <a:gd name="connsiteX25" fmla="*/ 7460 w 10589"/>
              <a:gd name="connsiteY25" fmla="*/ 6904 h 11417"/>
              <a:gd name="connsiteX26" fmla="*/ 7467 w 10589"/>
              <a:gd name="connsiteY26" fmla="*/ 6785 h 11417"/>
              <a:gd name="connsiteX27" fmla="*/ 7455 w 10589"/>
              <a:gd name="connsiteY27" fmla="*/ 6665 h 11417"/>
              <a:gd name="connsiteX28" fmla="*/ 7434 w 10589"/>
              <a:gd name="connsiteY28" fmla="*/ 6550 h 11417"/>
              <a:gd name="connsiteX29" fmla="*/ 7404 w 10589"/>
              <a:gd name="connsiteY29" fmla="*/ 6437 h 11417"/>
              <a:gd name="connsiteX30" fmla="*/ 7358 w 10589"/>
              <a:gd name="connsiteY30" fmla="*/ 6327 h 11417"/>
              <a:gd name="connsiteX31" fmla="*/ 7302 w 10589"/>
              <a:gd name="connsiteY31" fmla="*/ 6218 h 11417"/>
              <a:gd name="connsiteX32" fmla="*/ 7230 w 10589"/>
              <a:gd name="connsiteY32" fmla="*/ 6113 h 11417"/>
              <a:gd name="connsiteX33" fmla="*/ 7154 w 10589"/>
              <a:gd name="connsiteY33" fmla="*/ 6010 h 11417"/>
              <a:gd name="connsiteX34" fmla="*/ 7154 w 10589"/>
              <a:gd name="connsiteY34" fmla="*/ 6010 h 11417"/>
              <a:gd name="connsiteX35" fmla="*/ 7070 w 10589"/>
              <a:gd name="connsiteY35" fmla="*/ 5916 h 11417"/>
              <a:gd name="connsiteX36" fmla="*/ 6981 w 10589"/>
              <a:gd name="connsiteY36" fmla="*/ 5822 h 11417"/>
              <a:gd name="connsiteX37" fmla="*/ 6886 w 10589"/>
              <a:gd name="connsiteY37" fmla="*/ 5739 h 11417"/>
              <a:gd name="connsiteX38" fmla="*/ 6784 w 10589"/>
              <a:gd name="connsiteY38" fmla="*/ 5656 h 11417"/>
              <a:gd name="connsiteX39" fmla="*/ 6675 w 10589"/>
              <a:gd name="connsiteY39" fmla="*/ 5577 h 11417"/>
              <a:gd name="connsiteX40" fmla="*/ 6567 w 10589"/>
              <a:gd name="connsiteY40" fmla="*/ 5504 h 11417"/>
              <a:gd name="connsiteX41" fmla="*/ 6451 w 10589"/>
              <a:gd name="connsiteY41" fmla="*/ 5432 h 11417"/>
              <a:gd name="connsiteX42" fmla="*/ 6337 w 10589"/>
              <a:gd name="connsiteY42" fmla="*/ 5364 h 11417"/>
              <a:gd name="connsiteX43" fmla="*/ 6337 w 10589"/>
              <a:gd name="connsiteY43" fmla="*/ 5364 h 11417"/>
              <a:gd name="connsiteX44" fmla="*/ 6164 w 10589"/>
              <a:gd name="connsiteY44" fmla="*/ 5265 h 11417"/>
              <a:gd name="connsiteX45" fmla="*/ 5992 w 10589"/>
              <a:gd name="connsiteY45" fmla="*/ 5177 h 11417"/>
              <a:gd name="connsiteX46" fmla="*/ 5819 w 10589"/>
              <a:gd name="connsiteY46" fmla="*/ 5089 h 11417"/>
              <a:gd name="connsiteX47" fmla="*/ 5641 w 10589"/>
              <a:gd name="connsiteY47" fmla="*/ 5006 h 11417"/>
              <a:gd name="connsiteX48" fmla="*/ 5462 w 10589"/>
              <a:gd name="connsiteY48" fmla="*/ 4927 h 11417"/>
              <a:gd name="connsiteX49" fmla="*/ 5278 w 10589"/>
              <a:gd name="connsiteY49" fmla="*/ 4849 h 11417"/>
              <a:gd name="connsiteX50" fmla="*/ 5092 w 10589"/>
              <a:gd name="connsiteY50" fmla="*/ 4776 h 11417"/>
              <a:gd name="connsiteX51" fmla="*/ 4908 w 10589"/>
              <a:gd name="connsiteY51" fmla="*/ 4703 h 11417"/>
              <a:gd name="connsiteX52" fmla="*/ 4908 w 10589"/>
              <a:gd name="connsiteY52" fmla="*/ 4703 h 11417"/>
              <a:gd name="connsiteX53" fmla="*/ 4295 w 10589"/>
              <a:gd name="connsiteY53" fmla="*/ 4486 h 11417"/>
              <a:gd name="connsiteX54" fmla="*/ 3688 w 10589"/>
              <a:gd name="connsiteY54" fmla="*/ 4266 h 11417"/>
              <a:gd name="connsiteX55" fmla="*/ 2471 w 10589"/>
              <a:gd name="connsiteY55" fmla="*/ 3835 h 11417"/>
              <a:gd name="connsiteX56" fmla="*/ 2471 w 10589"/>
              <a:gd name="connsiteY56" fmla="*/ 3835 h 11417"/>
              <a:gd name="connsiteX57" fmla="*/ 2266 w 10589"/>
              <a:gd name="connsiteY57" fmla="*/ 3762 h 11417"/>
              <a:gd name="connsiteX58" fmla="*/ 2062 w 10589"/>
              <a:gd name="connsiteY58" fmla="*/ 3683 h 11417"/>
              <a:gd name="connsiteX59" fmla="*/ 1863 w 10589"/>
              <a:gd name="connsiteY59" fmla="*/ 3600 h 11417"/>
              <a:gd name="connsiteX60" fmla="*/ 1671 w 10589"/>
              <a:gd name="connsiteY60" fmla="*/ 3512 h 11417"/>
              <a:gd name="connsiteX61" fmla="*/ 1488 w 10589"/>
              <a:gd name="connsiteY61" fmla="*/ 3413 h 11417"/>
              <a:gd name="connsiteX62" fmla="*/ 1308 w 10589"/>
              <a:gd name="connsiteY62" fmla="*/ 3309 h 11417"/>
              <a:gd name="connsiteX63" fmla="*/ 1130 w 10589"/>
              <a:gd name="connsiteY63" fmla="*/ 3200 h 11417"/>
              <a:gd name="connsiteX64" fmla="*/ 965 w 10589"/>
              <a:gd name="connsiteY64" fmla="*/ 3080 h 11417"/>
              <a:gd name="connsiteX65" fmla="*/ 965 w 10589"/>
              <a:gd name="connsiteY65" fmla="*/ 3080 h 11417"/>
              <a:gd name="connsiteX66" fmla="*/ 836 w 10589"/>
              <a:gd name="connsiteY66" fmla="*/ 2976 h 11417"/>
              <a:gd name="connsiteX67" fmla="*/ 715 w 10589"/>
              <a:gd name="connsiteY67" fmla="*/ 2872 h 11417"/>
              <a:gd name="connsiteX68" fmla="*/ 600 w 10589"/>
              <a:gd name="connsiteY68" fmla="*/ 2762 h 11417"/>
              <a:gd name="connsiteX69" fmla="*/ 505 w 10589"/>
              <a:gd name="connsiteY69" fmla="*/ 2653 h 11417"/>
              <a:gd name="connsiteX70" fmla="*/ 409 w 10589"/>
              <a:gd name="connsiteY70" fmla="*/ 2539 h 11417"/>
              <a:gd name="connsiteX71" fmla="*/ 326 w 10589"/>
              <a:gd name="connsiteY71" fmla="*/ 2420 h 11417"/>
              <a:gd name="connsiteX72" fmla="*/ 255 w 10589"/>
              <a:gd name="connsiteY72" fmla="*/ 2299 h 11417"/>
              <a:gd name="connsiteX73" fmla="*/ 186 w 10589"/>
              <a:gd name="connsiteY73" fmla="*/ 2180 h 11417"/>
              <a:gd name="connsiteX74" fmla="*/ 135 w 10589"/>
              <a:gd name="connsiteY74" fmla="*/ 2056 h 11417"/>
              <a:gd name="connsiteX75" fmla="*/ 90 w 10589"/>
              <a:gd name="connsiteY75" fmla="*/ 1925 h 11417"/>
              <a:gd name="connsiteX76" fmla="*/ 51 w 10589"/>
              <a:gd name="connsiteY76" fmla="*/ 1789 h 11417"/>
              <a:gd name="connsiteX77" fmla="*/ 25 w 10589"/>
              <a:gd name="connsiteY77" fmla="*/ 1655 h 11417"/>
              <a:gd name="connsiteX78" fmla="*/ 7 w 10589"/>
              <a:gd name="connsiteY78" fmla="*/ 1519 h 11417"/>
              <a:gd name="connsiteX79" fmla="*/ 0 w 10589"/>
              <a:gd name="connsiteY79" fmla="*/ 1378 h 11417"/>
              <a:gd name="connsiteX80" fmla="*/ 0 w 10589"/>
              <a:gd name="connsiteY80" fmla="*/ 1233 h 11417"/>
              <a:gd name="connsiteX81" fmla="*/ 12 w 10589"/>
              <a:gd name="connsiteY81" fmla="*/ 1087 h 11417"/>
              <a:gd name="connsiteX82" fmla="*/ 12 w 10589"/>
              <a:gd name="connsiteY82" fmla="*/ 1087 h 11417"/>
              <a:gd name="connsiteX83" fmla="*/ 33 w 10589"/>
              <a:gd name="connsiteY83" fmla="*/ 953 h 11417"/>
              <a:gd name="connsiteX84" fmla="*/ 58 w 10589"/>
              <a:gd name="connsiteY84" fmla="*/ 817 h 11417"/>
              <a:gd name="connsiteX85" fmla="*/ 97 w 10589"/>
              <a:gd name="connsiteY85" fmla="*/ 682 h 11417"/>
              <a:gd name="connsiteX86" fmla="*/ 135 w 10589"/>
              <a:gd name="connsiteY86" fmla="*/ 552 h 11417"/>
              <a:gd name="connsiteX87" fmla="*/ 186 w 10589"/>
              <a:gd name="connsiteY87" fmla="*/ 421 h 11417"/>
              <a:gd name="connsiteX88" fmla="*/ 243 w 10589"/>
              <a:gd name="connsiteY88" fmla="*/ 291 h 11417"/>
              <a:gd name="connsiteX89" fmla="*/ 301 w 10589"/>
              <a:gd name="connsiteY89" fmla="*/ 166 h 11417"/>
              <a:gd name="connsiteX90" fmla="*/ 377 w 10589"/>
              <a:gd name="connsiteY90" fmla="*/ 42 h 11417"/>
              <a:gd name="connsiteX91" fmla="*/ 377 w 10589"/>
              <a:gd name="connsiteY91" fmla="*/ 42 h 11417"/>
              <a:gd name="connsiteX92" fmla="*/ 391 w 10589"/>
              <a:gd name="connsiteY92" fmla="*/ 0 h 11417"/>
              <a:gd name="connsiteX93" fmla="*/ 391 w 10589"/>
              <a:gd name="connsiteY93" fmla="*/ 0 h 11417"/>
              <a:gd name="connsiteX0" fmla="*/ 391 w 10531"/>
              <a:gd name="connsiteY0" fmla="*/ 0 h 9620"/>
              <a:gd name="connsiteX1" fmla="*/ 391 w 10531"/>
              <a:gd name="connsiteY1" fmla="*/ 0 h 9620"/>
              <a:gd name="connsiteX2" fmla="*/ 9046 w 10531"/>
              <a:gd name="connsiteY2" fmla="*/ 0 h 9620"/>
              <a:gd name="connsiteX3" fmla="*/ 9304 w 10531"/>
              <a:gd name="connsiteY3" fmla="*/ 9620 h 9620"/>
              <a:gd name="connsiteX4" fmla="*/ 8961 w 10531"/>
              <a:gd name="connsiteY4" fmla="*/ 9423 h 9620"/>
              <a:gd name="connsiteX5" fmla="*/ 8628 w 10531"/>
              <a:gd name="connsiteY5" fmla="*/ 9220 h 9620"/>
              <a:gd name="connsiteX6" fmla="*/ 8297 w 10531"/>
              <a:gd name="connsiteY6" fmla="*/ 9011 h 9620"/>
              <a:gd name="connsiteX7" fmla="*/ 7971 w 10531"/>
              <a:gd name="connsiteY7" fmla="*/ 8798 h 9620"/>
              <a:gd name="connsiteX8" fmla="*/ 7645 w 10531"/>
              <a:gd name="connsiteY8" fmla="*/ 8585 h 9620"/>
              <a:gd name="connsiteX9" fmla="*/ 7326 w 10531"/>
              <a:gd name="connsiteY9" fmla="*/ 8361 h 9620"/>
              <a:gd name="connsiteX10" fmla="*/ 7326 w 10531"/>
              <a:gd name="connsiteY10" fmla="*/ 8361 h 9620"/>
              <a:gd name="connsiteX11" fmla="*/ 6955 w 10531"/>
              <a:gd name="connsiteY11" fmla="*/ 8106 h 9620"/>
              <a:gd name="connsiteX12" fmla="*/ 6955 w 10531"/>
              <a:gd name="connsiteY12" fmla="*/ 8106 h 9620"/>
              <a:gd name="connsiteX13" fmla="*/ 7082 w 10531"/>
              <a:gd name="connsiteY13" fmla="*/ 7908 h 9620"/>
              <a:gd name="connsiteX14" fmla="*/ 7199 w 10531"/>
              <a:gd name="connsiteY14" fmla="*/ 7711 h 9620"/>
              <a:gd name="connsiteX15" fmla="*/ 7199 w 10531"/>
              <a:gd name="connsiteY15" fmla="*/ 7711 h 9620"/>
              <a:gd name="connsiteX16" fmla="*/ 7251 w 10531"/>
              <a:gd name="connsiteY16" fmla="*/ 7617 h 9620"/>
              <a:gd name="connsiteX17" fmla="*/ 7295 w 10531"/>
              <a:gd name="connsiteY17" fmla="*/ 7519 h 9620"/>
              <a:gd name="connsiteX18" fmla="*/ 7339 w 10531"/>
              <a:gd name="connsiteY18" fmla="*/ 7420 h 9620"/>
              <a:gd name="connsiteX19" fmla="*/ 7378 w 10531"/>
              <a:gd name="connsiteY19" fmla="*/ 7321 h 9620"/>
              <a:gd name="connsiteX20" fmla="*/ 7409 w 10531"/>
              <a:gd name="connsiteY20" fmla="*/ 7216 h 9620"/>
              <a:gd name="connsiteX21" fmla="*/ 7434 w 10531"/>
              <a:gd name="connsiteY21" fmla="*/ 7118 h 9620"/>
              <a:gd name="connsiteX22" fmla="*/ 7448 w 10531"/>
              <a:gd name="connsiteY22" fmla="*/ 7014 h 9620"/>
              <a:gd name="connsiteX23" fmla="*/ 7460 w 10531"/>
              <a:gd name="connsiteY23" fmla="*/ 6904 h 9620"/>
              <a:gd name="connsiteX24" fmla="*/ 7460 w 10531"/>
              <a:gd name="connsiteY24" fmla="*/ 6904 h 9620"/>
              <a:gd name="connsiteX25" fmla="*/ 7467 w 10531"/>
              <a:gd name="connsiteY25" fmla="*/ 6785 h 9620"/>
              <a:gd name="connsiteX26" fmla="*/ 7455 w 10531"/>
              <a:gd name="connsiteY26" fmla="*/ 6665 h 9620"/>
              <a:gd name="connsiteX27" fmla="*/ 7434 w 10531"/>
              <a:gd name="connsiteY27" fmla="*/ 6550 h 9620"/>
              <a:gd name="connsiteX28" fmla="*/ 7404 w 10531"/>
              <a:gd name="connsiteY28" fmla="*/ 6437 h 9620"/>
              <a:gd name="connsiteX29" fmla="*/ 7358 w 10531"/>
              <a:gd name="connsiteY29" fmla="*/ 6327 h 9620"/>
              <a:gd name="connsiteX30" fmla="*/ 7302 w 10531"/>
              <a:gd name="connsiteY30" fmla="*/ 6218 h 9620"/>
              <a:gd name="connsiteX31" fmla="*/ 7230 w 10531"/>
              <a:gd name="connsiteY31" fmla="*/ 6113 h 9620"/>
              <a:gd name="connsiteX32" fmla="*/ 7154 w 10531"/>
              <a:gd name="connsiteY32" fmla="*/ 6010 h 9620"/>
              <a:gd name="connsiteX33" fmla="*/ 7154 w 10531"/>
              <a:gd name="connsiteY33" fmla="*/ 6010 h 9620"/>
              <a:gd name="connsiteX34" fmla="*/ 7070 w 10531"/>
              <a:gd name="connsiteY34" fmla="*/ 5916 h 9620"/>
              <a:gd name="connsiteX35" fmla="*/ 6981 w 10531"/>
              <a:gd name="connsiteY35" fmla="*/ 5822 h 9620"/>
              <a:gd name="connsiteX36" fmla="*/ 6886 w 10531"/>
              <a:gd name="connsiteY36" fmla="*/ 5739 h 9620"/>
              <a:gd name="connsiteX37" fmla="*/ 6784 w 10531"/>
              <a:gd name="connsiteY37" fmla="*/ 5656 h 9620"/>
              <a:gd name="connsiteX38" fmla="*/ 6675 w 10531"/>
              <a:gd name="connsiteY38" fmla="*/ 5577 h 9620"/>
              <a:gd name="connsiteX39" fmla="*/ 6567 w 10531"/>
              <a:gd name="connsiteY39" fmla="*/ 5504 h 9620"/>
              <a:gd name="connsiteX40" fmla="*/ 6451 w 10531"/>
              <a:gd name="connsiteY40" fmla="*/ 5432 h 9620"/>
              <a:gd name="connsiteX41" fmla="*/ 6337 w 10531"/>
              <a:gd name="connsiteY41" fmla="*/ 5364 h 9620"/>
              <a:gd name="connsiteX42" fmla="*/ 6337 w 10531"/>
              <a:gd name="connsiteY42" fmla="*/ 5364 h 9620"/>
              <a:gd name="connsiteX43" fmla="*/ 6164 w 10531"/>
              <a:gd name="connsiteY43" fmla="*/ 5265 h 9620"/>
              <a:gd name="connsiteX44" fmla="*/ 5992 w 10531"/>
              <a:gd name="connsiteY44" fmla="*/ 5177 h 9620"/>
              <a:gd name="connsiteX45" fmla="*/ 5819 w 10531"/>
              <a:gd name="connsiteY45" fmla="*/ 5089 h 9620"/>
              <a:gd name="connsiteX46" fmla="*/ 5641 w 10531"/>
              <a:gd name="connsiteY46" fmla="*/ 5006 h 9620"/>
              <a:gd name="connsiteX47" fmla="*/ 5462 w 10531"/>
              <a:gd name="connsiteY47" fmla="*/ 4927 h 9620"/>
              <a:gd name="connsiteX48" fmla="*/ 5278 w 10531"/>
              <a:gd name="connsiteY48" fmla="*/ 4849 h 9620"/>
              <a:gd name="connsiteX49" fmla="*/ 5092 w 10531"/>
              <a:gd name="connsiteY49" fmla="*/ 4776 h 9620"/>
              <a:gd name="connsiteX50" fmla="*/ 4908 w 10531"/>
              <a:gd name="connsiteY50" fmla="*/ 4703 h 9620"/>
              <a:gd name="connsiteX51" fmla="*/ 4908 w 10531"/>
              <a:gd name="connsiteY51" fmla="*/ 4703 h 9620"/>
              <a:gd name="connsiteX52" fmla="*/ 4295 w 10531"/>
              <a:gd name="connsiteY52" fmla="*/ 4486 h 9620"/>
              <a:gd name="connsiteX53" fmla="*/ 3688 w 10531"/>
              <a:gd name="connsiteY53" fmla="*/ 4266 h 9620"/>
              <a:gd name="connsiteX54" fmla="*/ 2471 w 10531"/>
              <a:gd name="connsiteY54" fmla="*/ 3835 h 9620"/>
              <a:gd name="connsiteX55" fmla="*/ 2471 w 10531"/>
              <a:gd name="connsiteY55" fmla="*/ 3835 h 9620"/>
              <a:gd name="connsiteX56" fmla="*/ 2266 w 10531"/>
              <a:gd name="connsiteY56" fmla="*/ 3762 h 9620"/>
              <a:gd name="connsiteX57" fmla="*/ 2062 w 10531"/>
              <a:gd name="connsiteY57" fmla="*/ 3683 h 9620"/>
              <a:gd name="connsiteX58" fmla="*/ 1863 w 10531"/>
              <a:gd name="connsiteY58" fmla="*/ 3600 h 9620"/>
              <a:gd name="connsiteX59" fmla="*/ 1671 w 10531"/>
              <a:gd name="connsiteY59" fmla="*/ 3512 h 9620"/>
              <a:gd name="connsiteX60" fmla="*/ 1488 w 10531"/>
              <a:gd name="connsiteY60" fmla="*/ 3413 h 9620"/>
              <a:gd name="connsiteX61" fmla="*/ 1308 w 10531"/>
              <a:gd name="connsiteY61" fmla="*/ 3309 h 9620"/>
              <a:gd name="connsiteX62" fmla="*/ 1130 w 10531"/>
              <a:gd name="connsiteY62" fmla="*/ 3200 h 9620"/>
              <a:gd name="connsiteX63" fmla="*/ 965 w 10531"/>
              <a:gd name="connsiteY63" fmla="*/ 3080 h 9620"/>
              <a:gd name="connsiteX64" fmla="*/ 965 w 10531"/>
              <a:gd name="connsiteY64" fmla="*/ 3080 h 9620"/>
              <a:gd name="connsiteX65" fmla="*/ 836 w 10531"/>
              <a:gd name="connsiteY65" fmla="*/ 2976 h 9620"/>
              <a:gd name="connsiteX66" fmla="*/ 715 w 10531"/>
              <a:gd name="connsiteY66" fmla="*/ 2872 h 9620"/>
              <a:gd name="connsiteX67" fmla="*/ 600 w 10531"/>
              <a:gd name="connsiteY67" fmla="*/ 2762 h 9620"/>
              <a:gd name="connsiteX68" fmla="*/ 505 w 10531"/>
              <a:gd name="connsiteY68" fmla="*/ 2653 h 9620"/>
              <a:gd name="connsiteX69" fmla="*/ 409 w 10531"/>
              <a:gd name="connsiteY69" fmla="*/ 2539 h 9620"/>
              <a:gd name="connsiteX70" fmla="*/ 326 w 10531"/>
              <a:gd name="connsiteY70" fmla="*/ 2420 h 9620"/>
              <a:gd name="connsiteX71" fmla="*/ 255 w 10531"/>
              <a:gd name="connsiteY71" fmla="*/ 2299 h 9620"/>
              <a:gd name="connsiteX72" fmla="*/ 186 w 10531"/>
              <a:gd name="connsiteY72" fmla="*/ 2180 h 9620"/>
              <a:gd name="connsiteX73" fmla="*/ 135 w 10531"/>
              <a:gd name="connsiteY73" fmla="*/ 2056 h 9620"/>
              <a:gd name="connsiteX74" fmla="*/ 90 w 10531"/>
              <a:gd name="connsiteY74" fmla="*/ 1925 h 9620"/>
              <a:gd name="connsiteX75" fmla="*/ 51 w 10531"/>
              <a:gd name="connsiteY75" fmla="*/ 1789 h 9620"/>
              <a:gd name="connsiteX76" fmla="*/ 25 w 10531"/>
              <a:gd name="connsiteY76" fmla="*/ 1655 h 9620"/>
              <a:gd name="connsiteX77" fmla="*/ 7 w 10531"/>
              <a:gd name="connsiteY77" fmla="*/ 1519 h 9620"/>
              <a:gd name="connsiteX78" fmla="*/ 0 w 10531"/>
              <a:gd name="connsiteY78" fmla="*/ 1378 h 9620"/>
              <a:gd name="connsiteX79" fmla="*/ 0 w 10531"/>
              <a:gd name="connsiteY79" fmla="*/ 1233 h 9620"/>
              <a:gd name="connsiteX80" fmla="*/ 12 w 10531"/>
              <a:gd name="connsiteY80" fmla="*/ 1087 h 9620"/>
              <a:gd name="connsiteX81" fmla="*/ 12 w 10531"/>
              <a:gd name="connsiteY81" fmla="*/ 1087 h 9620"/>
              <a:gd name="connsiteX82" fmla="*/ 33 w 10531"/>
              <a:gd name="connsiteY82" fmla="*/ 953 h 9620"/>
              <a:gd name="connsiteX83" fmla="*/ 58 w 10531"/>
              <a:gd name="connsiteY83" fmla="*/ 817 h 9620"/>
              <a:gd name="connsiteX84" fmla="*/ 97 w 10531"/>
              <a:gd name="connsiteY84" fmla="*/ 682 h 9620"/>
              <a:gd name="connsiteX85" fmla="*/ 135 w 10531"/>
              <a:gd name="connsiteY85" fmla="*/ 552 h 9620"/>
              <a:gd name="connsiteX86" fmla="*/ 186 w 10531"/>
              <a:gd name="connsiteY86" fmla="*/ 421 h 9620"/>
              <a:gd name="connsiteX87" fmla="*/ 243 w 10531"/>
              <a:gd name="connsiteY87" fmla="*/ 291 h 9620"/>
              <a:gd name="connsiteX88" fmla="*/ 301 w 10531"/>
              <a:gd name="connsiteY88" fmla="*/ 166 h 9620"/>
              <a:gd name="connsiteX89" fmla="*/ 377 w 10531"/>
              <a:gd name="connsiteY89" fmla="*/ 42 h 9620"/>
              <a:gd name="connsiteX90" fmla="*/ 377 w 10531"/>
              <a:gd name="connsiteY90" fmla="*/ 42 h 9620"/>
              <a:gd name="connsiteX91" fmla="*/ 391 w 10531"/>
              <a:gd name="connsiteY91" fmla="*/ 0 h 9620"/>
              <a:gd name="connsiteX92" fmla="*/ 391 w 10531"/>
              <a:gd name="connsiteY92" fmla="*/ 0 h 9620"/>
              <a:gd name="connsiteX0" fmla="*/ 371 w 10000"/>
              <a:gd name="connsiteY0" fmla="*/ 0 h 9889"/>
              <a:gd name="connsiteX1" fmla="*/ 371 w 10000"/>
              <a:gd name="connsiteY1" fmla="*/ 0 h 9889"/>
              <a:gd name="connsiteX2" fmla="*/ 8590 w 10000"/>
              <a:gd name="connsiteY2" fmla="*/ 0 h 9889"/>
              <a:gd name="connsiteX3" fmla="*/ 8796 w 10000"/>
              <a:gd name="connsiteY3" fmla="*/ 9889 h 9889"/>
              <a:gd name="connsiteX4" fmla="*/ 8509 w 10000"/>
              <a:gd name="connsiteY4" fmla="*/ 9795 h 9889"/>
              <a:gd name="connsiteX5" fmla="*/ 8193 w 10000"/>
              <a:gd name="connsiteY5" fmla="*/ 9584 h 9889"/>
              <a:gd name="connsiteX6" fmla="*/ 7879 w 10000"/>
              <a:gd name="connsiteY6" fmla="*/ 9367 h 9889"/>
              <a:gd name="connsiteX7" fmla="*/ 7569 w 10000"/>
              <a:gd name="connsiteY7" fmla="*/ 9146 h 9889"/>
              <a:gd name="connsiteX8" fmla="*/ 7260 w 10000"/>
              <a:gd name="connsiteY8" fmla="*/ 8924 h 9889"/>
              <a:gd name="connsiteX9" fmla="*/ 6957 w 10000"/>
              <a:gd name="connsiteY9" fmla="*/ 8691 h 9889"/>
              <a:gd name="connsiteX10" fmla="*/ 6957 w 10000"/>
              <a:gd name="connsiteY10" fmla="*/ 8691 h 9889"/>
              <a:gd name="connsiteX11" fmla="*/ 6604 w 10000"/>
              <a:gd name="connsiteY11" fmla="*/ 8426 h 9889"/>
              <a:gd name="connsiteX12" fmla="*/ 6604 w 10000"/>
              <a:gd name="connsiteY12" fmla="*/ 8426 h 9889"/>
              <a:gd name="connsiteX13" fmla="*/ 6725 w 10000"/>
              <a:gd name="connsiteY13" fmla="*/ 8220 h 9889"/>
              <a:gd name="connsiteX14" fmla="*/ 6836 w 10000"/>
              <a:gd name="connsiteY14" fmla="*/ 8016 h 9889"/>
              <a:gd name="connsiteX15" fmla="*/ 6836 w 10000"/>
              <a:gd name="connsiteY15" fmla="*/ 8016 h 9889"/>
              <a:gd name="connsiteX16" fmla="*/ 6885 w 10000"/>
              <a:gd name="connsiteY16" fmla="*/ 7918 h 9889"/>
              <a:gd name="connsiteX17" fmla="*/ 6927 w 10000"/>
              <a:gd name="connsiteY17" fmla="*/ 7816 h 9889"/>
              <a:gd name="connsiteX18" fmla="*/ 6969 w 10000"/>
              <a:gd name="connsiteY18" fmla="*/ 7713 h 9889"/>
              <a:gd name="connsiteX19" fmla="*/ 7006 w 10000"/>
              <a:gd name="connsiteY19" fmla="*/ 7610 h 9889"/>
              <a:gd name="connsiteX20" fmla="*/ 7035 w 10000"/>
              <a:gd name="connsiteY20" fmla="*/ 7501 h 9889"/>
              <a:gd name="connsiteX21" fmla="*/ 7059 w 10000"/>
              <a:gd name="connsiteY21" fmla="*/ 7399 h 9889"/>
              <a:gd name="connsiteX22" fmla="*/ 7072 w 10000"/>
              <a:gd name="connsiteY22" fmla="*/ 7291 h 9889"/>
              <a:gd name="connsiteX23" fmla="*/ 7084 w 10000"/>
              <a:gd name="connsiteY23" fmla="*/ 7177 h 9889"/>
              <a:gd name="connsiteX24" fmla="*/ 7084 w 10000"/>
              <a:gd name="connsiteY24" fmla="*/ 7177 h 9889"/>
              <a:gd name="connsiteX25" fmla="*/ 7090 w 10000"/>
              <a:gd name="connsiteY25" fmla="*/ 7053 h 9889"/>
              <a:gd name="connsiteX26" fmla="*/ 7079 w 10000"/>
              <a:gd name="connsiteY26" fmla="*/ 6928 h 9889"/>
              <a:gd name="connsiteX27" fmla="*/ 7059 w 10000"/>
              <a:gd name="connsiteY27" fmla="*/ 6809 h 9889"/>
              <a:gd name="connsiteX28" fmla="*/ 7031 w 10000"/>
              <a:gd name="connsiteY28" fmla="*/ 6691 h 9889"/>
              <a:gd name="connsiteX29" fmla="*/ 6987 w 10000"/>
              <a:gd name="connsiteY29" fmla="*/ 6577 h 9889"/>
              <a:gd name="connsiteX30" fmla="*/ 6934 w 10000"/>
              <a:gd name="connsiteY30" fmla="*/ 6464 h 9889"/>
              <a:gd name="connsiteX31" fmla="*/ 6865 w 10000"/>
              <a:gd name="connsiteY31" fmla="*/ 6354 h 9889"/>
              <a:gd name="connsiteX32" fmla="*/ 6793 w 10000"/>
              <a:gd name="connsiteY32" fmla="*/ 6247 h 9889"/>
              <a:gd name="connsiteX33" fmla="*/ 6793 w 10000"/>
              <a:gd name="connsiteY33" fmla="*/ 6247 h 9889"/>
              <a:gd name="connsiteX34" fmla="*/ 6714 w 10000"/>
              <a:gd name="connsiteY34" fmla="*/ 6150 h 9889"/>
              <a:gd name="connsiteX35" fmla="*/ 6629 w 10000"/>
              <a:gd name="connsiteY35" fmla="*/ 6052 h 9889"/>
              <a:gd name="connsiteX36" fmla="*/ 6539 w 10000"/>
              <a:gd name="connsiteY36" fmla="*/ 5966 h 9889"/>
              <a:gd name="connsiteX37" fmla="*/ 6442 w 10000"/>
              <a:gd name="connsiteY37" fmla="*/ 5879 h 9889"/>
              <a:gd name="connsiteX38" fmla="*/ 6338 w 10000"/>
              <a:gd name="connsiteY38" fmla="*/ 5797 h 9889"/>
              <a:gd name="connsiteX39" fmla="*/ 6236 w 10000"/>
              <a:gd name="connsiteY39" fmla="*/ 5721 h 9889"/>
              <a:gd name="connsiteX40" fmla="*/ 6126 w 10000"/>
              <a:gd name="connsiteY40" fmla="*/ 5647 h 9889"/>
              <a:gd name="connsiteX41" fmla="*/ 6017 w 10000"/>
              <a:gd name="connsiteY41" fmla="*/ 5576 h 9889"/>
              <a:gd name="connsiteX42" fmla="*/ 6017 w 10000"/>
              <a:gd name="connsiteY42" fmla="*/ 5576 h 9889"/>
              <a:gd name="connsiteX43" fmla="*/ 5853 w 10000"/>
              <a:gd name="connsiteY43" fmla="*/ 5473 h 9889"/>
              <a:gd name="connsiteX44" fmla="*/ 5690 w 10000"/>
              <a:gd name="connsiteY44" fmla="*/ 5381 h 9889"/>
              <a:gd name="connsiteX45" fmla="*/ 5526 w 10000"/>
              <a:gd name="connsiteY45" fmla="*/ 5290 h 9889"/>
              <a:gd name="connsiteX46" fmla="*/ 5357 w 10000"/>
              <a:gd name="connsiteY46" fmla="*/ 5204 h 9889"/>
              <a:gd name="connsiteX47" fmla="*/ 5187 w 10000"/>
              <a:gd name="connsiteY47" fmla="*/ 5122 h 9889"/>
              <a:gd name="connsiteX48" fmla="*/ 5012 w 10000"/>
              <a:gd name="connsiteY48" fmla="*/ 5041 h 9889"/>
              <a:gd name="connsiteX49" fmla="*/ 4835 w 10000"/>
              <a:gd name="connsiteY49" fmla="*/ 4965 h 9889"/>
              <a:gd name="connsiteX50" fmla="*/ 4661 w 10000"/>
              <a:gd name="connsiteY50" fmla="*/ 4889 h 9889"/>
              <a:gd name="connsiteX51" fmla="*/ 4661 w 10000"/>
              <a:gd name="connsiteY51" fmla="*/ 4889 h 9889"/>
              <a:gd name="connsiteX52" fmla="*/ 4078 w 10000"/>
              <a:gd name="connsiteY52" fmla="*/ 4663 h 9889"/>
              <a:gd name="connsiteX53" fmla="*/ 3502 w 10000"/>
              <a:gd name="connsiteY53" fmla="*/ 4435 h 9889"/>
              <a:gd name="connsiteX54" fmla="*/ 2346 w 10000"/>
              <a:gd name="connsiteY54" fmla="*/ 3986 h 9889"/>
              <a:gd name="connsiteX55" fmla="*/ 2346 w 10000"/>
              <a:gd name="connsiteY55" fmla="*/ 3986 h 9889"/>
              <a:gd name="connsiteX56" fmla="*/ 2152 w 10000"/>
              <a:gd name="connsiteY56" fmla="*/ 3911 h 9889"/>
              <a:gd name="connsiteX57" fmla="*/ 1958 w 10000"/>
              <a:gd name="connsiteY57" fmla="*/ 3828 h 9889"/>
              <a:gd name="connsiteX58" fmla="*/ 1769 w 10000"/>
              <a:gd name="connsiteY58" fmla="*/ 3742 h 9889"/>
              <a:gd name="connsiteX59" fmla="*/ 1587 w 10000"/>
              <a:gd name="connsiteY59" fmla="*/ 3651 h 9889"/>
              <a:gd name="connsiteX60" fmla="*/ 1413 w 10000"/>
              <a:gd name="connsiteY60" fmla="*/ 3548 h 9889"/>
              <a:gd name="connsiteX61" fmla="*/ 1242 w 10000"/>
              <a:gd name="connsiteY61" fmla="*/ 3440 h 9889"/>
              <a:gd name="connsiteX62" fmla="*/ 1073 w 10000"/>
              <a:gd name="connsiteY62" fmla="*/ 3326 h 9889"/>
              <a:gd name="connsiteX63" fmla="*/ 916 w 10000"/>
              <a:gd name="connsiteY63" fmla="*/ 3202 h 9889"/>
              <a:gd name="connsiteX64" fmla="*/ 916 w 10000"/>
              <a:gd name="connsiteY64" fmla="*/ 3202 h 9889"/>
              <a:gd name="connsiteX65" fmla="*/ 794 w 10000"/>
              <a:gd name="connsiteY65" fmla="*/ 3094 h 9889"/>
              <a:gd name="connsiteX66" fmla="*/ 679 w 10000"/>
              <a:gd name="connsiteY66" fmla="*/ 2985 h 9889"/>
              <a:gd name="connsiteX67" fmla="*/ 570 w 10000"/>
              <a:gd name="connsiteY67" fmla="*/ 2871 h 9889"/>
              <a:gd name="connsiteX68" fmla="*/ 480 w 10000"/>
              <a:gd name="connsiteY68" fmla="*/ 2758 h 9889"/>
              <a:gd name="connsiteX69" fmla="*/ 388 w 10000"/>
              <a:gd name="connsiteY69" fmla="*/ 2639 h 9889"/>
              <a:gd name="connsiteX70" fmla="*/ 310 w 10000"/>
              <a:gd name="connsiteY70" fmla="*/ 2516 h 9889"/>
              <a:gd name="connsiteX71" fmla="*/ 242 w 10000"/>
              <a:gd name="connsiteY71" fmla="*/ 2390 h 9889"/>
              <a:gd name="connsiteX72" fmla="*/ 177 w 10000"/>
              <a:gd name="connsiteY72" fmla="*/ 2266 h 9889"/>
              <a:gd name="connsiteX73" fmla="*/ 128 w 10000"/>
              <a:gd name="connsiteY73" fmla="*/ 2137 h 9889"/>
              <a:gd name="connsiteX74" fmla="*/ 85 w 10000"/>
              <a:gd name="connsiteY74" fmla="*/ 2001 h 9889"/>
              <a:gd name="connsiteX75" fmla="*/ 48 w 10000"/>
              <a:gd name="connsiteY75" fmla="*/ 1860 h 9889"/>
              <a:gd name="connsiteX76" fmla="*/ 24 w 10000"/>
              <a:gd name="connsiteY76" fmla="*/ 1720 h 9889"/>
              <a:gd name="connsiteX77" fmla="*/ 7 w 10000"/>
              <a:gd name="connsiteY77" fmla="*/ 1579 h 9889"/>
              <a:gd name="connsiteX78" fmla="*/ 0 w 10000"/>
              <a:gd name="connsiteY78" fmla="*/ 1432 h 9889"/>
              <a:gd name="connsiteX79" fmla="*/ 0 w 10000"/>
              <a:gd name="connsiteY79" fmla="*/ 1282 h 9889"/>
              <a:gd name="connsiteX80" fmla="*/ 11 w 10000"/>
              <a:gd name="connsiteY80" fmla="*/ 1130 h 9889"/>
              <a:gd name="connsiteX81" fmla="*/ 11 w 10000"/>
              <a:gd name="connsiteY81" fmla="*/ 1130 h 9889"/>
              <a:gd name="connsiteX82" fmla="*/ 31 w 10000"/>
              <a:gd name="connsiteY82" fmla="*/ 991 h 9889"/>
              <a:gd name="connsiteX83" fmla="*/ 55 w 10000"/>
              <a:gd name="connsiteY83" fmla="*/ 849 h 9889"/>
              <a:gd name="connsiteX84" fmla="*/ 92 w 10000"/>
              <a:gd name="connsiteY84" fmla="*/ 709 h 9889"/>
              <a:gd name="connsiteX85" fmla="*/ 128 w 10000"/>
              <a:gd name="connsiteY85" fmla="*/ 574 h 9889"/>
              <a:gd name="connsiteX86" fmla="*/ 177 w 10000"/>
              <a:gd name="connsiteY86" fmla="*/ 438 h 9889"/>
              <a:gd name="connsiteX87" fmla="*/ 231 w 10000"/>
              <a:gd name="connsiteY87" fmla="*/ 302 h 9889"/>
              <a:gd name="connsiteX88" fmla="*/ 286 w 10000"/>
              <a:gd name="connsiteY88" fmla="*/ 173 h 9889"/>
              <a:gd name="connsiteX89" fmla="*/ 358 w 10000"/>
              <a:gd name="connsiteY89" fmla="*/ 44 h 9889"/>
              <a:gd name="connsiteX90" fmla="*/ 358 w 10000"/>
              <a:gd name="connsiteY90" fmla="*/ 44 h 9889"/>
              <a:gd name="connsiteX91" fmla="*/ 371 w 10000"/>
              <a:gd name="connsiteY91" fmla="*/ 0 h 9889"/>
              <a:gd name="connsiteX92" fmla="*/ 371 w 10000"/>
              <a:gd name="connsiteY92" fmla="*/ 0 h 9889"/>
              <a:gd name="connsiteX0" fmla="*/ 371 w 10000"/>
              <a:gd name="connsiteY0" fmla="*/ 0 h 10000"/>
              <a:gd name="connsiteX1" fmla="*/ 371 w 10000"/>
              <a:gd name="connsiteY1" fmla="*/ 0 h 10000"/>
              <a:gd name="connsiteX2" fmla="*/ 8590 w 10000"/>
              <a:gd name="connsiteY2" fmla="*/ 0 h 10000"/>
              <a:gd name="connsiteX3" fmla="*/ 8796 w 10000"/>
              <a:gd name="connsiteY3" fmla="*/ 10000 h 10000"/>
              <a:gd name="connsiteX4" fmla="*/ 8509 w 10000"/>
              <a:gd name="connsiteY4" fmla="*/ 9905 h 10000"/>
              <a:gd name="connsiteX5" fmla="*/ 8193 w 10000"/>
              <a:gd name="connsiteY5" fmla="*/ 9692 h 10000"/>
              <a:gd name="connsiteX6" fmla="*/ 7879 w 10000"/>
              <a:gd name="connsiteY6" fmla="*/ 9472 h 10000"/>
              <a:gd name="connsiteX7" fmla="*/ 7569 w 10000"/>
              <a:gd name="connsiteY7" fmla="*/ 9249 h 10000"/>
              <a:gd name="connsiteX8" fmla="*/ 7260 w 10000"/>
              <a:gd name="connsiteY8" fmla="*/ 9024 h 10000"/>
              <a:gd name="connsiteX9" fmla="*/ 6957 w 10000"/>
              <a:gd name="connsiteY9" fmla="*/ 8789 h 10000"/>
              <a:gd name="connsiteX10" fmla="*/ 6957 w 10000"/>
              <a:gd name="connsiteY10" fmla="*/ 8789 h 10000"/>
              <a:gd name="connsiteX11" fmla="*/ 6604 w 10000"/>
              <a:gd name="connsiteY11" fmla="*/ 8521 h 10000"/>
              <a:gd name="connsiteX12" fmla="*/ 6604 w 10000"/>
              <a:gd name="connsiteY12" fmla="*/ 8521 h 10000"/>
              <a:gd name="connsiteX13" fmla="*/ 6725 w 10000"/>
              <a:gd name="connsiteY13" fmla="*/ 8312 h 10000"/>
              <a:gd name="connsiteX14" fmla="*/ 6836 w 10000"/>
              <a:gd name="connsiteY14" fmla="*/ 8106 h 10000"/>
              <a:gd name="connsiteX15" fmla="*/ 6836 w 10000"/>
              <a:gd name="connsiteY15" fmla="*/ 8106 h 10000"/>
              <a:gd name="connsiteX16" fmla="*/ 6885 w 10000"/>
              <a:gd name="connsiteY16" fmla="*/ 8007 h 10000"/>
              <a:gd name="connsiteX17" fmla="*/ 6927 w 10000"/>
              <a:gd name="connsiteY17" fmla="*/ 7904 h 10000"/>
              <a:gd name="connsiteX18" fmla="*/ 6969 w 10000"/>
              <a:gd name="connsiteY18" fmla="*/ 7800 h 10000"/>
              <a:gd name="connsiteX19" fmla="*/ 7006 w 10000"/>
              <a:gd name="connsiteY19" fmla="*/ 7695 h 10000"/>
              <a:gd name="connsiteX20" fmla="*/ 7035 w 10000"/>
              <a:gd name="connsiteY20" fmla="*/ 7585 h 10000"/>
              <a:gd name="connsiteX21" fmla="*/ 7059 w 10000"/>
              <a:gd name="connsiteY21" fmla="*/ 7482 h 10000"/>
              <a:gd name="connsiteX22" fmla="*/ 7072 w 10000"/>
              <a:gd name="connsiteY22" fmla="*/ 7373 h 10000"/>
              <a:gd name="connsiteX23" fmla="*/ 7084 w 10000"/>
              <a:gd name="connsiteY23" fmla="*/ 7258 h 10000"/>
              <a:gd name="connsiteX24" fmla="*/ 7084 w 10000"/>
              <a:gd name="connsiteY24" fmla="*/ 7258 h 10000"/>
              <a:gd name="connsiteX25" fmla="*/ 7090 w 10000"/>
              <a:gd name="connsiteY25" fmla="*/ 7132 h 10000"/>
              <a:gd name="connsiteX26" fmla="*/ 7079 w 10000"/>
              <a:gd name="connsiteY26" fmla="*/ 7006 h 10000"/>
              <a:gd name="connsiteX27" fmla="*/ 7059 w 10000"/>
              <a:gd name="connsiteY27" fmla="*/ 6885 h 10000"/>
              <a:gd name="connsiteX28" fmla="*/ 7031 w 10000"/>
              <a:gd name="connsiteY28" fmla="*/ 6766 h 10000"/>
              <a:gd name="connsiteX29" fmla="*/ 6987 w 10000"/>
              <a:gd name="connsiteY29" fmla="*/ 6651 h 10000"/>
              <a:gd name="connsiteX30" fmla="*/ 6934 w 10000"/>
              <a:gd name="connsiteY30" fmla="*/ 6537 h 10000"/>
              <a:gd name="connsiteX31" fmla="*/ 6865 w 10000"/>
              <a:gd name="connsiteY31" fmla="*/ 6425 h 10000"/>
              <a:gd name="connsiteX32" fmla="*/ 6793 w 10000"/>
              <a:gd name="connsiteY32" fmla="*/ 6317 h 10000"/>
              <a:gd name="connsiteX33" fmla="*/ 6793 w 10000"/>
              <a:gd name="connsiteY33" fmla="*/ 6317 h 10000"/>
              <a:gd name="connsiteX34" fmla="*/ 6714 w 10000"/>
              <a:gd name="connsiteY34" fmla="*/ 6219 h 10000"/>
              <a:gd name="connsiteX35" fmla="*/ 6629 w 10000"/>
              <a:gd name="connsiteY35" fmla="*/ 6120 h 10000"/>
              <a:gd name="connsiteX36" fmla="*/ 6539 w 10000"/>
              <a:gd name="connsiteY36" fmla="*/ 6033 h 10000"/>
              <a:gd name="connsiteX37" fmla="*/ 6442 w 10000"/>
              <a:gd name="connsiteY37" fmla="*/ 5945 h 10000"/>
              <a:gd name="connsiteX38" fmla="*/ 6338 w 10000"/>
              <a:gd name="connsiteY38" fmla="*/ 5862 h 10000"/>
              <a:gd name="connsiteX39" fmla="*/ 6236 w 10000"/>
              <a:gd name="connsiteY39" fmla="*/ 5785 h 10000"/>
              <a:gd name="connsiteX40" fmla="*/ 6126 w 10000"/>
              <a:gd name="connsiteY40" fmla="*/ 5710 h 10000"/>
              <a:gd name="connsiteX41" fmla="*/ 6017 w 10000"/>
              <a:gd name="connsiteY41" fmla="*/ 5639 h 10000"/>
              <a:gd name="connsiteX42" fmla="*/ 6017 w 10000"/>
              <a:gd name="connsiteY42" fmla="*/ 5639 h 10000"/>
              <a:gd name="connsiteX43" fmla="*/ 5853 w 10000"/>
              <a:gd name="connsiteY43" fmla="*/ 5534 h 10000"/>
              <a:gd name="connsiteX44" fmla="*/ 5690 w 10000"/>
              <a:gd name="connsiteY44" fmla="*/ 5441 h 10000"/>
              <a:gd name="connsiteX45" fmla="*/ 5526 w 10000"/>
              <a:gd name="connsiteY45" fmla="*/ 5349 h 10000"/>
              <a:gd name="connsiteX46" fmla="*/ 5357 w 10000"/>
              <a:gd name="connsiteY46" fmla="*/ 5262 h 10000"/>
              <a:gd name="connsiteX47" fmla="*/ 5187 w 10000"/>
              <a:gd name="connsiteY47" fmla="*/ 5179 h 10000"/>
              <a:gd name="connsiteX48" fmla="*/ 5012 w 10000"/>
              <a:gd name="connsiteY48" fmla="*/ 5098 h 10000"/>
              <a:gd name="connsiteX49" fmla="*/ 4835 w 10000"/>
              <a:gd name="connsiteY49" fmla="*/ 5021 h 10000"/>
              <a:gd name="connsiteX50" fmla="*/ 4661 w 10000"/>
              <a:gd name="connsiteY50" fmla="*/ 4944 h 10000"/>
              <a:gd name="connsiteX51" fmla="*/ 4661 w 10000"/>
              <a:gd name="connsiteY51" fmla="*/ 4944 h 10000"/>
              <a:gd name="connsiteX52" fmla="*/ 4078 w 10000"/>
              <a:gd name="connsiteY52" fmla="*/ 4715 h 10000"/>
              <a:gd name="connsiteX53" fmla="*/ 3502 w 10000"/>
              <a:gd name="connsiteY53" fmla="*/ 4485 h 10000"/>
              <a:gd name="connsiteX54" fmla="*/ 2346 w 10000"/>
              <a:gd name="connsiteY54" fmla="*/ 4031 h 10000"/>
              <a:gd name="connsiteX55" fmla="*/ 2346 w 10000"/>
              <a:gd name="connsiteY55" fmla="*/ 4031 h 10000"/>
              <a:gd name="connsiteX56" fmla="*/ 2152 w 10000"/>
              <a:gd name="connsiteY56" fmla="*/ 3955 h 10000"/>
              <a:gd name="connsiteX57" fmla="*/ 1958 w 10000"/>
              <a:gd name="connsiteY57" fmla="*/ 3871 h 10000"/>
              <a:gd name="connsiteX58" fmla="*/ 1769 w 10000"/>
              <a:gd name="connsiteY58" fmla="*/ 3784 h 10000"/>
              <a:gd name="connsiteX59" fmla="*/ 1587 w 10000"/>
              <a:gd name="connsiteY59" fmla="*/ 3692 h 10000"/>
              <a:gd name="connsiteX60" fmla="*/ 1413 w 10000"/>
              <a:gd name="connsiteY60" fmla="*/ 3588 h 10000"/>
              <a:gd name="connsiteX61" fmla="*/ 1242 w 10000"/>
              <a:gd name="connsiteY61" fmla="*/ 3479 h 10000"/>
              <a:gd name="connsiteX62" fmla="*/ 1073 w 10000"/>
              <a:gd name="connsiteY62" fmla="*/ 3363 h 10000"/>
              <a:gd name="connsiteX63" fmla="*/ 916 w 10000"/>
              <a:gd name="connsiteY63" fmla="*/ 3238 h 10000"/>
              <a:gd name="connsiteX64" fmla="*/ 916 w 10000"/>
              <a:gd name="connsiteY64" fmla="*/ 3238 h 10000"/>
              <a:gd name="connsiteX65" fmla="*/ 794 w 10000"/>
              <a:gd name="connsiteY65" fmla="*/ 3129 h 10000"/>
              <a:gd name="connsiteX66" fmla="*/ 679 w 10000"/>
              <a:gd name="connsiteY66" fmla="*/ 3019 h 10000"/>
              <a:gd name="connsiteX67" fmla="*/ 570 w 10000"/>
              <a:gd name="connsiteY67" fmla="*/ 2903 h 10000"/>
              <a:gd name="connsiteX68" fmla="*/ 480 w 10000"/>
              <a:gd name="connsiteY68" fmla="*/ 2789 h 10000"/>
              <a:gd name="connsiteX69" fmla="*/ 388 w 10000"/>
              <a:gd name="connsiteY69" fmla="*/ 2669 h 10000"/>
              <a:gd name="connsiteX70" fmla="*/ 310 w 10000"/>
              <a:gd name="connsiteY70" fmla="*/ 2544 h 10000"/>
              <a:gd name="connsiteX71" fmla="*/ 242 w 10000"/>
              <a:gd name="connsiteY71" fmla="*/ 2417 h 10000"/>
              <a:gd name="connsiteX72" fmla="*/ 177 w 10000"/>
              <a:gd name="connsiteY72" fmla="*/ 2291 h 10000"/>
              <a:gd name="connsiteX73" fmla="*/ 128 w 10000"/>
              <a:gd name="connsiteY73" fmla="*/ 2161 h 10000"/>
              <a:gd name="connsiteX74" fmla="*/ 85 w 10000"/>
              <a:gd name="connsiteY74" fmla="*/ 2023 h 10000"/>
              <a:gd name="connsiteX75" fmla="*/ 48 w 10000"/>
              <a:gd name="connsiteY75" fmla="*/ 1881 h 10000"/>
              <a:gd name="connsiteX76" fmla="*/ 24 w 10000"/>
              <a:gd name="connsiteY76" fmla="*/ 1739 h 10000"/>
              <a:gd name="connsiteX77" fmla="*/ 7 w 10000"/>
              <a:gd name="connsiteY77" fmla="*/ 1597 h 10000"/>
              <a:gd name="connsiteX78" fmla="*/ 0 w 10000"/>
              <a:gd name="connsiteY78" fmla="*/ 1448 h 10000"/>
              <a:gd name="connsiteX79" fmla="*/ 0 w 10000"/>
              <a:gd name="connsiteY79" fmla="*/ 1296 h 10000"/>
              <a:gd name="connsiteX80" fmla="*/ 11 w 10000"/>
              <a:gd name="connsiteY80" fmla="*/ 1143 h 10000"/>
              <a:gd name="connsiteX81" fmla="*/ 11 w 10000"/>
              <a:gd name="connsiteY81" fmla="*/ 1143 h 10000"/>
              <a:gd name="connsiteX82" fmla="*/ 31 w 10000"/>
              <a:gd name="connsiteY82" fmla="*/ 1002 h 10000"/>
              <a:gd name="connsiteX83" fmla="*/ 55 w 10000"/>
              <a:gd name="connsiteY83" fmla="*/ 859 h 10000"/>
              <a:gd name="connsiteX84" fmla="*/ 92 w 10000"/>
              <a:gd name="connsiteY84" fmla="*/ 717 h 10000"/>
              <a:gd name="connsiteX85" fmla="*/ 128 w 10000"/>
              <a:gd name="connsiteY85" fmla="*/ 580 h 10000"/>
              <a:gd name="connsiteX86" fmla="*/ 177 w 10000"/>
              <a:gd name="connsiteY86" fmla="*/ 443 h 10000"/>
              <a:gd name="connsiteX87" fmla="*/ 231 w 10000"/>
              <a:gd name="connsiteY87" fmla="*/ 305 h 10000"/>
              <a:gd name="connsiteX88" fmla="*/ 286 w 10000"/>
              <a:gd name="connsiteY88" fmla="*/ 175 h 10000"/>
              <a:gd name="connsiteX89" fmla="*/ 358 w 10000"/>
              <a:gd name="connsiteY89" fmla="*/ 44 h 10000"/>
              <a:gd name="connsiteX90" fmla="*/ 358 w 10000"/>
              <a:gd name="connsiteY90" fmla="*/ 44 h 10000"/>
              <a:gd name="connsiteX91" fmla="*/ 371 w 10000"/>
              <a:gd name="connsiteY91" fmla="*/ 0 h 10000"/>
              <a:gd name="connsiteX92" fmla="*/ 371 w 10000"/>
              <a:gd name="connsiteY92" fmla="*/ 0 h 10000"/>
              <a:gd name="connsiteX0" fmla="*/ 371 w 9946"/>
              <a:gd name="connsiteY0" fmla="*/ 0 h 11520"/>
              <a:gd name="connsiteX1" fmla="*/ 371 w 9946"/>
              <a:gd name="connsiteY1" fmla="*/ 0 h 11520"/>
              <a:gd name="connsiteX2" fmla="*/ 8590 w 9946"/>
              <a:gd name="connsiteY2" fmla="*/ 0 h 11520"/>
              <a:gd name="connsiteX3" fmla="*/ 8509 w 9946"/>
              <a:gd name="connsiteY3" fmla="*/ 9905 h 11520"/>
              <a:gd name="connsiteX4" fmla="*/ 8193 w 9946"/>
              <a:gd name="connsiteY4" fmla="*/ 9692 h 11520"/>
              <a:gd name="connsiteX5" fmla="*/ 7879 w 9946"/>
              <a:gd name="connsiteY5" fmla="*/ 9472 h 11520"/>
              <a:gd name="connsiteX6" fmla="*/ 7569 w 9946"/>
              <a:gd name="connsiteY6" fmla="*/ 9249 h 11520"/>
              <a:gd name="connsiteX7" fmla="*/ 7260 w 9946"/>
              <a:gd name="connsiteY7" fmla="*/ 9024 h 11520"/>
              <a:gd name="connsiteX8" fmla="*/ 6957 w 9946"/>
              <a:gd name="connsiteY8" fmla="*/ 8789 h 11520"/>
              <a:gd name="connsiteX9" fmla="*/ 6957 w 9946"/>
              <a:gd name="connsiteY9" fmla="*/ 8789 h 11520"/>
              <a:gd name="connsiteX10" fmla="*/ 6604 w 9946"/>
              <a:gd name="connsiteY10" fmla="*/ 8521 h 11520"/>
              <a:gd name="connsiteX11" fmla="*/ 6604 w 9946"/>
              <a:gd name="connsiteY11" fmla="*/ 8521 h 11520"/>
              <a:gd name="connsiteX12" fmla="*/ 6725 w 9946"/>
              <a:gd name="connsiteY12" fmla="*/ 8312 h 11520"/>
              <a:gd name="connsiteX13" fmla="*/ 6836 w 9946"/>
              <a:gd name="connsiteY13" fmla="*/ 8106 h 11520"/>
              <a:gd name="connsiteX14" fmla="*/ 6836 w 9946"/>
              <a:gd name="connsiteY14" fmla="*/ 8106 h 11520"/>
              <a:gd name="connsiteX15" fmla="*/ 6885 w 9946"/>
              <a:gd name="connsiteY15" fmla="*/ 8007 h 11520"/>
              <a:gd name="connsiteX16" fmla="*/ 6927 w 9946"/>
              <a:gd name="connsiteY16" fmla="*/ 7904 h 11520"/>
              <a:gd name="connsiteX17" fmla="*/ 6969 w 9946"/>
              <a:gd name="connsiteY17" fmla="*/ 7800 h 11520"/>
              <a:gd name="connsiteX18" fmla="*/ 7006 w 9946"/>
              <a:gd name="connsiteY18" fmla="*/ 7695 h 11520"/>
              <a:gd name="connsiteX19" fmla="*/ 7035 w 9946"/>
              <a:gd name="connsiteY19" fmla="*/ 7585 h 11520"/>
              <a:gd name="connsiteX20" fmla="*/ 7059 w 9946"/>
              <a:gd name="connsiteY20" fmla="*/ 7482 h 11520"/>
              <a:gd name="connsiteX21" fmla="*/ 7072 w 9946"/>
              <a:gd name="connsiteY21" fmla="*/ 7373 h 11520"/>
              <a:gd name="connsiteX22" fmla="*/ 7084 w 9946"/>
              <a:gd name="connsiteY22" fmla="*/ 7258 h 11520"/>
              <a:gd name="connsiteX23" fmla="*/ 7084 w 9946"/>
              <a:gd name="connsiteY23" fmla="*/ 7258 h 11520"/>
              <a:gd name="connsiteX24" fmla="*/ 7090 w 9946"/>
              <a:gd name="connsiteY24" fmla="*/ 7132 h 11520"/>
              <a:gd name="connsiteX25" fmla="*/ 7079 w 9946"/>
              <a:gd name="connsiteY25" fmla="*/ 7006 h 11520"/>
              <a:gd name="connsiteX26" fmla="*/ 7059 w 9946"/>
              <a:gd name="connsiteY26" fmla="*/ 6885 h 11520"/>
              <a:gd name="connsiteX27" fmla="*/ 7031 w 9946"/>
              <a:gd name="connsiteY27" fmla="*/ 6766 h 11520"/>
              <a:gd name="connsiteX28" fmla="*/ 6987 w 9946"/>
              <a:gd name="connsiteY28" fmla="*/ 6651 h 11520"/>
              <a:gd name="connsiteX29" fmla="*/ 6934 w 9946"/>
              <a:gd name="connsiteY29" fmla="*/ 6537 h 11520"/>
              <a:gd name="connsiteX30" fmla="*/ 6865 w 9946"/>
              <a:gd name="connsiteY30" fmla="*/ 6425 h 11520"/>
              <a:gd name="connsiteX31" fmla="*/ 6793 w 9946"/>
              <a:gd name="connsiteY31" fmla="*/ 6317 h 11520"/>
              <a:gd name="connsiteX32" fmla="*/ 6793 w 9946"/>
              <a:gd name="connsiteY32" fmla="*/ 6317 h 11520"/>
              <a:gd name="connsiteX33" fmla="*/ 6714 w 9946"/>
              <a:gd name="connsiteY33" fmla="*/ 6219 h 11520"/>
              <a:gd name="connsiteX34" fmla="*/ 6629 w 9946"/>
              <a:gd name="connsiteY34" fmla="*/ 6120 h 11520"/>
              <a:gd name="connsiteX35" fmla="*/ 6539 w 9946"/>
              <a:gd name="connsiteY35" fmla="*/ 6033 h 11520"/>
              <a:gd name="connsiteX36" fmla="*/ 6442 w 9946"/>
              <a:gd name="connsiteY36" fmla="*/ 5945 h 11520"/>
              <a:gd name="connsiteX37" fmla="*/ 6338 w 9946"/>
              <a:gd name="connsiteY37" fmla="*/ 5862 h 11520"/>
              <a:gd name="connsiteX38" fmla="*/ 6236 w 9946"/>
              <a:gd name="connsiteY38" fmla="*/ 5785 h 11520"/>
              <a:gd name="connsiteX39" fmla="*/ 6126 w 9946"/>
              <a:gd name="connsiteY39" fmla="*/ 5710 h 11520"/>
              <a:gd name="connsiteX40" fmla="*/ 6017 w 9946"/>
              <a:gd name="connsiteY40" fmla="*/ 5639 h 11520"/>
              <a:gd name="connsiteX41" fmla="*/ 6017 w 9946"/>
              <a:gd name="connsiteY41" fmla="*/ 5639 h 11520"/>
              <a:gd name="connsiteX42" fmla="*/ 5853 w 9946"/>
              <a:gd name="connsiteY42" fmla="*/ 5534 h 11520"/>
              <a:gd name="connsiteX43" fmla="*/ 5690 w 9946"/>
              <a:gd name="connsiteY43" fmla="*/ 5441 h 11520"/>
              <a:gd name="connsiteX44" fmla="*/ 5526 w 9946"/>
              <a:gd name="connsiteY44" fmla="*/ 5349 h 11520"/>
              <a:gd name="connsiteX45" fmla="*/ 5357 w 9946"/>
              <a:gd name="connsiteY45" fmla="*/ 5262 h 11520"/>
              <a:gd name="connsiteX46" fmla="*/ 5187 w 9946"/>
              <a:gd name="connsiteY46" fmla="*/ 5179 h 11520"/>
              <a:gd name="connsiteX47" fmla="*/ 5012 w 9946"/>
              <a:gd name="connsiteY47" fmla="*/ 5098 h 11520"/>
              <a:gd name="connsiteX48" fmla="*/ 4835 w 9946"/>
              <a:gd name="connsiteY48" fmla="*/ 5021 h 11520"/>
              <a:gd name="connsiteX49" fmla="*/ 4661 w 9946"/>
              <a:gd name="connsiteY49" fmla="*/ 4944 h 11520"/>
              <a:gd name="connsiteX50" fmla="*/ 4661 w 9946"/>
              <a:gd name="connsiteY50" fmla="*/ 4944 h 11520"/>
              <a:gd name="connsiteX51" fmla="*/ 4078 w 9946"/>
              <a:gd name="connsiteY51" fmla="*/ 4715 h 11520"/>
              <a:gd name="connsiteX52" fmla="*/ 3502 w 9946"/>
              <a:gd name="connsiteY52" fmla="*/ 4485 h 11520"/>
              <a:gd name="connsiteX53" fmla="*/ 2346 w 9946"/>
              <a:gd name="connsiteY53" fmla="*/ 4031 h 11520"/>
              <a:gd name="connsiteX54" fmla="*/ 2346 w 9946"/>
              <a:gd name="connsiteY54" fmla="*/ 4031 h 11520"/>
              <a:gd name="connsiteX55" fmla="*/ 2152 w 9946"/>
              <a:gd name="connsiteY55" fmla="*/ 3955 h 11520"/>
              <a:gd name="connsiteX56" fmla="*/ 1958 w 9946"/>
              <a:gd name="connsiteY56" fmla="*/ 3871 h 11520"/>
              <a:gd name="connsiteX57" fmla="*/ 1769 w 9946"/>
              <a:gd name="connsiteY57" fmla="*/ 3784 h 11520"/>
              <a:gd name="connsiteX58" fmla="*/ 1587 w 9946"/>
              <a:gd name="connsiteY58" fmla="*/ 3692 h 11520"/>
              <a:gd name="connsiteX59" fmla="*/ 1413 w 9946"/>
              <a:gd name="connsiteY59" fmla="*/ 3588 h 11520"/>
              <a:gd name="connsiteX60" fmla="*/ 1242 w 9946"/>
              <a:gd name="connsiteY60" fmla="*/ 3479 h 11520"/>
              <a:gd name="connsiteX61" fmla="*/ 1073 w 9946"/>
              <a:gd name="connsiteY61" fmla="*/ 3363 h 11520"/>
              <a:gd name="connsiteX62" fmla="*/ 916 w 9946"/>
              <a:gd name="connsiteY62" fmla="*/ 3238 h 11520"/>
              <a:gd name="connsiteX63" fmla="*/ 916 w 9946"/>
              <a:gd name="connsiteY63" fmla="*/ 3238 h 11520"/>
              <a:gd name="connsiteX64" fmla="*/ 794 w 9946"/>
              <a:gd name="connsiteY64" fmla="*/ 3129 h 11520"/>
              <a:gd name="connsiteX65" fmla="*/ 679 w 9946"/>
              <a:gd name="connsiteY65" fmla="*/ 3019 h 11520"/>
              <a:gd name="connsiteX66" fmla="*/ 570 w 9946"/>
              <a:gd name="connsiteY66" fmla="*/ 2903 h 11520"/>
              <a:gd name="connsiteX67" fmla="*/ 480 w 9946"/>
              <a:gd name="connsiteY67" fmla="*/ 2789 h 11520"/>
              <a:gd name="connsiteX68" fmla="*/ 388 w 9946"/>
              <a:gd name="connsiteY68" fmla="*/ 2669 h 11520"/>
              <a:gd name="connsiteX69" fmla="*/ 310 w 9946"/>
              <a:gd name="connsiteY69" fmla="*/ 2544 h 11520"/>
              <a:gd name="connsiteX70" fmla="*/ 242 w 9946"/>
              <a:gd name="connsiteY70" fmla="*/ 2417 h 11520"/>
              <a:gd name="connsiteX71" fmla="*/ 177 w 9946"/>
              <a:gd name="connsiteY71" fmla="*/ 2291 h 11520"/>
              <a:gd name="connsiteX72" fmla="*/ 128 w 9946"/>
              <a:gd name="connsiteY72" fmla="*/ 2161 h 11520"/>
              <a:gd name="connsiteX73" fmla="*/ 85 w 9946"/>
              <a:gd name="connsiteY73" fmla="*/ 2023 h 11520"/>
              <a:gd name="connsiteX74" fmla="*/ 48 w 9946"/>
              <a:gd name="connsiteY74" fmla="*/ 1881 h 11520"/>
              <a:gd name="connsiteX75" fmla="*/ 24 w 9946"/>
              <a:gd name="connsiteY75" fmla="*/ 1739 h 11520"/>
              <a:gd name="connsiteX76" fmla="*/ 7 w 9946"/>
              <a:gd name="connsiteY76" fmla="*/ 1597 h 11520"/>
              <a:gd name="connsiteX77" fmla="*/ 0 w 9946"/>
              <a:gd name="connsiteY77" fmla="*/ 1448 h 11520"/>
              <a:gd name="connsiteX78" fmla="*/ 0 w 9946"/>
              <a:gd name="connsiteY78" fmla="*/ 1296 h 11520"/>
              <a:gd name="connsiteX79" fmla="*/ 11 w 9946"/>
              <a:gd name="connsiteY79" fmla="*/ 1143 h 11520"/>
              <a:gd name="connsiteX80" fmla="*/ 11 w 9946"/>
              <a:gd name="connsiteY80" fmla="*/ 1143 h 11520"/>
              <a:gd name="connsiteX81" fmla="*/ 31 w 9946"/>
              <a:gd name="connsiteY81" fmla="*/ 1002 h 11520"/>
              <a:gd name="connsiteX82" fmla="*/ 55 w 9946"/>
              <a:gd name="connsiteY82" fmla="*/ 859 h 11520"/>
              <a:gd name="connsiteX83" fmla="*/ 92 w 9946"/>
              <a:gd name="connsiteY83" fmla="*/ 717 h 11520"/>
              <a:gd name="connsiteX84" fmla="*/ 128 w 9946"/>
              <a:gd name="connsiteY84" fmla="*/ 580 h 11520"/>
              <a:gd name="connsiteX85" fmla="*/ 177 w 9946"/>
              <a:gd name="connsiteY85" fmla="*/ 443 h 11520"/>
              <a:gd name="connsiteX86" fmla="*/ 231 w 9946"/>
              <a:gd name="connsiteY86" fmla="*/ 305 h 11520"/>
              <a:gd name="connsiteX87" fmla="*/ 286 w 9946"/>
              <a:gd name="connsiteY87" fmla="*/ 175 h 11520"/>
              <a:gd name="connsiteX88" fmla="*/ 358 w 9946"/>
              <a:gd name="connsiteY88" fmla="*/ 44 h 11520"/>
              <a:gd name="connsiteX89" fmla="*/ 358 w 9946"/>
              <a:gd name="connsiteY89" fmla="*/ 44 h 11520"/>
              <a:gd name="connsiteX90" fmla="*/ 371 w 9946"/>
              <a:gd name="connsiteY90" fmla="*/ 0 h 11520"/>
              <a:gd name="connsiteX91" fmla="*/ 371 w 9946"/>
              <a:gd name="connsiteY91" fmla="*/ 0 h 11520"/>
              <a:gd name="connsiteX0" fmla="*/ 373 w 8622"/>
              <a:gd name="connsiteY0" fmla="*/ 0 h 10000"/>
              <a:gd name="connsiteX1" fmla="*/ 373 w 8622"/>
              <a:gd name="connsiteY1" fmla="*/ 0 h 10000"/>
              <a:gd name="connsiteX2" fmla="*/ 7185 w 8622"/>
              <a:gd name="connsiteY2" fmla="*/ 0 h 10000"/>
              <a:gd name="connsiteX3" fmla="*/ 8555 w 8622"/>
              <a:gd name="connsiteY3" fmla="*/ 8598 h 10000"/>
              <a:gd name="connsiteX4" fmla="*/ 8237 w 8622"/>
              <a:gd name="connsiteY4" fmla="*/ 8413 h 10000"/>
              <a:gd name="connsiteX5" fmla="*/ 7922 w 8622"/>
              <a:gd name="connsiteY5" fmla="*/ 8222 h 10000"/>
              <a:gd name="connsiteX6" fmla="*/ 7610 w 8622"/>
              <a:gd name="connsiteY6" fmla="*/ 8029 h 10000"/>
              <a:gd name="connsiteX7" fmla="*/ 7299 w 8622"/>
              <a:gd name="connsiteY7" fmla="*/ 7833 h 10000"/>
              <a:gd name="connsiteX8" fmla="*/ 6995 w 8622"/>
              <a:gd name="connsiteY8" fmla="*/ 7629 h 10000"/>
              <a:gd name="connsiteX9" fmla="*/ 6995 w 8622"/>
              <a:gd name="connsiteY9" fmla="*/ 7629 h 10000"/>
              <a:gd name="connsiteX10" fmla="*/ 6640 w 8622"/>
              <a:gd name="connsiteY10" fmla="*/ 7397 h 10000"/>
              <a:gd name="connsiteX11" fmla="*/ 6640 w 8622"/>
              <a:gd name="connsiteY11" fmla="*/ 7397 h 10000"/>
              <a:gd name="connsiteX12" fmla="*/ 6762 w 8622"/>
              <a:gd name="connsiteY12" fmla="*/ 7215 h 10000"/>
              <a:gd name="connsiteX13" fmla="*/ 6873 w 8622"/>
              <a:gd name="connsiteY13" fmla="*/ 7036 h 10000"/>
              <a:gd name="connsiteX14" fmla="*/ 6873 w 8622"/>
              <a:gd name="connsiteY14" fmla="*/ 7036 h 10000"/>
              <a:gd name="connsiteX15" fmla="*/ 6922 w 8622"/>
              <a:gd name="connsiteY15" fmla="*/ 6951 h 10000"/>
              <a:gd name="connsiteX16" fmla="*/ 6965 w 8622"/>
              <a:gd name="connsiteY16" fmla="*/ 6861 h 10000"/>
              <a:gd name="connsiteX17" fmla="*/ 7007 w 8622"/>
              <a:gd name="connsiteY17" fmla="*/ 6771 h 10000"/>
              <a:gd name="connsiteX18" fmla="*/ 7044 w 8622"/>
              <a:gd name="connsiteY18" fmla="*/ 6680 h 10000"/>
              <a:gd name="connsiteX19" fmla="*/ 7073 w 8622"/>
              <a:gd name="connsiteY19" fmla="*/ 6584 h 10000"/>
              <a:gd name="connsiteX20" fmla="*/ 7097 w 8622"/>
              <a:gd name="connsiteY20" fmla="*/ 6495 h 10000"/>
              <a:gd name="connsiteX21" fmla="*/ 7110 w 8622"/>
              <a:gd name="connsiteY21" fmla="*/ 6400 h 10000"/>
              <a:gd name="connsiteX22" fmla="*/ 7122 w 8622"/>
              <a:gd name="connsiteY22" fmla="*/ 6300 h 10000"/>
              <a:gd name="connsiteX23" fmla="*/ 7122 w 8622"/>
              <a:gd name="connsiteY23" fmla="*/ 6300 h 10000"/>
              <a:gd name="connsiteX24" fmla="*/ 7128 w 8622"/>
              <a:gd name="connsiteY24" fmla="*/ 6191 h 10000"/>
              <a:gd name="connsiteX25" fmla="*/ 7117 w 8622"/>
              <a:gd name="connsiteY25" fmla="*/ 6082 h 10000"/>
              <a:gd name="connsiteX26" fmla="*/ 7097 w 8622"/>
              <a:gd name="connsiteY26" fmla="*/ 5977 h 10000"/>
              <a:gd name="connsiteX27" fmla="*/ 7069 w 8622"/>
              <a:gd name="connsiteY27" fmla="*/ 5873 h 10000"/>
              <a:gd name="connsiteX28" fmla="*/ 7025 w 8622"/>
              <a:gd name="connsiteY28" fmla="*/ 5773 h 10000"/>
              <a:gd name="connsiteX29" fmla="*/ 6972 w 8622"/>
              <a:gd name="connsiteY29" fmla="*/ 5674 h 10000"/>
              <a:gd name="connsiteX30" fmla="*/ 6902 w 8622"/>
              <a:gd name="connsiteY30" fmla="*/ 5577 h 10000"/>
              <a:gd name="connsiteX31" fmla="*/ 6830 w 8622"/>
              <a:gd name="connsiteY31" fmla="*/ 5484 h 10000"/>
              <a:gd name="connsiteX32" fmla="*/ 6830 w 8622"/>
              <a:gd name="connsiteY32" fmla="*/ 5484 h 10000"/>
              <a:gd name="connsiteX33" fmla="*/ 6750 w 8622"/>
              <a:gd name="connsiteY33" fmla="*/ 5398 h 10000"/>
              <a:gd name="connsiteX34" fmla="*/ 6665 w 8622"/>
              <a:gd name="connsiteY34" fmla="*/ 5313 h 10000"/>
              <a:gd name="connsiteX35" fmla="*/ 6575 w 8622"/>
              <a:gd name="connsiteY35" fmla="*/ 5237 h 10000"/>
              <a:gd name="connsiteX36" fmla="*/ 6477 w 8622"/>
              <a:gd name="connsiteY36" fmla="*/ 5161 h 10000"/>
              <a:gd name="connsiteX37" fmla="*/ 6372 w 8622"/>
              <a:gd name="connsiteY37" fmla="*/ 5089 h 10000"/>
              <a:gd name="connsiteX38" fmla="*/ 6270 w 8622"/>
              <a:gd name="connsiteY38" fmla="*/ 5022 h 10000"/>
              <a:gd name="connsiteX39" fmla="*/ 6159 w 8622"/>
              <a:gd name="connsiteY39" fmla="*/ 4957 h 10000"/>
              <a:gd name="connsiteX40" fmla="*/ 6050 w 8622"/>
              <a:gd name="connsiteY40" fmla="*/ 4895 h 10000"/>
              <a:gd name="connsiteX41" fmla="*/ 6050 w 8622"/>
              <a:gd name="connsiteY41" fmla="*/ 4895 h 10000"/>
              <a:gd name="connsiteX42" fmla="*/ 5885 w 8622"/>
              <a:gd name="connsiteY42" fmla="*/ 4804 h 10000"/>
              <a:gd name="connsiteX43" fmla="*/ 5721 w 8622"/>
              <a:gd name="connsiteY43" fmla="*/ 4723 h 10000"/>
              <a:gd name="connsiteX44" fmla="*/ 5556 w 8622"/>
              <a:gd name="connsiteY44" fmla="*/ 4643 h 10000"/>
              <a:gd name="connsiteX45" fmla="*/ 5386 w 8622"/>
              <a:gd name="connsiteY45" fmla="*/ 4568 h 10000"/>
              <a:gd name="connsiteX46" fmla="*/ 5215 w 8622"/>
              <a:gd name="connsiteY46" fmla="*/ 4496 h 10000"/>
              <a:gd name="connsiteX47" fmla="*/ 5039 w 8622"/>
              <a:gd name="connsiteY47" fmla="*/ 4425 h 10000"/>
              <a:gd name="connsiteX48" fmla="*/ 4861 w 8622"/>
              <a:gd name="connsiteY48" fmla="*/ 4359 h 10000"/>
              <a:gd name="connsiteX49" fmla="*/ 4686 w 8622"/>
              <a:gd name="connsiteY49" fmla="*/ 4292 h 10000"/>
              <a:gd name="connsiteX50" fmla="*/ 4686 w 8622"/>
              <a:gd name="connsiteY50" fmla="*/ 4292 h 10000"/>
              <a:gd name="connsiteX51" fmla="*/ 4100 w 8622"/>
              <a:gd name="connsiteY51" fmla="*/ 4093 h 10000"/>
              <a:gd name="connsiteX52" fmla="*/ 3521 w 8622"/>
              <a:gd name="connsiteY52" fmla="*/ 3893 h 10000"/>
              <a:gd name="connsiteX53" fmla="*/ 2359 w 8622"/>
              <a:gd name="connsiteY53" fmla="*/ 3499 h 10000"/>
              <a:gd name="connsiteX54" fmla="*/ 2359 w 8622"/>
              <a:gd name="connsiteY54" fmla="*/ 3499 h 10000"/>
              <a:gd name="connsiteX55" fmla="*/ 2164 w 8622"/>
              <a:gd name="connsiteY55" fmla="*/ 3433 h 10000"/>
              <a:gd name="connsiteX56" fmla="*/ 1969 w 8622"/>
              <a:gd name="connsiteY56" fmla="*/ 3360 h 10000"/>
              <a:gd name="connsiteX57" fmla="*/ 1779 w 8622"/>
              <a:gd name="connsiteY57" fmla="*/ 3285 h 10000"/>
              <a:gd name="connsiteX58" fmla="*/ 1596 w 8622"/>
              <a:gd name="connsiteY58" fmla="*/ 3205 h 10000"/>
              <a:gd name="connsiteX59" fmla="*/ 1421 w 8622"/>
              <a:gd name="connsiteY59" fmla="*/ 3115 h 10000"/>
              <a:gd name="connsiteX60" fmla="*/ 1249 w 8622"/>
              <a:gd name="connsiteY60" fmla="*/ 3020 h 10000"/>
              <a:gd name="connsiteX61" fmla="*/ 1079 w 8622"/>
              <a:gd name="connsiteY61" fmla="*/ 2919 h 10000"/>
              <a:gd name="connsiteX62" fmla="*/ 921 w 8622"/>
              <a:gd name="connsiteY62" fmla="*/ 2811 h 10000"/>
              <a:gd name="connsiteX63" fmla="*/ 921 w 8622"/>
              <a:gd name="connsiteY63" fmla="*/ 2811 h 10000"/>
              <a:gd name="connsiteX64" fmla="*/ 798 w 8622"/>
              <a:gd name="connsiteY64" fmla="*/ 2716 h 10000"/>
              <a:gd name="connsiteX65" fmla="*/ 683 w 8622"/>
              <a:gd name="connsiteY65" fmla="*/ 2621 h 10000"/>
              <a:gd name="connsiteX66" fmla="*/ 573 w 8622"/>
              <a:gd name="connsiteY66" fmla="*/ 2520 h 10000"/>
              <a:gd name="connsiteX67" fmla="*/ 483 w 8622"/>
              <a:gd name="connsiteY67" fmla="*/ 2421 h 10000"/>
              <a:gd name="connsiteX68" fmla="*/ 390 w 8622"/>
              <a:gd name="connsiteY68" fmla="*/ 2317 h 10000"/>
              <a:gd name="connsiteX69" fmla="*/ 312 w 8622"/>
              <a:gd name="connsiteY69" fmla="*/ 2208 h 10000"/>
              <a:gd name="connsiteX70" fmla="*/ 243 w 8622"/>
              <a:gd name="connsiteY70" fmla="*/ 2098 h 10000"/>
              <a:gd name="connsiteX71" fmla="*/ 178 w 8622"/>
              <a:gd name="connsiteY71" fmla="*/ 1989 h 10000"/>
              <a:gd name="connsiteX72" fmla="*/ 129 w 8622"/>
              <a:gd name="connsiteY72" fmla="*/ 1876 h 10000"/>
              <a:gd name="connsiteX73" fmla="*/ 85 w 8622"/>
              <a:gd name="connsiteY73" fmla="*/ 1756 h 10000"/>
              <a:gd name="connsiteX74" fmla="*/ 48 w 8622"/>
              <a:gd name="connsiteY74" fmla="*/ 1633 h 10000"/>
              <a:gd name="connsiteX75" fmla="*/ 24 w 8622"/>
              <a:gd name="connsiteY75" fmla="*/ 1510 h 10000"/>
              <a:gd name="connsiteX76" fmla="*/ 7 w 8622"/>
              <a:gd name="connsiteY76" fmla="*/ 1386 h 10000"/>
              <a:gd name="connsiteX77" fmla="*/ 0 w 8622"/>
              <a:gd name="connsiteY77" fmla="*/ 1257 h 10000"/>
              <a:gd name="connsiteX78" fmla="*/ 0 w 8622"/>
              <a:gd name="connsiteY78" fmla="*/ 1125 h 10000"/>
              <a:gd name="connsiteX79" fmla="*/ 11 w 8622"/>
              <a:gd name="connsiteY79" fmla="*/ 992 h 10000"/>
              <a:gd name="connsiteX80" fmla="*/ 11 w 8622"/>
              <a:gd name="connsiteY80" fmla="*/ 992 h 10000"/>
              <a:gd name="connsiteX81" fmla="*/ 31 w 8622"/>
              <a:gd name="connsiteY81" fmla="*/ 870 h 10000"/>
              <a:gd name="connsiteX82" fmla="*/ 55 w 8622"/>
              <a:gd name="connsiteY82" fmla="*/ 746 h 10000"/>
              <a:gd name="connsiteX83" fmla="*/ 92 w 8622"/>
              <a:gd name="connsiteY83" fmla="*/ 622 h 10000"/>
              <a:gd name="connsiteX84" fmla="*/ 129 w 8622"/>
              <a:gd name="connsiteY84" fmla="*/ 503 h 10000"/>
              <a:gd name="connsiteX85" fmla="*/ 178 w 8622"/>
              <a:gd name="connsiteY85" fmla="*/ 385 h 10000"/>
              <a:gd name="connsiteX86" fmla="*/ 232 w 8622"/>
              <a:gd name="connsiteY86" fmla="*/ 265 h 10000"/>
              <a:gd name="connsiteX87" fmla="*/ 288 w 8622"/>
              <a:gd name="connsiteY87" fmla="*/ 152 h 10000"/>
              <a:gd name="connsiteX88" fmla="*/ 360 w 8622"/>
              <a:gd name="connsiteY88" fmla="*/ 38 h 10000"/>
              <a:gd name="connsiteX89" fmla="*/ 360 w 8622"/>
              <a:gd name="connsiteY89" fmla="*/ 38 h 10000"/>
              <a:gd name="connsiteX90" fmla="*/ 373 w 8622"/>
              <a:gd name="connsiteY90" fmla="*/ 0 h 10000"/>
              <a:gd name="connsiteX91" fmla="*/ 373 w 8622"/>
              <a:gd name="connsiteY91" fmla="*/ 0 h 10000"/>
              <a:gd name="connsiteX0" fmla="*/ 433 w 11598"/>
              <a:gd name="connsiteY0" fmla="*/ 0 h 10000"/>
              <a:gd name="connsiteX1" fmla="*/ 433 w 11598"/>
              <a:gd name="connsiteY1" fmla="*/ 0 h 10000"/>
              <a:gd name="connsiteX2" fmla="*/ 10017 w 11598"/>
              <a:gd name="connsiteY2" fmla="*/ 0 h 10000"/>
              <a:gd name="connsiteX3" fmla="*/ 9922 w 11598"/>
              <a:gd name="connsiteY3" fmla="*/ 8598 h 10000"/>
              <a:gd name="connsiteX4" fmla="*/ 9553 w 11598"/>
              <a:gd name="connsiteY4" fmla="*/ 8413 h 10000"/>
              <a:gd name="connsiteX5" fmla="*/ 9188 w 11598"/>
              <a:gd name="connsiteY5" fmla="*/ 8222 h 10000"/>
              <a:gd name="connsiteX6" fmla="*/ 8826 w 11598"/>
              <a:gd name="connsiteY6" fmla="*/ 8029 h 10000"/>
              <a:gd name="connsiteX7" fmla="*/ 8466 w 11598"/>
              <a:gd name="connsiteY7" fmla="*/ 7833 h 10000"/>
              <a:gd name="connsiteX8" fmla="*/ 8113 w 11598"/>
              <a:gd name="connsiteY8" fmla="*/ 7629 h 10000"/>
              <a:gd name="connsiteX9" fmla="*/ 8113 w 11598"/>
              <a:gd name="connsiteY9" fmla="*/ 7629 h 10000"/>
              <a:gd name="connsiteX10" fmla="*/ 7701 w 11598"/>
              <a:gd name="connsiteY10" fmla="*/ 7397 h 10000"/>
              <a:gd name="connsiteX11" fmla="*/ 7701 w 11598"/>
              <a:gd name="connsiteY11" fmla="*/ 7397 h 10000"/>
              <a:gd name="connsiteX12" fmla="*/ 7843 w 11598"/>
              <a:gd name="connsiteY12" fmla="*/ 7215 h 10000"/>
              <a:gd name="connsiteX13" fmla="*/ 7971 w 11598"/>
              <a:gd name="connsiteY13" fmla="*/ 7036 h 10000"/>
              <a:gd name="connsiteX14" fmla="*/ 7971 w 11598"/>
              <a:gd name="connsiteY14" fmla="*/ 7036 h 10000"/>
              <a:gd name="connsiteX15" fmla="*/ 8028 w 11598"/>
              <a:gd name="connsiteY15" fmla="*/ 6951 h 10000"/>
              <a:gd name="connsiteX16" fmla="*/ 8078 w 11598"/>
              <a:gd name="connsiteY16" fmla="*/ 6861 h 10000"/>
              <a:gd name="connsiteX17" fmla="*/ 8127 w 11598"/>
              <a:gd name="connsiteY17" fmla="*/ 6771 h 10000"/>
              <a:gd name="connsiteX18" fmla="*/ 8170 w 11598"/>
              <a:gd name="connsiteY18" fmla="*/ 6680 h 10000"/>
              <a:gd name="connsiteX19" fmla="*/ 8203 w 11598"/>
              <a:gd name="connsiteY19" fmla="*/ 6584 h 10000"/>
              <a:gd name="connsiteX20" fmla="*/ 8231 w 11598"/>
              <a:gd name="connsiteY20" fmla="*/ 6495 h 10000"/>
              <a:gd name="connsiteX21" fmla="*/ 8246 w 11598"/>
              <a:gd name="connsiteY21" fmla="*/ 6400 h 10000"/>
              <a:gd name="connsiteX22" fmla="*/ 8260 w 11598"/>
              <a:gd name="connsiteY22" fmla="*/ 6300 h 10000"/>
              <a:gd name="connsiteX23" fmla="*/ 8260 w 11598"/>
              <a:gd name="connsiteY23" fmla="*/ 6300 h 10000"/>
              <a:gd name="connsiteX24" fmla="*/ 8267 w 11598"/>
              <a:gd name="connsiteY24" fmla="*/ 6191 h 10000"/>
              <a:gd name="connsiteX25" fmla="*/ 8254 w 11598"/>
              <a:gd name="connsiteY25" fmla="*/ 6082 h 10000"/>
              <a:gd name="connsiteX26" fmla="*/ 8231 w 11598"/>
              <a:gd name="connsiteY26" fmla="*/ 5977 h 10000"/>
              <a:gd name="connsiteX27" fmla="*/ 8199 w 11598"/>
              <a:gd name="connsiteY27" fmla="*/ 5873 h 10000"/>
              <a:gd name="connsiteX28" fmla="*/ 8148 w 11598"/>
              <a:gd name="connsiteY28" fmla="*/ 5773 h 10000"/>
              <a:gd name="connsiteX29" fmla="*/ 8086 w 11598"/>
              <a:gd name="connsiteY29" fmla="*/ 5674 h 10000"/>
              <a:gd name="connsiteX30" fmla="*/ 8005 w 11598"/>
              <a:gd name="connsiteY30" fmla="*/ 5577 h 10000"/>
              <a:gd name="connsiteX31" fmla="*/ 7922 w 11598"/>
              <a:gd name="connsiteY31" fmla="*/ 5484 h 10000"/>
              <a:gd name="connsiteX32" fmla="*/ 7922 w 11598"/>
              <a:gd name="connsiteY32" fmla="*/ 5484 h 10000"/>
              <a:gd name="connsiteX33" fmla="*/ 7829 w 11598"/>
              <a:gd name="connsiteY33" fmla="*/ 5398 h 10000"/>
              <a:gd name="connsiteX34" fmla="*/ 7730 w 11598"/>
              <a:gd name="connsiteY34" fmla="*/ 5313 h 10000"/>
              <a:gd name="connsiteX35" fmla="*/ 7626 w 11598"/>
              <a:gd name="connsiteY35" fmla="*/ 5237 h 10000"/>
              <a:gd name="connsiteX36" fmla="*/ 7512 w 11598"/>
              <a:gd name="connsiteY36" fmla="*/ 5161 h 10000"/>
              <a:gd name="connsiteX37" fmla="*/ 7390 w 11598"/>
              <a:gd name="connsiteY37" fmla="*/ 5089 h 10000"/>
              <a:gd name="connsiteX38" fmla="*/ 7272 w 11598"/>
              <a:gd name="connsiteY38" fmla="*/ 5022 h 10000"/>
              <a:gd name="connsiteX39" fmla="*/ 7143 w 11598"/>
              <a:gd name="connsiteY39" fmla="*/ 4957 h 10000"/>
              <a:gd name="connsiteX40" fmla="*/ 7017 w 11598"/>
              <a:gd name="connsiteY40" fmla="*/ 4895 h 10000"/>
              <a:gd name="connsiteX41" fmla="*/ 7017 w 11598"/>
              <a:gd name="connsiteY41" fmla="*/ 4895 h 10000"/>
              <a:gd name="connsiteX42" fmla="*/ 6826 w 11598"/>
              <a:gd name="connsiteY42" fmla="*/ 4804 h 10000"/>
              <a:gd name="connsiteX43" fmla="*/ 6635 w 11598"/>
              <a:gd name="connsiteY43" fmla="*/ 4723 h 10000"/>
              <a:gd name="connsiteX44" fmla="*/ 6444 w 11598"/>
              <a:gd name="connsiteY44" fmla="*/ 4643 h 10000"/>
              <a:gd name="connsiteX45" fmla="*/ 6247 w 11598"/>
              <a:gd name="connsiteY45" fmla="*/ 4568 h 10000"/>
              <a:gd name="connsiteX46" fmla="*/ 6048 w 11598"/>
              <a:gd name="connsiteY46" fmla="*/ 4496 h 10000"/>
              <a:gd name="connsiteX47" fmla="*/ 5844 w 11598"/>
              <a:gd name="connsiteY47" fmla="*/ 4425 h 10000"/>
              <a:gd name="connsiteX48" fmla="*/ 5638 w 11598"/>
              <a:gd name="connsiteY48" fmla="*/ 4359 h 10000"/>
              <a:gd name="connsiteX49" fmla="*/ 5435 w 11598"/>
              <a:gd name="connsiteY49" fmla="*/ 4292 h 10000"/>
              <a:gd name="connsiteX50" fmla="*/ 5435 w 11598"/>
              <a:gd name="connsiteY50" fmla="*/ 4292 h 10000"/>
              <a:gd name="connsiteX51" fmla="*/ 4755 w 11598"/>
              <a:gd name="connsiteY51" fmla="*/ 4093 h 10000"/>
              <a:gd name="connsiteX52" fmla="*/ 4084 w 11598"/>
              <a:gd name="connsiteY52" fmla="*/ 3893 h 10000"/>
              <a:gd name="connsiteX53" fmla="*/ 2736 w 11598"/>
              <a:gd name="connsiteY53" fmla="*/ 3499 h 10000"/>
              <a:gd name="connsiteX54" fmla="*/ 2736 w 11598"/>
              <a:gd name="connsiteY54" fmla="*/ 3499 h 10000"/>
              <a:gd name="connsiteX55" fmla="*/ 2510 w 11598"/>
              <a:gd name="connsiteY55" fmla="*/ 3433 h 10000"/>
              <a:gd name="connsiteX56" fmla="*/ 2284 w 11598"/>
              <a:gd name="connsiteY56" fmla="*/ 3360 h 10000"/>
              <a:gd name="connsiteX57" fmla="*/ 2063 w 11598"/>
              <a:gd name="connsiteY57" fmla="*/ 3285 h 10000"/>
              <a:gd name="connsiteX58" fmla="*/ 1851 w 11598"/>
              <a:gd name="connsiteY58" fmla="*/ 3205 h 10000"/>
              <a:gd name="connsiteX59" fmla="*/ 1648 w 11598"/>
              <a:gd name="connsiteY59" fmla="*/ 3115 h 10000"/>
              <a:gd name="connsiteX60" fmla="*/ 1449 w 11598"/>
              <a:gd name="connsiteY60" fmla="*/ 3020 h 10000"/>
              <a:gd name="connsiteX61" fmla="*/ 1251 w 11598"/>
              <a:gd name="connsiteY61" fmla="*/ 2919 h 10000"/>
              <a:gd name="connsiteX62" fmla="*/ 1068 w 11598"/>
              <a:gd name="connsiteY62" fmla="*/ 2811 h 10000"/>
              <a:gd name="connsiteX63" fmla="*/ 1068 w 11598"/>
              <a:gd name="connsiteY63" fmla="*/ 2811 h 10000"/>
              <a:gd name="connsiteX64" fmla="*/ 926 w 11598"/>
              <a:gd name="connsiteY64" fmla="*/ 2716 h 10000"/>
              <a:gd name="connsiteX65" fmla="*/ 792 w 11598"/>
              <a:gd name="connsiteY65" fmla="*/ 2621 h 10000"/>
              <a:gd name="connsiteX66" fmla="*/ 665 w 11598"/>
              <a:gd name="connsiteY66" fmla="*/ 2520 h 10000"/>
              <a:gd name="connsiteX67" fmla="*/ 560 w 11598"/>
              <a:gd name="connsiteY67" fmla="*/ 2421 h 10000"/>
              <a:gd name="connsiteX68" fmla="*/ 452 w 11598"/>
              <a:gd name="connsiteY68" fmla="*/ 2317 h 10000"/>
              <a:gd name="connsiteX69" fmla="*/ 362 w 11598"/>
              <a:gd name="connsiteY69" fmla="*/ 2208 h 10000"/>
              <a:gd name="connsiteX70" fmla="*/ 282 w 11598"/>
              <a:gd name="connsiteY70" fmla="*/ 2098 h 10000"/>
              <a:gd name="connsiteX71" fmla="*/ 206 w 11598"/>
              <a:gd name="connsiteY71" fmla="*/ 1989 h 10000"/>
              <a:gd name="connsiteX72" fmla="*/ 150 w 11598"/>
              <a:gd name="connsiteY72" fmla="*/ 1876 h 10000"/>
              <a:gd name="connsiteX73" fmla="*/ 99 w 11598"/>
              <a:gd name="connsiteY73" fmla="*/ 1756 h 10000"/>
              <a:gd name="connsiteX74" fmla="*/ 56 w 11598"/>
              <a:gd name="connsiteY74" fmla="*/ 1633 h 10000"/>
              <a:gd name="connsiteX75" fmla="*/ 28 w 11598"/>
              <a:gd name="connsiteY75" fmla="*/ 1510 h 10000"/>
              <a:gd name="connsiteX76" fmla="*/ 8 w 11598"/>
              <a:gd name="connsiteY76" fmla="*/ 1386 h 10000"/>
              <a:gd name="connsiteX77" fmla="*/ 0 w 11598"/>
              <a:gd name="connsiteY77" fmla="*/ 1257 h 10000"/>
              <a:gd name="connsiteX78" fmla="*/ 0 w 11598"/>
              <a:gd name="connsiteY78" fmla="*/ 1125 h 10000"/>
              <a:gd name="connsiteX79" fmla="*/ 13 w 11598"/>
              <a:gd name="connsiteY79" fmla="*/ 992 h 10000"/>
              <a:gd name="connsiteX80" fmla="*/ 13 w 11598"/>
              <a:gd name="connsiteY80" fmla="*/ 992 h 10000"/>
              <a:gd name="connsiteX81" fmla="*/ 36 w 11598"/>
              <a:gd name="connsiteY81" fmla="*/ 870 h 10000"/>
              <a:gd name="connsiteX82" fmla="*/ 64 w 11598"/>
              <a:gd name="connsiteY82" fmla="*/ 746 h 10000"/>
              <a:gd name="connsiteX83" fmla="*/ 107 w 11598"/>
              <a:gd name="connsiteY83" fmla="*/ 622 h 10000"/>
              <a:gd name="connsiteX84" fmla="*/ 150 w 11598"/>
              <a:gd name="connsiteY84" fmla="*/ 503 h 10000"/>
              <a:gd name="connsiteX85" fmla="*/ 206 w 11598"/>
              <a:gd name="connsiteY85" fmla="*/ 385 h 10000"/>
              <a:gd name="connsiteX86" fmla="*/ 269 w 11598"/>
              <a:gd name="connsiteY86" fmla="*/ 265 h 10000"/>
              <a:gd name="connsiteX87" fmla="*/ 334 w 11598"/>
              <a:gd name="connsiteY87" fmla="*/ 152 h 10000"/>
              <a:gd name="connsiteX88" fmla="*/ 418 w 11598"/>
              <a:gd name="connsiteY88" fmla="*/ 38 h 10000"/>
              <a:gd name="connsiteX89" fmla="*/ 418 w 11598"/>
              <a:gd name="connsiteY89" fmla="*/ 38 h 10000"/>
              <a:gd name="connsiteX90" fmla="*/ 433 w 11598"/>
              <a:gd name="connsiteY90" fmla="*/ 0 h 10000"/>
              <a:gd name="connsiteX91" fmla="*/ 433 w 11598"/>
              <a:gd name="connsiteY91" fmla="*/ 0 h 10000"/>
              <a:gd name="connsiteX0" fmla="*/ 433 w 10017"/>
              <a:gd name="connsiteY0" fmla="*/ 0 h 10000"/>
              <a:gd name="connsiteX1" fmla="*/ 433 w 10017"/>
              <a:gd name="connsiteY1" fmla="*/ 0 h 10000"/>
              <a:gd name="connsiteX2" fmla="*/ 10017 w 10017"/>
              <a:gd name="connsiteY2" fmla="*/ 0 h 10000"/>
              <a:gd name="connsiteX3" fmla="*/ 9922 w 10017"/>
              <a:gd name="connsiteY3" fmla="*/ 8598 h 10000"/>
              <a:gd name="connsiteX4" fmla="*/ 9553 w 10017"/>
              <a:gd name="connsiteY4" fmla="*/ 8413 h 10000"/>
              <a:gd name="connsiteX5" fmla="*/ 9188 w 10017"/>
              <a:gd name="connsiteY5" fmla="*/ 8222 h 10000"/>
              <a:gd name="connsiteX6" fmla="*/ 8826 w 10017"/>
              <a:gd name="connsiteY6" fmla="*/ 8029 h 10000"/>
              <a:gd name="connsiteX7" fmla="*/ 8466 w 10017"/>
              <a:gd name="connsiteY7" fmla="*/ 7833 h 10000"/>
              <a:gd name="connsiteX8" fmla="*/ 8113 w 10017"/>
              <a:gd name="connsiteY8" fmla="*/ 7629 h 10000"/>
              <a:gd name="connsiteX9" fmla="*/ 8113 w 10017"/>
              <a:gd name="connsiteY9" fmla="*/ 7629 h 10000"/>
              <a:gd name="connsiteX10" fmla="*/ 7701 w 10017"/>
              <a:gd name="connsiteY10" fmla="*/ 7397 h 10000"/>
              <a:gd name="connsiteX11" fmla="*/ 7701 w 10017"/>
              <a:gd name="connsiteY11" fmla="*/ 7397 h 10000"/>
              <a:gd name="connsiteX12" fmla="*/ 7843 w 10017"/>
              <a:gd name="connsiteY12" fmla="*/ 7215 h 10000"/>
              <a:gd name="connsiteX13" fmla="*/ 7971 w 10017"/>
              <a:gd name="connsiteY13" fmla="*/ 7036 h 10000"/>
              <a:gd name="connsiteX14" fmla="*/ 7971 w 10017"/>
              <a:gd name="connsiteY14" fmla="*/ 7036 h 10000"/>
              <a:gd name="connsiteX15" fmla="*/ 8028 w 10017"/>
              <a:gd name="connsiteY15" fmla="*/ 6951 h 10000"/>
              <a:gd name="connsiteX16" fmla="*/ 8078 w 10017"/>
              <a:gd name="connsiteY16" fmla="*/ 6861 h 10000"/>
              <a:gd name="connsiteX17" fmla="*/ 8127 w 10017"/>
              <a:gd name="connsiteY17" fmla="*/ 6771 h 10000"/>
              <a:gd name="connsiteX18" fmla="*/ 8170 w 10017"/>
              <a:gd name="connsiteY18" fmla="*/ 6680 h 10000"/>
              <a:gd name="connsiteX19" fmla="*/ 8203 w 10017"/>
              <a:gd name="connsiteY19" fmla="*/ 6584 h 10000"/>
              <a:gd name="connsiteX20" fmla="*/ 8231 w 10017"/>
              <a:gd name="connsiteY20" fmla="*/ 6495 h 10000"/>
              <a:gd name="connsiteX21" fmla="*/ 8246 w 10017"/>
              <a:gd name="connsiteY21" fmla="*/ 6400 h 10000"/>
              <a:gd name="connsiteX22" fmla="*/ 8260 w 10017"/>
              <a:gd name="connsiteY22" fmla="*/ 6300 h 10000"/>
              <a:gd name="connsiteX23" fmla="*/ 8260 w 10017"/>
              <a:gd name="connsiteY23" fmla="*/ 6300 h 10000"/>
              <a:gd name="connsiteX24" fmla="*/ 8267 w 10017"/>
              <a:gd name="connsiteY24" fmla="*/ 6191 h 10000"/>
              <a:gd name="connsiteX25" fmla="*/ 8254 w 10017"/>
              <a:gd name="connsiteY25" fmla="*/ 6082 h 10000"/>
              <a:gd name="connsiteX26" fmla="*/ 8231 w 10017"/>
              <a:gd name="connsiteY26" fmla="*/ 5977 h 10000"/>
              <a:gd name="connsiteX27" fmla="*/ 8199 w 10017"/>
              <a:gd name="connsiteY27" fmla="*/ 5873 h 10000"/>
              <a:gd name="connsiteX28" fmla="*/ 8148 w 10017"/>
              <a:gd name="connsiteY28" fmla="*/ 5773 h 10000"/>
              <a:gd name="connsiteX29" fmla="*/ 8086 w 10017"/>
              <a:gd name="connsiteY29" fmla="*/ 5674 h 10000"/>
              <a:gd name="connsiteX30" fmla="*/ 8005 w 10017"/>
              <a:gd name="connsiteY30" fmla="*/ 5577 h 10000"/>
              <a:gd name="connsiteX31" fmla="*/ 7922 w 10017"/>
              <a:gd name="connsiteY31" fmla="*/ 5484 h 10000"/>
              <a:gd name="connsiteX32" fmla="*/ 7922 w 10017"/>
              <a:gd name="connsiteY32" fmla="*/ 5484 h 10000"/>
              <a:gd name="connsiteX33" fmla="*/ 7829 w 10017"/>
              <a:gd name="connsiteY33" fmla="*/ 5398 h 10000"/>
              <a:gd name="connsiteX34" fmla="*/ 7730 w 10017"/>
              <a:gd name="connsiteY34" fmla="*/ 5313 h 10000"/>
              <a:gd name="connsiteX35" fmla="*/ 7626 w 10017"/>
              <a:gd name="connsiteY35" fmla="*/ 5237 h 10000"/>
              <a:gd name="connsiteX36" fmla="*/ 7512 w 10017"/>
              <a:gd name="connsiteY36" fmla="*/ 5161 h 10000"/>
              <a:gd name="connsiteX37" fmla="*/ 7390 w 10017"/>
              <a:gd name="connsiteY37" fmla="*/ 5089 h 10000"/>
              <a:gd name="connsiteX38" fmla="*/ 7272 w 10017"/>
              <a:gd name="connsiteY38" fmla="*/ 5022 h 10000"/>
              <a:gd name="connsiteX39" fmla="*/ 7143 w 10017"/>
              <a:gd name="connsiteY39" fmla="*/ 4957 h 10000"/>
              <a:gd name="connsiteX40" fmla="*/ 7017 w 10017"/>
              <a:gd name="connsiteY40" fmla="*/ 4895 h 10000"/>
              <a:gd name="connsiteX41" fmla="*/ 7017 w 10017"/>
              <a:gd name="connsiteY41" fmla="*/ 4895 h 10000"/>
              <a:gd name="connsiteX42" fmla="*/ 6826 w 10017"/>
              <a:gd name="connsiteY42" fmla="*/ 4804 h 10000"/>
              <a:gd name="connsiteX43" fmla="*/ 6635 w 10017"/>
              <a:gd name="connsiteY43" fmla="*/ 4723 h 10000"/>
              <a:gd name="connsiteX44" fmla="*/ 6444 w 10017"/>
              <a:gd name="connsiteY44" fmla="*/ 4643 h 10000"/>
              <a:gd name="connsiteX45" fmla="*/ 6247 w 10017"/>
              <a:gd name="connsiteY45" fmla="*/ 4568 h 10000"/>
              <a:gd name="connsiteX46" fmla="*/ 6048 w 10017"/>
              <a:gd name="connsiteY46" fmla="*/ 4496 h 10000"/>
              <a:gd name="connsiteX47" fmla="*/ 5844 w 10017"/>
              <a:gd name="connsiteY47" fmla="*/ 4425 h 10000"/>
              <a:gd name="connsiteX48" fmla="*/ 5638 w 10017"/>
              <a:gd name="connsiteY48" fmla="*/ 4359 h 10000"/>
              <a:gd name="connsiteX49" fmla="*/ 5435 w 10017"/>
              <a:gd name="connsiteY49" fmla="*/ 4292 h 10000"/>
              <a:gd name="connsiteX50" fmla="*/ 5435 w 10017"/>
              <a:gd name="connsiteY50" fmla="*/ 4292 h 10000"/>
              <a:gd name="connsiteX51" fmla="*/ 4755 w 10017"/>
              <a:gd name="connsiteY51" fmla="*/ 4093 h 10000"/>
              <a:gd name="connsiteX52" fmla="*/ 4084 w 10017"/>
              <a:gd name="connsiteY52" fmla="*/ 3893 h 10000"/>
              <a:gd name="connsiteX53" fmla="*/ 2736 w 10017"/>
              <a:gd name="connsiteY53" fmla="*/ 3499 h 10000"/>
              <a:gd name="connsiteX54" fmla="*/ 2736 w 10017"/>
              <a:gd name="connsiteY54" fmla="*/ 3499 h 10000"/>
              <a:gd name="connsiteX55" fmla="*/ 2510 w 10017"/>
              <a:gd name="connsiteY55" fmla="*/ 3433 h 10000"/>
              <a:gd name="connsiteX56" fmla="*/ 2284 w 10017"/>
              <a:gd name="connsiteY56" fmla="*/ 3360 h 10000"/>
              <a:gd name="connsiteX57" fmla="*/ 2063 w 10017"/>
              <a:gd name="connsiteY57" fmla="*/ 3285 h 10000"/>
              <a:gd name="connsiteX58" fmla="*/ 1851 w 10017"/>
              <a:gd name="connsiteY58" fmla="*/ 3205 h 10000"/>
              <a:gd name="connsiteX59" fmla="*/ 1648 w 10017"/>
              <a:gd name="connsiteY59" fmla="*/ 3115 h 10000"/>
              <a:gd name="connsiteX60" fmla="*/ 1449 w 10017"/>
              <a:gd name="connsiteY60" fmla="*/ 3020 h 10000"/>
              <a:gd name="connsiteX61" fmla="*/ 1251 w 10017"/>
              <a:gd name="connsiteY61" fmla="*/ 2919 h 10000"/>
              <a:gd name="connsiteX62" fmla="*/ 1068 w 10017"/>
              <a:gd name="connsiteY62" fmla="*/ 2811 h 10000"/>
              <a:gd name="connsiteX63" fmla="*/ 1068 w 10017"/>
              <a:gd name="connsiteY63" fmla="*/ 2811 h 10000"/>
              <a:gd name="connsiteX64" fmla="*/ 926 w 10017"/>
              <a:gd name="connsiteY64" fmla="*/ 2716 h 10000"/>
              <a:gd name="connsiteX65" fmla="*/ 792 w 10017"/>
              <a:gd name="connsiteY65" fmla="*/ 2621 h 10000"/>
              <a:gd name="connsiteX66" fmla="*/ 665 w 10017"/>
              <a:gd name="connsiteY66" fmla="*/ 2520 h 10000"/>
              <a:gd name="connsiteX67" fmla="*/ 560 w 10017"/>
              <a:gd name="connsiteY67" fmla="*/ 2421 h 10000"/>
              <a:gd name="connsiteX68" fmla="*/ 452 w 10017"/>
              <a:gd name="connsiteY68" fmla="*/ 2317 h 10000"/>
              <a:gd name="connsiteX69" fmla="*/ 362 w 10017"/>
              <a:gd name="connsiteY69" fmla="*/ 2208 h 10000"/>
              <a:gd name="connsiteX70" fmla="*/ 282 w 10017"/>
              <a:gd name="connsiteY70" fmla="*/ 2098 h 10000"/>
              <a:gd name="connsiteX71" fmla="*/ 206 w 10017"/>
              <a:gd name="connsiteY71" fmla="*/ 1989 h 10000"/>
              <a:gd name="connsiteX72" fmla="*/ 150 w 10017"/>
              <a:gd name="connsiteY72" fmla="*/ 1876 h 10000"/>
              <a:gd name="connsiteX73" fmla="*/ 99 w 10017"/>
              <a:gd name="connsiteY73" fmla="*/ 1756 h 10000"/>
              <a:gd name="connsiteX74" fmla="*/ 56 w 10017"/>
              <a:gd name="connsiteY74" fmla="*/ 1633 h 10000"/>
              <a:gd name="connsiteX75" fmla="*/ 28 w 10017"/>
              <a:gd name="connsiteY75" fmla="*/ 1510 h 10000"/>
              <a:gd name="connsiteX76" fmla="*/ 8 w 10017"/>
              <a:gd name="connsiteY76" fmla="*/ 1386 h 10000"/>
              <a:gd name="connsiteX77" fmla="*/ 0 w 10017"/>
              <a:gd name="connsiteY77" fmla="*/ 1257 h 10000"/>
              <a:gd name="connsiteX78" fmla="*/ 0 w 10017"/>
              <a:gd name="connsiteY78" fmla="*/ 1125 h 10000"/>
              <a:gd name="connsiteX79" fmla="*/ 13 w 10017"/>
              <a:gd name="connsiteY79" fmla="*/ 992 h 10000"/>
              <a:gd name="connsiteX80" fmla="*/ 13 w 10017"/>
              <a:gd name="connsiteY80" fmla="*/ 992 h 10000"/>
              <a:gd name="connsiteX81" fmla="*/ 36 w 10017"/>
              <a:gd name="connsiteY81" fmla="*/ 870 h 10000"/>
              <a:gd name="connsiteX82" fmla="*/ 64 w 10017"/>
              <a:gd name="connsiteY82" fmla="*/ 746 h 10000"/>
              <a:gd name="connsiteX83" fmla="*/ 107 w 10017"/>
              <a:gd name="connsiteY83" fmla="*/ 622 h 10000"/>
              <a:gd name="connsiteX84" fmla="*/ 150 w 10017"/>
              <a:gd name="connsiteY84" fmla="*/ 503 h 10000"/>
              <a:gd name="connsiteX85" fmla="*/ 206 w 10017"/>
              <a:gd name="connsiteY85" fmla="*/ 385 h 10000"/>
              <a:gd name="connsiteX86" fmla="*/ 269 w 10017"/>
              <a:gd name="connsiteY86" fmla="*/ 265 h 10000"/>
              <a:gd name="connsiteX87" fmla="*/ 334 w 10017"/>
              <a:gd name="connsiteY87" fmla="*/ 152 h 10000"/>
              <a:gd name="connsiteX88" fmla="*/ 418 w 10017"/>
              <a:gd name="connsiteY88" fmla="*/ 38 h 10000"/>
              <a:gd name="connsiteX89" fmla="*/ 418 w 10017"/>
              <a:gd name="connsiteY89" fmla="*/ 38 h 10000"/>
              <a:gd name="connsiteX90" fmla="*/ 433 w 10017"/>
              <a:gd name="connsiteY90" fmla="*/ 0 h 10000"/>
              <a:gd name="connsiteX91" fmla="*/ 433 w 10017"/>
              <a:gd name="connsiteY91" fmla="*/ 0 h 10000"/>
              <a:gd name="connsiteX0" fmla="*/ 433 w 10017"/>
              <a:gd name="connsiteY0" fmla="*/ 0 h 8598"/>
              <a:gd name="connsiteX1" fmla="*/ 433 w 10017"/>
              <a:gd name="connsiteY1" fmla="*/ 0 h 8598"/>
              <a:gd name="connsiteX2" fmla="*/ 10017 w 10017"/>
              <a:gd name="connsiteY2" fmla="*/ 0 h 8598"/>
              <a:gd name="connsiteX3" fmla="*/ 9922 w 10017"/>
              <a:gd name="connsiteY3" fmla="*/ 8598 h 8598"/>
              <a:gd name="connsiteX4" fmla="*/ 9553 w 10017"/>
              <a:gd name="connsiteY4" fmla="*/ 8413 h 8598"/>
              <a:gd name="connsiteX5" fmla="*/ 9188 w 10017"/>
              <a:gd name="connsiteY5" fmla="*/ 8222 h 8598"/>
              <a:gd name="connsiteX6" fmla="*/ 8826 w 10017"/>
              <a:gd name="connsiteY6" fmla="*/ 8029 h 8598"/>
              <a:gd name="connsiteX7" fmla="*/ 8466 w 10017"/>
              <a:gd name="connsiteY7" fmla="*/ 7833 h 8598"/>
              <a:gd name="connsiteX8" fmla="*/ 8113 w 10017"/>
              <a:gd name="connsiteY8" fmla="*/ 7629 h 8598"/>
              <a:gd name="connsiteX9" fmla="*/ 8113 w 10017"/>
              <a:gd name="connsiteY9" fmla="*/ 7629 h 8598"/>
              <a:gd name="connsiteX10" fmla="*/ 7701 w 10017"/>
              <a:gd name="connsiteY10" fmla="*/ 7397 h 8598"/>
              <a:gd name="connsiteX11" fmla="*/ 7701 w 10017"/>
              <a:gd name="connsiteY11" fmla="*/ 7397 h 8598"/>
              <a:gd name="connsiteX12" fmla="*/ 7843 w 10017"/>
              <a:gd name="connsiteY12" fmla="*/ 7215 h 8598"/>
              <a:gd name="connsiteX13" fmla="*/ 7971 w 10017"/>
              <a:gd name="connsiteY13" fmla="*/ 7036 h 8598"/>
              <a:gd name="connsiteX14" fmla="*/ 7971 w 10017"/>
              <a:gd name="connsiteY14" fmla="*/ 7036 h 8598"/>
              <a:gd name="connsiteX15" fmla="*/ 8028 w 10017"/>
              <a:gd name="connsiteY15" fmla="*/ 6951 h 8598"/>
              <a:gd name="connsiteX16" fmla="*/ 8078 w 10017"/>
              <a:gd name="connsiteY16" fmla="*/ 6861 h 8598"/>
              <a:gd name="connsiteX17" fmla="*/ 8127 w 10017"/>
              <a:gd name="connsiteY17" fmla="*/ 6771 h 8598"/>
              <a:gd name="connsiteX18" fmla="*/ 8170 w 10017"/>
              <a:gd name="connsiteY18" fmla="*/ 6680 h 8598"/>
              <a:gd name="connsiteX19" fmla="*/ 8203 w 10017"/>
              <a:gd name="connsiteY19" fmla="*/ 6584 h 8598"/>
              <a:gd name="connsiteX20" fmla="*/ 8231 w 10017"/>
              <a:gd name="connsiteY20" fmla="*/ 6495 h 8598"/>
              <a:gd name="connsiteX21" fmla="*/ 8246 w 10017"/>
              <a:gd name="connsiteY21" fmla="*/ 6400 h 8598"/>
              <a:gd name="connsiteX22" fmla="*/ 8260 w 10017"/>
              <a:gd name="connsiteY22" fmla="*/ 6300 h 8598"/>
              <a:gd name="connsiteX23" fmla="*/ 8260 w 10017"/>
              <a:gd name="connsiteY23" fmla="*/ 6300 h 8598"/>
              <a:gd name="connsiteX24" fmla="*/ 8267 w 10017"/>
              <a:gd name="connsiteY24" fmla="*/ 6191 h 8598"/>
              <a:gd name="connsiteX25" fmla="*/ 8254 w 10017"/>
              <a:gd name="connsiteY25" fmla="*/ 6082 h 8598"/>
              <a:gd name="connsiteX26" fmla="*/ 8231 w 10017"/>
              <a:gd name="connsiteY26" fmla="*/ 5977 h 8598"/>
              <a:gd name="connsiteX27" fmla="*/ 8199 w 10017"/>
              <a:gd name="connsiteY27" fmla="*/ 5873 h 8598"/>
              <a:gd name="connsiteX28" fmla="*/ 8148 w 10017"/>
              <a:gd name="connsiteY28" fmla="*/ 5773 h 8598"/>
              <a:gd name="connsiteX29" fmla="*/ 8086 w 10017"/>
              <a:gd name="connsiteY29" fmla="*/ 5674 h 8598"/>
              <a:gd name="connsiteX30" fmla="*/ 8005 w 10017"/>
              <a:gd name="connsiteY30" fmla="*/ 5577 h 8598"/>
              <a:gd name="connsiteX31" fmla="*/ 7922 w 10017"/>
              <a:gd name="connsiteY31" fmla="*/ 5484 h 8598"/>
              <a:gd name="connsiteX32" fmla="*/ 7922 w 10017"/>
              <a:gd name="connsiteY32" fmla="*/ 5484 h 8598"/>
              <a:gd name="connsiteX33" fmla="*/ 7829 w 10017"/>
              <a:gd name="connsiteY33" fmla="*/ 5398 h 8598"/>
              <a:gd name="connsiteX34" fmla="*/ 7730 w 10017"/>
              <a:gd name="connsiteY34" fmla="*/ 5313 h 8598"/>
              <a:gd name="connsiteX35" fmla="*/ 7626 w 10017"/>
              <a:gd name="connsiteY35" fmla="*/ 5237 h 8598"/>
              <a:gd name="connsiteX36" fmla="*/ 7512 w 10017"/>
              <a:gd name="connsiteY36" fmla="*/ 5161 h 8598"/>
              <a:gd name="connsiteX37" fmla="*/ 7390 w 10017"/>
              <a:gd name="connsiteY37" fmla="*/ 5089 h 8598"/>
              <a:gd name="connsiteX38" fmla="*/ 7272 w 10017"/>
              <a:gd name="connsiteY38" fmla="*/ 5022 h 8598"/>
              <a:gd name="connsiteX39" fmla="*/ 7143 w 10017"/>
              <a:gd name="connsiteY39" fmla="*/ 4957 h 8598"/>
              <a:gd name="connsiteX40" fmla="*/ 7017 w 10017"/>
              <a:gd name="connsiteY40" fmla="*/ 4895 h 8598"/>
              <a:gd name="connsiteX41" fmla="*/ 7017 w 10017"/>
              <a:gd name="connsiteY41" fmla="*/ 4895 h 8598"/>
              <a:gd name="connsiteX42" fmla="*/ 6826 w 10017"/>
              <a:gd name="connsiteY42" fmla="*/ 4804 h 8598"/>
              <a:gd name="connsiteX43" fmla="*/ 6635 w 10017"/>
              <a:gd name="connsiteY43" fmla="*/ 4723 h 8598"/>
              <a:gd name="connsiteX44" fmla="*/ 6444 w 10017"/>
              <a:gd name="connsiteY44" fmla="*/ 4643 h 8598"/>
              <a:gd name="connsiteX45" fmla="*/ 6247 w 10017"/>
              <a:gd name="connsiteY45" fmla="*/ 4568 h 8598"/>
              <a:gd name="connsiteX46" fmla="*/ 6048 w 10017"/>
              <a:gd name="connsiteY46" fmla="*/ 4496 h 8598"/>
              <a:gd name="connsiteX47" fmla="*/ 5844 w 10017"/>
              <a:gd name="connsiteY47" fmla="*/ 4425 h 8598"/>
              <a:gd name="connsiteX48" fmla="*/ 5638 w 10017"/>
              <a:gd name="connsiteY48" fmla="*/ 4359 h 8598"/>
              <a:gd name="connsiteX49" fmla="*/ 5435 w 10017"/>
              <a:gd name="connsiteY49" fmla="*/ 4292 h 8598"/>
              <a:gd name="connsiteX50" fmla="*/ 5435 w 10017"/>
              <a:gd name="connsiteY50" fmla="*/ 4292 h 8598"/>
              <a:gd name="connsiteX51" fmla="*/ 4755 w 10017"/>
              <a:gd name="connsiteY51" fmla="*/ 4093 h 8598"/>
              <a:gd name="connsiteX52" fmla="*/ 4084 w 10017"/>
              <a:gd name="connsiteY52" fmla="*/ 3893 h 8598"/>
              <a:gd name="connsiteX53" fmla="*/ 2736 w 10017"/>
              <a:gd name="connsiteY53" fmla="*/ 3499 h 8598"/>
              <a:gd name="connsiteX54" fmla="*/ 2736 w 10017"/>
              <a:gd name="connsiteY54" fmla="*/ 3499 h 8598"/>
              <a:gd name="connsiteX55" fmla="*/ 2510 w 10017"/>
              <a:gd name="connsiteY55" fmla="*/ 3433 h 8598"/>
              <a:gd name="connsiteX56" fmla="*/ 2284 w 10017"/>
              <a:gd name="connsiteY56" fmla="*/ 3360 h 8598"/>
              <a:gd name="connsiteX57" fmla="*/ 2063 w 10017"/>
              <a:gd name="connsiteY57" fmla="*/ 3285 h 8598"/>
              <a:gd name="connsiteX58" fmla="*/ 1851 w 10017"/>
              <a:gd name="connsiteY58" fmla="*/ 3205 h 8598"/>
              <a:gd name="connsiteX59" fmla="*/ 1648 w 10017"/>
              <a:gd name="connsiteY59" fmla="*/ 3115 h 8598"/>
              <a:gd name="connsiteX60" fmla="*/ 1449 w 10017"/>
              <a:gd name="connsiteY60" fmla="*/ 3020 h 8598"/>
              <a:gd name="connsiteX61" fmla="*/ 1251 w 10017"/>
              <a:gd name="connsiteY61" fmla="*/ 2919 h 8598"/>
              <a:gd name="connsiteX62" fmla="*/ 1068 w 10017"/>
              <a:gd name="connsiteY62" fmla="*/ 2811 h 8598"/>
              <a:gd name="connsiteX63" fmla="*/ 1068 w 10017"/>
              <a:gd name="connsiteY63" fmla="*/ 2811 h 8598"/>
              <a:gd name="connsiteX64" fmla="*/ 926 w 10017"/>
              <a:gd name="connsiteY64" fmla="*/ 2716 h 8598"/>
              <a:gd name="connsiteX65" fmla="*/ 792 w 10017"/>
              <a:gd name="connsiteY65" fmla="*/ 2621 h 8598"/>
              <a:gd name="connsiteX66" fmla="*/ 665 w 10017"/>
              <a:gd name="connsiteY66" fmla="*/ 2520 h 8598"/>
              <a:gd name="connsiteX67" fmla="*/ 560 w 10017"/>
              <a:gd name="connsiteY67" fmla="*/ 2421 h 8598"/>
              <a:gd name="connsiteX68" fmla="*/ 452 w 10017"/>
              <a:gd name="connsiteY68" fmla="*/ 2317 h 8598"/>
              <a:gd name="connsiteX69" fmla="*/ 362 w 10017"/>
              <a:gd name="connsiteY69" fmla="*/ 2208 h 8598"/>
              <a:gd name="connsiteX70" fmla="*/ 282 w 10017"/>
              <a:gd name="connsiteY70" fmla="*/ 2098 h 8598"/>
              <a:gd name="connsiteX71" fmla="*/ 206 w 10017"/>
              <a:gd name="connsiteY71" fmla="*/ 1989 h 8598"/>
              <a:gd name="connsiteX72" fmla="*/ 150 w 10017"/>
              <a:gd name="connsiteY72" fmla="*/ 1876 h 8598"/>
              <a:gd name="connsiteX73" fmla="*/ 99 w 10017"/>
              <a:gd name="connsiteY73" fmla="*/ 1756 h 8598"/>
              <a:gd name="connsiteX74" fmla="*/ 56 w 10017"/>
              <a:gd name="connsiteY74" fmla="*/ 1633 h 8598"/>
              <a:gd name="connsiteX75" fmla="*/ 28 w 10017"/>
              <a:gd name="connsiteY75" fmla="*/ 1510 h 8598"/>
              <a:gd name="connsiteX76" fmla="*/ 8 w 10017"/>
              <a:gd name="connsiteY76" fmla="*/ 1386 h 8598"/>
              <a:gd name="connsiteX77" fmla="*/ 0 w 10017"/>
              <a:gd name="connsiteY77" fmla="*/ 1257 h 8598"/>
              <a:gd name="connsiteX78" fmla="*/ 0 w 10017"/>
              <a:gd name="connsiteY78" fmla="*/ 1125 h 8598"/>
              <a:gd name="connsiteX79" fmla="*/ 13 w 10017"/>
              <a:gd name="connsiteY79" fmla="*/ 992 h 8598"/>
              <a:gd name="connsiteX80" fmla="*/ 13 w 10017"/>
              <a:gd name="connsiteY80" fmla="*/ 992 h 8598"/>
              <a:gd name="connsiteX81" fmla="*/ 36 w 10017"/>
              <a:gd name="connsiteY81" fmla="*/ 870 h 8598"/>
              <a:gd name="connsiteX82" fmla="*/ 64 w 10017"/>
              <a:gd name="connsiteY82" fmla="*/ 746 h 8598"/>
              <a:gd name="connsiteX83" fmla="*/ 107 w 10017"/>
              <a:gd name="connsiteY83" fmla="*/ 622 h 8598"/>
              <a:gd name="connsiteX84" fmla="*/ 150 w 10017"/>
              <a:gd name="connsiteY84" fmla="*/ 503 h 8598"/>
              <a:gd name="connsiteX85" fmla="*/ 206 w 10017"/>
              <a:gd name="connsiteY85" fmla="*/ 385 h 8598"/>
              <a:gd name="connsiteX86" fmla="*/ 269 w 10017"/>
              <a:gd name="connsiteY86" fmla="*/ 265 h 8598"/>
              <a:gd name="connsiteX87" fmla="*/ 334 w 10017"/>
              <a:gd name="connsiteY87" fmla="*/ 152 h 8598"/>
              <a:gd name="connsiteX88" fmla="*/ 418 w 10017"/>
              <a:gd name="connsiteY88" fmla="*/ 38 h 8598"/>
              <a:gd name="connsiteX89" fmla="*/ 418 w 10017"/>
              <a:gd name="connsiteY89" fmla="*/ 38 h 8598"/>
              <a:gd name="connsiteX90" fmla="*/ 433 w 10017"/>
              <a:gd name="connsiteY90" fmla="*/ 0 h 8598"/>
              <a:gd name="connsiteX91" fmla="*/ 433 w 10017"/>
              <a:gd name="connsiteY91" fmla="*/ 0 h 8598"/>
              <a:gd name="connsiteX0" fmla="*/ 432 w 10078"/>
              <a:gd name="connsiteY0" fmla="*/ 0 h 10096"/>
              <a:gd name="connsiteX1" fmla="*/ 432 w 10078"/>
              <a:gd name="connsiteY1" fmla="*/ 0 h 10096"/>
              <a:gd name="connsiteX2" fmla="*/ 10000 w 10078"/>
              <a:gd name="connsiteY2" fmla="*/ 0 h 10096"/>
              <a:gd name="connsiteX3" fmla="*/ 10000 w 10078"/>
              <a:gd name="connsiteY3" fmla="*/ 10096 h 10096"/>
              <a:gd name="connsiteX4" fmla="*/ 9537 w 10078"/>
              <a:gd name="connsiteY4" fmla="*/ 9785 h 10096"/>
              <a:gd name="connsiteX5" fmla="*/ 9172 w 10078"/>
              <a:gd name="connsiteY5" fmla="*/ 9563 h 10096"/>
              <a:gd name="connsiteX6" fmla="*/ 8811 w 10078"/>
              <a:gd name="connsiteY6" fmla="*/ 9338 h 10096"/>
              <a:gd name="connsiteX7" fmla="*/ 8452 w 10078"/>
              <a:gd name="connsiteY7" fmla="*/ 9110 h 10096"/>
              <a:gd name="connsiteX8" fmla="*/ 8099 w 10078"/>
              <a:gd name="connsiteY8" fmla="*/ 8873 h 10096"/>
              <a:gd name="connsiteX9" fmla="*/ 8099 w 10078"/>
              <a:gd name="connsiteY9" fmla="*/ 8873 h 10096"/>
              <a:gd name="connsiteX10" fmla="*/ 7688 w 10078"/>
              <a:gd name="connsiteY10" fmla="*/ 8603 h 10096"/>
              <a:gd name="connsiteX11" fmla="*/ 7688 w 10078"/>
              <a:gd name="connsiteY11" fmla="*/ 8603 h 10096"/>
              <a:gd name="connsiteX12" fmla="*/ 7830 w 10078"/>
              <a:gd name="connsiteY12" fmla="*/ 8391 h 10096"/>
              <a:gd name="connsiteX13" fmla="*/ 7957 w 10078"/>
              <a:gd name="connsiteY13" fmla="*/ 8183 h 10096"/>
              <a:gd name="connsiteX14" fmla="*/ 7957 w 10078"/>
              <a:gd name="connsiteY14" fmla="*/ 8183 h 10096"/>
              <a:gd name="connsiteX15" fmla="*/ 8014 w 10078"/>
              <a:gd name="connsiteY15" fmla="*/ 8084 h 10096"/>
              <a:gd name="connsiteX16" fmla="*/ 8064 w 10078"/>
              <a:gd name="connsiteY16" fmla="*/ 7980 h 10096"/>
              <a:gd name="connsiteX17" fmla="*/ 8113 w 10078"/>
              <a:gd name="connsiteY17" fmla="*/ 7875 h 10096"/>
              <a:gd name="connsiteX18" fmla="*/ 8156 w 10078"/>
              <a:gd name="connsiteY18" fmla="*/ 7769 h 10096"/>
              <a:gd name="connsiteX19" fmla="*/ 8189 w 10078"/>
              <a:gd name="connsiteY19" fmla="*/ 7658 h 10096"/>
              <a:gd name="connsiteX20" fmla="*/ 8217 w 10078"/>
              <a:gd name="connsiteY20" fmla="*/ 7554 h 10096"/>
              <a:gd name="connsiteX21" fmla="*/ 8232 w 10078"/>
              <a:gd name="connsiteY21" fmla="*/ 7444 h 10096"/>
              <a:gd name="connsiteX22" fmla="*/ 8246 w 10078"/>
              <a:gd name="connsiteY22" fmla="*/ 7327 h 10096"/>
              <a:gd name="connsiteX23" fmla="*/ 8246 w 10078"/>
              <a:gd name="connsiteY23" fmla="*/ 7327 h 10096"/>
              <a:gd name="connsiteX24" fmla="*/ 8253 w 10078"/>
              <a:gd name="connsiteY24" fmla="*/ 7201 h 10096"/>
              <a:gd name="connsiteX25" fmla="*/ 8240 w 10078"/>
              <a:gd name="connsiteY25" fmla="*/ 7074 h 10096"/>
              <a:gd name="connsiteX26" fmla="*/ 8217 w 10078"/>
              <a:gd name="connsiteY26" fmla="*/ 6952 h 10096"/>
              <a:gd name="connsiteX27" fmla="*/ 8185 w 10078"/>
              <a:gd name="connsiteY27" fmla="*/ 6831 h 10096"/>
              <a:gd name="connsiteX28" fmla="*/ 8134 w 10078"/>
              <a:gd name="connsiteY28" fmla="*/ 6714 h 10096"/>
              <a:gd name="connsiteX29" fmla="*/ 8072 w 10078"/>
              <a:gd name="connsiteY29" fmla="*/ 6599 h 10096"/>
              <a:gd name="connsiteX30" fmla="*/ 7991 w 10078"/>
              <a:gd name="connsiteY30" fmla="*/ 6486 h 10096"/>
              <a:gd name="connsiteX31" fmla="*/ 7909 w 10078"/>
              <a:gd name="connsiteY31" fmla="*/ 6378 h 10096"/>
              <a:gd name="connsiteX32" fmla="*/ 7909 w 10078"/>
              <a:gd name="connsiteY32" fmla="*/ 6378 h 10096"/>
              <a:gd name="connsiteX33" fmla="*/ 7816 w 10078"/>
              <a:gd name="connsiteY33" fmla="*/ 6278 h 10096"/>
              <a:gd name="connsiteX34" fmla="*/ 7717 w 10078"/>
              <a:gd name="connsiteY34" fmla="*/ 6179 h 10096"/>
              <a:gd name="connsiteX35" fmla="*/ 7613 w 10078"/>
              <a:gd name="connsiteY35" fmla="*/ 6091 h 10096"/>
              <a:gd name="connsiteX36" fmla="*/ 7499 w 10078"/>
              <a:gd name="connsiteY36" fmla="*/ 6003 h 10096"/>
              <a:gd name="connsiteX37" fmla="*/ 7377 w 10078"/>
              <a:gd name="connsiteY37" fmla="*/ 5919 h 10096"/>
              <a:gd name="connsiteX38" fmla="*/ 7260 w 10078"/>
              <a:gd name="connsiteY38" fmla="*/ 5841 h 10096"/>
              <a:gd name="connsiteX39" fmla="*/ 7131 w 10078"/>
              <a:gd name="connsiteY39" fmla="*/ 5765 h 10096"/>
              <a:gd name="connsiteX40" fmla="*/ 7005 w 10078"/>
              <a:gd name="connsiteY40" fmla="*/ 5693 h 10096"/>
              <a:gd name="connsiteX41" fmla="*/ 7005 w 10078"/>
              <a:gd name="connsiteY41" fmla="*/ 5693 h 10096"/>
              <a:gd name="connsiteX42" fmla="*/ 6814 w 10078"/>
              <a:gd name="connsiteY42" fmla="*/ 5587 h 10096"/>
              <a:gd name="connsiteX43" fmla="*/ 6624 w 10078"/>
              <a:gd name="connsiteY43" fmla="*/ 5493 h 10096"/>
              <a:gd name="connsiteX44" fmla="*/ 6433 w 10078"/>
              <a:gd name="connsiteY44" fmla="*/ 5400 h 10096"/>
              <a:gd name="connsiteX45" fmla="*/ 6236 w 10078"/>
              <a:gd name="connsiteY45" fmla="*/ 5313 h 10096"/>
              <a:gd name="connsiteX46" fmla="*/ 6038 w 10078"/>
              <a:gd name="connsiteY46" fmla="*/ 5229 h 10096"/>
              <a:gd name="connsiteX47" fmla="*/ 5834 w 10078"/>
              <a:gd name="connsiteY47" fmla="*/ 5147 h 10096"/>
              <a:gd name="connsiteX48" fmla="*/ 5628 w 10078"/>
              <a:gd name="connsiteY48" fmla="*/ 5070 h 10096"/>
              <a:gd name="connsiteX49" fmla="*/ 5426 w 10078"/>
              <a:gd name="connsiteY49" fmla="*/ 4992 h 10096"/>
              <a:gd name="connsiteX50" fmla="*/ 5426 w 10078"/>
              <a:gd name="connsiteY50" fmla="*/ 4992 h 10096"/>
              <a:gd name="connsiteX51" fmla="*/ 4747 w 10078"/>
              <a:gd name="connsiteY51" fmla="*/ 4760 h 10096"/>
              <a:gd name="connsiteX52" fmla="*/ 4077 w 10078"/>
              <a:gd name="connsiteY52" fmla="*/ 4528 h 10096"/>
              <a:gd name="connsiteX53" fmla="*/ 2731 w 10078"/>
              <a:gd name="connsiteY53" fmla="*/ 4070 h 10096"/>
              <a:gd name="connsiteX54" fmla="*/ 2731 w 10078"/>
              <a:gd name="connsiteY54" fmla="*/ 4070 h 10096"/>
              <a:gd name="connsiteX55" fmla="*/ 2506 w 10078"/>
              <a:gd name="connsiteY55" fmla="*/ 3993 h 10096"/>
              <a:gd name="connsiteX56" fmla="*/ 2280 w 10078"/>
              <a:gd name="connsiteY56" fmla="*/ 3908 h 10096"/>
              <a:gd name="connsiteX57" fmla="*/ 2059 w 10078"/>
              <a:gd name="connsiteY57" fmla="*/ 3821 h 10096"/>
              <a:gd name="connsiteX58" fmla="*/ 1848 w 10078"/>
              <a:gd name="connsiteY58" fmla="*/ 3728 h 10096"/>
              <a:gd name="connsiteX59" fmla="*/ 1645 w 10078"/>
              <a:gd name="connsiteY59" fmla="*/ 3623 h 10096"/>
              <a:gd name="connsiteX60" fmla="*/ 1447 w 10078"/>
              <a:gd name="connsiteY60" fmla="*/ 3512 h 10096"/>
              <a:gd name="connsiteX61" fmla="*/ 1249 w 10078"/>
              <a:gd name="connsiteY61" fmla="*/ 3395 h 10096"/>
              <a:gd name="connsiteX62" fmla="*/ 1066 w 10078"/>
              <a:gd name="connsiteY62" fmla="*/ 3269 h 10096"/>
              <a:gd name="connsiteX63" fmla="*/ 1066 w 10078"/>
              <a:gd name="connsiteY63" fmla="*/ 3269 h 10096"/>
              <a:gd name="connsiteX64" fmla="*/ 924 w 10078"/>
              <a:gd name="connsiteY64" fmla="*/ 3159 h 10096"/>
              <a:gd name="connsiteX65" fmla="*/ 791 w 10078"/>
              <a:gd name="connsiteY65" fmla="*/ 3048 h 10096"/>
              <a:gd name="connsiteX66" fmla="*/ 664 w 10078"/>
              <a:gd name="connsiteY66" fmla="*/ 2931 h 10096"/>
              <a:gd name="connsiteX67" fmla="*/ 559 w 10078"/>
              <a:gd name="connsiteY67" fmla="*/ 2816 h 10096"/>
              <a:gd name="connsiteX68" fmla="*/ 451 w 10078"/>
              <a:gd name="connsiteY68" fmla="*/ 2695 h 10096"/>
              <a:gd name="connsiteX69" fmla="*/ 361 w 10078"/>
              <a:gd name="connsiteY69" fmla="*/ 2568 h 10096"/>
              <a:gd name="connsiteX70" fmla="*/ 282 w 10078"/>
              <a:gd name="connsiteY70" fmla="*/ 2440 h 10096"/>
              <a:gd name="connsiteX71" fmla="*/ 206 w 10078"/>
              <a:gd name="connsiteY71" fmla="*/ 2313 h 10096"/>
              <a:gd name="connsiteX72" fmla="*/ 150 w 10078"/>
              <a:gd name="connsiteY72" fmla="*/ 2182 h 10096"/>
              <a:gd name="connsiteX73" fmla="*/ 99 w 10078"/>
              <a:gd name="connsiteY73" fmla="*/ 2042 h 10096"/>
              <a:gd name="connsiteX74" fmla="*/ 56 w 10078"/>
              <a:gd name="connsiteY74" fmla="*/ 1899 h 10096"/>
              <a:gd name="connsiteX75" fmla="*/ 28 w 10078"/>
              <a:gd name="connsiteY75" fmla="*/ 1756 h 10096"/>
              <a:gd name="connsiteX76" fmla="*/ 8 w 10078"/>
              <a:gd name="connsiteY76" fmla="*/ 1612 h 10096"/>
              <a:gd name="connsiteX77" fmla="*/ 0 w 10078"/>
              <a:gd name="connsiteY77" fmla="*/ 1462 h 10096"/>
              <a:gd name="connsiteX78" fmla="*/ 0 w 10078"/>
              <a:gd name="connsiteY78" fmla="*/ 1308 h 10096"/>
              <a:gd name="connsiteX79" fmla="*/ 13 w 10078"/>
              <a:gd name="connsiteY79" fmla="*/ 1154 h 10096"/>
              <a:gd name="connsiteX80" fmla="*/ 13 w 10078"/>
              <a:gd name="connsiteY80" fmla="*/ 1154 h 10096"/>
              <a:gd name="connsiteX81" fmla="*/ 36 w 10078"/>
              <a:gd name="connsiteY81" fmla="*/ 1012 h 10096"/>
              <a:gd name="connsiteX82" fmla="*/ 64 w 10078"/>
              <a:gd name="connsiteY82" fmla="*/ 868 h 10096"/>
              <a:gd name="connsiteX83" fmla="*/ 107 w 10078"/>
              <a:gd name="connsiteY83" fmla="*/ 723 h 10096"/>
              <a:gd name="connsiteX84" fmla="*/ 150 w 10078"/>
              <a:gd name="connsiteY84" fmla="*/ 585 h 10096"/>
              <a:gd name="connsiteX85" fmla="*/ 206 w 10078"/>
              <a:gd name="connsiteY85" fmla="*/ 448 h 10096"/>
              <a:gd name="connsiteX86" fmla="*/ 269 w 10078"/>
              <a:gd name="connsiteY86" fmla="*/ 308 h 10096"/>
              <a:gd name="connsiteX87" fmla="*/ 333 w 10078"/>
              <a:gd name="connsiteY87" fmla="*/ 177 h 10096"/>
              <a:gd name="connsiteX88" fmla="*/ 417 w 10078"/>
              <a:gd name="connsiteY88" fmla="*/ 44 h 10096"/>
              <a:gd name="connsiteX89" fmla="*/ 417 w 10078"/>
              <a:gd name="connsiteY89" fmla="*/ 44 h 10096"/>
              <a:gd name="connsiteX90" fmla="*/ 432 w 10078"/>
              <a:gd name="connsiteY90" fmla="*/ 0 h 10096"/>
              <a:gd name="connsiteX91" fmla="*/ 432 w 10078"/>
              <a:gd name="connsiteY91" fmla="*/ 0 h 10096"/>
              <a:gd name="connsiteX0" fmla="*/ 432 w 10921"/>
              <a:gd name="connsiteY0" fmla="*/ 0 h 10096"/>
              <a:gd name="connsiteX1" fmla="*/ 432 w 10921"/>
              <a:gd name="connsiteY1" fmla="*/ 0 h 10096"/>
              <a:gd name="connsiteX2" fmla="*/ 10000 w 10921"/>
              <a:gd name="connsiteY2" fmla="*/ 0 h 10096"/>
              <a:gd name="connsiteX3" fmla="*/ 10000 w 10921"/>
              <a:gd name="connsiteY3" fmla="*/ 10096 h 10096"/>
              <a:gd name="connsiteX4" fmla="*/ 9537 w 10921"/>
              <a:gd name="connsiteY4" fmla="*/ 9785 h 10096"/>
              <a:gd name="connsiteX5" fmla="*/ 9172 w 10921"/>
              <a:gd name="connsiteY5" fmla="*/ 9563 h 10096"/>
              <a:gd name="connsiteX6" fmla="*/ 8811 w 10921"/>
              <a:gd name="connsiteY6" fmla="*/ 9338 h 10096"/>
              <a:gd name="connsiteX7" fmla="*/ 8452 w 10921"/>
              <a:gd name="connsiteY7" fmla="*/ 9110 h 10096"/>
              <a:gd name="connsiteX8" fmla="*/ 8099 w 10921"/>
              <a:gd name="connsiteY8" fmla="*/ 8873 h 10096"/>
              <a:gd name="connsiteX9" fmla="*/ 8099 w 10921"/>
              <a:gd name="connsiteY9" fmla="*/ 8873 h 10096"/>
              <a:gd name="connsiteX10" fmla="*/ 7688 w 10921"/>
              <a:gd name="connsiteY10" fmla="*/ 8603 h 10096"/>
              <a:gd name="connsiteX11" fmla="*/ 7688 w 10921"/>
              <a:gd name="connsiteY11" fmla="*/ 8603 h 10096"/>
              <a:gd name="connsiteX12" fmla="*/ 7830 w 10921"/>
              <a:gd name="connsiteY12" fmla="*/ 8391 h 10096"/>
              <a:gd name="connsiteX13" fmla="*/ 7957 w 10921"/>
              <a:gd name="connsiteY13" fmla="*/ 8183 h 10096"/>
              <a:gd name="connsiteX14" fmla="*/ 7957 w 10921"/>
              <a:gd name="connsiteY14" fmla="*/ 8183 h 10096"/>
              <a:gd name="connsiteX15" fmla="*/ 8014 w 10921"/>
              <a:gd name="connsiteY15" fmla="*/ 8084 h 10096"/>
              <a:gd name="connsiteX16" fmla="*/ 8064 w 10921"/>
              <a:gd name="connsiteY16" fmla="*/ 7980 h 10096"/>
              <a:gd name="connsiteX17" fmla="*/ 8113 w 10921"/>
              <a:gd name="connsiteY17" fmla="*/ 7875 h 10096"/>
              <a:gd name="connsiteX18" fmla="*/ 8156 w 10921"/>
              <a:gd name="connsiteY18" fmla="*/ 7769 h 10096"/>
              <a:gd name="connsiteX19" fmla="*/ 8189 w 10921"/>
              <a:gd name="connsiteY19" fmla="*/ 7658 h 10096"/>
              <a:gd name="connsiteX20" fmla="*/ 8217 w 10921"/>
              <a:gd name="connsiteY20" fmla="*/ 7554 h 10096"/>
              <a:gd name="connsiteX21" fmla="*/ 8232 w 10921"/>
              <a:gd name="connsiteY21" fmla="*/ 7444 h 10096"/>
              <a:gd name="connsiteX22" fmla="*/ 8246 w 10921"/>
              <a:gd name="connsiteY22" fmla="*/ 7327 h 10096"/>
              <a:gd name="connsiteX23" fmla="*/ 8246 w 10921"/>
              <a:gd name="connsiteY23" fmla="*/ 7327 h 10096"/>
              <a:gd name="connsiteX24" fmla="*/ 8253 w 10921"/>
              <a:gd name="connsiteY24" fmla="*/ 7201 h 10096"/>
              <a:gd name="connsiteX25" fmla="*/ 8240 w 10921"/>
              <a:gd name="connsiteY25" fmla="*/ 7074 h 10096"/>
              <a:gd name="connsiteX26" fmla="*/ 8217 w 10921"/>
              <a:gd name="connsiteY26" fmla="*/ 6952 h 10096"/>
              <a:gd name="connsiteX27" fmla="*/ 8185 w 10921"/>
              <a:gd name="connsiteY27" fmla="*/ 6831 h 10096"/>
              <a:gd name="connsiteX28" fmla="*/ 8134 w 10921"/>
              <a:gd name="connsiteY28" fmla="*/ 6714 h 10096"/>
              <a:gd name="connsiteX29" fmla="*/ 8072 w 10921"/>
              <a:gd name="connsiteY29" fmla="*/ 6599 h 10096"/>
              <a:gd name="connsiteX30" fmla="*/ 7991 w 10921"/>
              <a:gd name="connsiteY30" fmla="*/ 6486 h 10096"/>
              <a:gd name="connsiteX31" fmla="*/ 7909 w 10921"/>
              <a:gd name="connsiteY31" fmla="*/ 6378 h 10096"/>
              <a:gd name="connsiteX32" fmla="*/ 7909 w 10921"/>
              <a:gd name="connsiteY32" fmla="*/ 6378 h 10096"/>
              <a:gd name="connsiteX33" fmla="*/ 7816 w 10921"/>
              <a:gd name="connsiteY33" fmla="*/ 6278 h 10096"/>
              <a:gd name="connsiteX34" fmla="*/ 7717 w 10921"/>
              <a:gd name="connsiteY34" fmla="*/ 6179 h 10096"/>
              <a:gd name="connsiteX35" fmla="*/ 7613 w 10921"/>
              <a:gd name="connsiteY35" fmla="*/ 6091 h 10096"/>
              <a:gd name="connsiteX36" fmla="*/ 7499 w 10921"/>
              <a:gd name="connsiteY36" fmla="*/ 6003 h 10096"/>
              <a:gd name="connsiteX37" fmla="*/ 7377 w 10921"/>
              <a:gd name="connsiteY37" fmla="*/ 5919 h 10096"/>
              <a:gd name="connsiteX38" fmla="*/ 7260 w 10921"/>
              <a:gd name="connsiteY38" fmla="*/ 5841 h 10096"/>
              <a:gd name="connsiteX39" fmla="*/ 7131 w 10921"/>
              <a:gd name="connsiteY39" fmla="*/ 5765 h 10096"/>
              <a:gd name="connsiteX40" fmla="*/ 7005 w 10921"/>
              <a:gd name="connsiteY40" fmla="*/ 5693 h 10096"/>
              <a:gd name="connsiteX41" fmla="*/ 7005 w 10921"/>
              <a:gd name="connsiteY41" fmla="*/ 5693 h 10096"/>
              <a:gd name="connsiteX42" fmla="*/ 6814 w 10921"/>
              <a:gd name="connsiteY42" fmla="*/ 5587 h 10096"/>
              <a:gd name="connsiteX43" fmla="*/ 6624 w 10921"/>
              <a:gd name="connsiteY43" fmla="*/ 5493 h 10096"/>
              <a:gd name="connsiteX44" fmla="*/ 6433 w 10921"/>
              <a:gd name="connsiteY44" fmla="*/ 5400 h 10096"/>
              <a:gd name="connsiteX45" fmla="*/ 6236 w 10921"/>
              <a:gd name="connsiteY45" fmla="*/ 5313 h 10096"/>
              <a:gd name="connsiteX46" fmla="*/ 6038 w 10921"/>
              <a:gd name="connsiteY46" fmla="*/ 5229 h 10096"/>
              <a:gd name="connsiteX47" fmla="*/ 5834 w 10921"/>
              <a:gd name="connsiteY47" fmla="*/ 5147 h 10096"/>
              <a:gd name="connsiteX48" fmla="*/ 5628 w 10921"/>
              <a:gd name="connsiteY48" fmla="*/ 5070 h 10096"/>
              <a:gd name="connsiteX49" fmla="*/ 5426 w 10921"/>
              <a:gd name="connsiteY49" fmla="*/ 4992 h 10096"/>
              <a:gd name="connsiteX50" fmla="*/ 5426 w 10921"/>
              <a:gd name="connsiteY50" fmla="*/ 4992 h 10096"/>
              <a:gd name="connsiteX51" fmla="*/ 4747 w 10921"/>
              <a:gd name="connsiteY51" fmla="*/ 4760 h 10096"/>
              <a:gd name="connsiteX52" fmla="*/ 4077 w 10921"/>
              <a:gd name="connsiteY52" fmla="*/ 4528 h 10096"/>
              <a:gd name="connsiteX53" fmla="*/ 2731 w 10921"/>
              <a:gd name="connsiteY53" fmla="*/ 4070 h 10096"/>
              <a:gd name="connsiteX54" fmla="*/ 2731 w 10921"/>
              <a:gd name="connsiteY54" fmla="*/ 4070 h 10096"/>
              <a:gd name="connsiteX55" fmla="*/ 2506 w 10921"/>
              <a:gd name="connsiteY55" fmla="*/ 3993 h 10096"/>
              <a:gd name="connsiteX56" fmla="*/ 2280 w 10921"/>
              <a:gd name="connsiteY56" fmla="*/ 3908 h 10096"/>
              <a:gd name="connsiteX57" fmla="*/ 2059 w 10921"/>
              <a:gd name="connsiteY57" fmla="*/ 3821 h 10096"/>
              <a:gd name="connsiteX58" fmla="*/ 1848 w 10921"/>
              <a:gd name="connsiteY58" fmla="*/ 3728 h 10096"/>
              <a:gd name="connsiteX59" fmla="*/ 1645 w 10921"/>
              <a:gd name="connsiteY59" fmla="*/ 3623 h 10096"/>
              <a:gd name="connsiteX60" fmla="*/ 1447 w 10921"/>
              <a:gd name="connsiteY60" fmla="*/ 3512 h 10096"/>
              <a:gd name="connsiteX61" fmla="*/ 1249 w 10921"/>
              <a:gd name="connsiteY61" fmla="*/ 3395 h 10096"/>
              <a:gd name="connsiteX62" fmla="*/ 1066 w 10921"/>
              <a:gd name="connsiteY62" fmla="*/ 3269 h 10096"/>
              <a:gd name="connsiteX63" fmla="*/ 1066 w 10921"/>
              <a:gd name="connsiteY63" fmla="*/ 3269 h 10096"/>
              <a:gd name="connsiteX64" fmla="*/ 924 w 10921"/>
              <a:gd name="connsiteY64" fmla="*/ 3159 h 10096"/>
              <a:gd name="connsiteX65" fmla="*/ 791 w 10921"/>
              <a:gd name="connsiteY65" fmla="*/ 3048 h 10096"/>
              <a:gd name="connsiteX66" fmla="*/ 664 w 10921"/>
              <a:gd name="connsiteY66" fmla="*/ 2931 h 10096"/>
              <a:gd name="connsiteX67" fmla="*/ 559 w 10921"/>
              <a:gd name="connsiteY67" fmla="*/ 2816 h 10096"/>
              <a:gd name="connsiteX68" fmla="*/ 451 w 10921"/>
              <a:gd name="connsiteY68" fmla="*/ 2695 h 10096"/>
              <a:gd name="connsiteX69" fmla="*/ 361 w 10921"/>
              <a:gd name="connsiteY69" fmla="*/ 2568 h 10096"/>
              <a:gd name="connsiteX70" fmla="*/ 282 w 10921"/>
              <a:gd name="connsiteY70" fmla="*/ 2440 h 10096"/>
              <a:gd name="connsiteX71" fmla="*/ 206 w 10921"/>
              <a:gd name="connsiteY71" fmla="*/ 2313 h 10096"/>
              <a:gd name="connsiteX72" fmla="*/ 150 w 10921"/>
              <a:gd name="connsiteY72" fmla="*/ 2182 h 10096"/>
              <a:gd name="connsiteX73" fmla="*/ 99 w 10921"/>
              <a:gd name="connsiteY73" fmla="*/ 2042 h 10096"/>
              <a:gd name="connsiteX74" fmla="*/ 56 w 10921"/>
              <a:gd name="connsiteY74" fmla="*/ 1899 h 10096"/>
              <a:gd name="connsiteX75" fmla="*/ 28 w 10921"/>
              <a:gd name="connsiteY75" fmla="*/ 1756 h 10096"/>
              <a:gd name="connsiteX76" fmla="*/ 8 w 10921"/>
              <a:gd name="connsiteY76" fmla="*/ 1612 h 10096"/>
              <a:gd name="connsiteX77" fmla="*/ 0 w 10921"/>
              <a:gd name="connsiteY77" fmla="*/ 1462 h 10096"/>
              <a:gd name="connsiteX78" fmla="*/ 0 w 10921"/>
              <a:gd name="connsiteY78" fmla="*/ 1308 h 10096"/>
              <a:gd name="connsiteX79" fmla="*/ 13 w 10921"/>
              <a:gd name="connsiteY79" fmla="*/ 1154 h 10096"/>
              <a:gd name="connsiteX80" fmla="*/ 13 w 10921"/>
              <a:gd name="connsiteY80" fmla="*/ 1154 h 10096"/>
              <a:gd name="connsiteX81" fmla="*/ 36 w 10921"/>
              <a:gd name="connsiteY81" fmla="*/ 1012 h 10096"/>
              <a:gd name="connsiteX82" fmla="*/ 64 w 10921"/>
              <a:gd name="connsiteY82" fmla="*/ 868 h 10096"/>
              <a:gd name="connsiteX83" fmla="*/ 107 w 10921"/>
              <a:gd name="connsiteY83" fmla="*/ 723 h 10096"/>
              <a:gd name="connsiteX84" fmla="*/ 150 w 10921"/>
              <a:gd name="connsiteY84" fmla="*/ 585 h 10096"/>
              <a:gd name="connsiteX85" fmla="*/ 206 w 10921"/>
              <a:gd name="connsiteY85" fmla="*/ 448 h 10096"/>
              <a:gd name="connsiteX86" fmla="*/ 269 w 10921"/>
              <a:gd name="connsiteY86" fmla="*/ 308 h 10096"/>
              <a:gd name="connsiteX87" fmla="*/ 333 w 10921"/>
              <a:gd name="connsiteY87" fmla="*/ 177 h 10096"/>
              <a:gd name="connsiteX88" fmla="*/ 417 w 10921"/>
              <a:gd name="connsiteY88" fmla="*/ 44 h 10096"/>
              <a:gd name="connsiteX89" fmla="*/ 417 w 10921"/>
              <a:gd name="connsiteY89" fmla="*/ 44 h 10096"/>
              <a:gd name="connsiteX90" fmla="*/ 432 w 10921"/>
              <a:gd name="connsiteY90" fmla="*/ 0 h 10096"/>
              <a:gd name="connsiteX91" fmla="*/ 432 w 10921"/>
              <a:gd name="connsiteY91" fmla="*/ 0 h 10096"/>
              <a:gd name="connsiteX0" fmla="*/ 432 w 10017"/>
              <a:gd name="connsiteY0" fmla="*/ 0 h 10096"/>
              <a:gd name="connsiteX1" fmla="*/ 432 w 10017"/>
              <a:gd name="connsiteY1" fmla="*/ 0 h 10096"/>
              <a:gd name="connsiteX2" fmla="*/ 10000 w 10017"/>
              <a:gd name="connsiteY2" fmla="*/ 0 h 10096"/>
              <a:gd name="connsiteX3" fmla="*/ 10000 w 10017"/>
              <a:gd name="connsiteY3" fmla="*/ 10096 h 10096"/>
              <a:gd name="connsiteX4" fmla="*/ 9537 w 10017"/>
              <a:gd name="connsiteY4" fmla="*/ 9785 h 10096"/>
              <a:gd name="connsiteX5" fmla="*/ 9172 w 10017"/>
              <a:gd name="connsiteY5" fmla="*/ 9563 h 10096"/>
              <a:gd name="connsiteX6" fmla="*/ 8811 w 10017"/>
              <a:gd name="connsiteY6" fmla="*/ 9338 h 10096"/>
              <a:gd name="connsiteX7" fmla="*/ 8452 w 10017"/>
              <a:gd name="connsiteY7" fmla="*/ 9110 h 10096"/>
              <a:gd name="connsiteX8" fmla="*/ 8099 w 10017"/>
              <a:gd name="connsiteY8" fmla="*/ 8873 h 10096"/>
              <a:gd name="connsiteX9" fmla="*/ 8099 w 10017"/>
              <a:gd name="connsiteY9" fmla="*/ 8873 h 10096"/>
              <a:gd name="connsiteX10" fmla="*/ 7688 w 10017"/>
              <a:gd name="connsiteY10" fmla="*/ 8603 h 10096"/>
              <a:gd name="connsiteX11" fmla="*/ 7688 w 10017"/>
              <a:gd name="connsiteY11" fmla="*/ 8603 h 10096"/>
              <a:gd name="connsiteX12" fmla="*/ 7830 w 10017"/>
              <a:gd name="connsiteY12" fmla="*/ 8391 h 10096"/>
              <a:gd name="connsiteX13" fmla="*/ 7957 w 10017"/>
              <a:gd name="connsiteY13" fmla="*/ 8183 h 10096"/>
              <a:gd name="connsiteX14" fmla="*/ 7957 w 10017"/>
              <a:gd name="connsiteY14" fmla="*/ 8183 h 10096"/>
              <a:gd name="connsiteX15" fmla="*/ 8014 w 10017"/>
              <a:gd name="connsiteY15" fmla="*/ 8084 h 10096"/>
              <a:gd name="connsiteX16" fmla="*/ 8064 w 10017"/>
              <a:gd name="connsiteY16" fmla="*/ 7980 h 10096"/>
              <a:gd name="connsiteX17" fmla="*/ 8113 w 10017"/>
              <a:gd name="connsiteY17" fmla="*/ 7875 h 10096"/>
              <a:gd name="connsiteX18" fmla="*/ 8156 w 10017"/>
              <a:gd name="connsiteY18" fmla="*/ 7769 h 10096"/>
              <a:gd name="connsiteX19" fmla="*/ 8189 w 10017"/>
              <a:gd name="connsiteY19" fmla="*/ 7658 h 10096"/>
              <a:gd name="connsiteX20" fmla="*/ 8217 w 10017"/>
              <a:gd name="connsiteY20" fmla="*/ 7554 h 10096"/>
              <a:gd name="connsiteX21" fmla="*/ 8232 w 10017"/>
              <a:gd name="connsiteY21" fmla="*/ 7444 h 10096"/>
              <a:gd name="connsiteX22" fmla="*/ 8246 w 10017"/>
              <a:gd name="connsiteY22" fmla="*/ 7327 h 10096"/>
              <a:gd name="connsiteX23" fmla="*/ 8246 w 10017"/>
              <a:gd name="connsiteY23" fmla="*/ 7327 h 10096"/>
              <a:gd name="connsiteX24" fmla="*/ 8253 w 10017"/>
              <a:gd name="connsiteY24" fmla="*/ 7201 h 10096"/>
              <a:gd name="connsiteX25" fmla="*/ 8240 w 10017"/>
              <a:gd name="connsiteY25" fmla="*/ 7074 h 10096"/>
              <a:gd name="connsiteX26" fmla="*/ 8217 w 10017"/>
              <a:gd name="connsiteY26" fmla="*/ 6952 h 10096"/>
              <a:gd name="connsiteX27" fmla="*/ 8185 w 10017"/>
              <a:gd name="connsiteY27" fmla="*/ 6831 h 10096"/>
              <a:gd name="connsiteX28" fmla="*/ 8134 w 10017"/>
              <a:gd name="connsiteY28" fmla="*/ 6714 h 10096"/>
              <a:gd name="connsiteX29" fmla="*/ 8072 w 10017"/>
              <a:gd name="connsiteY29" fmla="*/ 6599 h 10096"/>
              <a:gd name="connsiteX30" fmla="*/ 7991 w 10017"/>
              <a:gd name="connsiteY30" fmla="*/ 6486 h 10096"/>
              <a:gd name="connsiteX31" fmla="*/ 7909 w 10017"/>
              <a:gd name="connsiteY31" fmla="*/ 6378 h 10096"/>
              <a:gd name="connsiteX32" fmla="*/ 7909 w 10017"/>
              <a:gd name="connsiteY32" fmla="*/ 6378 h 10096"/>
              <a:gd name="connsiteX33" fmla="*/ 7816 w 10017"/>
              <a:gd name="connsiteY33" fmla="*/ 6278 h 10096"/>
              <a:gd name="connsiteX34" fmla="*/ 7717 w 10017"/>
              <a:gd name="connsiteY34" fmla="*/ 6179 h 10096"/>
              <a:gd name="connsiteX35" fmla="*/ 7613 w 10017"/>
              <a:gd name="connsiteY35" fmla="*/ 6091 h 10096"/>
              <a:gd name="connsiteX36" fmla="*/ 7499 w 10017"/>
              <a:gd name="connsiteY36" fmla="*/ 6003 h 10096"/>
              <a:gd name="connsiteX37" fmla="*/ 7377 w 10017"/>
              <a:gd name="connsiteY37" fmla="*/ 5919 h 10096"/>
              <a:gd name="connsiteX38" fmla="*/ 7260 w 10017"/>
              <a:gd name="connsiteY38" fmla="*/ 5841 h 10096"/>
              <a:gd name="connsiteX39" fmla="*/ 7131 w 10017"/>
              <a:gd name="connsiteY39" fmla="*/ 5765 h 10096"/>
              <a:gd name="connsiteX40" fmla="*/ 7005 w 10017"/>
              <a:gd name="connsiteY40" fmla="*/ 5693 h 10096"/>
              <a:gd name="connsiteX41" fmla="*/ 7005 w 10017"/>
              <a:gd name="connsiteY41" fmla="*/ 5693 h 10096"/>
              <a:gd name="connsiteX42" fmla="*/ 6814 w 10017"/>
              <a:gd name="connsiteY42" fmla="*/ 5587 h 10096"/>
              <a:gd name="connsiteX43" fmla="*/ 6624 w 10017"/>
              <a:gd name="connsiteY43" fmla="*/ 5493 h 10096"/>
              <a:gd name="connsiteX44" fmla="*/ 6433 w 10017"/>
              <a:gd name="connsiteY44" fmla="*/ 5400 h 10096"/>
              <a:gd name="connsiteX45" fmla="*/ 6236 w 10017"/>
              <a:gd name="connsiteY45" fmla="*/ 5313 h 10096"/>
              <a:gd name="connsiteX46" fmla="*/ 6038 w 10017"/>
              <a:gd name="connsiteY46" fmla="*/ 5229 h 10096"/>
              <a:gd name="connsiteX47" fmla="*/ 5834 w 10017"/>
              <a:gd name="connsiteY47" fmla="*/ 5147 h 10096"/>
              <a:gd name="connsiteX48" fmla="*/ 5628 w 10017"/>
              <a:gd name="connsiteY48" fmla="*/ 5070 h 10096"/>
              <a:gd name="connsiteX49" fmla="*/ 5426 w 10017"/>
              <a:gd name="connsiteY49" fmla="*/ 4992 h 10096"/>
              <a:gd name="connsiteX50" fmla="*/ 5426 w 10017"/>
              <a:gd name="connsiteY50" fmla="*/ 4992 h 10096"/>
              <a:gd name="connsiteX51" fmla="*/ 4747 w 10017"/>
              <a:gd name="connsiteY51" fmla="*/ 4760 h 10096"/>
              <a:gd name="connsiteX52" fmla="*/ 4077 w 10017"/>
              <a:gd name="connsiteY52" fmla="*/ 4528 h 10096"/>
              <a:gd name="connsiteX53" fmla="*/ 2731 w 10017"/>
              <a:gd name="connsiteY53" fmla="*/ 4070 h 10096"/>
              <a:gd name="connsiteX54" fmla="*/ 2731 w 10017"/>
              <a:gd name="connsiteY54" fmla="*/ 4070 h 10096"/>
              <a:gd name="connsiteX55" fmla="*/ 2506 w 10017"/>
              <a:gd name="connsiteY55" fmla="*/ 3993 h 10096"/>
              <a:gd name="connsiteX56" fmla="*/ 2280 w 10017"/>
              <a:gd name="connsiteY56" fmla="*/ 3908 h 10096"/>
              <a:gd name="connsiteX57" fmla="*/ 2059 w 10017"/>
              <a:gd name="connsiteY57" fmla="*/ 3821 h 10096"/>
              <a:gd name="connsiteX58" fmla="*/ 1848 w 10017"/>
              <a:gd name="connsiteY58" fmla="*/ 3728 h 10096"/>
              <a:gd name="connsiteX59" fmla="*/ 1645 w 10017"/>
              <a:gd name="connsiteY59" fmla="*/ 3623 h 10096"/>
              <a:gd name="connsiteX60" fmla="*/ 1447 w 10017"/>
              <a:gd name="connsiteY60" fmla="*/ 3512 h 10096"/>
              <a:gd name="connsiteX61" fmla="*/ 1249 w 10017"/>
              <a:gd name="connsiteY61" fmla="*/ 3395 h 10096"/>
              <a:gd name="connsiteX62" fmla="*/ 1066 w 10017"/>
              <a:gd name="connsiteY62" fmla="*/ 3269 h 10096"/>
              <a:gd name="connsiteX63" fmla="*/ 1066 w 10017"/>
              <a:gd name="connsiteY63" fmla="*/ 3269 h 10096"/>
              <a:gd name="connsiteX64" fmla="*/ 924 w 10017"/>
              <a:gd name="connsiteY64" fmla="*/ 3159 h 10096"/>
              <a:gd name="connsiteX65" fmla="*/ 791 w 10017"/>
              <a:gd name="connsiteY65" fmla="*/ 3048 h 10096"/>
              <a:gd name="connsiteX66" fmla="*/ 664 w 10017"/>
              <a:gd name="connsiteY66" fmla="*/ 2931 h 10096"/>
              <a:gd name="connsiteX67" fmla="*/ 559 w 10017"/>
              <a:gd name="connsiteY67" fmla="*/ 2816 h 10096"/>
              <a:gd name="connsiteX68" fmla="*/ 451 w 10017"/>
              <a:gd name="connsiteY68" fmla="*/ 2695 h 10096"/>
              <a:gd name="connsiteX69" fmla="*/ 361 w 10017"/>
              <a:gd name="connsiteY69" fmla="*/ 2568 h 10096"/>
              <a:gd name="connsiteX70" fmla="*/ 282 w 10017"/>
              <a:gd name="connsiteY70" fmla="*/ 2440 h 10096"/>
              <a:gd name="connsiteX71" fmla="*/ 206 w 10017"/>
              <a:gd name="connsiteY71" fmla="*/ 2313 h 10096"/>
              <a:gd name="connsiteX72" fmla="*/ 150 w 10017"/>
              <a:gd name="connsiteY72" fmla="*/ 2182 h 10096"/>
              <a:gd name="connsiteX73" fmla="*/ 99 w 10017"/>
              <a:gd name="connsiteY73" fmla="*/ 2042 h 10096"/>
              <a:gd name="connsiteX74" fmla="*/ 56 w 10017"/>
              <a:gd name="connsiteY74" fmla="*/ 1899 h 10096"/>
              <a:gd name="connsiteX75" fmla="*/ 28 w 10017"/>
              <a:gd name="connsiteY75" fmla="*/ 1756 h 10096"/>
              <a:gd name="connsiteX76" fmla="*/ 8 w 10017"/>
              <a:gd name="connsiteY76" fmla="*/ 1612 h 10096"/>
              <a:gd name="connsiteX77" fmla="*/ 0 w 10017"/>
              <a:gd name="connsiteY77" fmla="*/ 1462 h 10096"/>
              <a:gd name="connsiteX78" fmla="*/ 0 w 10017"/>
              <a:gd name="connsiteY78" fmla="*/ 1308 h 10096"/>
              <a:gd name="connsiteX79" fmla="*/ 13 w 10017"/>
              <a:gd name="connsiteY79" fmla="*/ 1154 h 10096"/>
              <a:gd name="connsiteX80" fmla="*/ 13 w 10017"/>
              <a:gd name="connsiteY80" fmla="*/ 1154 h 10096"/>
              <a:gd name="connsiteX81" fmla="*/ 36 w 10017"/>
              <a:gd name="connsiteY81" fmla="*/ 1012 h 10096"/>
              <a:gd name="connsiteX82" fmla="*/ 64 w 10017"/>
              <a:gd name="connsiteY82" fmla="*/ 868 h 10096"/>
              <a:gd name="connsiteX83" fmla="*/ 107 w 10017"/>
              <a:gd name="connsiteY83" fmla="*/ 723 h 10096"/>
              <a:gd name="connsiteX84" fmla="*/ 150 w 10017"/>
              <a:gd name="connsiteY84" fmla="*/ 585 h 10096"/>
              <a:gd name="connsiteX85" fmla="*/ 206 w 10017"/>
              <a:gd name="connsiteY85" fmla="*/ 448 h 10096"/>
              <a:gd name="connsiteX86" fmla="*/ 269 w 10017"/>
              <a:gd name="connsiteY86" fmla="*/ 308 h 10096"/>
              <a:gd name="connsiteX87" fmla="*/ 333 w 10017"/>
              <a:gd name="connsiteY87" fmla="*/ 177 h 10096"/>
              <a:gd name="connsiteX88" fmla="*/ 417 w 10017"/>
              <a:gd name="connsiteY88" fmla="*/ 44 h 10096"/>
              <a:gd name="connsiteX89" fmla="*/ 417 w 10017"/>
              <a:gd name="connsiteY89" fmla="*/ 44 h 10096"/>
              <a:gd name="connsiteX90" fmla="*/ 432 w 10017"/>
              <a:gd name="connsiteY90" fmla="*/ 0 h 10096"/>
              <a:gd name="connsiteX91" fmla="*/ 432 w 10017"/>
              <a:gd name="connsiteY91" fmla="*/ 0 h 10096"/>
              <a:gd name="connsiteX0" fmla="*/ 432 w 10017"/>
              <a:gd name="connsiteY0" fmla="*/ 0 h 10141"/>
              <a:gd name="connsiteX1" fmla="*/ 432 w 10017"/>
              <a:gd name="connsiteY1" fmla="*/ 0 h 10141"/>
              <a:gd name="connsiteX2" fmla="*/ 10000 w 10017"/>
              <a:gd name="connsiteY2" fmla="*/ 0 h 10141"/>
              <a:gd name="connsiteX3" fmla="*/ 10000 w 10017"/>
              <a:gd name="connsiteY3" fmla="*/ 10096 h 10141"/>
              <a:gd name="connsiteX4" fmla="*/ 9537 w 10017"/>
              <a:gd name="connsiteY4" fmla="*/ 9785 h 10141"/>
              <a:gd name="connsiteX5" fmla="*/ 9172 w 10017"/>
              <a:gd name="connsiteY5" fmla="*/ 9563 h 10141"/>
              <a:gd name="connsiteX6" fmla="*/ 8811 w 10017"/>
              <a:gd name="connsiteY6" fmla="*/ 9338 h 10141"/>
              <a:gd name="connsiteX7" fmla="*/ 8452 w 10017"/>
              <a:gd name="connsiteY7" fmla="*/ 9110 h 10141"/>
              <a:gd name="connsiteX8" fmla="*/ 8099 w 10017"/>
              <a:gd name="connsiteY8" fmla="*/ 8873 h 10141"/>
              <a:gd name="connsiteX9" fmla="*/ 8099 w 10017"/>
              <a:gd name="connsiteY9" fmla="*/ 8873 h 10141"/>
              <a:gd name="connsiteX10" fmla="*/ 7688 w 10017"/>
              <a:gd name="connsiteY10" fmla="*/ 8603 h 10141"/>
              <a:gd name="connsiteX11" fmla="*/ 7688 w 10017"/>
              <a:gd name="connsiteY11" fmla="*/ 8603 h 10141"/>
              <a:gd name="connsiteX12" fmla="*/ 7830 w 10017"/>
              <a:gd name="connsiteY12" fmla="*/ 8391 h 10141"/>
              <a:gd name="connsiteX13" fmla="*/ 7957 w 10017"/>
              <a:gd name="connsiteY13" fmla="*/ 8183 h 10141"/>
              <a:gd name="connsiteX14" fmla="*/ 7957 w 10017"/>
              <a:gd name="connsiteY14" fmla="*/ 8183 h 10141"/>
              <a:gd name="connsiteX15" fmla="*/ 8014 w 10017"/>
              <a:gd name="connsiteY15" fmla="*/ 8084 h 10141"/>
              <a:gd name="connsiteX16" fmla="*/ 8064 w 10017"/>
              <a:gd name="connsiteY16" fmla="*/ 7980 h 10141"/>
              <a:gd name="connsiteX17" fmla="*/ 8113 w 10017"/>
              <a:gd name="connsiteY17" fmla="*/ 7875 h 10141"/>
              <a:gd name="connsiteX18" fmla="*/ 8156 w 10017"/>
              <a:gd name="connsiteY18" fmla="*/ 7769 h 10141"/>
              <a:gd name="connsiteX19" fmla="*/ 8189 w 10017"/>
              <a:gd name="connsiteY19" fmla="*/ 7658 h 10141"/>
              <a:gd name="connsiteX20" fmla="*/ 8217 w 10017"/>
              <a:gd name="connsiteY20" fmla="*/ 7554 h 10141"/>
              <a:gd name="connsiteX21" fmla="*/ 8232 w 10017"/>
              <a:gd name="connsiteY21" fmla="*/ 7444 h 10141"/>
              <a:gd name="connsiteX22" fmla="*/ 8246 w 10017"/>
              <a:gd name="connsiteY22" fmla="*/ 7327 h 10141"/>
              <a:gd name="connsiteX23" fmla="*/ 8246 w 10017"/>
              <a:gd name="connsiteY23" fmla="*/ 7327 h 10141"/>
              <a:gd name="connsiteX24" fmla="*/ 8253 w 10017"/>
              <a:gd name="connsiteY24" fmla="*/ 7201 h 10141"/>
              <a:gd name="connsiteX25" fmla="*/ 8240 w 10017"/>
              <a:gd name="connsiteY25" fmla="*/ 7074 h 10141"/>
              <a:gd name="connsiteX26" fmla="*/ 8217 w 10017"/>
              <a:gd name="connsiteY26" fmla="*/ 6952 h 10141"/>
              <a:gd name="connsiteX27" fmla="*/ 8185 w 10017"/>
              <a:gd name="connsiteY27" fmla="*/ 6831 h 10141"/>
              <a:gd name="connsiteX28" fmla="*/ 8134 w 10017"/>
              <a:gd name="connsiteY28" fmla="*/ 6714 h 10141"/>
              <a:gd name="connsiteX29" fmla="*/ 8072 w 10017"/>
              <a:gd name="connsiteY29" fmla="*/ 6599 h 10141"/>
              <a:gd name="connsiteX30" fmla="*/ 7991 w 10017"/>
              <a:gd name="connsiteY30" fmla="*/ 6486 h 10141"/>
              <a:gd name="connsiteX31" fmla="*/ 7909 w 10017"/>
              <a:gd name="connsiteY31" fmla="*/ 6378 h 10141"/>
              <a:gd name="connsiteX32" fmla="*/ 7909 w 10017"/>
              <a:gd name="connsiteY32" fmla="*/ 6378 h 10141"/>
              <a:gd name="connsiteX33" fmla="*/ 7816 w 10017"/>
              <a:gd name="connsiteY33" fmla="*/ 6278 h 10141"/>
              <a:gd name="connsiteX34" fmla="*/ 7717 w 10017"/>
              <a:gd name="connsiteY34" fmla="*/ 6179 h 10141"/>
              <a:gd name="connsiteX35" fmla="*/ 7613 w 10017"/>
              <a:gd name="connsiteY35" fmla="*/ 6091 h 10141"/>
              <a:gd name="connsiteX36" fmla="*/ 7499 w 10017"/>
              <a:gd name="connsiteY36" fmla="*/ 6003 h 10141"/>
              <a:gd name="connsiteX37" fmla="*/ 7377 w 10017"/>
              <a:gd name="connsiteY37" fmla="*/ 5919 h 10141"/>
              <a:gd name="connsiteX38" fmla="*/ 7260 w 10017"/>
              <a:gd name="connsiteY38" fmla="*/ 5841 h 10141"/>
              <a:gd name="connsiteX39" fmla="*/ 7131 w 10017"/>
              <a:gd name="connsiteY39" fmla="*/ 5765 h 10141"/>
              <a:gd name="connsiteX40" fmla="*/ 7005 w 10017"/>
              <a:gd name="connsiteY40" fmla="*/ 5693 h 10141"/>
              <a:gd name="connsiteX41" fmla="*/ 7005 w 10017"/>
              <a:gd name="connsiteY41" fmla="*/ 5693 h 10141"/>
              <a:gd name="connsiteX42" fmla="*/ 6814 w 10017"/>
              <a:gd name="connsiteY42" fmla="*/ 5587 h 10141"/>
              <a:gd name="connsiteX43" fmla="*/ 6624 w 10017"/>
              <a:gd name="connsiteY43" fmla="*/ 5493 h 10141"/>
              <a:gd name="connsiteX44" fmla="*/ 6433 w 10017"/>
              <a:gd name="connsiteY44" fmla="*/ 5400 h 10141"/>
              <a:gd name="connsiteX45" fmla="*/ 6236 w 10017"/>
              <a:gd name="connsiteY45" fmla="*/ 5313 h 10141"/>
              <a:gd name="connsiteX46" fmla="*/ 6038 w 10017"/>
              <a:gd name="connsiteY46" fmla="*/ 5229 h 10141"/>
              <a:gd name="connsiteX47" fmla="*/ 5834 w 10017"/>
              <a:gd name="connsiteY47" fmla="*/ 5147 h 10141"/>
              <a:gd name="connsiteX48" fmla="*/ 5628 w 10017"/>
              <a:gd name="connsiteY48" fmla="*/ 5070 h 10141"/>
              <a:gd name="connsiteX49" fmla="*/ 5426 w 10017"/>
              <a:gd name="connsiteY49" fmla="*/ 4992 h 10141"/>
              <a:gd name="connsiteX50" fmla="*/ 5426 w 10017"/>
              <a:gd name="connsiteY50" fmla="*/ 4992 h 10141"/>
              <a:gd name="connsiteX51" fmla="*/ 4747 w 10017"/>
              <a:gd name="connsiteY51" fmla="*/ 4760 h 10141"/>
              <a:gd name="connsiteX52" fmla="*/ 4077 w 10017"/>
              <a:gd name="connsiteY52" fmla="*/ 4528 h 10141"/>
              <a:gd name="connsiteX53" fmla="*/ 2731 w 10017"/>
              <a:gd name="connsiteY53" fmla="*/ 4070 h 10141"/>
              <a:gd name="connsiteX54" fmla="*/ 2731 w 10017"/>
              <a:gd name="connsiteY54" fmla="*/ 4070 h 10141"/>
              <a:gd name="connsiteX55" fmla="*/ 2506 w 10017"/>
              <a:gd name="connsiteY55" fmla="*/ 3993 h 10141"/>
              <a:gd name="connsiteX56" fmla="*/ 2280 w 10017"/>
              <a:gd name="connsiteY56" fmla="*/ 3908 h 10141"/>
              <a:gd name="connsiteX57" fmla="*/ 2059 w 10017"/>
              <a:gd name="connsiteY57" fmla="*/ 3821 h 10141"/>
              <a:gd name="connsiteX58" fmla="*/ 1848 w 10017"/>
              <a:gd name="connsiteY58" fmla="*/ 3728 h 10141"/>
              <a:gd name="connsiteX59" fmla="*/ 1645 w 10017"/>
              <a:gd name="connsiteY59" fmla="*/ 3623 h 10141"/>
              <a:gd name="connsiteX60" fmla="*/ 1447 w 10017"/>
              <a:gd name="connsiteY60" fmla="*/ 3512 h 10141"/>
              <a:gd name="connsiteX61" fmla="*/ 1249 w 10017"/>
              <a:gd name="connsiteY61" fmla="*/ 3395 h 10141"/>
              <a:gd name="connsiteX62" fmla="*/ 1066 w 10017"/>
              <a:gd name="connsiteY62" fmla="*/ 3269 h 10141"/>
              <a:gd name="connsiteX63" fmla="*/ 1066 w 10017"/>
              <a:gd name="connsiteY63" fmla="*/ 3269 h 10141"/>
              <a:gd name="connsiteX64" fmla="*/ 924 w 10017"/>
              <a:gd name="connsiteY64" fmla="*/ 3159 h 10141"/>
              <a:gd name="connsiteX65" fmla="*/ 791 w 10017"/>
              <a:gd name="connsiteY65" fmla="*/ 3048 h 10141"/>
              <a:gd name="connsiteX66" fmla="*/ 664 w 10017"/>
              <a:gd name="connsiteY66" fmla="*/ 2931 h 10141"/>
              <a:gd name="connsiteX67" fmla="*/ 559 w 10017"/>
              <a:gd name="connsiteY67" fmla="*/ 2816 h 10141"/>
              <a:gd name="connsiteX68" fmla="*/ 451 w 10017"/>
              <a:gd name="connsiteY68" fmla="*/ 2695 h 10141"/>
              <a:gd name="connsiteX69" fmla="*/ 361 w 10017"/>
              <a:gd name="connsiteY69" fmla="*/ 2568 h 10141"/>
              <a:gd name="connsiteX70" fmla="*/ 282 w 10017"/>
              <a:gd name="connsiteY70" fmla="*/ 2440 h 10141"/>
              <a:gd name="connsiteX71" fmla="*/ 206 w 10017"/>
              <a:gd name="connsiteY71" fmla="*/ 2313 h 10141"/>
              <a:gd name="connsiteX72" fmla="*/ 150 w 10017"/>
              <a:gd name="connsiteY72" fmla="*/ 2182 h 10141"/>
              <a:gd name="connsiteX73" fmla="*/ 99 w 10017"/>
              <a:gd name="connsiteY73" fmla="*/ 2042 h 10141"/>
              <a:gd name="connsiteX74" fmla="*/ 56 w 10017"/>
              <a:gd name="connsiteY74" fmla="*/ 1899 h 10141"/>
              <a:gd name="connsiteX75" fmla="*/ 28 w 10017"/>
              <a:gd name="connsiteY75" fmla="*/ 1756 h 10141"/>
              <a:gd name="connsiteX76" fmla="*/ 8 w 10017"/>
              <a:gd name="connsiteY76" fmla="*/ 1612 h 10141"/>
              <a:gd name="connsiteX77" fmla="*/ 0 w 10017"/>
              <a:gd name="connsiteY77" fmla="*/ 1462 h 10141"/>
              <a:gd name="connsiteX78" fmla="*/ 0 w 10017"/>
              <a:gd name="connsiteY78" fmla="*/ 1308 h 10141"/>
              <a:gd name="connsiteX79" fmla="*/ 13 w 10017"/>
              <a:gd name="connsiteY79" fmla="*/ 1154 h 10141"/>
              <a:gd name="connsiteX80" fmla="*/ 13 w 10017"/>
              <a:gd name="connsiteY80" fmla="*/ 1154 h 10141"/>
              <a:gd name="connsiteX81" fmla="*/ 36 w 10017"/>
              <a:gd name="connsiteY81" fmla="*/ 1012 h 10141"/>
              <a:gd name="connsiteX82" fmla="*/ 64 w 10017"/>
              <a:gd name="connsiteY82" fmla="*/ 868 h 10141"/>
              <a:gd name="connsiteX83" fmla="*/ 107 w 10017"/>
              <a:gd name="connsiteY83" fmla="*/ 723 h 10141"/>
              <a:gd name="connsiteX84" fmla="*/ 150 w 10017"/>
              <a:gd name="connsiteY84" fmla="*/ 585 h 10141"/>
              <a:gd name="connsiteX85" fmla="*/ 206 w 10017"/>
              <a:gd name="connsiteY85" fmla="*/ 448 h 10141"/>
              <a:gd name="connsiteX86" fmla="*/ 269 w 10017"/>
              <a:gd name="connsiteY86" fmla="*/ 308 h 10141"/>
              <a:gd name="connsiteX87" fmla="*/ 333 w 10017"/>
              <a:gd name="connsiteY87" fmla="*/ 177 h 10141"/>
              <a:gd name="connsiteX88" fmla="*/ 417 w 10017"/>
              <a:gd name="connsiteY88" fmla="*/ 44 h 10141"/>
              <a:gd name="connsiteX89" fmla="*/ 417 w 10017"/>
              <a:gd name="connsiteY89" fmla="*/ 44 h 10141"/>
              <a:gd name="connsiteX90" fmla="*/ 432 w 10017"/>
              <a:gd name="connsiteY90" fmla="*/ 0 h 10141"/>
              <a:gd name="connsiteX91" fmla="*/ 432 w 10017"/>
              <a:gd name="connsiteY91" fmla="*/ 0 h 10141"/>
              <a:gd name="connsiteX0" fmla="*/ 432 w 10017"/>
              <a:gd name="connsiteY0" fmla="*/ 0 h 10096"/>
              <a:gd name="connsiteX1" fmla="*/ 432 w 10017"/>
              <a:gd name="connsiteY1" fmla="*/ 0 h 10096"/>
              <a:gd name="connsiteX2" fmla="*/ 10000 w 10017"/>
              <a:gd name="connsiteY2" fmla="*/ 0 h 10096"/>
              <a:gd name="connsiteX3" fmla="*/ 10000 w 10017"/>
              <a:gd name="connsiteY3" fmla="*/ 10096 h 10096"/>
              <a:gd name="connsiteX4" fmla="*/ 9537 w 10017"/>
              <a:gd name="connsiteY4" fmla="*/ 9785 h 10096"/>
              <a:gd name="connsiteX5" fmla="*/ 9172 w 10017"/>
              <a:gd name="connsiteY5" fmla="*/ 9563 h 10096"/>
              <a:gd name="connsiteX6" fmla="*/ 8811 w 10017"/>
              <a:gd name="connsiteY6" fmla="*/ 9338 h 10096"/>
              <a:gd name="connsiteX7" fmla="*/ 8452 w 10017"/>
              <a:gd name="connsiteY7" fmla="*/ 9110 h 10096"/>
              <a:gd name="connsiteX8" fmla="*/ 8099 w 10017"/>
              <a:gd name="connsiteY8" fmla="*/ 8873 h 10096"/>
              <a:gd name="connsiteX9" fmla="*/ 8099 w 10017"/>
              <a:gd name="connsiteY9" fmla="*/ 8873 h 10096"/>
              <a:gd name="connsiteX10" fmla="*/ 7688 w 10017"/>
              <a:gd name="connsiteY10" fmla="*/ 8603 h 10096"/>
              <a:gd name="connsiteX11" fmla="*/ 7688 w 10017"/>
              <a:gd name="connsiteY11" fmla="*/ 8603 h 10096"/>
              <a:gd name="connsiteX12" fmla="*/ 7830 w 10017"/>
              <a:gd name="connsiteY12" fmla="*/ 8391 h 10096"/>
              <a:gd name="connsiteX13" fmla="*/ 7957 w 10017"/>
              <a:gd name="connsiteY13" fmla="*/ 8183 h 10096"/>
              <a:gd name="connsiteX14" fmla="*/ 7957 w 10017"/>
              <a:gd name="connsiteY14" fmla="*/ 8183 h 10096"/>
              <a:gd name="connsiteX15" fmla="*/ 8014 w 10017"/>
              <a:gd name="connsiteY15" fmla="*/ 8084 h 10096"/>
              <a:gd name="connsiteX16" fmla="*/ 8064 w 10017"/>
              <a:gd name="connsiteY16" fmla="*/ 7980 h 10096"/>
              <a:gd name="connsiteX17" fmla="*/ 8113 w 10017"/>
              <a:gd name="connsiteY17" fmla="*/ 7875 h 10096"/>
              <a:gd name="connsiteX18" fmla="*/ 8156 w 10017"/>
              <a:gd name="connsiteY18" fmla="*/ 7769 h 10096"/>
              <a:gd name="connsiteX19" fmla="*/ 8189 w 10017"/>
              <a:gd name="connsiteY19" fmla="*/ 7658 h 10096"/>
              <a:gd name="connsiteX20" fmla="*/ 8217 w 10017"/>
              <a:gd name="connsiteY20" fmla="*/ 7554 h 10096"/>
              <a:gd name="connsiteX21" fmla="*/ 8232 w 10017"/>
              <a:gd name="connsiteY21" fmla="*/ 7444 h 10096"/>
              <a:gd name="connsiteX22" fmla="*/ 8246 w 10017"/>
              <a:gd name="connsiteY22" fmla="*/ 7327 h 10096"/>
              <a:gd name="connsiteX23" fmla="*/ 8246 w 10017"/>
              <a:gd name="connsiteY23" fmla="*/ 7327 h 10096"/>
              <a:gd name="connsiteX24" fmla="*/ 8253 w 10017"/>
              <a:gd name="connsiteY24" fmla="*/ 7201 h 10096"/>
              <a:gd name="connsiteX25" fmla="*/ 8240 w 10017"/>
              <a:gd name="connsiteY25" fmla="*/ 7074 h 10096"/>
              <a:gd name="connsiteX26" fmla="*/ 8217 w 10017"/>
              <a:gd name="connsiteY26" fmla="*/ 6952 h 10096"/>
              <a:gd name="connsiteX27" fmla="*/ 8185 w 10017"/>
              <a:gd name="connsiteY27" fmla="*/ 6831 h 10096"/>
              <a:gd name="connsiteX28" fmla="*/ 8134 w 10017"/>
              <a:gd name="connsiteY28" fmla="*/ 6714 h 10096"/>
              <a:gd name="connsiteX29" fmla="*/ 8072 w 10017"/>
              <a:gd name="connsiteY29" fmla="*/ 6599 h 10096"/>
              <a:gd name="connsiteX30" fmla="*/ 7991 w 10017"/>
              <a:gd name="connsiteY30" fmla="*/ 6486 h 10096"/>
              <a:gd name="connsiteX31" fmla="*/ 7909 w 10017"/>
              <a:gd name="connsiteY31" fmla="*/ 6378 h 10096"/>
              <a:gd name="connsiteX32" fmla="*/ 7909 w 10017"/>
              <a:gd name="connsiteY32" fmla="*/ 6378 h 10096"/>
              <a:gd name="connsiteX33" fmla="*/ 7816 w 10017"/>
              <a:gd name="connsiteY33" fmla="*/ 6278 h 10096"/>
              <a:gd name="connsiteX34" fmla="*/ 7717 w 10017"/>
              <a:gd name="connsiteY34" fmla="*/ 6179 h 10096"/>
              <a:gd name="connsiteX35" fmla="*/ 7613 w 10017"/>
              <a:gd name="connsiteY35" fmla="*/ 6091 h 10096"/>
              <a:gd name="connsiteX36" fmla="*/ 7499 w 10017"/>
              <a:gd name="connsiteY36" fmla="*/ 6003 h 10096"/>
              <a:gd name="connsiteX37" fmla="*/ 7377 w 10017"/>
              <a:gd name="connsiteY37" fmla="*/ 5919 h 10096"/>
              <a:gd name="connsiteX38" fmla="*/ 7260 w 10017"/>
              <a:gd name="connsiteY38" fmla="*/ 5841 h 10096"/>
              <a:gd name="connsiteX39" fmla="*/ 7131 w 10017"/>
              <a:gd name="connsiteY39" fmla="*/ 5765 h 10096"/>
              <a:gd name="connsiteX40" fmla="*/ 7005 w 10017"/>
              <a:gd name="connsiteY40" fmla="*/ 5693 h 10096"/>
              <a:gd name="connsiteX41" fmla="*/ 7005 w 10017"/>
              <a:gd name="connsiteY41" fmla="*/ 5693 h 10096"/>
              <a:gd name="connsiteX42" fmla="*/ 6814 w 10017"/>
              <a:gd name="connsiteY42" fmla="*/ 5587 h 10096"/>
              <a:gd name="connsiteX43" fmla="*/ 6624 w 10017"/>
              <a:gd name="connsiteY43" fmla="*/ 5493 h 10096"/>
              <a:gd name="connsiteX44" fmla="*/ 6433 w 10017"/>
              <a:gd name="connsiteY44" fmla="*/ 5400 h 10096"/>
              <a:gd name="connsiteX45" fmla="*/ 6236 w 10017"/>
              <a:gd name="connsiteY45" fmla="*/ 5313 h 10096"/>
              <a:gd name="connsiteX46" fmla="*/ 6038 w 10017"/>
              <a:gd name="connsiteY46" fmla="*/ 5229 h 10096"/>
              <a:gd name="connsiteX47" fmla="*/ 5834 w 10017"/>
              <a:gd name="connsiteY47" fmla="*/ 5147 h 10096"/>
              <a:gd name="connsiteX48" fmla="*/ 5628 w 10017"/>
              <a:gd name="connsiteY48" fmla="*/ 5070 h 10096"/>
              <a:gd name="connsiteX49" fmla="*/ 5426 w 10017"/>
              <a:gd name="connsiteY49" fmla="*/ 4992 h 10096"/>
              <a:gd name="connsiteX50" fmla="*/ 5426 w 10017"/>
              <a:gd name="connsiteY50" fmla="*/ 4992 h 10096"/>
              <a:gd name="connsiteX51" fmla="*/ 4747 w 10017"/>
              <a:gd name="connsiteY51" fmla="*/ 4760 h 10096"/>
              <a:gd name="connsiteX52" fmla="*/ 4077 w 10017"/>
              <a:gd name="connsiteY52" fmla="*/ 4528 h 10096"/>
              <a:gd name="connsiteX53" fmla="*/ 2731 w 10017"/>
              <a:gd name="connsiteY53" fmla="*/ 4070 h 10096"/>
              <a:gd name="connsiteX54" fmla="*/ 2731 w 10017"/>
              <a:gd name="connsiteY54" fmla="*/ 4070 h 10096"/>
              <a:gd name="connsiteX55" fmla="*/ 2506 w 10017"/>
              <a:gd name="connsiteY55" fmla="*/ 3993 h 10096"/>
              <a:gd name="connsiteX56" fmla="*/ 2280 w 10017"/>
              <a:gd name="connsiteY56" fmla="*/ 3908 h 10096"/>
              <a:gd name="connsiteX57" fmla="*/ 2059 w 10017"/>
              <a:gd name="connsiteY57" fmla="*/ 3821 h 10096"/>
              <a:gd name="connsiteX58" fmla="*/ 1848 w 10017"/>
              <a:gd name="connsiteY58" fmla="*/ 3728 h 10096"/>
              <a:gd name="connsiteX59" fmla="*/ 1645 w 10017"/>
              <a:gd name="connsiteY59" fmla="*/ 3623 h 10096"/>
              <a:gd name="connsiteX60" fmla="*/ 1447 w 10017"/>
              <a:gd name="connsiteY60" fmla="*/ 3512 h 10096"/>
              <a:gd name="connsiteX61" fmla="*/ 1249 w 10017"/>
              <a:gd name="connsiteY61" fmla="*/ 3395 h 10096"/>
              <a:gd name="connsiteX62" fmla="*/ 1066 w 10017"/>
              <a:gd name="connsiteY62" fmla="*/ 3269 h 10096"/>
              <a:gd name="connsiteX63" fmla="*/ 1066 w 10017"/>
              <a:gd name="connsiteY63" fmla="*/ 3269 h 10096"/>
              <a:gd name="connsiteX64" fmla="*/ 924 w 10017"/>
              <a:gd name="connsiteY64" fmla="*/ 3159 h 10096"/>
              <a:gd name="connsiteX65" fmla="*/ 791 w 10017"/>
              <a:gd name="connsiteY65" fmla="*/ 3048 h 10096"/>
              <a:gd name="connsiteX66" fmla="*/ 664 w 10017"/>
              <a:gd name="connsiteY66" fmla="*/ 2931 h 10096"/>
              <a:gd name="connsiteX67" fmla="*/ 559 w 10017"/>
              <a:gd name="connsiteY67" fmla="*/ 2816 h 10096"/>
              <a:gd name="connsiteX68" fmla="*/ 451 w 10017"/>
              <a:gd name="connsiteY68" fmla="*/ 2695 h 10096"/>
              <a:gd name="connsiteX69" fmla="*/ 361 w 10017"/>
              <a:gd name="connsiteY69" fmla="*/ 2568 h 10096"/>
              <a:gd name="connsiteX70" fmla="*/ 282 w 10017"/>
              <a:gd name="connsiteY70" fmla="*/ 2440 h 10096"/>
              <a:gd name="connsiteX71" fmla="*/ 206 w 10017"/>
              <a:gd name="connsiteY71" fmla="*/ 2313 h 10096"/>
              <a:gd name="connsiteX72" fmla="*/ 150 w 10017"/>
              <a:gd name="connsiteY72" fmla="*/ 2182 h 10096"/>
              <a:gd name="connsiteX73" fmla="*/ 99 w 10017"/>
              <a:gd name="connsiteY73" fmla="*/ 2042 h 10096"/>
              <a:gd name="connsiteX74" fmla="*/ 56 w 10017"/>
              <a:gd name="connsiteY74" fmla="*/ 1899 h 10096"/>
              <a:gd name="connsiteX75" fmla="*/ 28 w 10017"/>
              <a:gd name="connsiteY75" fmla="*/ 1756 h 10096"/>
              <a:gd name="connsiteX76" fmla="*/ 8 w 10017"/>
              <a:gd name="connsiteY76" fmla="*/ 1612 h 10096"/>
              <a:gd name="connsiteX77" fmla="*/ 0 w 10017"/>
              <a:gd name="connsiteY77" fmla="*/ 1462 h 10096"/>
              <a:gd name="connsiteX78" fmla="*/ 0 w 10017"/>
              <a:gd name="connsiteY78" fmla="*/ 1308 h 10096"/>
              <a:gd name="connsiteX79" fmla="*/ 13 w 10017"/>
              <a:gd name="connsiteY79" fmla="*/ 1154 h 10096"/>
              <a:gd name="connsiteX80" fmla="*/ 13 w 10017"/>
              <a:gd name="connsiteY80" fmla="*/ 1154 h 10096"/>
              <a:gd name="connsiteX81" fmla="*/ 36 w 10017"/>
              <a:gd name="connsiteY81" fmla="*/ 1012 h 10096"/>
              <a:gd name="connsiteX82" fmla="*/ 64 w 10017"/>
              <a:gd name="connsiteY82" fmla="*/ 868 h 10096"/>
              <a:gd name="connsiteX83" fmla="*/ 107 w 10017"/>
              <a:gd name="connsiteY83" fmla="*/ 723 h 10096"/>
              <a:gd name="connsiteX84" fmla="*/ 150 w 10017"/>
              <a:gd name="connsiteY84" fmla="*/ 585 h 10096"/>
              <a:gd name="connsiteX85" fmla="*/ 206 w 10017"/>
              <a:gd name="connsiteY85" fmla="*/ 448 h 10096"/>
              <a:gd name="connsiteX86" fmla="*/ 269 w 10017"/>
              <a:gd name="connsiteY86" fmla="*/ 308 h 10096"/>
              <a:gd name="connsiteX87" fmla="*/ 333 w 10017"/>
              <a:gd name="connsiteY87" fmla="*/ 177 h 10096"/>
              <a:gd name="connsiteX88" fmla="*/ 417 w 10017"/>
              <a:gd name="connsiteY88" fmla="*/ 44 h 10096"/>
              <a:gd name="connsiteX89" fmla="*/ 417 w 10017"/>
              <a:gd name="connsiteY89" fmla="*/ 44 h 10096"/>
              <a:gd name="connsiteX90" fmla="*/ 432 w 10017"/>
              <a:gd name="connsiteY90" fmla="*/ 0 h 10096"/>
              <a:gd name="connsiteX91" fmla="*/ 432 w 10017"/>
              <a:gd name="connsiteY91" fmla="*/ 0 h 10096"/>
              <a:gd name="connsiteX0" fmla="*/ 432 w 10017"/>
              <a:gd name="connsiteY0" fmla="*/ 0 h 10096"/>
              <a:gd name="connsiteX1" fmla="*/ 432 w 10017"/>
              <a:gd name="connsiteY1" fmla="*/ 0 h 10096"/>
              <a:gd name="connsiteX2" fmla="*/ 10000 w 10017"/>
              <a:gd name="connsiteY2" fmla="*/ 0 h 10096"/>
              <a:gd name="connsiteX3" fmla="*/ 10000 w 10017"/>
              <a:gd name="connsiteY3" fmla="*/ 10096 h 10096"/>
              <a:gd name="connsiteX4" fmla="*/ 9537 w 10017"/>
              <a:gd name="connsiteY4" fmla="*/ 9785 h 10096"/>
              <a:gd name="connsiteX5" fmla="*/ 9172 w 10017"/>
              <a:gd name="connsiteY5" fmla="*/ 9563 h 10096"/>
              <a:gd name="connsiteX6" fmla="*/ 8811 w 10017"/>
              <a:gd name="connsiteY6" fmla="*/ 9338 h 10096"/>
              <a:gd name="connsiteX7" fmla="*/ 8452 w 10017"/>
              <a:gd name="connsiteY7" fmla="*/ 9110 h 10096"/>
              <a:gd name="connsiteX8" fmla="*/ 8099 w 10017"/>
              <a:gd name="connsiteY8" fmla="*/ 8873 h 10096"/>
              <a:gd name="connsiteX9" fmla="*/ 8099 w 10017"/>
              <a:gd name="connsiteY9" fmla="*/ 8873 h 10096"/>
              <a:gd name="connsiteX10" fmla="*/ 7688 w 10017"/>
              <a:gd name="connsiteY10" fmla="*/ 8603 h 10096"/>
              <a:gd name="connsiteX11" fmla="*/ 7688 w 10017"/>
              <a:gd name="connsiteY11" fmla="*/ 8603 h 10096"/>
              <a:gd name="connsiteX12" fmla="*/ 7830 w 10017"/>
              <a:gd name="connsiteY12" fmla="*/ 8391 h 10096"/>
              <a:gd name="connsiteX13" fmla="*/ 7957 w 10017"/>
              <a:gd name="connsiteY13" fmla="*/ 8183 h 10096"/>
              <a:gd name="connsiteX14" fmla="*/ 7957 w 10017"/>
              <a:gd name="connsiteY14" fmla="*/ 8183 h 10096"/>
              <a:gd name="connsiteX15" fmla="*/ 8014 w 10017"/>
              <a:gd name="connsiteY15" fmla="*/ 8084 h 10096"/>
              <a:gd name="connsiteX16" fmla="*/ 8064 w 10017"/>
              <a:gd name="connsiteY16" fmla="*/ 7980 h 10096"/>
              <a:gd name="connsiteX17" fmla="*/ 8113 w 10017"/>
              <a:gd name="connsiteY17" fmla="*/ 7875 h 10096"/>
              <a:gd name="connsiteX18" fmla="*/ 8156 w 10017"/>
              <a:gd name="connsiteY18" fmla="*/ 7769 h 10096"/>
              <a:gd name="connsiteX19" fmla="*/ 8189 w 10017"/>
              <a:gd name="connsiteY19" fmla="*/ 7658 h 10096"/>
              <a:gd name="connsiteX20" fmla="*/ 8217 w 10017"/>
              <a:gd name="connsiteY20" fmla="*/ 7554 h 10096"/>
              <a:gd name="connsiteX21" fmla="*/ 8232 w 10017"/>
              <a:gd name="connsiteY21" fmla="*/ 7444 h 10096"/>
              <a:gd name="connsiteX22" fmla="*/ 8246 w 10017"/>
              <a:gd name="connsiteY22" fmla="*/ 7327 h 10096"/>
              <a:gd name="connsiteX23" fmla="*/ 8246 w 10017"/>
              <a:gd name="connsiteY23" fmla="*/ 7327 h 10096"/>
              <a:gd name="connsiteX24" fmla="*/ 8253 w 10017"/>
              <a:gd name="connsiteY24" fmla="*/ 7201 h 10096"/>
              <a:gd name="connsiteX25" fmla="*/ 8240 w 10017"/>
              <a:gd name="connsiteY25" fmla="*/ 7074 h 10096"/>
              <a:gd name="connsiteX26" fmla="*/ 8217 w 10017"/>
              <a:gd name="connsiteY26" fmla="*/ 6952 h 10096"/>
              <a:gd name="connsiteX27" fmla="*/ 8185 w 10017"/>
              <a:gd name="connsiteY27" fmla="*/ 6831 h 10096"/>
              <a:gd name="connsiteX28" fmla="*/ 8134 w 10017"/>
              <a:gd name="connsiteY28" fmla="*/ 6714 h 10096"/>
              <a:gd name="connsiteX29" fmla="*/ 8072 w 10017"/>
              <a:gd name="connsiteY29" fmla="*/ 6599 h 10096"/>
              <a:gd name="connsiteX30" fmla="*/ 7991 w 10017"/>
              <a:gd name="connsiteY30" fmla="*/ 6486 h 10096"/>
              <a:gd name="connsiteX31" fmla="*/ 7909 w 10017"/>
              <a:gd name="connsiteY31" fmla="*/ 6378 h 10096"/>
              <a:gd name="connsiteX32" fmla="*/ 7909 w 10017"/>
              <a:gd name="connsiteY32" fmla="*/ 6378 h 10096"/>
              <a:gd name="connsiteX33" fmla="*/ 7816 w 10017"/>
              <a:gd name="connsiteY33" fmla="*/ 6278 h 10096"/>
              <a:gd name="connsiteX34" fmla="*/ 7717 w 10017"/>
              <a:gd name="connsiteY34" fmla="*/ 6179 h 10096"/>
              <a:gd name="connsiteX35" fmla="*/ 7613 w 10017"/>
              <a:gd name="connsiteY35" fmla="*/ 6091 h 10096"/>
              <a:gd name="connsiteX36" fmla="*/ 7499 w 10017"/>
              <a:gd name="connsiteY36" fmla="*/ 6003 h 10096"/>
              <a:gd name="connsiteX37" fmla="*/ 7377 w 10017"/>
              <a:gd name="connsiteY37" fmla="*/ 5919 h 10096"/>
              <a:gd name="connsiteX38" fmla="*/ 7260 w 10017"/>
              <a:gd name="connsiteY38" fmla="*/ 5841 h 10096"/>
              <a:gd name="connsiteX39" fmla="*/ 7131 w 10017"/>
              <a:gd name="connsiteY39" fmla="*/ 5765 h 10096"/>
              <a:gd name="connsiteX40" fmla="*/ 7005 w 10017"/>
              <a:gd name="connsiteY40" fmla="*/ 5693 h 10096"/>
              <a:gd name="connsiteX41" fmla="*/ 7005 w 10017"/>
              <a:gd name="connsiteY41" fmla="*/ 5693 h 10096"/>
              <a:gd name="connsiteX42" fmla="*/ 6814 w 10017"/>
              <a:gd name="connsiteY42" fmla="*/ 5587 h 10096"/>
              <a:gd name="connsiteX43" fmla="*/ 6624 w 10017"/>
              <a:gd name="connsiteY43" fmla="*/ 5493 h 10096"/>
              <a:gd name="connsiteX44" fmla="*/ 6433 w 10017"/>
              <a:gd name="connsiteY44" fmla="*/ 5400 h 10096"/>
              <a:gd name="connsiteX45" fmla="*/ 6236 w 10017"/>
              <a:gd name="connsiteY45" fmla="*/ 5313 h 10096"/>
              <a:gd name="connsiteX46" fmla="*/ 6038 w 10017"/>
              <a:gd name="connsiteY46" fmla="*/ 5229 h 10096"/>
              <a:gd name="connsiteX47" fmla="*/ 5834 w 10017"/>
              <a:gd name="connsiteY47" fmla="*/ 5147 h 10096"/>
              <a:gd name="connsiteX48" fmla="*/ 5628 w 10017"/>
              <a:gd name="connsiteY48" fmla="*/ 5070 h 10096"/>
              <a:gd name="connsiteX49" fmla="*/ 5426 w 10017"/>
              <a:gd name="connsiteY49" fmla="*/ 4992 h 10096"/>
              <a:gd name="connsiteX50" fmla="*/ 5426 w 10017"/>
              <a:gd name="connsiteY50" fmla="*/ 4992 h 10096"/>
              <a:gd name="connsiteX51" fmla="*/ 4747 w 10017"/>
              <a:gd name="connsiteY51" fmla="*/ 4760 h 10096"/>
              <a:gd name="connsiteX52" fmla="*/ 4077 w 10017"/>
              <a:gd name="connsiteY52" fmla="*/ 4528 h 10096"/>
              <a:gd name="connsiteX53" fmla="*/ 2731 w 10017"/>
              <a:gd name="connsiteY53" fmla="*/ 4070 h 10096"/>
              <a:gd name="connsiteX54" fmla="*/ 2731 w 10017"/>
              <a:gd name="connsiteY54" fmla="*/ 4070 h 10096"/>
              <a:gd name="connsiteX55" fmla="*/ 2506 w 10017"/>
              <a:gd name="connsiteY55" fmla="*/ 3993 h 10096"/>
              <a:gd name="connsiteX56" fmla="*/ 2280 w 10017"/>
              <a:gd name="connsiteY56" fmla="*/ 3908 h 10096"/>
              <a:gd name="connsiteX57" fmla="*/ 2059 w 10017"/>
              <a:gd name="connsiteY57" fmla="*/ 3821 h 10096"/>
              <a:gd name="connsiteX58" fmla="*/ 1848 w 10017"/>
              <a:gd name="connsiteY58" fmla="*/ 3728 h 10096"/>
              <a:gd name="connsiteX59" fmla="*/ 1645 w 10017"/>
              <a:gd name="connsiteY59" fmla="*/ 3623 h 10096"/>
              <a:gd name="connsiteX60" fmla="*/ 1447 w 10017"/>
              <a:gd name="connsiteY60" fmla="*/ 3512 h 10096"/>
              <a:gd name="connsiteX61" fmla="*/ 1249 w 10017"/>
              <a:gd name="connsiteY61" fmla="*/ 3395 h 10096"/>
              <a:gd name="connsiteX62" fmla="*/ 1066 w 10017"/>
              <a:gd name="connsiteY62" fmla="*/ 3269 h 10096"/>
              <a:gd name="connsiteX63" fmla="*/ 1066 w 10017"/>
              <a:gd name="connsiteY63" fmla="*/ 3269 h 10096"/>
              <a:gd name="connsiteX64" fmla="*/ 924 w 10017"/>
              <a:gd name="connsiteY64" fmla="*/ 3159 h 10096"/>
              <a:gd name="connsiteX65" fmla="*/ 791 w 10017"/>
              <a:gd name="connsiteY65" fmla="*/ 3048 h 10096"/>
              <a:gd name="connsiteX66" fmla="*/ 664 w 10017"/>
              <a:gd name="connsiteY66" fmla="*/ 2931 h 10096"/>
              <a:gd name="connsiteX67" fmla="*/ 559 w 10017"/>
              <a:gd name="connsiteY67" fmla="*/ 2816 h 10096"/>
              <a:gd name="connsiteX68" fmla="*/ 451 w 10017"/>
              <a:gd name="connsiteY68" fmla="*/ 2695 h 10096"/>
              <a:gd name="connsiteX69" fmla="*/ 361 w 10017"/>
              <a:gd name="connsiteY69" fmla="*/ 2568 h 10096"/>
              <a:gd name="connsiteX70" fmla="*/ 282 w 10017"/>
              <a:gd name="connsiteY70" fmla="*/ 2440 h 10096"/>
              <a:gd name="connsiteX71" fmla="*/ 206 w 10017"/>
              <a:gd name="connsiteY71" fmla="*/ 2313 h 10096"/>
              <a:gd name="connsiteX72" fmla="*/ 150 w 10017"/>
              <a:gd name="connsiteY72" fmla="*/ 2182 h 10096"/>
              <a:gd name="connsiteX73" fmla="*/ 99 w 10017"/>
              <a:gd name="connsiteY73" fmla="*/ 2042 h 10096"/>
              <a:gd name="connsiteX74" fmla="*/ 56 w 10017"/>
              <a:gd name="connsiteY74" fmla="*/ 1899 h 10096"/>
              <a:gd name="connsiteX75" fmla="*/ 28 w 10017"/>
              <a:gd name="connsiteY75" fmla="*/ 1756 h 10096"/>
              <a:gd name="connsiteX76" fmla="*/ 8 w 10017"/>
              <a:gd name="connsiteY76" fmla="*/ 1612 h 10096"/>
              <a:gd name="connsiteX77" fmla="*/ 0 w 10017"/>
              <a:gd name="connsiteY77" fmla="*/ 1462 h 10096"/>
              <a:gd name="connsiteX78" fmla="*/ 0 w 10017"/>
              <a:gd name="connsiteY78" fmla="*/ 1308 h 10096"/>
              <a:gd name="connsiteX79" fmla="*/ 13 w 10017"/>
              <a:gd name="connsiteY79" fmla="*/ 1154 h 10096"/>
              <a:gd name="connsiteX80" fmla="*/ 13 w 10017"/>
              <a:gd name="connsiteY80" fmla="*/ 1154 h 10096"/>
              <a:gd name="connsiteX81" fmla="*/ 36 w 10017"/>
              <a:gd name="connsiteY81" fmla="*/ 1012 h 10096"/>
              <a:gd name="connsiteX82" fmla="*/ 64 w 10017"/>
              <a:gd name="connsiteY82" fmla="*/ 868 h 10096"/>
              <a:gd name="connsiteX83" fmla="*/ 107 w 10017"/>
              <a:gd name="connsiteY83" fmla="*/ 723 h 10096"/>
              <a:gd name="connsiteX84" fmla="*/ 150 w 10017"/>
              <a:gd name="connsiteY84" fmla="*/ 585 h 10096"/>
              <a:gd name="connsiteX85" fmla="*/ 206 w 10017"/>
              <a:gd name="connsiteY85" fmla="*/ 448 h 10096"/>
              <a:gd name="connsiteX86" fmla="*/ 269 w 10017"/>
              <a:gd name="connsiteY86" fmla="*/ 308 h 10096"/>
              <a:gd name="connsiteX87" fmla="*/ 333 w 10017"/>
              <a:gd name="connsiteY87" fmla="*/ 177 h 10096"/>
              <a:gd name="connsiteX88" fmla="*/ 417 w 10017"/>
              <a:gd name="connsiteY88" fmla="*/ 44 h 10096"/>
              <a:gd name="connsiteX89" fmla="*/ 417 w 10017"/>
              <a:gd name="connsiteY89" fmla="*/ 44 h 10096"/>
              <a:gd name="connsiteX90" fmla="*/ 432 w 10017"/>
              <a:gd name="connsiteY90" fmla="*/ 0 h 10096"/>
              <a:gd name="connsiteX91" fmla="*/ 432 w 10017"/>
              <a:gd name="connsiteY91" fmla="*/ 0 h 10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Lst>
            <a:rect l="l" t="t" r="r" b="b"/>
            <a:pathLst>
              <a:path w="10017" h="10096">
                <a:moveTo>
                  <a:pt x="432" y="0"/>
                </a:moveTo>
                <a:lnTo>
                  <a:pt x="432" y="0"/>
                </a:lnTo>
                <a:lnTo>
                  <a:pt x="10000" y="0"/>
                </a:lnTo>
                <a:cubicBezTo>
                  <a:pt x="10010" y="3085"/>
                  <a:pt x="10017" y="7925"/>
                  <a:pt x="10000" y="10096"/>
                </a:cubicBezTo>
                <a:cubicBezTo>
                  <a:pt x="9808" y="10001"/>
                  <a:pt x="9660" y="9857"/>
                  <a:pt x="9537" y="9785"/>
                </a:cubicBezTo>
                <a:lnTo>
                  <a:pt x="9172" y="9563"/>
                </a:lnTo>
                <a:lnTo>
                  <a:pt x="8811" y="9338"/>
                </a:lnTo>
                <a:lnTo>
                  <a:pt x="8452" y="9110"/>
                </a:lnTo>
                <a:lnTo>
                  <a:pt x="8099" y="8873"/>
                </a:lnTo>
                <a:lnTo>
                  <a:pt x="8099" y="8873"/>
                </a:lnTo>
                <a:lnTo>
                  <a:pt x="7688" y="8603"/>
                </a:lnTo>
                <a:lnTo>
                  <a:pt x="7688" y="8603"/>
                </a:lnTo>
                <a:cubicBezTo>
                  <a:pt x="7736" y="8533"/>
                  <a:pt x="7783" y="8464"/>
                  <a:pt x="7830" y="8391"/>
                </a:cubicBezTo>
                <a:cubicBezTo>
                  <a:pt x="7873" y="8323"/>
                  <a:pt x="7917" y="8253"/>
                  <a:pt x="7957" y="8183"/>
                </a:cubicBezTo>
                <a:lnTo>
                  <a:pt x="7957" y="8183"/>
                </a:lnTo>
                <a:lnTo>
                  <a:pt x="8014" y="8084"/>
                </a:lnTo>
                <a:cubicBezTo>
                  <a:pt x="8029" y="8051"/>
                  <a:pt x="8048" y="8013"/>
                  <a:pt x="8064" y="7980"/>
                </a:cubicBezTo>
                <a:cubicBezTo>
                  <a:pt x="8080" y="7945"/>
                  <a:pt x="8097" y="7908"/>
                  <a:pt x="8113" y="7875"/>
                </a:cubicBezTo>
                <a:cubicBezTo>
                  <a:pt x="8128" y="7839"/>
                  <a:pt x="8142" y="7803"/>
                  <a:pt x="8156" y="7769"/>
                </a:cubicBezTo>
                <a:cubicBezTo>
                  <a:pt x="8166" y="7732"/>
                  <a:pt x="8180" y="7695"/>
                  <a:pt x="8189" y="7658"/>
                </a:cubicBezTo>
                <a:cubicBezTo>
                  <a:pt x="8200" y="7625"/>
                  <a:pt x="8209" y="7587"/>
                  <a:pt x="8217" y="7554"/>
                </a:cubicBezTo>
                <a:cubicBezTo>
                  <a:pt x="8222" y="7518"/>
                  <a:pt x="8227" y="7480"/>
                  <a:pt x="8232" y="7444"/>
                </a:cubicBezTo>
                <a:cubicBezTo>
                  <a:pt x="8237" y="7405"/>
                  <a:pt x="8242" y="7366"/>
                  <a:pt x="8246" y="7327"/>
                </a:cubicBezTo>
                <a:lnTo>
                  <a:pt x="8246" y="7327"/>
                </a:lnTo>
                <a:cubicBezTo>
                  <a:pt x="8250" y="7285"/>
                  <a:pt x="8251" y="7242"/>
                  <a:pt x="8253" y="7201"/>
                </a:cubicBezTo>
                <a:cubicBezTo>
                  <a:pt x="8249" y="7159"/>
                  <a:pt x="8245" y="7116"/>
                  <a:pt x="8240" y="7074"/>
                </a:cubicBezTo>
                <a:cubicBezTo>
                  <a:pt x="8232" y="7033"/>
                  <a:pt x="8225" y="6991"/>
                  <a:pt x="8217" y="6952"/>
                </a:cubicBezTo>
                <a:cubicBezTo>
                  <a:pt x="8207" y="6911"/>
                  <a:pt x="8194" y="6873"/>
                  <a:pt x="8185" y="6831"/>
                </a:cubicBezTo>
                <a:cubicBezTo>
                  <a:pt x="8166" y="6792"/>
                  <a:pt x="8150" y="6753"/>
                  <a:pt x="8134" y="6714"/>
                </a:cubicBezTo>
                <a:cubicBezTo>
                  <a:pt x="8113" y="6676"/>
                  <a:pt x="8092" y="6638"/>
                  <a:pt x="8072" y="6599"/>
                </a:cubicBezTo>
                <a:cubicBezTo>
                  <a:pt x="8044" y="6561"/>
                  <a:pt x="8019" y="6525"/>
                  <a:pt x="7991" y="6486"/>
                </a:cubicBezTo>
                <a:cubicBezTo>
                  <a:pt x="7964" y="6450"/>
                  <a:pt x="7936" y="6415"/>
                  <a:pt x="7909" y="6378"/>
                </a:cubicBezTo>
                <a:lnTo>
                  <a:pt x="7909" y="6378"/>
                </a:lnTo>
                <a:cubicBezTo>
                  <a:pt x="7877" y="6344"/>
                  <a:pt x="7848" y="6311"/>
                  <a:pt x="7816" y="6278"/>
                </a:cubicBezTo>
                <a:cubicBezTo>
                  <a:pt x="7783" y="6244"/>
                  <a:pt x="7750" y="6212"/>
                  <a:pt x="7717" y="6179"/>
                </a:cubicBezTo>
                <a:cubicBezTo>
                  <a:pt x="7684" y="6149"/>
                  <a:pt x="7645" y="6120"/>
                  <a:pt x="7613" y="6091"/>
                </a:cubicBezTo>
                <a:cubicBezTo>
                  <a:pt x="7575" y="6062"/>
                  <a:pt x="7535" y="6033"/>
                  <a:pt x="7499" y="6003"/>
                </a:cubicBezTo>
                <a:cubicBezTo>
                  <a:pt x="7459" y="5975"/>
                  <a:pt x="7419" y="5946"/>
                  <a:pt x="7377" y="5919"/>
                </a:cubicBezTo>
                <a:cubicBezTo>
                  <a:pt x="7339" y="5893"/>
                  <a:pt x="7298" y="5868"/>
                  <a:pt x="7260" y="5841"/>
                </a:cubicBezTo>
                <a:cubicBezTo>
                  <a:pt x="7218" y="5818"/>
                  <a:pt x="7174" y="5791"/>
                  <a:pt x="7131" y="5765"/>
                </a:cubicBezTo>
                <a:cubicBezTo>
                  <a:pt x="7090" y="5741"/>
                  <a:pt x="7047" y="5718"/>
                  <a:pt x="7005" y="5693"/>
                </a:cubicBezTo>
                <a:lnTo>
                  <a:pt x="7005" y="5693"/>
                </a:lnTo>
                <a:lnTo>
                  <a:pt x="6814" y="5587"/>
                </a:lnTo>
                <a:lnTo>
                  <a:pt x="6624" y="5493"/>
                </a:lnTo>
                <a:lnTo>
                  <a:pt x="6433" y="5400"/>
                </a:lnTo>
                <a:lnTo>
                  <a:pt x="6236" y="5313"/>
                </a:lnTo>
                <a:lnTo>
                  <a:pt x="6038" y="5229"/>
                </a:lnTo>
                <a:lnTo>
                  <a:pt x="5834" y="5147"/>
                </a:lnTo>
                <a:lnTo>
                  <a:pt x="5628" y="5070"/>
                </a:lnTo>
                <a:lnTo>
                  <a:pt x="5426" y="4992"/>
                </a:lnTo>
                <a:lnTo>
                  <a:pt x="5426" y="4992"/>
                </a:lnTo>
                <a:lnTo>
                  <a:pt x="4747" y="4760"/>
                </a:lnTo>
                <a:lnTo>
                  <a:pt x="4077" y="4528"/>
                </a:lnTo>
                <a:lnTo>
                  <a:pt x="2731" y="4070"/>
                </a:lnTo>
                <a:lnTo>
                  <a:pt x="2731" y="4070"/>
                </a:lnTo>
                <a:lnTo>
                  <a:pt x="2506" y="3993"/>
                </a:lnTo>
                <a:lnTo>
                  <a:pt x="2280" y="3908"/>
                </a:lnTo>
                <a:lnTo>
                  <a:pt x="2059" y="3821"/>
                </a:lnTo>
                <a:lnTo>
                  <a:pt x="1848" y="3728"/>
                </a:lnTo>
                <a:lnTo>
                  <a:pt x="1645" y="3623"/>
                </a:lnTo>
                <a:cubicBezTo>
                  <a:pt x="1579" y="3585"/>
                  <a:pt x="1512" y="3548"/>
                  <a:pt x="1447" y="3512"/>
                </a:cubicBezTo>
                <a:lnTo>
                  <a:pt x="1249" y="3395"/>
                </a:lnTo>
                <a:lnTo>
                  <a:pt x="1066" y="3269"/>
                </a:lnTo>
                <a:lnTo>
                  <a:pt x="1066" y="3269"/>
                </a:lnTo>
                <a:cubicBezTo>
                  <a:pt x="1019" y="3233"/>
                  <a:pt x="972" y="3195"/>
                  <a:pt x="924" y="3159"/>
                </a:cubicBezTo>
                <a:cubicBezTo>
                  <a:pt x="880" y="3120"/>
                  <a:pt x="835" y="3086"/>
                  <a:pt x="791" y="3048"/>
                </a:cubicBezTo>
                <a:cubicBezTo>
                  <a:pt x="748" y="3009"/>
                  <a:pt x="705" y="2972"/>
                  <a:pt x="664" y="2931"/>
                </a:cubicBezTo>
                <a:cubicBezTo>
                  <a:pt x="629" y="2894"/>
                  <a:pt x="594" y="2853"/>
                  <a:pt x="559" y="2816"/>
                </a:cubicBezTo>
                <a:cubicBezTo>
                  <a:pt x="521" y="2775"/>
                  <a:pt x="486" y="2736"/>
                  <a:pt x="451" y="2695"/>
                </a:cubicBezTo>
                <a:cubicBezTo>
                  <a:pt x="421" y="2652"/>
                  <a:pt x="391" y="2611"/>
                  <a:pt x="361" y="2568"/>
                </a:cubicBezTo>
                <a:cubicBezTo>
                  <a:pt x="334" y="2526"/>
                  <a:pt x="308" y="2482"/>
                  <a:pt x="282" y="2440"/>
                </a:cubicBezTo>
                <a:cubicBezTo>
                  <a:pt x="256" y="2398"/>
                  <a:pt x="231" y="2356"/>
                  <a:pt x="206" y="2313"/>
                </a:cubicBezTo>
                <a:cubicBezTo>
                  <a:pt x="188" y="2269"/>
                  <a:pt x="168" y="2225"/>
                  <a:pt x="150" y="2182"/>
                </a:cubicBezTo>
                <a:cubicBezTo>
                  <a:pt x="132" y="2134"/>
                  <a:pt x="117" y="2090"/>
                  <a:pt x="99" y="2042"/>
                </a:cubicBezTo>
                <a:cubicBezTo>
                  <a:pt x="84" y="1995"/>
                  <a:pt x="70" y="1946"/>
                  <a:pt x="56" y="1899"/>
                </a:cubicBezTo>
                <a:cubicBezTo>
                  <a:pt x="48" y="1852"/>
                  <a:pt x="36" y="1804"/>
                  <a:pt x="28" y="1756"/>
                </a:cubicBezTo>
                <a:cubicBezTo>
                  <a:pt x="21" y="1710"/>
                  <a:pt x="13" y="1660"/>
                  <a:pt x="8" y="1612"/>
                </a:cubicBezTo>
                <a:cubicBezTo>
                  <a:pt x="5" y="1562"/>
                  <a:pt x="3" y="1513"/>
                  <a:pt x="0" y="1462"/>
                </a:cubicBezTo>
                <a:lnTo>
                  <a:pt x="0" y="1308"/>
                </a:lnTo>
                <a:cubicBezTo>
                  <a:pt x="5" y="1258"/>
                  <a:pt x="9" y="1205"/>
                  <a:pt x="13" y="1154"/>
                </a:cubicBezTo>
                <a:lnTo>
                  <a:pt x="13" y="1154"/>
                </a:lnTo>
                <a:cubicBezTo>
                  <a:pt x="21" y="1106"/>
                  <a:pt x="28" y="1060"/>
                  <a:pt x="36" y="1012"/>
                </a:cubicBezTo>
                <a:cubicBezTo>
                  <a:pt x="45" y="964"/>
                  <a:pt x="55" y="914"/>
                  <a:pt x="64" y="868"/>
                </a:cubicBezTo>
                <a:cubicBezTo>
                  <a:pt x="77" y="819"/>
                  <a:pt x="93" y="771"/>
                  <a:pt x="107" y="723"/>
                </a:cubicBezTo>
                <a:cubicBezTo>
                  <a:pt x="122" y="677"/>
                  <a:pt x="135" y="632"/>
                  <a:pt x="150" y="585"/>
                </a:cubicBezTo>
                <a:cubicBezTo>
                  <a:pt x="168" y="540"/>
                  <a:pt x="187" y="493"/>
                  <a:pt x="206" y="448"/>
                </a:cubicBezTo>
                <a:cubicBezTo>
                  <a:pt x="226" y="400"/>
                  <a:pt x="248" y="356"/>
                  <a:pt x="269" y="308"/>
                </a:cubicBezTo>
                <a:cubicBezTo>
                  <a:pt x="290" y="264"/>
                  <a:pt x="309" y="220"/>
                  <a:pt x="333" y="177"/>
                </a:cubicBezTo>
                <a:cubicBezTo>
                  <a:pt x="361" y="133"/>
                  <a:pt x="389" y="88"/>
                  <a:pt x="417" y="44"/>
                </a:cubicBezTo>
                <a:lnTo>
                  <a:pt x="417" y="44"/>
                </a:lnTo>
                <a:cubicBezTo>
                  <a:pt x="421" y="29"/>
                  <a:pt x="426" y="14"/>
                  <a:pt x="432" y="0"/>
                </a:cubicBezTo>
                <a:lnTo>
                  <a:pt x="432" y="0"/>
                </a:lnTo>
                <a:close/>
              </a:path>
            </a:pathLst>
          </a:custGeom>
          <a:solidFill>
            <a:schemeClr val="accent1"/>
          </a:solidFill>
          <a:ln w="9525">
            <a:noFill/>
            <a:round/>
            <a:headEnd/>
            <a:tailEnd/>
          </a:ln>
        </p:spPr>
        <p:txBody>
          <a:bodyPr vert="horz" wrap="square" lIns="91424" tIns="45712" rIns="91424" bIns="45712" numCol="1" anchor="t" anchorCtr="0" compatLnSpc="1">
            <a:prstTxWarp prst="textNoShape">
              <a:avLst/>
            </a:prstTxWarp>
          </a:bodyPr>
          <a:lstStyle/>
          <a:p>
            <a:endParaRPr lang="en-GB" sz="1800"/>
          </a:p>
        </p:txBody>
      </p:sp>
      <p:sp>
        <p:nvSpPr>
          <p:cNvPr id="5" name="Text Placeholder 13">
            <a:extLst>
              <a:ext uri="{FF2B5EF4-FFF2-40B4-BE49-F238E27FC236}">
                <a16:creationId xmlns="" xmlns:a16="http://schemas.microsoft.com/office/drawing/2014/main" id="{7D1DC75A-C7A4-44A4-B19C-D445335545B0}"/>
              </a:ext>
            </a:extLst>
          </p:cNvPr>
          <p:cNvSpPr>
            <a:spLocks noGrp="1"/>
          </p:cNvSpPr>
          <p:nvPr>
            <p:ph type="body" sz="quarter" idx="11" hasCustomPrompt="1"/>
          </p:nvPr>
        </p:nvSpPr>
        <p:spPr>
          <a:xfrm>
            <a:off x="305991" y="2276872"/>
            <a:ext cx="4049985" cy="869950"/>
          </a:xfrm>
        </p:spPr>
        <p:txBody>
          <a:bodyPr lIns="0" tIns="0" rIns="0" bIns="0" anchor="b">
            <a:normAutofit/>
          </a:bodyPr>
          <a:lstStyle>
            <a:lvl1pPr>
              <a:lnSpc>
                <a:spcPts val="2999"/>
              </a:lnSpc>
              <a:defRPr sz="2599">
                <a:solidFill>
                  <a:schemeClr val="accent1"/>
                </a:solidFill>
              </a:defRPr>
            </a:lvl1pPr>
            <a:lvl2pPr>
              <a:defRPr sz="2400">
                <a:solidFill>
                  <a:schemeClr val="bg1"/>
                </a:solidFill>
              </a:defRPr>
            </a:lvl2pPr>
          </a:lstStyle>
          <a:p>
            <a:pPr lvl="0"/>
            <a:r>
              <a:rPr lang="en-US" dirty="0"/>
              <a:t>Click to insert title</a:t>
            </a:r>
            <a:endParaRPr lang="pt-PT" dirty="0"/>
          </a:p>
        </p:txBody>
      </p:sp>
      <p:sp>
        <p:nvSpPr>
          <p:cNvPr id="6" name="Text Placeholder 13">
            <a:extLst>
              <a:ext uri="{FF2B5EF4-FFF2-40B4-BE49-F238E27FC236}">
                <a16:creationId xmlns="" xmlns:a16="http://schemas.microsoft.com/office/drawing/2014/main" id="{563879A0-0979-491A-8758-371BB7AD935B}"/>
              </a:ext>
            </a:extLst>
          </p:cNvPr>
          <p:cNvSpPr>
            <a:spLocks noGrp="1"/>
          </p:cNvSpPr>
          <p:nvPr>
            <p:ph type="body" sz="quarter" idx="12" hasCustomPrompt="1"/>
          </p:nvPr>
        </p:nvSpPr>
        <p:spPr>
          <a:xfrm>
            <a:off x="305991" y="3261834"/>
            <a:ext cx="4769978" cy="1196340"/>
          </a:xfrm>
        </p:spPr>
        <p:txBody>
          <a:bodyPr lIns="0" tIns="0" rIns="0" bIns="0">
            <a:normAutofit/>
          </a:bodyPr>
          <a:lstStyle>
            <a:lvl1pPr>
              <a:lnSpc>
                <a:spcPts val="1800"/>
              </a:lnSpc>
              <a:defRPr sz="1600">
                <a:solidFill>
                  <a:schemeClr val="accent1"/>
                </a:solidFill>
              </a:defRPr>
            </a:lvl1pPr>
            <a:lvl2pPr>
              <a:defRPr sz="1600">
                <a:solidFill>
                  <a:schemeClr val="bg1"/>
                </a:solidFill>
              </a:defRPr>
            </a:lvl2pPr>
          </a:lstStyle>
          <a:p>
            <a:pPr lvl="0"/>
            <a:r>
              <a:rPr lang="en-US" dirty="0"/>
              <a:t>Click to insert presenter, location, and date</a:t>
            </a:r>
            <a:endParaRPr lang="pt-PT" dirty="0"/>
          </a:p>
        </p:txBody>
      </p:sp>
      <p:pic>
        <p:nvPicPr>
          <p:cNvPr id="7" name="Graphic 9">
            <a:extLst>
              <a:ext uri="{FF2B5EF4-FFF2-40B4-BE49-F238E27FC236}">
                <a16:creationId xmlns="" xmlns:a16="http://schemas.microsoft.com/office/drawing/2014/main" id="{C3D2EC56-D17C-4A75-8178-C69397BC7353}"/>
              </a:ext>
            </a:extLst>
          </p:cNvPr>
          <p:cNvPicPr>
            <a:picLocks noChangeAspect="1"/>
          </p:cNvPicPr>
          <p:nvPr/>
        </p:nvPicPr>
        <p:blipFill>
          <a:blip r:embed="rId2" cstate="print">
            <a:extLst>
              <a:ext uri="{96DAC541-7B7A-43D3-8B79-37D633B846F1}">
                <asvg:svgBlip xmlns="" xmlns:asvg="http://schemas.microsoft.com/office/drawing/2016/SVG/main" r:embed="rId3"/>
              </a:ext>
            </a:extLst>
          </a:blip>
          <a:stretch>
            <a:fillRect/>
          </a:stretch>
        </p:blipFill>
        <p:spPr>
          <a:xfrm>
            <a:off x="407917" y="404665"/>
            <a:ext cx="2285603" cy="510013"/>
          </a:xfrm>
          <a:prstGeom prst="rect">
            <a:avLst/>
          </a:prstGeom>
        </p:spPr>
      </p:pic>
    </p:spTree>
    <p:extLst>
      <p:ext uri="{BB962C8B-B14F-4D97-AF65-F5344CB8AC3E}">
        <p14:creationId xmlns:p14="http://schemas.microsoft.com/office/powerpoint/2010/main" val="12875251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over 4">
    <p:bg>
      <p:bgPr>
        <a:solidFill>
          <a:schemeClr val="bg1"/>
        </a:solidFill>
        <a:effectLst/>
      </p:bgPr>
    </p:bg>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 name="Text Placeholder 13">
            <a:extLst>
              <a:ext uri="{FF2B5EF4-FFF2-40B4-BE49-F238E27FC236}">
                <a16:creationId xmlns="" xmlns:a16="http://schemas.microsoft.com/office/drawing/2014/main" id="{7D1DC75A-C7A4-44A4-B19C-D445335545B0}"/>
              </a:ext>
            </a:extLst>
          </p:cNvPr>
          <p:cNvSpPr>
            <a:spLocks noGrp="1"/>
          </p:cNvSpPr>
          <p:nvPr>
            <p:ph type="body" sz="quarter" idx="11" hasCustomPrompt="1"/>
          </p:nvPr>
        </p:nvSpPr>
        <p:spPr>
          <a:xfrm>
            <a:off x="305991" y="2276872"/>
            <a:ext cx="4049985" cy="869950"/>
          </a:xfrm>
        </p:spPr>
        <p:txBody>
          <a:bodyPr lIns="0" tIns="0" rIns="0" bIns="0" anchor="b">
            <a:normAutofit/>
          </a:bodyPr>
          <a:lstStyle>
            <a:lvl1pPr>
              <a:lnSpc>
                <a:spcPts val="2999"/>
              </a:lnSpc>
              <a:defRPr sz="2599">
                <a:solidFill>
                  <a:schemeClr val="accent1"/>
                </a:solidFill>
              </a:defRPr>
            </a:lvl1pPr>
            <a:lvl2pPr>
              <a:defRPr sz="2400">
                <a:solidFill>
                  <a:schemeClr val="bg1"/>
                </a:solidFill>
              </a:defRPr>
            </a:lvl2pPr>
          </a:lstStyle>
          <a:p>
            <a:pPr lvl="0"/>
            <a:r>
              <a:rPr lang="en-US" dirty="0"/>
              <a:t>Click to insert title</a:t>
            </a:r>
            <a:endParaRPr lang="pt-PT" dirty="0"/>
          </a:p>
        </p:txBody>
      </p:sp>
      <p:sp>
        <p:nvSpPr>
          <p:cNvPr id="11" name="Text Placeholder 13">
            <a:extLst>
              <a:ext uri="{FF2B5EF4-FFF2-40B4-BE49-F238E27FC236}">
                <a16:creationId xmlns="" xmlns:a16="http://schemas.microsoft.com/office/drawing/2014/main" id="{563879A0-0979-491A-8758-371BB7AD935B}"/>
              </a:ext>
            </a:extLst>
          </p:cNvPr>
          <p:cNvSpPr>
            <a:spLocks noGrp="1"/>
          </p:cNvSpPr>
          <p:nvPr>
            <p:ph type="body" sz="quarter" idx="12" hasCustomPrompt="1"/>
          </p:nvPr>
        </p:nvSpPr>
        <p:spPr>
          <a:xfrm>
            <a:off x="305991" y="3261834"/>
            <a:ext cx="4769978" cy="1196340"/>
          </a:xfrm>
        </p:spPr>
        <p:txBody>
          <a:bodyPr lIns="0" tIns="0" rIns="0" bIns="0">
            <a:normAutofit/>
          </a:bodyPr>
          <a:lstStyle>
            <a:lvl1pPr>
              <a:lnSpc>
                <a:spcPts val="1800"/>
              </a:lnSpc>
              <a:defRPr sz="1600">
                <a:solidFill>
                  <a:schemeClr val="accent1"/>
                </a:solidFill>
              </a:defRPr>
            </a:lvl1pPr>
            <a:lvl2pPr>
              <a:defRPr sz="1600">
                <a:solidFill>
                  <a:schemeClr val="bg1"/>
                </a:solidFill>
              </a:defRPr>
            </a:lvl2pPr>
          </a:lstStyle>
          <a:p>
            <a:pPr lvl="0"/>
            <a:r>
              <a:rPr lang="en-US" dirty="0"/>
              <a:t>Click to insert presenter, location, and date</a:t>
            </a:r>
            <a:endParaRPr lang="pt-PT" dirty="0"/>
          </a:p>
        </p:txBody>
      </p:sp>
      <p:pic>
        <p:nvPicPr>
          <p:cNvPr id="8" name="Graphic 9">
            <a:extLst>
              <a:ext uri="{FF2B5EF4-FFF2-40B4-BE49-F238E27FC236}">
                <a16:creationId xmlns="" xmlns:a16="http://schemas.microsoft.com/office/drawing/2014/main" id="{C3D2EC56-D17C-4A75-8178-C69397BC7353}"/>
              </a:ext>
            </a:extLst>
          </p:cNvPr>
          <p:cNvPicPr>
            <a:picLocks noChangeAspect="1"/>
          </p:cNvPicPr>
          <p:nvPr/>
        </p:nvPicPr>
        <p:blipFill>
          <a:blip r:embed="rId2" cstate="print">
            <a:extLst>
              <a:ext uri="{96DAC541-7B7A-43D3-8B79-37D633B846F1}">
                <asvg:svgBlip xmlns="" xmlns:asvg="http://schemas.microsoft.com/office/drawing/2016/SVG/main" r:embed="rId3"/>
              </a:ext>
            </a:extLst>
          </a:blip>
          <a:stretch>
            <a:fillRect/>
          </a:stretch>
        </p:blipFill>
        <p:spPr>
          <a:xfrm>
            <a:off x="407917" y="404665"/>
            <a:ext cx="2285603" cy="510013"/>
          </a:xfrm>
          <a:prstGeom prst="rect">
            <a:avLst/>
          </a:prstGeom>
        </p:spPr>
      </p:pic>
      <p:sp>
        <p:nvSpPr>
          <p:cNvPr id="14" name="Freeform 11"/>
          <p:cNvSpPr>
            <a:spLocks/>
          </p:cNvSpPr>
          <p:nvPr/>
        </p:nvSpPr>
        <p:spPr bwMode="auto">
          <a:xfrm rot="16200000" flipH="1">
            <a:off x="3939171" y="1136801"/>
            <a:ext cx="6354035" cy="4080440"/>
          </a:xfrm>
          <a:custGeom>
            <a:avLst/>
            <a:gdLst>
              <a:gd name="T0" fmla="*/ 909 w 1432"/>
              <a:gd name="T1" fmla="*/ 1425 h 1425"/>
              <a:gd name="T2" fmla="*/ 934 w 1432"/>
              <a:gd name="T3" fmla="*/ 0 h 1425"/>
              <a:gd name="T4" fmla="*/ 0 w 1432"/>
              <a:gd name="T5" fmla="*/ 231 h 1425"/>
              <a:gd name="T6" fmla="*/ 0 w 1432"/>
              <a:gd name="T7" fmla="*/ 1425 h 1425"/>
              <a:gd name="T8" fmla="*/ 909 w 1432"/>
              <a:gd name="T9" fmla="*/ 1425 h 1425"/>
              <a:gd name="connsiteX0" fmla="*/ 8230 w 11365"/>
              <a:gd name="connsiteY0" fmla="*/ 6432 h 10000"/>
              <a:gd name="connsiteX1" fmla="*/ 6522 w 11365"/>
              <a:gd name="connsiteY1" fmla="*/ 0 h 10000"/>
              <a:gd name="connsiteX2" fmla="*/ 0 w 11365"/>
              <a:gd name="connsiteY2" fmla="*/ 1621 h 10000"/>
              <a:gd name="connsiteX3" fmla="*/ 0 w 11365"/>
              <a:gd name="connsiteY3" fmla="*/ 10000 h 10000"/>
              <a:gd name="connsiteX4" fmla="*/ 8230 w 11365"/>
              <a:gd name="connsiteY4" fmla="*/ 6432 h 10000"/>
              <a:gd name="connsiteX0" fmla="*/ 8230 w 11365"/>
              <a:gd name="connsiteY0" fmla="*/ 6432 h 10000"/>
              <a:gd name="connsiteX1" fmla="*/ 6522 w 11365"/>
              <a:gd name="connsiteY1" fmla="*/ 0 h 10000"/>
              <a:gd name="connsiteX2" fmla="*/ 0 w 11365"/>
              <a:gd name="connsiteY2" fmla="*/ 1621 h 10000"/>
              <a:gd name="connsiteX3" fmla="*/ 0 w 11365"/>
              <a:gd name="connsiteY3" fmla="*/ 10000 h 10000"/>
              <a:gd name="connsiteX4" fmla="*/ 8230 w 11365"/>
              <a:gd name="connsiteY4" fmla="*/ 6432 h 10000"/>
              <a:gd name="connsiteX0" fmla="*/ 8230 w 11365"/>
              <a:gd name="connsiteY0" fmla="*/ 6432 h 6432"/>
              <a:gd name="connsiteX1" fmla="*/ 6522 w 11365"/>
              <a:gd name="connsiteY1" fmla="*/ 0 h 6432"/>
              <a:gd name="connsiteX2" fmla="*/ 0 w 11365"/>
              <a:gd name="connsiteY2" fmla="*/ 1621 h 6432"/>
              <a:gd name="connsiteX3" fmla="*/ 0 w 11365"/>
              <a:gd name="connsiteY3" fmla="*/ 4781 h 6432"/>
              <a:gd name="connsiteX4" fmla="*/ 8230 w 11365"/>
              <a:gd name="connsiteY4" fmla="*/ 6432 h 6432"/>
              <a:gd name="connsiteX0" fmla="*/ 7242 w 10000"/>
              <a:gd name="connsiteY0" fmla="*/ 10000 h 10000"/>
              <a:gd name="connsiteX1" fmla="*/ 5739 w 10000"/>
              <a:gd name="connsiteY1" fmla="*/ 0 h 10000"/>
              <a:gd name="connsiteX2" fmla="*/ 0 w 10000"/>
              <a:gd name="connsiteY2" fmla="*/ 2520 h 10000"/>
              <a:gd name="connsiteX3" fmla="*/ 0 w 10000"/>
              <a:gd name="connsiteY3" fmla="*/ 10000 h 10000"/>
              <a:gd name="connsiteX4" fmla="*/ 7242 w 10000"/>
              <a:gd name="connsiteY4" fmla="*/ 10000 h 10000"/>
              <a:gd name="connsiteX0" fmla="*/ 7242 w 10000"/>
              <a:gd name="connsiteY0" fmla="*/ 10000 h 10030"/>
              <a:gd name="connsiteX1" fmla="*/ 5739 w 10000"/>
              <a:gd name="connsiteY1" fmla="*/ 0 h 10030"/>
              <a:gd name="connsiteX2" fmla="*/ 0 w 10000"/>
              <a:gd name="connsiteY2" fmla="*/ 2520 h 10030"/>
              <a:gd name="connsiteX3" fmla="*/ 0 w 10000"/>
              <a:gd name="connsiteY3" fmla="*/ 10000 h 10030"/>
              <a:gd name="connsiteX4" fmla="*/ 7242 w 10000"/>
              <a:gd name="connsiteY4" fmla="*/ 10000 h 10030"/>
              <a:gd name="connsiteX0" fmla="*/ 7241 w 9999"/>
              <a:gd name="connsiteY0" fmla="*/ 10000 h 10030"/>
              <a:gd name="connsiteX1" fmla="*/ 5739 w 9999"/>
              <a:gd name="connsiteY1" fmla="*/ 0 h 10030"/>
              <a:gd name="connsiteX2" fmla="*/ 0 w 9999"/>
              <a:gd name="connsiteY2" fmla="*/ 2520 h 10030"/>
              <a:gd name="connsiteX3" fmla="*/ 0 w 9999"/>
              <a:gd name="connsiteY3" fmla="*/ 10000 h 10030"/>
              <a:gd name="connsiteX4" fmla="*/ 7241 w 9999"/>
              <a:gd name="connsiteY4" fmla="*/ 10000 h 10030"/>
              <a:gd name="connsiteX0" fmla="*/ 7242 w 8800"/>
              <a:gd name="connsiteY0" fmla="*/ 9970 h 10000"/>
              <a:gd name="connsiteX1" fmla="*/ 5740 w 8800"/>
              <a:gd name="connsiteY1" fmla="*/ 0 h 10000"/>
              <a:gd name="connsiteX2" fmla="*/ 0 w 8800"/>
              <a:gd name="connsiteY2" fmla="*/ 2512 h 10000"/>
              <a:gd name="connsiteX3" fmla="*/ 0 w 8800"/>
              <a:gd name="connsiteY3" fmla="*/ 9970 h 10000"/>
              <a:gd name="connsiteX4" fmla="*/ 7242 w 8800"/>
              <a:gd name="connsiteY4" fmla="*/ 9970 h 10000"/>
              <a:gd name="connsiteX0" fmla="*/ 8230 w 10000"/>
              <a:gd name="connsiteY0" fmla="*/ 9970 h 10000"/>
              <a:gd name="connsiteX1" fmla="*/ 6523 w 10000"/>
              <a:gd name="connsiteY1" fmla="*/ 0 h 10000"/>
              <a:gd name="connsiteX2" fmla="*/ 0 w 10000"/>
              <a:gd name="connsiteY2" fmla="*/ 2512 h 10000"/>
              <a:gd name="connsiteX3" fmla="*/ 0 w 10000"/>
              <a:gd name="connsiteY3" fmla="*/ 9970 h 10000"/>
              <a:gd name="connsiteX4" fmla="*/ 8230 w 10000"/>
              <a:gd name="connsiteY4" fmla="*/ 9970 h 10000"/>
              <a:gd name="connsiteX0" fmla="*/ 8230 w 10000"/>
              <a:gd name="connsiteY0" fmla="*/ 9970 h 10000"/>
              <a:gd name="connsiteX1" fmla="*/ 6523 w 10000"/>
              <a:gd name="connsiteY1" fmla="*/ 0 h 10000"/>
              <a:gd name="connsiteX2" fmla="*/ 0 w 10000"/>
              <a:gd name="connsiteY2" fmla="*/ 2512 h 10000"/>
              <a:gd name="connsiteX3" fmla="*/ 0 w 10000"/>
              <a:gd name="connsiteY3" fmla="*/ 9970 h 10000"/>
              <a:gd name="connsiteX4" fmla="*/ 8230 w 10000"/>
              <a:gd name="connsiteY4" fmla="*/ 9970 h 10000"/>
              <a:gd name="connsiteX0" fmla="*/ 8230 w 10000"/>
              <a:gd name="connsiteY0" fmla="*/ 9970 h 10000"/>
              <a:gd name="connsiteX1" fmla="*/ 6523 w 10000"/>
              <a:gd name="connsiteY1" fmla="*/ 0 h 10000"/>
              <a:gd name="connsiteX2" fmla="*/ 0 w 10000"/>
              <a:gd name="connsiteY2" fmla="*/ 2512 h 10000"/>
              <a:gd name="connsiteX3" fmla="*/ 0 w 10000"/>
              <a:gd name="connsiteY3" fmla="*/ 9970 h 10000"/>
              <a:gd name="connsiteX4" fmla="*/ 8230 w 10000"/>
              <a:gd name="connsiteY4" fmla="*/ 9970 h 10000"/>
              <a:gd name="connsiteX0" fmla="*/ 8230 w 10000"/>
              <a:gd name="connsiteY0" fmla="*/ 9970 h 10000"/>
              <a:gd name="connsiteX1" fmla="*/ 6523 w 10000"/>
              <a:gd name="connsiteY1" fmla="*/ 0 h 10000"/>
              <a:gd name="connsiteX2" fmla="*/ 0 w 10000"/>
              <a:gd name="connsiteY2" fmla="*/ 2512 h 10000"/>
              <a:gd name="connsiteX3" fmla="*/ 0 w 10000"/>
              <a:gd name="connsiteY3" fmla="*/ 9970 h 10000"/>
              <a:gd name="connsiteX4" fmla="*/ 8230 w 10000"/>
              <a:gd name="connsiteY4" fmla="*/ 9970 h 10000"/>
              <a:gd name="connsiteX0" fmla="*/ 8230 w 10000"/>
              <a:gd name="connsiteY0" fmla="*/ 9970 h 10000"/>
              <a:gd name="connsiteX1" fmla="*/ 6523 w 10000"/>
              <a:gd name="connsiteY1" fmla="*/ 0 h 10000"/>
              <a:gd name="connsiteX2" fmla="*/ 0 w 10000"/>
              <a:gd name="connsiteY2" fmla="*/ 2512 h 10000"/>
              <a:gd name="connsiteX3" fmla="*/ 0 w 10000"/>
              <a:gd name="connsiteY3" fmla="*/ 9970 h 10000"/>
              <a:gd name="connsiteX4" fmla="*/ 8230 w 10000"/>
              <a:gd name="connsiteY4" fmla="*/ 9970 h 10000"/>
              <a:gd name="connsiteX0" fmla="*/ 8230 w 10000"/>
              <a:gd name="connsiteY0" fmla="*/ 9970 h 10000"/>
              <a:gd name="connsiteX1" fmla="*/ 6523 w 10000"/>
              <a:gd name="connsiteY1" fmla="*/ 0 h 10000"/>
              <a:gd name="connsiteX2" fmla="*/ 0 w 10000"/>
              <a:gd name="connsiteY2" fmla="*/ 2512 h 10000"/>
              <a:gd name="connsiteX3" fmla="*/ 0 w 10000"/>
              <a:gd name="connsiteY3" fmla="*/ 9970 h 10000"/>
              <a:gd name="connsiteX4" fmla="*/ 8230 w 10000"/>
              <a:gd name="connsiteY4" fmla="*/ 9970 h 10000"/>
              <a:gd name="connsiteX0" fmla="*/ 8230 w 10000"/>
              <a:gd name="connsiteY0" fmla="*/ 9970 h 10557"/>
              <a:gd name="connsiteX1" fmla="*/ 6523 w 10000"/>
              <a:gd name="connsiteY1" fmla="*/ 0 h 10557"/>
              <a:gd name="connsiteX2" fmla="*/ 0 w 10000"/>
              <a:gd name="connsiteY2" fmla="*/ 2512 h 10557"/>
              <a:gd name="connsiteX3" fmla="*/ 0 w 10000"/>
              <a:gd name="connsiteY3" fmla="*/ 9970 h 10557"/>
              <a:gd name="connsiteX4" fmla="*/ 8230 w 10000"/>
              <a:gd name="connsiteY4" fmla="*/ 9970 h 10557"/>
              <a:gd name="connsiteX0" fmla="*/ 8230 w 10000"/>
              <a:gd name="connsiteY0" fmla="*/ 9970 h 10000"/>
              <a:gd name="connsiteX1" fmla="*/ 6523 w 10000"/>
              <a:gd name="connsiteY1" fmla="*/ 0 h 10000"/>
              <a:gd name="connsiteX2" fmla="*/ 0 w 10000"/>
              <a:gd name="connsiteY2" fmla="*/ 2512 h 10000"/>
              <a:gd name="connsiteX3" fmla="*/ 0 w 10000"/>
              <a:gd name="connsiteY3" fmla="*/ 9970 h 10000"/>
              <a:gd name="connsiteX4" fmla="*/ 8230 w 10000"/>
              <a:gd name="connsiteY4" fmla="*/ 997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8230" y="9970"/>
                </a:moveTo>
                <a:cubicBezTo>
                  <a:pt x="8903" y="7585"/>
                  <a:pt x="10000" y="3274"/>
                  <a:pt x="6523" y="0"/>
                </a:cubicBezTo>
                <a:cubicBezTo>
                  <a:pt x="2736" y="3208"/>
                  <a:pt x="901" y="3230"/>
                  <a:pt x="0" y="2512"/>
                </a:cubicBezTo>
                <a:lnTo>
                  <a:pt x="0" y="9970"/>
                </a:lnTo>
                <a:cubicBezTo>
                  <a:pt x="2726" y="10000"/>
                  <a:pt x="5748" y="9983"/>
                  <a:pt x="8230" y="9970"/>
                </a:cubicBezTo>
                <a:close/>
              </a:path>
            </a:pathLst>
          </a:custGeom>
          <a:solidFill>
            <a:schemeClr val="accent5"/>
          </a:solidFill>
          <a:ln>
            <a:noFill/>
          </a:ln>
        </p:spPr>
        <p:txBody>
          <a:bodyPr vert="horz" wrap="square" lIns="91424" tIns="45712" rIns="91424" bIns="45712" numCol="1" anchor="t" anchorCtr="0" compatLnSpc="1">
            <a:prstTxWarp prst="textNoShape">
              <a:avLst/>
            </a:prstTxWarp>
          </a:bodyPr>
          <a:lstStyle/>
          <a:p>
            <a:endParaRPr lang="en-US" sz="1800" dirty="0"/>
          </a:p>
        </p:txBody>
      </p:sp>
    </p:spTree>
    <p:extLst>
      <p:ext uri="{BB962C8B-B14F-4D97-AF65-F5344CB8AC3E}">
        <p14:creationId xmlns:p14="http://schemas.microsoft.com/office/powerpoint/2010/main" val="37629298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over 5">
    <p:bg>
      <p:bgPr>
        <a:solidFill>
          <a:schemeClr val="bg1"/>
        </a:solidFill>
        <a:effectLst/>
      </p:bgPr>
    </p:bg>
    <p:spTree>
      <p:nvGrpSpPr>
        <p:cNvPr id="1" name=""/>
        <p:cNvGrpSpPr/>
        <p:nvPr/>
      </p:nvGrpSpPr>
      <p:grpSpPr>
        <a:xfrm>
          <a:off x="0" y="0"/>
          <a:ext cx="0" cy="0"/>
          <a:chOff x="0" y="0"/>
          <a:chExt cx="0" cy="0"/>
        </a:xfrm>
      </p:grpSpPr>
      <p:pic>
        <p:nvPicPr>
          <p:cNvPr id="15" name="Picture 14" descr="Cover_small_1600px2.jpg"/>
          <p:cNvPicPr>
            <a:picLocks noChangeAspect="1"/>
          </p:cNvPicPr>
          <p:nvPr/>
        </p:nvPicPr>
        <p:blipFill>
          <a:blip r:embed="rId2" cstate="print"/>
          <a:stretch>
            <a:fillRect/>
          </a:stretch>
        </p:blipFill>
        <p:spPr>
          <a:xfrm>
            <a:off x="794" y="0"/>
            <a:ext cx="9142412" cy="6858000"/>
          </a:xfrm>
          <a:prstGeom prst="rect">
            <a:avLst/>
          </a:prstGeom>
        </p:spPr>
      </p:pic>
      <p:sp>
        <p:nvSpPr>
          <p:cNvPr id="10" name="Text Placeholder 13">
            <a:extLst>
              <a:ext uri="{FF2B5EF4-FFF2-40B4-BE49-F238E27FC236}">
                <a16:creationId xmlns="" xmlns:a16="http://schemas.microsoft.com/office/drawing/2014/main" id="{7D1DC75A-C7A4-44A4-B19C-D445335545B0}"/>
              </a:ext>
            </a:extLst>
          </p:cNvPr>
          <p:cNvSpPr>
            <a:spLocks noGrp="1"/>
          </p:cNvSpPr>
          <p:nvPr>
            <p:ph type="body" sz="quarter" idx="11"/>
          </p:nvPr>
        </p:nvSpPr>
        <p:spPr>
          <a:xfrm>
            <a:off x="305991" y="1700808"/>
            <a:ext cx="4625987" cy="869950"/>
          </a:xfrm>
        </p:spPr>
        <p:txBody>
          <a:bodyPr lIns="0" tIns="0" rIns="0" bIns="0" anchor="b">
            <a:normAutofit/>
          </a:bodyPr>
          <a:lstStyle>
            <a:lvl1pPr>
              <a:lnSpc>
                <a:spcPts val="2999"/>
              </a:lnSpc>
              <a:defRPr sz="2599" baseline="0">
                <a:solidFill>
                  <a:schemeClr val="accent1"/>
                </a:solidFill>
              </a:defRPr>
            </a:lvl1pPr>
            <a:lvl2pPr>
              <a:defRPr sz="2400">
                <a:solidFill>
                  <a:schemeClr val="bg1"/>
                </a:solidFill>
              </a:defRPr>
            </a:lvl2pPr>
          </a:lstStyle>
          <a:p>
            <a:pPr lvl="0"/>
            <a:r>
              <a:rPr lang="en-US"/>
              <a:t>Edit Master text styles</a:t>
            </a:r>
          </a:p>
        </p:txBody>
      </p:sp>
      <p:sp>
        <p:nvSpPr>
          <p:cNvPr id="11" name="Text Placeholder 13">
            <a:extLst>
              <a:ext uri="{FF2B5EF4-FFF2-40B4-BE49-F238E27FC236}">
                <a16:creationId xmlns="" xmlns:a16="http://schemas.microsoft.com/office/drawing/2014/main" id="{563879A0-0979-491A-8758-371BB7AD935B}"/>
              </a:ext>
            </a:extLst>
          </p:cNvPr>
          <p:cNvSpPr>
            <a:spLocks noGrp="1"/>
          </p:cNvSpPr>
          <p:nvPr>
            <p:ph type="body" sz="quarter" idx="12" hasCustomPrompt="1"/>
          </p:nvPr>
        </p:nvSpPr>
        <p:spPr>
          <a:xfrm>
            <a:off x="305991" y="2685770"/>
            <a:ext cx="4625987" cy="1196340"/>
          </a:xfrm>
        </p:spPr>
        <p:txBody>
          <a:bodyPr lIns="0" tIns="0" rIns="0" bIns="0">
            <a:normAutofit/>
          </a:bodyPr>
          <a:lstStyle>
            <a:lvl1pPr>
              <a:lnSpc>
                <a:spcPts val="1800"/>
              </a:lnSpc>
              <a:defRPr sz="1600">
                <a:solidFill>
                  <a:schemeClr val="accent1"/>
                </a:solidFill>
              </a:defRPr>
            </a:lvl1pPr>
            <a:lvl2pPr>
              <a:defRPr sz="1600">
                <a:solidFill>
                  <a:schemeClr val="bg1"/>
                </a:solidFill>
              </a:defRPr>
            </a:lvl2pPr>
          </a:lstStyle>
          <a:p>
            <a:pPr lvl="0"/>
            <a:r>
              <a:rPr lang="en-US" dirty="0"/>
              <a:t>Click to insert presenter, location, and date</a:t>
            </a:r>
            <a:endParaRPr lang="pt-PT" dirty="0"/>
          </a:p>
        </p:txBody>
      </p:sp>
      <p:pic>
        <p:nvPicPr>
          <p:cNvPr id="7" name="Graphic 9">
            <a:extLst>
              <a:ext uri="{FF2B5EF4-FFF2-40B4-BE49-F238E27FC236}">
                <a16:creationId xmlns="" xmlns:a16="http://schemas.microsoft.com/office/drawing/2014/main" id="{C3D2EC56-D17C-4A75-8178-C69397BC7353}"/>
              </a:ext>
            </a:extLst>
          </p:cNvPr>
          <p:cNvPicPr>
            <a:picLocks noChangeAspect="1"/>
          </p:cNvPicPr>
          <p:nvPr/>
        </p:nvPicPr>
        <p:blipFill>
          <a:blip r:embed="rId3" cstate="print">
            <a:extLst>
              <a:ext uri="{96DAC541-7B7A-43D3-8B79-37D633B846F1}">
                <asvg:svgBlip xmlns="" xmlns:asvg="http://schemas.microsoft.com/office/drawing/2016/SVG/main" r:embed="rId4"/>
              </a:ext>
            </a:extLst>
          </a:blip>
          <a:stretch>
            <a:fillRect/>
          </a:stretch>
        </p:blipFill>
        <p:spPr>
          <a:xfrm>
            <a:off x="407917" y="404665"/>
            <a:ext cx="2285603" cy="510013"/>
          </a:xfrm>
          <a:prstGeom prst="rect">
            <a:avLst/>
          </a:prstGeom>
        </p:spPr>
      </p:pic>
    </p:spTree>
    <p:extLst>
      <p:ext uri="{BB962C8B-B14F-4D97-AF65-F5344CB8AC3E}">
        <p14:creationId xmlns:p14="http://schemas.microsoft.com/office/powerpoint/2010/main" val="24473578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ver 6">
    <p:bg>
      <p:bgPr>
        <a:solidFill>
          <a:schemeClr val="bg1"/>
        </a:solidFill>
        <a:effectLst/>
      </p:bgPr>
    </p:bg>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3" name="Graphic 2">
            <a:extLst>
              <a:ext uri="{FF2B5EF4-FFF2-40B4-BE49-F238E27FC236}">
                <a16:creationId xmlns="" xmlns:a16="http://schemas.microsoft.com/office/drawing/2014/main" id="{02DEF159-660E-4893-A63C-7C2BB5EEB9A1}"/>
              </a:ext>
            </a:extLst>
          </p:cNvPr>
          <p:cNvPicPr>
            <a:picLocks noChangeAspect="1"/>
          </p:cNvPicPr>
          <p:nvPr/>
        </p:nvPicPr>
        <p:blipFill rotWithShape="1">
          <a:blip r:embed="rId2" cstate="print">
            <a:extLst>
              <a:ext uri="{96DAC541-7B7A-43D3-8B79-37D633B846F1}">
                <asvg:svgBlip xmlns="" xmlns:asvg="http://schemas.microsoft.com/office/drawing/2016/SVG/main" r:embed="rId3"/>
              </a:ext>
            </a:extLst>
          </a:blip>
          <a:srcRect l="10370" t="18343" b="19135"/>
          <a:stretch/>
        </p:blipFill>
        <p:spPr>
          <a:xfrm flipH="1">
            <a:off x="1548189" y="-3448"/>
            <a:ext cx="7595811" cy="6858000"/>
          </a:xfrm>
          <a:prstGeom prst="rect">
            <a:avLst/>
          </a:prstGeom>
        </p:spPr>
      </p:pic>
      <p:sp>
        <p:nvSpPr>
          <p:cNvPr id="7" name="Text Placeholder 13">
            <a:extLst>
              <a:ext uri="{FF2B5EF4-FFF2-40B4-BE49-F238E27FC236}">
                <a16:creationId xmlns="" xmlns:a16="http://schemas.microsoft.com/office/drawing/2014/main" id="{5C674D03-4995-4743-8CE4-61CF32CFBDDE}"/>
              </a:ext>
            </a:extLst>
          </p:cNvPr>
          <p:cNvSpPr>
            <a:spLocks noGrp="1"/>
          </p:cNvSpPr>
          <p:nvPr>
            <p:ph type="body" sz="quarter" idx="11" hasCustomPrompt="1"/>
          </p:nvPr>
        </p:nvSpPr>
        <p:spPr>
          <a:xfrm>
            <a:off x="4212023" y="286731"/>
            <a:ext cx="4481997" cy="1182207"/>
          </a:xfrm>
          <a:prstGeom prst="rect">
            <a:avLst/>
          </a:prstGeom>
        </p:spPr>
        <p:txBody>
          <a:bodyPr anchor="b">
            <a:normAutofit/>
          </a:bodyPr>
          <a:lstStyle>
            <a:lvl1pPr marL="0" indent="0" algn="l">
              <a:lnSpc>
                <a:spcPts val="2999"/>
              </a:lnSpc>
              <a:buNone/>
              <a:defRPr sz="2599">
                <a:solidFill>
                  <a:schemeClr val="accent2"/>
                </a:solidFill>
              </a:defRPr>
            </a:lvl1pPr>
            <a:lvl2pPr marL="457109" indent="0">
              <a:buNone/>
              <a:defRPr sz="5999">
                <a:solidFill>
                  <a:schemeClr val="bg1"/>
                </a:solidFill>
              </a:defRPr>
            </a:lvl2pPr>
          </a:lstStyle>
          <a:p>
            <a:pPr lvl="0"/>
            <a:r>
              <a:rPr lang="en-US" dirty="0"/>
              <a:t>Click to insert section title</a:t>
            </a:r>
            <a:endParaRPr lang="pt-PT" dirty="0"/>
          </a:p>
        </p:txBody>
      </p:sp>
      <p:pic>
        <p:nvPicPr>
          <p:cNvPr id="12" name="Graphic 9">
            <a:extLst>
              <a:ext uri="{FF2B5EF4-FFF2-40B4-BE49-F238E27FC236}">
                <a16:creationId xmlns="" xmlns:a16="http://schemas.microsoft.com/office/drawing/2014/main" id="{C3D2EC56-D17C-4A75-8178-C69397BC7353}"/>
              </a:ext>
            </a:extLst>
          </p:cNvPr>
          <p:cNvPicPr>
            <a:picLocks noChangeAspect="1"/>
          </p:cNvPicPr>
          <p:nvPr/>
        </p:nvPicPr>
        <p:blipFill>
          <a:blip r:embed="rId4" cstate="print">
            <a:extLst>
              <a:ext uri="{96DAC541-7B7A-43D3-8B79-37D633B846F1}">
                <asvg:svgBlip xmlns="" xmlns:asvg="http://schemas.microsoft.com/office/drawing/2016/SVG/main" r:embed="rId5"/>
              </a:ext>
            </a:extLst>
          </a:blip>
          <a:stretch>
            <a:fillRect/>
          </a:stretch>
        </p:blipFill>
        <p:spPr>
          <a:xfrm>
            <a:off x="407917" y="6101473"/>
            <a:ext cx="2285603" cy="510013"/>
          </a:xfrm>
          <a:prstGeom prst="rect">
            <a:avLst/>
          </a:prstGeom>
        </p:spPr>
      </p:pic>
      <p:sp>
        <p:nvSpPr>
          <p:cNvPr id="8" name="Subtitle 2"/>
          <p:cNvSpPr>
            <a:spLocks noGrp="1"/>
          </p:cNvSpPr>
          <p:nvPr>
            <p:ph type="subTitle" idx="1" hasCustomPrompt="1"/>
          </p:nvPr>
        </p:nvSpPr>
        <p:spPr>
          <a:xfrm>
            <a:off x="4212024" y="1628800"/>
            <a:ext cx="4535716"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217"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dirty="0"/>
              <a:t>Click to insert presenter, location, and date</a:t>
            </a:r>
          </a:p>
        </p:txBody>
      </p:sp>
    </p:spTree>
    <p:extLst>
      <p:ext uri="{BB962C8B-B14F-4D97-AF65-F5344CB8AC3E}">
        <p14:creationId xmlns:p14="http://schemas.microsoft.com/office/powerpoint/2010/main" val="12681186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
  <p:cSld name="Title Slide 1">
    <p:spTree>
      <p:nvGrpSpPr>
        <p:cNvPr id="1" name=""/>
        <p:cNvGrpSpPr/>
        <p:nvPr/>
      </p:nvGrpSpPr>
      <p:grpSpPr>
        <a:xfrm>
          <a:off x="0" y="0"/>
          <a:ext cx="0" cy="0"/>
          <a:chOff x="0" y="0"/>
          <a:chExt cx="0" cy="0"/>
        </a:xfrm>
      </p:grpSpPr>
      <p:sp>
        <p:nvSpPr>
          <p:cNvPr id="2" name="Title 1"/>
          <p:cNvSpPr>
            <a:spLocks noGrp="1"/>
          </p:cNvSpPr>
          <p:nvPr>
            <p:ph type="ctrTitle" hasCustomPrompt="1"/>
            <p:custDataLst>
              <p:tags r:id="rId1"/>
            </p:custDataLst>
          </p:nvPr>
        </p:nvSpPr>
        <p:spPr>
          <a:xfrm>
            <a:off x="0" y="2959926"/>
            <a:ext cx="5035137" cy="1098157"/>
          </a:xfrm>
        </p:spPr>
        <p:txBody>
          <a:bodyPr lIns="720000" tIns="33059" rIns="33059" bIns="33059" anchor="t"/>
          <a:lstStyle>
            <a:lvl1pPr marL="0" indent="0" algn="l">
              <a:defRPr sz="3700" b="1">
                <a:solidFill>
                  <a:schemeClr val="tx1"/>
                </a:solidFill>
              </a:defRPr>
            </a:lvl1pPr>
          </a:lstStyle>
          <a:p>
            <a:r>
              <a:rPr lang="fr-FR" dirty="0"/>
              <a:t>Click to </a:t>
            </a:r>
            <a:r>
              <a:rPr lang="fr-FR" dirty="0" err="1"/>
              <a:t>edit</a:t>
            </a:r>
            <a:r>
              <a:rPr lang="fr-FR" dirty="0"/>
              <a:t> Master </a:t>
            </a:r>
            <a:r>
              <a:rPr lang="fr-FR" dirty="0" err="1"/>
              <a:t>title</a:t>
            </a:r>
            <a:r>
              <a:rPr lang="fr-FR" dirty="0"/>
              <a:t> style</a:t>
            </a:r>
            <a:endParaRPr lang="en-US" dirty="0"/>
          </a:p>
        </p:txBody>
      </p:sp>
      <p:sp>
        <p:nvSpPr>
          <p:cNvPr id="3" name="Subtitle 2"/>
          <p:cNvSpPr>
            <a:spLocks noGrp="1"/>
          </p:cNvSpPr>
          <p:nvPr>
            <p:ph type="subTitle" idx="1" hasCustomPrompt="1"/>
            <p:custDataLst>
              <p:tags r:id="rId2"/>
            </p:custDataLst>
          </p:nvPr>
        </p:nvSpPr>
        <p:spPr>
          <a:xfrm>
            <a:off x="4491614" y="4949633"/>
            <a:ext cx="4652387" cy="874227"/>
          </a:xfrm>
        </p:spPr>
        <p:txBody>
          <a:bodyPr lIns="720000"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a:t>Click to </a:t>
            </a:r>
            <a:r>
              <a:rPr lang="fr-FR" dirty="0" err="1"/>
              <a:t>edit</a:t>
            </a:r>
            <a:r>
              <a:rPr lang="fr-FR" dirty="0"/>
              <a:t> Master </a:t>
            </a:r>
            <a:r>
              <a:rPr lang="fr-FR" dirty="0" err="1"/>
              <a:t>text</a:t>
            </a:r>
            <a:r>
              <a:rPr lang="fr-FR" dirty="0"/>
              <a:t> style</a:t>
            </a:r>
          </a:p>
        </p:txBody>
      </p:sp>
    </p:spTree>
    <p:extLst>
      <p:ext uri="{BB962C8B-B14F-4D97-AF65-F5344CB8AC3E}">
        <p14:creationId xmlns:p14="http://schemas.microsoft.com/office/powerpoint/2010/main" val="3758344093"/>
      </p:ext>
    </p:extLst>
  </p:cSld>
  <p:clrMapOvr>
    <a:masterClrMapping/>
  </p:clrMapOvr>
  <p:hf sldNum="0" hdr="0" dt="0"/>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LessonObjectiv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6" y="1494766"/>
            <a:ext cx="6793764"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6" name="Picture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spTree>
    <p:extLst>
      <p:ext uri="{BB962C8B-B14F-4D97-AF65-F5344CB8AC3E}">
        <p14:creationId xmlns:p14="http://schemas.microsoft.com/office/powerpoint/2010/main" val="23667560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19458" name="Picture 2" descr="http://www.strategic-resume.com/wp-content/uploads/2015/08/SummaryIcon.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54398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Assessm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20482" name="Picture 2"/>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461149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slideLayout" Target="../slideLayouts/slideLayout12.xml"/><Relationship Id="rId7" Type="http://schemas.openxmlformats.org/officeDocument/2006/relationships/image" Target="../media/image3.png"/><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theme" Target="../theme/theme2.xml"/><Relationship Id="rId5" Type="http://schemas.openxmlformats.org/officeDocument/2006/relationships/slideLayout" Target="../slideLayouts/slideLayout14.xml"/><Relationship Id="rId4" Type="http://schemas.openxmlformats.org/officeDocument/2006/relationships/slideLayout" Target="../slideLayouts/slideLayout13.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image" Target="../media/image9.png"/><Relationship Id="rId5" Type="http://schemas.openxmlformats.org/officeDocument/2006/relationships/theme" Target="../theme/theme3.xml"/><Relationship Id="rId4" Type="http://schemas.openxmlformats.org/officeDocument/2006/relationships/slideLayout" Target="../slideLayouts/slideLayout18.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theme" Target="../theme/theme4.xml"/><Relationship Id="rId1" Type="http://schemas.openxmlformats.org/officeDocument/2006/relationships/slideLayout" Target="../slideLayouts/slideLayout19.xml"/><Relationship Id="rId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Text Placeholder 4">
            <a:extLst>
              <a:ext uri="{FF2B5EF4-FFF2-40B4-BE49-F238E27FC236}">
                <a16:creationId xmlns="" xmlns:a16="http://schemas.microsoft.com/office/drawing/2014/main" id="{A4D17236-A440-4453-A69C-BE3728C11608}"/>
              </a:ext>
            </a:extLst>
          </p:cNvPr>
          <p:cNvSpPr>
            <a:spLocks noGrp="1"/>
          </p:cNvSpPr>
          <p:nvPr>
            <p:ph type="body" idx="1"/>
          </p:nvPr>
        </p:nvSpPr>
        <p:spPr>
          <a:xfrm>
            <a:off x="305991" y="1412875"/>
            <a:ext cx="8532018" cy="4764088"/>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pt-PT" dirty="0"/>
          </a:p>
        </p:txBody>
      </p:sp>
      <p:sp>
        <p:nvSpPr>
          <p:cNvPr id="6" name="Title Placeholder 1">
            <a:extLst>
              <a:ext uri="{FF2B5EF4-FFF2-40B4-BE49-F238E27FC236}">
                <a16:creationId xmlns="" xmlns:a16="http://schemas.microsoft.com/office/drawing/2014/main" id="{366C6B93-5A4F-43B7-84C4-C42EC870AB53}"/>
              </a:ext>
            </a:extLst>
          </p:cNvPr>
          <p:cNvSpPr>
            <a:spLocks noGrp="1"/>
          </p:cNvSpPr>
          <p:nvPr>
            <p:ph type="title"/>
          </p:nvPr>
        </p:nvSpPr>
        <p:spPr>
          <a:xfrm>
            <a:off x="309802" y="260648"/>
            <a:ext cx="8509933" cy="859536"/>
          </a:xfrm>
          <a:prstGeom prst="rect">
            <a:avLst/>
          </a:prstGeom>
        </p:spPr>
        <p:txBody>
          <a:bodyPr vert="horz" lIns="0" tIns="0" rIns="0" bIns="0" rtlCol="0" anchor="t">
            <a:normAutofit/>
          </a:bodyPr>
          <a:lstStyle/>
          <a:p>
            <a:pPr lvl="0">
              <a:lnSpc>
                <a:spcPts val="2999"/>
              </a:lnSpc>
            </a:pPr>
            <a:r>
              <a:rPr lang="en-US"/>
              <a:t>Click to edit Master title style</a:t>
            </a:r>
            <a:endParaRPr lang="pt-PT" dirty="0"/>
          </a:p>
        </p:txBody>
      </p:sp>
    </p:spTree>
    <p:extLst>
      <p:ext uri="{BB962C8B-B14F-4D97-AF65-F5344CB8AC3E}">
        <p14:creationId xmlns:p14="http://schemas.microsoft.com/office/powerpoint/2010/main" val="2379000486"/>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1" r:id="rId7"/>
    <p:sldLayoutId id="2147483722" r:id="rId8"/>
    <p:sldLayoutId id="2147483723" r:id="rId9"/>
  </p:sldLayoutIdLst>
  <p:hf sldNum="0" hdr="0" dt="0"/>
  <p:txStyles>
    <p:titleStyle>
      <a:lvl1pPr algn="l" defTabSz="914217" rtl="0" eaLnBrk="1" latinLnBrk="0" hangingPunct="1">
        <a:lnSpc>
          <a:spcPts val="2999"/>
        </a:lnSpc>
        <a:spcBef>
          <a:spcPct val="0"/>
        </a:spcBef>
        <a:buNone/>
        <a:defRPr sz="2599" kern="1200">
          <a:solidFill>
            <a:schemeClr val="accent1"/>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914217" rtl="0" eaLnBrk="1" latinLnBrk="0" hangingPunct="1">
        <a:lnSpc>
          <a:spcPct val="90000"/>
        </a:lnSpc>
        <a:spcBef>
          <a:spcPts val="1000"/>
        </a:spcBef>
        <a:buFont typeface="Arial" panose="020B0604020202020204" pitchFamily="34" charset="0"/>
        <a:buNone/>
        <a:defRPr sz="180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685663" indent="-228554" algn="l" defTabSz="914217" rtl="0" eaLnBrk="1" latinLnBrk="0" hangingPunct="1">
        <a:lnSpc>
          <a:spcPct val="90000"/>
        </a:lnSpc>
        <a:spcBef>
          <a:spcPts val="500"/>
        </a:spcBef>
        <a:buClr>
          <a:schemeClr val="accent1"/>
        </a:buClr>
        <a:buFont typeface="Wingdings" pitchFamily="2" charset="2"/>
        <a:buChar char="§"/>
        <a:defRPr sz="1600"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1142771" indent="-228554" algn="l" defTabSz="914217" rtl="0" eaLnBrk="1" latinLnBrk="0" hangingPunct="1">
        <a:lnSpc>
          <a:spcPct val="90000"/>
        </a:lnSpc>
        <a:spcBef>
          <a:spcPts val="500"/>
        </a:spcBef>
        <a:buClr>
          <a:schemeClr val="accent2"/>
        </a:buClr>
        <a:buFont typeface="Arial" panose="020B0604020202020204" pitchFamily="34" charset="0"/>
        <a:buChar char="•"/>
        <a:defRPr sz="1400"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599880" indent="-228554" algn="l" defTabSz="914217" rtl="0" eaLnBrk="1" latinLnBrk="0" hangingPunct="1">
        <a:lnSpc>
          <a:spcPct val="90000"/>
        </a:lnSpc>
        <a:spcBef>
          <a:spcPts val="500"/>
        </a:spcBef>
        <a:buFont typeface="Verdana" pitchFamily="34" charset="0"/>
        <a:buChar char="−"/>
        <a:defRPr sz="1200"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2056989" indent="-228554" algn="l" defTabSz="914217" rtl="0" eaLnBrk="1" latinLnBrk="0" hangingPunct="1">
        <a:lnSpc>
          <a:spcPct val="90000"/>
        </a:lnSpc>
        <a:spcBef>
          <a:spcPts val="500"/>
        </a:spcBef>
        <a:buClr>
          <a:schemeClr val="accent5"/>
        </a:buClr>
        <a:buFont typeface="Arial" panose="020B0604020202020204" pitchFamily="34" charset="0"/>
        <a:buChar char="•"/>
        <a:defRPr sz="1200"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2514097"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206"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314"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423"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1"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8" algn="l" defTabSz="914217" rtl="0" eaLnBrk="1" latinLnBrk="0" hangingPunct="1">
        <a:defRPr sz="1800" kern="1200">
          <a:solidFill>
            <a:schemeClr val="tx1"/>
          </a:solidFill>
          <a:latin typeface="+mn-lt"/>
          <a:ea typeface="+mn-ea"/>
          <a:cs typeface="+mn-cs"/>
        </a:defRPr>
      </a:lvl9pPr>
    </p:otherStyle>
  </p:txStyles>
  <p:extLst mod="1">
    <p:ext uri="{27BBF7A9-308A-43DC-89C8-2F10F3537804}">
      <p15:sldGuideLst xmlns="" xmlns:p15="http://schemas.microsoft.com/office/powerpoint/2012/main">
        <p15:guide id="1" orient="horz" pos="4065">
          <p15:clr>
            <a:srgbClr val="F26B43"/>
          </p15:clr>
        </p15:guide>
        <p15:guide id="2" pos="257">
          <p15:clr>
            <a:srgbClr val="F26B43"/>
          </p15:clr>
        </p15:guide>
        <p15:guide id="3" pos="7423">
          <p15:clr>
            <a:srgbClr val="F26B43"/>
          </p15:clr>
        </p15:guide>
        <p15:guide id="4" orient="horz" pos="255">
          <p15:clr>
            <a:srgbClr val="F26B43"/>
          </p15:clr>
        </p15:guide>
        <p15:guide id="5" orient="horz" pos="799">
          <p15:clr>
            <a:srgbClr val="F26B43"/>
          </p15:clr>
        </p15:guide>
        <p15:guide id="6" orient="horz" pos="890">
          <p15:clr>
            <a:srgbClr val="F26B43"/>
          </p15:clr>
        </p15:guide>
        <p15:guide id="7" pos="3840">
          <p15:clr>
            <a:srgbClr val="F26B43"/>
          </p15:clr>
        </p15:guide>
        <p15:guide id="8" pos="3749">
          <p15:clr>
            <a:srgbClr val="F26B43"/>
          </p15:clr>
        </p15:guide>
        <p15:guide id="9" pos="393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Text Placeholder 4">
            <a:extLst>
              <a:ext uri="{FF2B5EF4-FFF2-40B4-BE49-F238E27FC236}">
                <a16:creationId xmlns="" xmlns:a16="http://schemas.microsoft.com/office/drawing/2014/main" id="{A4D17236-A440-4453-A69C-BE3728C11608}"/>
              </a:ext>
            </a:extLst>
          </p:cNvPr>
          <p:cNvSpPr>
            <a:spLocks noGrp="1"/>
          </p:cNvSpPr>
          <p:nvPr>
            <p:ph type="body" idx="1"/>
          </p:nvPr>
        </p:nvSpPr>
        <p:spPr>
          <a:xfrm>
            <a:off x="305991" y="1412875"/>
            <a:ext cx="8532018" cy="4764088"/>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pt-PT" dirty="0"/>
          </a:p>
        </p:txBody>
      </p:sp>
      <p:sp>
        <p:nvSpPr>
          <p:cNvPr id="6" name="Title Placeholder 1">
            <a:extLst>
              <a:ext uri="{FF2B5EF4-FFF2-40B4-BE49-F238E27FC236}">
                <a16:creationId xmlns="" xmlns:a16="http://schemas.microsoft.com/office/drawing/2014/main" id="{366C6B93-5A4F-43B7-84C4-C42EC870AB53}"/>
              </a:ext>
            </a:extLst>
          </p:cNvPr>
          <p:cNvSpPr>
            <a:spLocks noGrp="1"/>
          </p:cNvSpPr>
          <p:nvPr>
            <p:ph type="title"/>
          </p:nvPr>
        </p:nvSpPr>
        <p:spPr>
          <a:xfrm>
            <a:off x="309802" y="260648"/>
            <a:ext cx="8509933" cy="859536"/>
          </a:xfrm>
          <a:prstGeom prst="rect">
            <a:avLst/>
          </a:prstGeom>
        </p:spPr>
        <p:txBody>
          <a:bodyPr vert="horz" lIns="0" tIns="0" rIns="0" bIns="0" rtlCol="0" anchor="t">
            <a:normAutofit/>
          </a:bodyPr>
          <a:lstStyle/>
          <a:p>
            <a:pPr lvl="0">
              <a:lnSpc>
                <a:spcPts val="2999"/>
              </a:lnSpc>
            </a:pPr>
            <a:r>
              <a:rPr lang="en-US"/>
              <a:t>Click to edit Master title style</a:t>
            </a:r>
            <a:endParaRPr lang="pt-PT" dirty="0"/>
          </a:p>
        </p:txBody>
      </p:sp>
      <p:pic>
        <p:nvPicPr>
          <p:cNvPr id="4" name="Picture 3" descr="Our_Universcity_Logotype-01.png"/>
          <p:cNvPicPr>
            <a:picLocks noChangeAspect="1"/>
          </p:cNvPicPr>
          <p:nvPr/>
        </p:nvPicPr>
        <p:blipFill>
          <a:blip r:embed="rId7" cstate="print"/>
          <a:stretch>
            <a:fillRect/>
          </a:stretch>
        </p:blipFill>
        <p:spPr>
          <a:xfrm>
            <a:off x="7739803" y="6525345"/>
            <a:ext cx="884523" cy="213543"/>
          </a:xfrm>
          <a:prstGeom prst="rect">
            <a:avLst/>
          </a:prstGeom>
        </p:spPr>
      </p:pic>
      <p:sp>
        <p:nvSpPr>
          <p:cNvPr id="7" name="Retângulo 43">
            <a:extLst>
              <a:ext uri="{FF2B5EF4-FFF2-40B4-BE49-F238E27FC236}">
                <a16:creationId xmlns="" xmlns:a16="http://schemas.microsoft.com/office/drawing/2014/main" id="{25FC8637-25BD-4C09-AF25-56B4243DAB3D}"/>
              </a:ext>
            </a:extLst>
          </p:cNvPr>
          <p:cNvSpPr/>
          <p:nvPr/>
        </p:nvSpPr>
        <p:spPr>
          <a:xfrm>
            <a:off x="8658858" y="6555758"/>
            <a:ext cx="360933"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pPr algn="r"/>
              <a:t>‹#›</a:t>
            </a:fld>
            <a:endParaRPr lang="en-US" sz="800" dirty="0">
              <a:solidFill>
                <a:prstClr val="black">
                  <a:lumMod val="50000"/>
                  <a:lumOff val="50000"/>
                </a:prstClr>
              </a:solidFill>
              <a:cs typeface="Arial" panose="020B0604020202020204" pitchFamily="34" charset="0"/>
            </a:endParaRPr>
          </a:p>
        </p:txBody>
      </p:sp>
      <p:sp>
        <p:nvSpPr>
          <p:cNvPr id="8" name="Retângulo 43">
            <a:extLst>
              <a:ext uri="{FF2B5EF4-FFF2-40B4-BE49-F238E27FC236}">
                <a16:creationId xmlns="" xmlns:a16="http://schemas.microsoft.com/office/drawing/2014/main" id="{834ADCB4-BFB1-450D-8F6D-64217F4CD92C}"/>
              </a:ext>
            </a:extLst>
          </p:cNvPr>
          <p:cNvSpPr/>
          <p:nvPr/>
        </p:nvSpPr>
        <p:spPr>
          <a:xfrm>
            <a:off x="324266" y="6555758"/>
            <a:ext cx="1667764"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2018 Capgemini. All rights reserved.</a:t>
            </a:r>
          </a:p>
        </p:txBody>
      </p:sp>
      <p:pic>
        <p:nvPicPr>
          <p:cNvPr id="9" name="Picture 8" descr="SPADE.png"/>
          <p:cNvPicPr>
            <a:picLocks noChangeAspect="1"/>
          </p:cNvPicPr>
          <p:nvPr/>
        </p:nvPicPr>
        <p:blipFill>
          <a:blip r:embed="rId8" cstate="print"/>
          <a:stretch>
            <a:fillRect/>
          </a:stretch>
        </p:blipFill>
        <p:spPr>
          <a:xfrm>
            <a:off x="8465783" y="203647"/>
            <a:ext cx="420168" cy="420241"/>
          </a:xfrm>
          <a:prstGeom prst="rect">
            <a:avLst/>
          </a:prstGeom>
        </p:spPr>
      </p:pic>
    </p:spTree>
    <p:extLst>
      <p:ext uri="{BB962C8B-B14F-4D97-AF65-F5344CB8AC3E}">
        <p14:creationId xmlns:p14="http://schemas.microsoft.com/office/powerpoint/2010/main" val="3509980860"/>
      </p:ext>
    </p:extLst>
  </p:cSld>
  <p:clrMap bg1="lt1" tx1="dk1" bg2="lt2" tx2="dk2" accent1="accent1" accent2="accent2" accent3="accent3" accent4="accent4" accent5="accent5" accent6="accent6" hlink="hlink" folHlink="folHlink"/>
  <p:sldLayoutIdLst>
    <p:sldLayoutId id="2147483725" r:id="rId1"/>
    <p:sldLayoutId id="2147483726" r:id="rId2"/>
    <p:sldLayoutId id="2147483727" r:id="rId3"/>
    <p:sldLayoutId id="2147483728" r:id="rId4"/>
    <p:sldLayoutId id="2147483729" r:id="rId5"/>
  </p:sldLayoutIdLst>
  <p:txStyles>
    <p:titleStyle>
      <a:lvl1pPr algn="l" defTabSz="914217" rtl="0" eaLnBrk="1" latinLnBrk="0" hangingPunct="1">
        <a:lnSpc>
          <a:spcPts val="2999"/>
        </a:lnSpc>
        <a:spcBef>
          <a:spcPct val="0"/>
        </a:spcBef>
        <a:buNone/>
        <a:defRPr sz="2599" kern="1200">
          <a:solidFill>
            <a:schemeClr val="accent1"/>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914217" rtl="0" eaLnBrk="1" latinLnBrk="0" hangingPunct="1">
        <a:lnSpc>
          <a:spcPct val="90000"/>
        </a:lnSpc>
        <a:spcBef>
          <a:spcPts val="1000"/>
        </a:spcBef>
        <a:buFont typeface="Arial" panose="020B0604020202020204" pitchFamily="34" charset="0"/>
        <a:buNone/>
        <a:defRPr sz="180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266647" indent="-180939" algn="l" defTabSz="914217" rtl="0" eaLnBrk="1" latinLnBrk="0" hangingPunct="1">
        <a:lnSpc>
          <a:spcPct val="90000"/>
        </a:lnSpc>
        <a:spcBef>
          <a:spcPts val="500"/>
        </a:spcBef>
        <a:buClr>
          <a:schemeClr val="accent1"/>
        </a:buClr>
        <a:buFont typeface="Wingdings" pitchFamily="2" charset="2"/>
        <a:buChar char="§"/>
        <a:defRPr sz="1600"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447585" indent="-180939" algn="l" defTabSz="914217" rtl="0" eaLnBrk="1" latinLnBrk="0" hangingPunct="1">
        <a:lnSpc>
          <a:spcPct val="90000"/>
        </a:lnSpc>
        <a:spcBef>
          <a:spcPts val="500"/>
        </a:spcBef>
        <a:buClr>
          <a:schemeClr val="accent2"/>
        </a:buClr>
        <a:buFont typeface="Arial" panose="020B0604020202020204" pitchFamily="34" charset="0"/>
        <a:buChar char="•"/>
        <a:defRPr sz="1400"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628524" indent="-180939" algn="l" defTabSz="914217" rtl="0" eaLnBrk="1" latinLnBrk="0" hangingPunct="1">
        <a:lnSpc>
          <a:spcPct val="90000"/>
        </a:lnSpc>
        <a:spcBef>
          <a:spcPts val="500"/>
        </a:spcBef>
        <a:buFont typeface="Verdana" pitchFamily="34" charset="0"/>
        <a:buChar char="−"/>
        <a:defRPr sz="1200"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809463" indent="-180939" algn="l" defTabSz="914217" rtl="0" eaLnBrk="1" latinLnBrk="0" hangingPunct="1">
        <a:lnSpc>
          <a:spcPct val="90000"/>
        </a:lnSpc>
        <a:spcBef>
          <a:spcPts val="500"/>
        </a:spcBef>
        <a:buClr>
          <a:schemeClr val="accent5"/>
        </a:buClr>
        <a:buFont typeface="Arial" panose="020B0604020202020204" pitchFamily="34" charset="0"/>
        <a:buChar char="•"/>
        <a:defRPr sz="1200"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2514097"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206"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314"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423"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1"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8" algn="l" defTabSz="914217" rtl="0" eaLnBrk="1" latinLnBrk="0" hangingPunct="1">
        <a:defRPr sz="1800" kern="1200">
          <a:solidFill>
            <a:schemeClr val="tx1"/>
          </a:solidFill>
          <a:latin typeface="+mn-lt"/>
          <a:ea typeface="+mn-ea"/>
          <a:cs typeface="+mn-cs"/>
        </a:defRPr>
      </a:lvl9pPr>
    </p:otherStyle>
  </p:txStyles>
  <p:extLst mod="1">
    <p:ext uri="{27BBF7A9-308A-43DC-89C8-2F10F3537804}">
      <p15:sldGuideLst xmlns="" xmlns:p15="http://schemas.microsoft.com/office/powerpoint/2012/main">
        <p15:guide id="1" orient="horz" pos="4065">
          <p15:clr>
            <a:srgbClr val="F26B43"/>
          </p15:clr>
        </p15:guide>
        <p15:guide id="2" pos="257">
          <p15:clr>
            <a:srgbClr val="F26B43"/>
          </p15:clr>
        </p15:guide>
        <p15:guide id="3" pos="7423">
          <p15:clr>
            <a:srgbClr val="F26B43"/>
          </p15:clr>
        </p15:guide>
        <p15:guide id="4" orient="horz" pos="255">
          <p15:clr>
            <a:srgbClr val="F26B43"/>
          </p15:clr>
        </p15:guide>
        <p15:guide id="5" orient="horz" pos="799">
          <p15:clr>
            <a:srgbClr val="F26B43"/>
          </p15:clr>
        </p15:guide>
        <p15:guide id="6" orient="horz" pos="890">
          <p15:clr>
            <a:srgbClr val="F26B43"/>
          </p15:clr>
        </p15:guide>
        <p15:guide id="7" pos="3840">
          <p15:clr>
            <a:srgbClr val="F26B43"/>
          </p15:clr>
        </p15:guide>
        <p15:guide id="8" pos="3749">
          <p15:clr>
            <a:srgbClr val="F26B43"/>
          </p15:clr>
        </p15:guide>
        <p15:guide id="9" pos="393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 name="Title Placeholder 1">
            <a:extLst>
              <a:ext uri="{FF2B5EF4-FFF2-40B4-BE49-F238E27FC236}">
                <a16:creationId xmlns="" xmlns:a16="http://schemas.microsoft.com/office/drawing/2014/main" id="{366C6B93-5A4F-43B7-84C4-C42EC870AB53}"/>
              </a:ext>
            </a:extLst>
          </p:cNvPr>
          <p:cNvSpPr>
            <a:spLocks noGrp="1"/>
          </p:cNvSpPr>
          <p:nvPr>
            <p:ph type="title"/>
          </p:nvPr>
        </p:nvSpPr>
        <p:spPr>
          <a:xfrm>
            <a:off x="309802" y="260648"/>
            <a:ext cx="8509933" cy="859536"/>
          </a:xfrm>
          <a:prstGeom prst="rect">
            <a:avLst/>
          </a:prstGeom>
        </p:spPr>
        <p:txBody>
          <a:bodyPr vert="horz" lIns="0" tIns="0" rIns="0" bIns="0" rtlCol="0" anchor="t">
            <a:normAutofit/>
          </a:bodyPr>
          <a:lstStyle/>
          <a:p>
            <a:pPr lvl="0">
              <a:lnSpc>
                <a:spcPts val="2999"/>
              </a:lnSpc>
            </a:pPr>
            <a:r>
              <a:rPr lang="en-US"/>
              <a:t>Click to edit Master title style</a:t>
            </a:r>
            <a:endParaRPr lang="pt-PT" dirty="0"/>
          </a:p>
        </p:txBody>
      </p:sp>
      <p:sp>
        <p:nvSpPr>
          <p:cNvPr id="9" name="Text Placeholder 2">
            <a:extLst>
              <a:ext uri="{FF2B5EF4-FFF2-40B4-BE49-F238E27FC236}">
                <a16:creationId xmlns="" xmlns:a16="http://schemas.microsoft.com/office/drawing/2014/main" id="{AF310831-D03E-404B-934F-73B268225B7E}"/>
              </a:ext>
            </a:extLst>
          </p:cNvPr>
          <p:cNvSpPr>
            <a:spLocks noGrp="1"/>
          </p:cNvSpPr>
          <p:nvPr>
            <p:ph type="body" idx="1"/>
          </p:nvPr>
        </p:nvSpPr>
        <p:spPr>
          <a:xfrm>
            <a:off x="309800" y="1412877"/>
            <a:ext cx="8528209" cy="4351337"/>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3"/>
            <a:endParaRPr lang="en-US" dirty="0"/>
          </a:p>
        </p:txBody>
      </p:sp>
      <p:pic>
        <p:nvPicPr>
          <p:cNvPr id="12" name="Picture 11" descr="SPADE.png"/>
          <p:cNvPicPr>
            <a:picLocks noChangeAspect="1"/>
          </p:cNvPicPr>
          <p:nvPr/>
        </p:nvPicPr>
        <p:blipFill>
          <a:blip r:embed="rId6" cstate="print"/>
          <a:stretch>
            <a:fillRect/>
          </a:stretch>
        </p:blipFill>
        <p:spPr>
          <a:xfrm>
            <a:off x="8465783" y="203647"/>
            <a:ext cx="420168" cy="420241"/>
          </a:xfrm>
          <a:prstGeom prst="rect">
            <a:avLst/>
          </a:prstGeom>
        </p:spPr>
      </p:pic>
      <p:sp>
        <p:nvSpPr>
          <p:cNvPr id="10" name="Retângulo 43">
            <a:extLst>
              <a:ext uri="{FF2B5EF4-FFF2-40B4-BE49-F238E27FC236}">
                <a16:creationId xmlns="" xmlns:a16="http://schemas.microsoft.com/office/drawing/2014/main" id="{25FC8637-25BD-4C09-AF25-56B4243DAB3D}"/>
              </a:ext>
            </a:extLst>
          </p:cNvPr>
          <p:cNvSpPr/>
          <p:nvPr/>
        </p:nvSpPr>
        <p:spPr>
          <a:xfrm>
            <a:off x="8658858" y="6555758"/>
            <a:ext cx="360933"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pPr algn="r"/>
              <a:t>‹#›</a:t>
            </a:fld>
            <a:endParaRPr lang="en-US" sz="800" dirty="0">
              <a:solidFill>
                <a:prstClr val="black">
                  <a:lumMod val="50000"/>
                  <a:lumOff val="50000"/>
                </a:prstClr>
              </a:solidFill>
              <a:cs typeface="Arial" panose="020B0604020202020204" pitchFamily="34" charset="0"/>
            </a:endParaRPr>
          </a:p>
        </p:txBody>
      </p:sp>
      <p:sp>
        <p:nvSpPr>
          <p:cNvPr id="11" name="Retângulo 43">
            <a:extLst>
              <a:ext uri="{FF2B5EF4-FFF2-40B4-BE49-F238E27FC236}">
                <a16:creationId xmlns="" xmlns:a16="http://schemas.microsoft.com/office/drawing/2014/main" id="{834ADCB4-BFB1-450D-8F6D-64217F4CD92C}"/>
              </a:ext>
            </a:extLst>
          </p:cNvPr>
          <p:cNvSpPr/>
          <p:nvPr/>
        </p:nvSpPr>
        <p:spPr>
          <a:xfrm>
            <a:off x="324266" y="6555758"/>
            <a:ext cx="1667764"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2018 Capgemini. All rights reserved.</a:t>
            </a:r>
          </a:p>
        </p:txBody>
      </p:sp>
    </p:spTree>
    <p:extLst>
      <p:ext uri="{BB962C8B-B14F-4D97-AF65-F5344CB8AC3E}">
        <p14:creationId xmlns:p14="http://schemas.microsoft.com/office/powerpoint/2010/main" val="1936423521"/>
      </p:ext>
    </p:extLst>
  </p:cSld>
  <p:clrMap bg1="lt1" tx1="dk1" bg2="lt2" tx2="dk2" accent1="accent1" accent2="accent2" accent3="accent3" accent4="accent4" accent5="accent5" accent6="accent6" hlink="hlink" folHlink="folHlink"/>
  <p:sldLayoutIdLst>
    <p:sldLayoutId id="2147483731" r:id="rId1"/>
    <p:sldLayoutId id="2147483732" r:id="rId2"/>
    <p:sldLayoutId id="2147483733" r:id="rId3"/>
    <p:sldLayoutId id="2147483734" r:id="rId4"/>
  </p:sldLayoutIdLst>
  <p:txStyles>
    <p:titleStyle>
      <a:lvl1pPr algn="l" defTabSz="914217" rtl="0" eaLnBrk="1" latinLnBrk="0" hangingPunct="1">
        <a:lnSpc>
          <a:spcPct val="90000"/>
        </a:lnSpc>
        <a:spcBef>
          <a:spcPct val="0"/>
        </a:spcBef>
        <a:buNone/>
        <a:defRPr lang="pt-PT" sz="2599" kern="1200">
          <a:solidFill>
            <a:schemeClr val="accent1"/>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914217" rtl="0" eaLnBrk="1" latinLnBrk="0" hangingPunct="1">
        <a:lnSpc>
          <a:spcPts val="22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1pPr>
      <a:lvl2pPr marL="233316" indent="-228554" algn="l" defTabSz="914217" rtl="0" eaLnBrk="1" latinLnBrk="0" hangingPunct="1">
        <a:lnSpc>
          <a:spcPts val="1800"/>
        </a:lnSpc>
        <a:spcBef>
          <a:spcPts val="0"/>
        </a:spcBef>
        <a:spcAft>
          <a:spcPts val="60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457109" indent="-228554" algn="l" defTabSz="914217" rtl="0" eaLnBrk="1" latinLnBrk="0" hangingPunct="1">
        <a:lnSpc>
          <a:spcPts val="1600"/>
        </a:lnSpc>
        <a:spcBef>
          <a:spcPts val="0"/>
        </a:spcBef>
        <a:spcAft>
          <a:spcPts val="600"/>
        </a:spcAft>
        <a:buClr>
          <a:schemeClr val="accent1"/>
        </a:buClr>
        <a:buFont typeface="Arial" panose="020B0604020202020204" pitchFamily="34" charset="0"/>
        <a:buChar char="•"/>
        <a:defRPr sz="1400" kern="1200">
          <a:solidFill>
            <a:schemeClr val="tx1"/>
          </a:solidFill>
          <a:latin typeface="+mn-lt"/>
          <a:ea typeface="+mn-ea"/>
          <a:cs typeface="+mn-cs"/>
        </a:defRPr>
      </a:lvl3pPr>
      <a:lvl4pPr marL="690425" indent="-233316" algn="l" defTabSz="914217" rtl="0" eaLnBrk="1" latinLnBrk="0" hangingPunct="1">
        <a:lnSpc>
          <a:spcPts val="1400"/>
        </a:lnSpc>
        <a:spcBef>
          <a:spcPts val="0"/>
        </a:spcBef>
        <a:spcAft>
          <a:spcPts val="600"/>
        </a:spcAft>
        <a:buClr>
          <a:schemeClr val="accent1"/>
        </a:buClr>
        <a:buFont typeface="Arial" panose="020B0604020202020204" pitchFamily="34" charset="0"/>
        <a:buChar char="‒"/>
        <a:defRPr sz="1200" kern="1200">
          <a:solidFill>
            <a:schemeClr val="tx1"/>
          </a:solidFill>
          <a:latin typeface="+mn-lt"/>
          <a:ea typeface="+mn-ea"/>
          <a:cs typeface="+mn-cs"/>
        </a:defRPr>
      </a:lvl4pPr>
      <a:lvl5pPr marL="2056989" indent="-228554" algn="l" defTabSz="914217"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5pPr>
      <a:lvl6pPr marL="2514097"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206"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314"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423"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1"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8" algn="l" defTabSz="914217" rtl="0" eaLnBrk="1" latinLnBrk="0" hangingPunct="1">
        <a:defRPr sz="1800" kern="1200">
          <a:solidFill>
            <a:schemeClr val="tx1"/>
          </a:solidFill>
          <a:latin typeface="+mn-lt"/>
          <a:ea typeface="+mn-ea"/>
          <a:cs typeface="+mn-cs"/>
        </a:defRPr>
      </a:lvl9pPr>
    </p:otherStyle>
  </p:txStyles>
  <p:extLst mod="1">
    <p:ext uri="{27BBF7A9-308A-43DC-89C8-2F10F3537804}">
      <p15:sldGuideLst xmlns="" xmlns:p15="http://schemas.microsoft.com/office/powerpoint/2012/main">
        <p15:guide id="1" orient="horz" pos="255">
          <p15:clr>
            <a:srgbClr val="F26B43"/>
          </p15:clr>
        </p15:guide>
        <p15:guide id="3" pos="7423">
          <p15:clr>
            <a:srgbClr val="F26B43"/>
          </p15:clr>
        </p15:guide>
        <p15:guide id="4" pos="257">
          <p15:clr>
            <a:srgbClr val="F26B43"/>
          </p15:clr>
        </p15:guide>
        <p15:guide id="5" orient="horz" pos="4065">
          <p15:clr>
            <a:srgbClr val="F26B43"/>
          </p15:clr>
        </p15:guide>
        <p15:guide id="6" orient="horz" pos="799">
          <p15:clr>
            <a:srgbClr val="F26B43"/>
          </p15:clr>
        </p15:guide>
        <p15:guide id="7" orient="horz" pos="890">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3" name="Text Placeholder 2">
            <a:extLst>
              <a:ext uri="{FF2B5EF4-FFF2-40B4-BE49-F238E27FC236}">
                <a16:creationId xmlns="" xmlns:a16="http://schemas.microsoft.com/office/drawing/2014/main" id="{AF310831-D03E-404B-934F-73B268225B7E}"/>
              </a:ext>
            </a:extLst>
          </p:cNvPr>
          <p:cNvSpPr>
            <a:spLocks noGrp="1"/>
          </p:cNvSpPr>
          <p:nvPr>
            <p:ph type="body" idx="1"/>
          </p:nvPr>
        </p:nvSpPr>
        <p:spPr>
          <a:xfrm>
            <a:off x="309800" y="1412877"/>
            <a:ext cx="8528209" cy="5040313"/>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30" name="Title Placeholder 1">
            <a:extLst>
              <a:ext uri="{FF2B5EF4-FFF2-40B4-BE49-F238E27FC236}">
                <a16:creationId xmlns="" xmlns:a16="http://schemas.microsoft.com/office/drawing/2014/main" id="{366C6B93-5A4F-43B7-84C4-C42EC870AB53}"/>
              </a:ext>
            </a:extLst>
          </p:cNvPr>
          <p:cNvSpPr>
            <a:spLocks noGrp="1"/>
          </p:cNvSpPr>
          <p:nvPr>
            <p:ph type="title"/>
          </p:nvPr>
        </p:nvSpPr>
        <p:spPr>
          <a:xfrm>
            <a:off x="309802" y="260648"/>
            <a:ext cx="8312649" cy="859536"/>
          </a:xfrm>
          <a:prstGeom prst="rect">
            <a:avLst/>
          </a:prstGeom>
        </p:spPr>
        <p:txBody>
          <a:bodyPr vert="horz" lIns="0" tIns="0" rIns="0" bIns="0" rtlCol="0" anchor="t">
            <a:normAutofit/>
          </a:bodyPr>
          <a:lstStyle/>
          <a:p>
            <a:pPr lvl="0">
              <a:lnSpc>
                <a:spcPts val="2999"/>
              </a:lnSpc>
            </a:pPr>
            <a:r>
              <a:rPr lang="en-US"/>
              <a:t>Click to edit Master title style</a:t>
            </a:r>
            <a:endParaRPr lang="pt-PT" dirty="0"/>
          </a:p>
        </p:txBody>
      </p:sp>
      <p:pic>
        <p:nvPicPr>
          <p:cNvPr id="31" name="Picture 30" descr="SPADE.png"/>
          <p:cNvPicPr>
            <a:picLocks noChangeAspect="1"/>
          </p:cNvPicPr>
          <p:nvPr/>
        </p:nvPicPr>
        <p:blipFill>
          <a:blip r:embed="rId3" cstate="print"/>
          <a:stretch>
            <a:fillRect/>
          </a:stretch>
        </p:blipFill>
        <p:spPr>
          <a:xfrm>
            <a:off x="8465783" y="203647"/>
            <a:ext cx="420168" cy="420241"/>
          </a:xfrm>
          <a:prstGeom prst="rect">
            <a:avLst/>
          </a:prstGeom>
        </p:spPr>
      </p:pic>
      <p:pic>
        <p:nvPicPr>
          <p:cNvPr id="32" name="Picture 31" descr="Our_Universcity_Logotype-01.png"/>
          <p:cNvPicPr>
            <a:picLocks noChangeAspect="1"/>
          </p:cNvPicPr>
          <p:nvPr/>
        </p:nvPicPr>
        <p:blipFill>
          <a:blip r:embed="rId4" cstate="print"/>
          <a:stretch>
            <a:fillRect/>
          </a:stretch>
        </p:blipFill>
        <p:spPr>
          <a:xfrm>
            <a:off x="7739803" y="6525345"/>
            <a:ext cx="884523" cy="213543"/>
          </a:xfrm>
          <a:prstGeom prst="rect">
            <a:avLst/>
          </a:prstGeom>
        </p:spPr>
      </p:pic>
      <p:sp>
        <p:nvSpPr>
          <p:cNvPr id="33" name="Retângulo 43">
            <a:extLst>
              <a:ext uri="{FF2B5EF4-FFF2-40B4-BE49-F238E27FC236}">
                <a16:creationId xmlns="" xmlns:a16="http://schemas.microsoft.com/office/drawing/2014/main" id="{25FC8637-25BD-4C09-AF25-56B4243DAB3D}"/>
              </a:ext>
            </a:extLst>
          </p:cNvPr>
          <p:cNvSpPr/>
          <p:nvPr/>
        </p:nvSpPr>
        <p:spPr>
          <a:xfrm>
            <a:off x="8658858" y="6555758"/>
            <a:ext cx="360933"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pPr algn="r"/>
              <a:t>‹#›</a:t>
            </a:fld>
            <a:endParaRPr lang="en-US" sz="800" dirty="0">
              <a:solidFill>
                <a:prstClr val="black">
                  <a:lumMod val="50000"/>
                  <a:lumOff val="50000"/>
                </a:prstClr>
              </a:solidFill>
              <a:cs typeface="Arial" panose="020B0604020202020204" pitchFamily="34" charset="0"/>
            </a:endParaRPr>
          </a:p>
        </p:txBody>
      </p:sp>
      <p:sp>
        <p:nvSpPr>
          <p:cNvPr id="34" name="Retângulo 43">
            <a:extLst>
              <a:ext uri="{FF2B5EF4-FFF2-40B4-BE49-F238E27FC236}">
                <a16:creationId xmlns="" xmlns:a16="http://schemas.microsoft.com/office/drawing/2014/main" id="{834ADCB4-BFB1-450D-8F6D-64217F4CD92C}"/>
              </a:ext>
            </a:extLst>
          </p:cNvPr>
          <p:cNvSpPr/>
          <p:nvPr/>
        </p:nvSpPr>
        <p:spPr>
          <a:xfrm>
            <a:off x="324266" y="6555758"/>
            <a:ext cx="1667764"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2018 Capgemini. All rights reserved.</a:t>
            </a:r>
          </a:p>
        </p:txBody>
      </p:sp>
    </p:spTree>
    <p:extLst>
      <p:ext uri="{BB962C8B-B14F-4D97-AF65-F5344CB8AC3E}">
        <p14:creationId xmlns:p14="http://schemas.microsoft.com/office/powerpoint/2010/main" val="1022784544"/>
      </p:ext>
    </p:extLst>
  </p:cSld>
  <p:clrMap bg1="lt1" tx1="dk1" bg2="lt2" tx2="dk2" accent1="accent1" accent2="accent2" accent3="accent3" accent4="accent4" accent5="accent5" accent6="accent6" hlink="hlink" folHlink="folHlink"/>
  <p:sldLayoutIdLst>
    <p:sldLayoutId id="2147483736" r:id="rId1"/>
  </p:sldLayoutIdLst>
  <p:txStyles>
    <p:titleStyle>
      <a:lvl1pPr algn="l" defTabSz="914217" rtl="0" eaLnBrk="1" latinLnBrk="0" hangingPunct="1">
        <a:lnSpc>
          <a:spcPct val="90000"/>
        </a:lnSpc>
        <a:spcBef>
          <a:spcPct val="0"/>
        </a:spcBef>
        <a:buNone/>
        <a:defRPr lang="pt-PT" sz="2599" kern="1200">
          <a:solidFill>
            <a:schemeClr val="accent1"/>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914217" rtl="0" eaLnBrk="1" latinLnBrk="0" hangingPunct="1">
        <a:lnSpc>
          <a:spcPts val="22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1pPr>
      <a:lvl2pPr marL="233316" indent="-228554" algn="l" defTabSz="914217" rtl="0" eaLnBrk="1" latinLnBrk="0" hangingPunct="1">
        <a:lnSpc>
          <a:spcPts val="2000"/>
        </a:lnSpc>
        <a:spcBef>
          <a:spcPts val="0"/>
        </a:spcBef>
        <a:spcAft>
          <a:spcPts val="60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457109" indent="-223793" algn="l" defTabSz="914217" rtl="0" eaLnBrk="1" latinLnBrk="0" hangingPunct="1">
        <a:lnSpc>
          <a:spcPts val="1600"/>
        </a:lnSpc>
        <a:spcBef>
          <a:spcPts val="0"/>
        </a:spcBef>
        <a:spcAft>
          <a:spcPts val="600"/>
        </a:spcAft>
        <a:buClr>
          <a:schemeClr val="accent1"/>
        </a:buClr>
        <a:buFont typeface="Arial" panose="020B0604020202020204" pitchFamily="34" charset="0"/>
        <a:buChar char="•"/>
        <a:defRPr sz="1400" kern="1200">
          <a:solidFill>
            <a:schemeClr val="tx1"/>
          </a:solidFill>
          <a:latin typeface="+mn-lt"/>
          <a:ea typeface="+mn-ea"/>
          <a:cs typeface="+mn-cs"/>
        </a:defRPr>
      </a:lvl3pPr>
      <a:lvl4pPr marL="690425" indent="-233316" algn="l" defTabSz="914217" rtl="0" eaLnBrk="1" latinLnBrk="0" hangingPunct="1">
        <a:lnSpc>
          <a:spcPct val="90000"/>
        </a:lnSpc>
        <a:spcBef>
          <a:spcPts val="0"/>
        </a:spcBef>
        <a:spcAft>
          <a:spcPts val="600"/>
        </a:spcAft>
        <a:buClr>
          <a:schemeClr val="accent1"/>
        </a:buClr>
        <a:buFont typeface="Arial" panose="020B0604020202020204" pitchFamily="34" charset="0"/>
        <a:buChar char="‒"/>
        <a:defRPr sz="1200" kern="1200">
          <a:solidFill>
            <a:schemeClr val="tx1"/>
          </a:solidFill>
          <a:latin typeface="+mn-lt"/>
          <a:ea typeface="+mn-ea"/>
          <a:cs typeface="+mn-cs"/>
        </a:defRPr>
      </a:lvl4pPr>
      <a:lvl5pPr marL="2056989" indent="-228554" algn="l" defTabSz="91421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097"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206"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314"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423"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1"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8" algn="l" defTabSz="914217" rtl="0" eaLnBrk="1" latinLnBrk="0" hangingPunct="1">
        <a:defRPr sz="1800" kern="1200">
          <a:solidFill>
            <a:schemeClr val="tx1"/>
          </a:solidFill>
          <a:latin typeface="+mn-lt"/>
          <a:ea typeface="+mn-ea"/>
          <a:cs typeface="+mn-cs"/>
        </a:defRPr>
      </a:lvl9pPr>
    </p:otherStyle>
  </p:txStyles>
  <p:extLst mod="1">
    <p:ext uri="{27BBF7A9-308A-43DC-89C8-2F10F3537804}">
      <p15:sldGuideLst xmlns="" xmlns:p15="http://schemas.microsoft.com/office/powerpoint/2012/main">
        <p15:guide id="1" orient="horz" pos="255">
          <p15:clr>
            <a:srgbClr val="F26B43"/>
          </p15:clr>
        </p15:guide>
        <p15:guide id="2" pos="7423">
          <p15:clr>
            <a:srgbClr val="F26B43"/>
          </p15:clr>
        </p15:guide>
        <p15:guide id="3" pos="257">
          <p15:clr>
            <a:srgbClr val="F26B43"/>
          </p15:clr>
        </p15:guide>
        <p15:guide id="4" orient="horz" pos="4065">
          <p15:clr>
            <a:srgbClr val="F26B43"/>
          </p15:clr>
        </p15:guide>
        <p15:guide id="5" orient="horz" pos="799">
          <p15:clr>
            <a:srgbClr val="F26B43"/>
          </p15:clr>
        </p15:guide>
        <p15:guide id="6" orient="horz" pos="890">
          <p15:clr>
            <a:srgbClr val="F26B43"/>
          </p15:clr>
        </p15:guide>
        <p15:guide id="7" pos="3840">
          <p15:clr>
            <a:srgbClr val="F26B43"/>
          </p15:clr>
        </p15:guide>
        <p15:guide id="8" pos="3749">
          <p15:clr>
            <a:srgbClr val="F26B43"/>
          </p15:clr>
        </p15:guide>
        <p15:guide id="9" pos="393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1.xml"/><Relationship Id="rId1" Type="http://schemas.openxmlformats.org/officeDocument/2006/relationships/slideLayout" Target="../slideLayouts/slideLayout11.xml"/></Relationships>
</file>

<file path=ppt/slides/_rels/slide3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1.xml"/></Relationships>
</file>

<file path=ppt/slides/_rels/slide3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3.xml"/><Relationship Id="rId1" Type="http://schemas.openxmlformats.org/officeDocument/2006/relationships/slideLayout" Target="../slideLayouts/slideLayout1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5.xml"/><Relationship Id="rId1" Type="http://schemas.openxmlformats.org/officeDocument/2006/relationships/slideLayout" Target="../slideLayouts/slideLayout11.xml"/><Relationship Id="rId4" Type="http://schemas.openxmlformats.org/officeDocument/2006/relationships/image" Target="../media/image32.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1.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9.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ubtitle 11"/>
          <p:cNvSpPr>
            <a:spLocks noGrp="1"/>
          </p:cNvSpPr>
          <p:nvPr>
            <p:ph type="body" sz="quarter" idx="10"/>
          </p:nvPr>
        </p:nvSpPr>
        <p:spPr/>
        <p:txBody>
          <a:bodyPr>
            <a:normAutofit/>
          </a:bodyPr>
          <a:lstStyle/>
          <a:p>
            <a:r>
              <a:rPr lang="en-US" sz="2000" b="0" dirty="0"/>
              <a:t>Lesson Name: Introduction to SAP HANA</a:t>
            </a:r>
          </a:p>
        </p:txBody>
      </p:sp>
      <p:sp>
        <p:nvSpPr>
          <p:cNvPr id="11" name="Title 10"/>
          <p:cNvSpPr>
            <a:spLocks noGrp="1"/>
          </p:cNvSpPr>
          <p:nvPr>
            <p:ph type="ctrTitle" idx="4294967295"/>
          </p:nvPr>
        </p:nvSpPr>
        <p:spPr>
          <a:xfrm>
            <a:off x="110837" y="2700332"/>
            <a:ext cx="5035550" cy="1096962"/>
          </a:xfrm>
        </p:spPr>
        <p:txBody>
          <a:bodyPr>
            <a:normAutofit/>
          </a:bodyPr>
          <a:lstStyle/>
          <a:p>
            <a:r>
              <a:rPr lang="en-US" sz="3600" dirty="0"/>
              <a:t>SAP HANA</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SAP HANA</a:t>
            </a:r>
          </a:p>
        </p:txBody>
      </p:sp>
      <p:pic>
        <p:nvPicPr>
          <p:cNvPr id="4" name="Content Placeholder 3"/>
          <p:cNvPicPr>
            <a:picLocks noGrp="1" noChangeAspect="1"/>
          </p:cNvPicPr>
          <p:nvPr>
            <p:ph sz="quarter" idx="10"/>
          </p:nvPr>
        </p:nvPicPr>
        <p:blipFill>
          <a:blip r:embed="rId2"/>
          <a:stretch>
            <a:fillRect/>
          </a:stretch>
        </p:blipFill>
        <p:spPr>
          <a:xfrm>
            <a:off x="323850" y="1073931"/>
            <a:ext cx="8496300" cy="4709954"/>
          </a:xfrm>
          <a:prstGeom prst="rect">
            <a:avLst/>
          </a:prstGeom>
        </p:spPr>
      </p:pic>
    </p:spTree>
    <p:extLst>
      <p:ext uri="{BB962C8B-B14F-4D97-AF65-F5344CB8AC3E}">
        <p14:creationId xmlns:p14="http://schemas.microsoft.com/office/powerpoint/2010/main" val="1624678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a:t>Introduction to SAP HANA</a:t>
            </a:r>
            <a:endParaRPr lang="en-US" sz="2400" dirty="0"/>
          </a:p>
        </p:txBody>
      </p:sp>
      <p:pic>
        <p:nvPicPr>
          <p:cNvPr id="32770" name="Picture 2"/>
          <p:cNvPicPr>
            <a:picLocks noGrp="1" noChangeAspect="1" noChangeArrowheads="1"/>
          </p:cNvPicPr>
          <p:nvPr>
            <p:ph sz="quarter" idx="10"/>
          </p:nvPr>
        </p:nvPicPr>
        <p:blipFill>
          <a:blip r:embed="rId3" cstate="print"/>
          <a:stretch>
            <a:fillRect/>
          </a:stretch>
        </p:blipFill>
        <p:spPr bwMode="auto">
          <a:xfrm>
            <a:off x="770467" y="1016000"/>
            <a:ext cx="7432921" cy="5292725"/>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SAP HANA</a:t>
            </a:r>
          </a:p>
        </p:txBody>
      </p:sp>
      <p:sp>
        <p:nvSpPr>
          <p:cNvPr id="3" name="Content Placeholder 2"/>
          <p:cNvSpPr>
            <a:spLocks noGrp="1"/>
          </p:cNvSpPr>
          <p:nvPr>
            <p:ph sz="quarter" idx="10"/>
          </p:nvPr>
        </p:nvSpPr>
        <p:spPr/>
        <p:txBody>
          <a:bodyPr/>
          <a:lstStyle/>
          <a:p>
            <a:r>
              <a:rPr lang="en-US" dirty="0"/>
              <a:t>Table partitioning:</a:t>
            </a:r>
          </a:p>
          <a:p>
            <a:pPr lvl="1"/>
            <a:r>
              <a:rPr lang="en-US" dirty="0"/>
              <a:t>Table partitioning is a data organization scheme in which table data is divided across multiple storage objects called data partitions.</a:t>
            </a:r>
          </a:p>
          <a:p>
            <a:pPr lvl="1"/>
            <a:endParaRPr lang="en-US" dirty="0"/>
          </a:p>
          <a:p>
            <a:pPr lvl="1"/>
            <a:r>
              <a:rPr lang="en-US" dirty="0"/>
              <a:t>In SAP HANA database, it is possible to split column-store tables horizontally into disjunctive sub-tables or partitions. The SAP HANA database supports several redistribution operations that use complex algorithms to evaluate the current distribution and determine a better distribution depending on the situation. </a:t>
            </a:r>
          </a:p>
          <a:p>
            <a:pPr lvl="1"/>
            <a:endParaRPr lang="en-US" dirty="0"/>
          </a:p>
          <a:p>
            <a:pPr lvl="1"/>
            <a:r>
              <a:rPr lang="en-US" dirty="0"/>
              <a:t>Partitioning is typically used in distributed systems, but it may also be beneficial for single-host systems. Partitioning is transparent for SQL queries and data manipulation language statements.</a:t>
            </a:r>
          </a:p>
          <a:p>
            <a:pPr>
              <a:buNone/>
            </a:pPr>
            <a:r>
              <a:rPr lang="en-US" dirty="0"/>
              <a:t>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SAP HANA</a:t>
            </a:r>
          </a:p>
        </p:txBody>
      </p:sp>
      <p:sp>
        <p:nvSpPr>
          <p:cNvPr id="3" name="Content Placeholder 2"/>
          <p:cNvSpPr>
            <a:spLocks noGrp="1"/>
          </p:cNvSpPr>
          <p:nvPr>
            <p:ph sz="quarter" idx="10"/>
          </p:nvPr>
        </p:nvSpPr>
        <p:spPr>
          <a:xfrm>
            <a:off x="338729" y="1120184"/>
            <a:ext cx="8495469" cy="4896544"/>
          </a:xfrm>
        </p:spPr>
        <p:txBody>
          <a:bodyPr/>
          <a:lstStyle/>
          <a:p>
            <a:pPr lvl="1"/>
            <a:endParaRPr lang="en-US" dirty="0"/>
          </a:p>
          <a:p>
            <a:pPr lvl="1"/>
            <a:r>
              <a:rPr lang="en-US" dirty="0"/>
              <a:t>In a distributed SAP HANA system, tables are assigned to an index server on a particular host at their time of creation, but this assignment can be changed. In certain situations, it is even necessary.</a:t>
            </a:r>
          </a:p>
          <a:p>
            <a:pPr lvl="1"/>
            <a:endParaRPr lang="en-US" dirty="0"/>
          </a:p>
          <a:p>
            <a:pPr lvl="1"/>
            <a:r>
              <a:rPr lang="en-US" dirty="0"/>
              <a:t>A non-partitioned table of SAP HANA database cannot store more than 2,000,000,000 (2 billion) rows.</a:t>
            </a:r>
          </a:p>
          <a:p>
            <a:pPr lvl="1">
              <a:buNone/>
            </a:pPr>
            <a:r>
              <a:rPr lang="en-US" dirty="0"/>
              <a:t> </a:t>
            </a:r>
          </a:p>
          <a:p>
            <a:pPr lvl="1"/>
            <a:r>
              <a:rPr lang="en-US" dirty="0"/>
              <a:t>For example, in SAP HANA side-by-side implementation, SLT will stop data replication when SAP HANA table reaches 2 billion records.</a:t>
            </a:r>
          </a:p>
          <a:p>
            <a:endParaRPr lang="en-US" dirty="0"/>
          </a:p>
          <a:p>
            <a:pPr>
              <a:buNone/>
            </a:pPr>
            <a:r>
              <a:rPr lang="en-US" dirty="0"/>
              <a:t>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SAP HANA</a:t>
            </a:r>
          </a:p>
        </p:txBody>
      </p:sp>
      <p:sp>
        <p:nvSpPr>
          <p:cNvPr id="3" name="Content Placeholder 2"/>
          <p:cNvSpPr>
            <a:spLocks noGrp="1"/>
          </p:cNvSpPr>
          <p:nvPr>
            <p:ph sz="quarter" idx="10"/>
          </p:nvPr>
        </p:nvSpPr>
        <p:spPr>
          <a:xfrm>
            <a:off x="309802" y="1244334"/>
            <a:ext cx="8495469" cy="4896544"/>
          </a:xfrm>
        </p:spPr>
        <p:txBody>
          <a:bodyPr/>
          <a:lstStyle/>
          <a:p>
            <a:r>
              <a:rPr lang="en-US" dirty="0"/>
              <a:t>Avoidance of aggregate table</a:t>
            </a:r>
          </a:p>
          <a:p>
            <a:pPr lvl="1"/>
            <a:r>
              <a:rPr lang="en-US" dirty="0"/>
              <a:t>A very important part of the HANA philosophy is that all data should be stored at the highest possible level of granularity (e.g. the level of greatest detail). This is in contrast to the prevailing philosophy in most enterprise data centers, which says that the data should be stored on whatever level of granularity is required by the application to ensure maximum performance. </a:t>
            </a:r>
          </a:p>
          <a:p>
            <a:pPr lvl="1"/>
            <a:endParaRPr lang="en-US" dirty="0"/>
          </a:p>
          <a:p>
            <a:pPr lvl="1"/>
            <a:r>
              <a:rPr lang="en-US" dirty="0"/>
              <a:t>Unfortunately, multiple applications use the same information and require different levels of detail, which results in high redundancy and software complexity around managing the consistency between multiple aggregate tables and source data.</a:t>
            </a:r>
          </a:p>
          <a:p>
            <a:pPr lvl="1"/>
            <a:endParaRPr lang="en-US" dirty="0"/>
          </a:p>
          <a:p>
            <a:pPr lvl="1"/>
            <a:r>
              <a:rPr lang="en-US" dirty="0"/>
              <a:t> Given the incredible aggregation speed provided by HANA, all aggregates required by any application can now be computed from the source data on-the-fly, providing the same or better performance as before and dramatically decreasing code complexity which makes system maintenance a lot easier.</a:t>
            </a:r>
          </a:p>
          <a:p>
            <a:pPr lvl="1"/>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SAP HANA</a:t>
            </a:r>
          </a:p>
        </p:txBody>
      </p:sp>
      <p:sp>
        <p:nvSpPr>
          <p:cNvPr id="3" name="Content Placeholder 2"/>
          <p:cNvSpPr>
            <a:spLocks noGrp="1"/>
          </p:cNvSpPr>
          <p:nvPr>
            <p:ph sz="quarter" idx="10"/>
          </p:nvPr>
        </p:nvSpPr>
        <p:spPr/>
        <p:txBody>
          <a:bodyPr/>
          <a:lstStyle/>
          <a:p>
            <a:r>
              <a:rPr lang="en-US" dirty="0"/>
              <a:t>Insert only on Delta:</a:t>
            </a:r>
          </a:p>
          <a:p>
            <a:pPr lvl="1"/>
            <a:r>
              <a:rPr lang="en-US" dirty="0"/>
              <a:t>Next innovation in SAP HANA is insert-only approach.</a:t>
            </a:r>
          </a:p>
          <a:p>
            <a:pPr lvl="1"/>
            <a:endParaRPr lang="en-US" dirty="0"/>
          </a:p>
          <a:p>
            <a:pPr lvl="1"/>
            <a:r>
              <a:rPr lang="en-US" dirty="0"/>
              <a:t>This means that data in a table will not be overwritten when doing an update. Instead, a new entry with the same primary key at the end of the table is appended.</a:t>
            </a:r>
          </a:p>
          <a:p>
            <a:pPr lvl="1"/>
            <a:endParaRPr lang="en-US" dirty="0"/>
          </a:p>
          <a:p>
            <a:pPr lvl="1"/>
            <a:r>
              <a:rPr lang="en-US" dirty="0"/>
              <a:t>The trick here is that HANA adds a transaction ID to the entry,  and when selecting the data, only the entry with the highest transaction ID is returned.</a:t>
            </a:r>
          </a:p>
          <a:p>
            <a:pPr lvl="1"/>
            <a:endParaRPr lang="en-US" sz="2000" dirty="0"/>
          </a:p>
          <a:p>
            <a:pPr lvl="1"/>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SAP HANA</a:t>
            </a:r>
          </a:p>
        </p:txBody>
      </p:sp>
      <p:sp>
        <p:nvSpPr>
          <p:cNvPr id="3" name="Content Placeholder 2"/>
          <p:cNvSpPr>
            <a:spLocks noGrp="1"/>
          </p:cNvSpPr>
          <p:nvPr>
            <p:ph sz="quarter" idx="10"/>
          </p:nvPr>
        </p:nvSpPr>
        <p:spPr/>
        <p:txBody>
          <a:bodyPr/>
          <a:lstStyle/>
          <a:p>
            <a:pPr lvl="1"/>
            <a:r>
              <a:rPr lang="en-US" sz="1800" dirty="0"/>
              <a:t>The deletion of a column will first of all only mark the entry as deleted  and not remove it immediately from the table.</a:t>
            </a:r>
          </a:p>
          <a:p>
            <a:pPr lvl="1"/>
            <a:endParaRPr lang="en-US" sz="1800" dirty="0"/>
          </a:p>
          <a:p>
            <a:pPr lvl="1"/>
            <a:r>
              <a:rPr lang="en-US" sz="1800" dirty="0"/>
              <a:t>Also, newly inserted data is not immediately added to the main table itself,  but written in an uncompressed delta table which is transparent  and automatically joined to the main table when selecting the data.</a:t>
            </a:r>
          </a:p>
          <a:p>
            <a:pPr lvl="1"/>
            <a:endParaRPr lang="en-US" sz="2000" dirty="0"/>
          </a:p>
          <a:p>
            <a:pPr lvl="1"/>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a:t/>
            </a:r>
            <a:br>
              <a:rPr lang="en-US" dirty="0"/>
            </a:br>
            <a:r>
              <a:rPr lang="en-US" dirty="0"/>
              <a:t>Evolution of ABAP for SAP HANA </a:t>
            </a:r>
            <a:endParaRPr lang="en-US" sz="2400" dirty="0"/>
          </a:p>
        </p:txBody>
      </p:sp>
      <p:sp>
        <p:nvSpPr>
          <p:cNvPr id="4" name="Content Placeholder 3"/>
          <p:cNvSpPr>
            <a:spLocks noGrp="1"/>
          </p:cNvSpPr>
          <p:nvPr>
            <p:ph sz="quarter" idx="10"/>
          </p:nvPr>
        </p:nvSpPr>
        <p:spPr/>
        <p:txBody>
          <a:bodyPr/>
          <a:lstStyle/>
          <a:p>
            <a:r>
              <a:rPr lang="en-US" dirty="0"/>
              <a:t>ABAP lays the foundation for countless SAP applications, with a broad range of features and functionality for creating powerful business solutions. </a:t>
            </a:r>
          </a:p>
          <a:p>
            <a:endParaRPr lang="en-US" dirty="0"/>
          </a:p>
          <a:p>
            <a:r>
              <a:rPr lang="en-US" dirty="0"/>
              <a:t>SAP HANA provides the opportunity to innovate with new and sophisticated technologies. </a:t>
            </a:r>
          </a:p>
          <a:p>
            <a:endParaRPr lang="en-US" dirty="0"/>
          </a:p>
          <a:p>
            <a:r>
              <a:rPr lang="en-US" dirty="0"/>
              <a:t>With support package stack (SPS) 05 for SAP </a:t>
            </a:r>
            <a:r>
              <a:rPr lang="en-US" dirty="0" err="1"/>
              <a:t>NetWeaver</a:t>
            </a:r>
            <a:r>
              <a:rPr lang="en-US" dirty="0"/>
              <a:t> 7.4, SAP has brought ABAP and SAP HANA together with features that enable developers to leverage the best of both worlds, not only in new custom development projects, but also in their existing applications.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a:t/>
            </a:r>
            <a:br>
              <a:rPr lang="en-US" dirty="0"/>
            </a:br>
            <a:r>
              <a:rPr lang="en-US" dirty="0"/>
              <a:t>Evolution of ABAP for SAP HANA </a:t>
            </a:r>
            <a:endParaRPr lang="en-US" sz="2400" dirty="0"/>
          </a:p>
        </p:txBody>
      </p:sp>
      <p:pic>
        <p:nvPicPr>
          <p:cNvPr id="3" name="Picture 2"/>
          <p:cNvPicPr>
            <a:picLocks noChangeAspect="1"/>
          </p:cNvPicPr>
          <p:nvPr/>
        </p:nvPicPr>
        <p:blipFill>
          <a:blip r:embed="rId3"/>
          <a:stretch>
            <a:fillRect/>
          </a:stretch>
        </p:blipFill>
        <p:spPr>
          <a:xfrm>
            <a:off x="309802" y="1120183"/>
            <a:ext cx="8444731" cy="5216163"/>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a:t/>
            </a:r>
            <a:br>
              <a:rPr lang="en-US" dirty="0"/>
            </a:br>
            <a:r>
              <a:rPr lang="en-US" dirty="0"/>
              <a:t>Evolution of ABAP for SAP HANA </a:t>
            </a:r>
            <a:endParaRPr lang="en-US" sz="2400" dirty="0"/>
          </a:p>
        </p:txBody>
      </p:sp>
      <p:sp>
        <p:nvSpPr>
          <p:cNvPr id="4" name="Content Placeholder 3"/>
          <p:cNvSpPr>
            <a:spLocks noGrp="1"/>
          </p:cNvSpPr>
          <p:nvPr>
            <p:ph sz="quarter" idx="10"/>
          </p:nvPr>
        </p:nvSpPr>
        <p:spPr/>
        <p:txBody>
          <a:bodyPr/>
          <a:lstStyle/>
          <a:p>
            <a:r>
              <a:rPr lang="en-US" dirty="0"/>
              <a:t>Delivered as a globally available service release in December 2013, SPS 05 offers many new artifacts that ABAP developers can use to push down code to SAP HANA and bring innovation to their applications at various levels of abstraction.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Contents</a:t>
            </a:r>
          </a:p>
        </p:txBody>
      </p:sp>
      <p:sp>
        <p:nvSpPr>
          <p:cNvPr id="3" name="Content Placeholder 2"/>
          <p:cNvSpPr>
            <a:spLocks noGrp="1"/>
          </p:cNvSpPr>
          <p:nvPr>
            <p:ph sz="quarter" idx="10"/>
          </p:nvPr>
        </p:nvSpPr>
        <p:spPr/>
        <p:txBody>
          <a:bodyPr/>
          <a:lstStyle/>
          <a:p>
            <a:r>
              <a:rPr lang="en-US" dirty="0"/>
              <a:t>Introduction to SAP HANA</a:t>
            </a:r>
          </a:p>
          <a:p>
            <a:r>
              <a:rPr lang="en-US" dirty="0"/>
              <a:t>Evolution of ABAP For SAP HANA</a:t>
            </a:r>
          </a:p>
          <a:p>
            <a:r>
              <a:rPr lang="en-US" dirty="0"/>
              <a:t>HANA Architecture</a:t>
            </a:r>
          </a:p>
          <a:p>
            <a:r>
              <a:rPr lang="en-US" dirty="0"/>
              <a:t>SAP In-Memory</a:t>
            </a:r>
          </a:p>
          <a:p>
            <a:r>
              <a:rPr lang="en-US" dirty="0"/>
              <a:t>SAP HANA Database Concepts</a:t>
            </a:r>
          </a:p>
          <a:p>
            <a:pPr lvl="2"/>
            <a:r>
              <a:rPr lang="en-US" sz="1800" dirty="0"/>
              <a:t>Row Store</a:t>
            </a:r>
          </a:p>
          <a:p>
            <a:pPr lvl="2"/>
            <a:r>
              <a:rPr lang="en-US" sz="1800" dirty="0"/>
              <a:t>Column Store</a:t>
            </a:r>
          </a:p>
          <a:p>
            <a:r>
              <a:rPr lang="en-US" dirty="0"/>
              <a:t>Database Compression</a:t>
            </a:r>
          </a:p>
          <a:p>
            <a:r>
              <a:rPr lang="en-US" dirty="0"/>
              <a:t>Code Pushdown</a:t>
            </a:r>
          </a:p>
          <a:p>
            <a:r>
              <a:rPr lang="en-US" dirty="0"/>
              <a:t>Data Provisioning</a:t>
            </a:r>
          </a:p>
          <a:p>
            <a:pPr>
              <a:buNone/>
            </a:pPr>
            <a:endParaRPr lang="en-US" sz="1800" dirty="0"/>
          </a:p>
          <a:p>
            <a:pPr>
              <a:buNone/>
            </a:pPr>
            <a:endParaRPr lang="en-US" dirty="0"/>
          </a:p>
          <a:p>
            <a:endParaRPr lang="en-US" dirty="0"/>
          </a:p>
          <a:p>
            <a:endParaRPr lang="en-US" dirty="0"/>
          </a:p>
          <a:p>
            <a:endParaRPr lang="en-US" dirty="0"/>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
            </a:r>
            <a:br>
              <a:rPr lang="en-US" dirty="0"/>
            </a:br>
            <a:r>
              <a:rPr lang="en-US" dirty="0"/>
              <a:t>HANA Architecture</a:t>
            </a:r>
            <a:endParaRPr lang="en-US" sz="2400" dirty="0"/>
          </a:p>
        </p:txBody>
      </p:sp>
      <p:sp>
        <p:nvSpPr>
          <p:cNvPr id="6" name="Content Placeholder 5"/>
          <p:cNvSpPr>
            <a:spLocks noGrp="1"/>
          </p:cNvSpPr>
          <p:nvPr>
            <p:ph sz="quarter" idx="10"/>
          </p:nvPr>
        </p:nvSpPr>
        <p:spPr/>
        <p:txBody>
          <a:bodyPr/>
          <a:lstStyle/>
          <a:p>
            <a:r>
              <a:rPr lang="en-US" dirty="0"/>
              <a:t>The SAP HANA database is developed in C++ and runs on SUSE Linux Enterprise Server. </a:t>
            </a:r>
          </a:p>
          <a:p>
            <a:endParaRPr lang="en-US" dirty="0"/>
          </a:p>
          <a:p>
            <a:r>
              <a:rPr lang="en-US" dirty="0"/>
              <a:t>SAP HANA database consists of multiple servers and the most important component is the Index Server. </a:t>
            </a:r>
          </a:p>
          <a:p>
            <a:endParaRPr lang="en-US" dirty="0"/>
          </a:p>
          <a:p>
            <a:r>
              <a:rPr lang="en-US" dirty="0"/>
              <a:t>SAP HANA database consists of Index Server, Name Server, Statistics Server, Preprocessor Server and XS Engine. </a:t>
            </a:r>
          </a:p>
        </p:txBody>
      </p:sp>
      <p:sp>
        <p:nvSpPr>
          <p:cNvPr id="4" name="Content Placeholder 12"/>
          <p:cNvSpPr txBox="1">
            <a:spLocks/>
          </p:cNvSpPr>
          <p:nvPr/>
        </p:nvSpPr>
        <p:spPr bwMode="auto">
          <a:xfrm>
            <a:off x="457200" y="5509080"/>
            <a:ext cx="8229600" cy="804634"/>
          </a:xfrm>
          <a:prstGeom prst="rect">
            <a:avLst/>
          </a:prstGeom>
          <a:noFill/>
          <a:ln w="9525">
            <a:noFill/>
            <a:miter lim="800000"/>
            <a:headEnd/>
            <a:tailEnd/>
          </a:ln>
        </p:spPr>
        <p:txBody>
          <a:bodyPr/>
          <a:lstStyle/>
          <a:p>
            <a:endParaRPr lang="en-US" sz="1200" dirty="0">
              <a:solidFill>
                <a:schemeClr val="bg2">
                  <a:lumMod val="50000"/>
                </a:schemeClr>
              </a:solidFill>
              <a:latin typeface="+mj-lt"/>
              <a:ea typeface="ヒラギノ角ゴ Pro W3"/>
              <a:cs typeface="Arial" pitchFamily="3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
            </a:r>
            <a:br>
              <a:rPr lang="en-US" dirty="0"/>
            </a:br>
            <a:r>
              <a:rPr lang="en-US" dirty="0"/>
              <a:t>HANA Architecture</a:t>
            </a:r>
            <a:endParaRPr lang="en-US" sz="2400" dirty="0"/>
          </a:p>
        </p:txBody>
      </p:sp>
      <p:pic>
        <p:nvPicPr>
          <p:cNvPr id="22530" name="Picture 2" descr="http://2.bp.blogspot.com/-mVjo1rSzwX8/Uz2UGx0K5CI/AAAAAAAAAlo/s6y2xOIwpvo/s1600/sap+hana+database+high+level+architectur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2733" y="1185863"/>
            <a:ext cx="7636933" cy="492707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
            </a:r>
            <a:br>
              <a:rPr lang="en-US" dirty="0"/>
            </a:br>
            <a:r>
              <a:rPr lang="en-US" dirty="0"/>
              <a:t>HANA  Architecture</a:t>
            </a:r>
            <a:endParaRPr lang="en-US" sz="2400" dirty="0"/>
          </a:p>
        </p:txBody>
      </p:sp>
      <p:sp>
        <p:nvSpPr>
          <p:cNvPr id="6" name="Content Placeholder 5"/>
          <p:cNvSpPr>
            <a:spLocks noGrp="1"/>
          </p:cNvSpPr>
          <p:nvPr>
            <p:ph sz="quarter" idx="10"/>
          </p:nvPr>
        </p:nvSpPr>
        <p:spPr/>
        <p:txBody>
          <a:bodyPr/>
          <a:lstStyle/>
          <a:p>
            <a:r>
              <a:rPr lang="en-US" dirty="0"/>
              <a:t>Index Server:</a:t>
            </a:r>
          </a:p>
          <a:p>
            <a:pPr lvl="1"/>
            <a:r>
              <a:rPr lang="en-US" dirty="0"/>
              <a:t>Index server is the main SAP HANA database component</a:t>
            </a:r>
          </a:p>
          <a:p>
            <a:pPr lvl="1"/>
            <a:r>
              <a:rPr lang="en-US" dirty="0"/>
              <a:t>It contains the actual data stores and the engines for processing the data.</a:t>
            </a:r>
          </a:p>
          <a:p>
            <a:pPr lvl="1"/>
            <a:r>
              <a:rPr lang="en-US" dirty="0"/>
              <a:t>The index server processes incoming SQL or MDX statements in the context of authenticated sessions and transactions.</a:t>
            </a:r>
          </a:p>
          <a:p>
            <a:endParaRPr lang="en-US" dirty="0"/>
          </a:p>
          <a:p>
            <a:r>
              <a:rPr lang="en-US" dirty="0"/>
              <a:t>Persistence Layer:</a:t>
            </a:r>
          </a:p>
          <a:p>
            <a:pPr lvl="1"/>
            <a:r>
              <a:rPr lang="en-US" dirty="0"/>
              <a:t>The database persistence layer is responsible for durability and atomicity of transactions.</a:t>
            </a:r>
          </a:p>
          <a:p>
            <a:pPr lvl="1"/>
            <a:r>
              <a:rPr lang="en-US" dirty="0"/>
              <a:t> It ensures that the database can be restored to the most recent committed state after a restart and that transactions are either completely executed or completely undone. </a:t>
            </a:r>
          </a:p>
          <a:p>
            <a:pPr lvl="1">
              <a:buNone/>
            </a:pPr>
            <a:endParaRPr lang="en-US" dirty="0"/>
          </a:p>
          <a:p>
            <a:endParaRPr lang="en-US" dirty="0"/>
          </a:p>
          <a:p>
            <a:pPr>
              <a:buNone/>
            </a:pPr>
            <a:r>
              <a:rPr lang="en-US" dirty="0"/>
              <a:t>  </a:t>
            </a:r>
          </a:p>
          <a:p>
            <a:pPr>
              <a:buNone/>
            </a:pPr>
            <a:endParaRPr lang="en-US" dirty="0"/>
          </a:p>
          <a:p>
            <a:pPr>
              <a:buNone/>
            </a:pPr>
            <a:endParaRPr lang="en-US" dirty="0"/>
          </a:p>
        </p:txBody>
      </p:sp>
      <p:sp>
        <p:nvSpPr>
          <p:cNvPr id="4" name="Content Placeholder 12"/>
          <p:cNvSpPr txBox="1">
            <a:spLocks/>
          </p:cNvSpPr>
          <p:nvPr/>
        </p:nvSpPr>
        <p:spPr bwMode="auto">
          <a:xfrm>
            <a:off x="457200" y="5509080"/>
            <a:ext cx="8229600" cy="804634"/>
          </a:xfrm>
          <a:prstGeom prst="rect">
            <a:avLst/>
          </a:prstGeom>
          <a:noFill/>
          <a:ln w="9525">
            <a:noFill/>
            <a:miter lim="800000"/>
            <a:headEnd/>
            <a:tailEnd/>
          </a:ln>
        </p:spPr>
        <p:txBody>
          <a:bodyPr/>
          <a:lstStyle/>
          <a:p>
            <a:endParaRPr lang="en-US" sz="1200" dirty="0">
              <a:solidFill>
                <a:schemeClr val="bg2">
                  <a:lumMod val="50000"/>
                </a:schemeClr>
              </a:solidFill>
              <a:latin typeface="+mj-lt"/>
              <a:ea typeface="ヒラギノ角ゴ Pro W3"/>
              <a:cs typeface="Arial" pitchFamily="34"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HANA  Architecture</a:t>
            </a:r>
          </a:p>
        </p:txBody>
      </p:sp>
      <p:sp>
        <p:nvSpPr>
          <p:cNvPr id="3" name="Content Placeholder 2"/>
          <p:cNvSpPr>
            <a:spLocks noGrp="1"/>
          </p:cNvSpPr>
          <p:nvPr>
            <p:ph sz="quarter" idx="10"/>
          </p:nvPr>
        </p:nvSpPr>
        <p:spPr/>
        <p:txBody>
          <a:bodyPr/>
          <a:lstStyle/>
          <a:p>
            <a:r>
              <a:rPr lang="en-US" dirty="0"/>
              <a:t>Preprocessor Server:</a:t>
            </a:r>
          </a:p>
          <a:p>
            <a:pPr lvl="1"/>
            <a:r>
              <a:rPr lang="en-US" dirty="0"/>
              <a:t>The index server uses the preprocessor server for analyzing text data and extracting the information on which the text search capabilities are based. </a:t>
            </a:r>
          </a:p>
          <a:p>
            <a:pPr lvl="1">
              <a:buNone/>
            </a:pPr>
            <a:endParaRPr lang="en-US" dirty="0"/>
          </a:p>
          <a:p>
            <a:r>
              <a:rPr lang="en-US" dirty="0"/>
              <a:t>Name Server :</a:t>
            </a:r>
          </a:p>
          <a:p>
            <a:pPr lvl="1"/>
            <a:r>
              <a:rPr lang="en-US" dirty="0"/>
              <a:t>It owns the information about the topology of SAP HANA system.</a:t>
            </a:r>
          </a:p>
          <a:p>
            <a:pPr lvl="1"/>
            <a:r>
              <a:rPr lang="en-US" dirty="0"/>
              <a:t>In a distributed system, the name server knows where the components are running and which data is located on which server. </a:t>
            </a:r>
          </a:p>
          <a:p>
            <a:pPr lvl="1">
              <a:buNone/>
            </a:pPr>
            <a:endParaRPr lang="en-US" dirty="0"/>
          </a:p>
          <a:p>
            <a:r>
              <a:rPr lang="en-US" dirty="0"/>
              <a:t>Statistic Server :</a:t>
            </a:r>
          </a:p>
          <a:p>
            <a:pPr lvl="1"/>
            <a:r>
              <a:rPr lang="en-US" dirty="0"/>
              <a:t>The statistics server collects information about status, performance and resource consumption from the other servers in the system. </a:t>
            </a:r>
          </a:p>
          <a:p>
            <a:pPr lvl="1"/>
            <a:r>
              <a:rPr lang="en-US" dirty="0"/>
              <a:t> The statistics server also provides a history of measurement data for further analysis.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HANA  Architecture</a:t>
            </a:r>
          </a:p>
        </p:txBody>
      </p:sp>
      <p:sp>
        <p:nvSpPr>
          <p:cNvPr id="3" name="Content Placeholder 2"/>
          <p:cNvSpPr>
            <a:spLocks noGrp="1"/>
          </p:cNvSpPr>
          <p:nvPr>
            <p:ph sz="quarter" idx="10"/>
          </p:nvPr>
        </p:nvSpPr>
        <p:spPr/>
        <p:txBody>
          <a:bodyPr/>
          <a:lstStyle/>
          <a:p>
            <a:r>
              <a:rPr lang="en-US" dirty="0"/>
              <a:t>Session and Transaction Manager:</a:t>
            </a:r>
          </a:p>
          <a:p>
            <a:pPr lvl="1"/>
            <a:r>
              <a:rPr lang="en-US" dirty="0"/>
              <a:t>The Transaction manager coordinates database transactions, and keeps track of running and closed transactions.</a:t>
            </a:r>
          </a:p>
          <a:p>
            <a:pPr lvl="1"/>
            <a:r>
              <a:rPr lang="en-US" dirty="0"/>
              <a:t>When a transaction is committed or rolled back, the transaction manager informs the involved storage engines about this event so they can execute necessary actions. </a:t>
            </a:r>
          </a:p>
          <a:p>
            <a:pPr lvl="1">
              <a:buNone/>
            </a:pPr>
            <a:endParaRPr lang="en-US" dirty="0"/>
          </a:p>
          <a:p>
            <a:r>
              <a:rPr lang="en-US" dirty="0"/>
              <a:t>XS Engine:</a:t>
            </a:r>
          </a:p>
          <a:p>
            <a:pPr lvl="1"/>
            <a:r>
              <a:rPr lang="en-US" dirty="0"/>
              <a:t>XS Engine is an optional component. </a:t>
            </a:r>
          </a:p>
          <a:p>
            <a:pPr lvl="1"/>
            <a:r>
              <a:rPr lang="en-US" dirty="0"/>
              <a:t>Using XS Engine clients can connect to SAP HANA database to fetch data via HTTP. </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dirty="0"/>
              <a:t/>
            </a:r>
            <a:br>
              <a:rPr lang="en-US" sz="1200" dirty="0"/>
            </a:br>
            <a:r>
              <a:rPr lang="en-US" dirty="0"/>
              <a:t>SAP In-Memory</a:t>
            </a:r>
            <a:endParaRPr lang="en-US" sz="2400" dirty="0"/>
          </a:p>
        </p:txBody>
      </p:sp>
      <p:sp>
        <p:nvSpPr>
          <p:cNvPr id="2" name="Content Placeholder 1"/>
          <p:cNvSpPr>
            <a:spLocks noGrp="1"/>
          </p:cNvSpPr>
          <p:nvPr>
            <p:ph sz="quarter" idx="10"/>
          </p:nvPr>
        </p:nvSpPr>
        <p:spPr/>
        <p:txBody>
          <a:bodyPr/>
          <a:lstStyle/>
          <a:p>
            <a:r>
              <a:rPr lang="en-US" dirty="0"/>
              <a:t>SAP HANA is an in-memory database:</a:t>
            </a:r>
          </a:p>
          <a:p>
            <a:pPr lvl="1"/>
            <a:r>
              <a:rPr lang="en-US" dirty="0"/>
              <a:t>It is a combination of hardware and software made to process massive real time data using In-Memory computing. </a:t>
            </a:r>
          </a:p>
          <a:p>
            <a:pPr lvl="1"/>
            <a:r>
              <a:rPr lang="en-US" dirty="0"/>
              <a:t>It combines row-based, column-based database technology.</a:t>
            </a:r>
          </a:p>
          <a:p>
            <a:pPr lvl="1"/>
            <a:r>
              <a:rPr lang="en-US" dirty="0"/>
              <a:t>Data now resides in main-memory (RAM) and no longer on a hard disk.</a:t>
            </a:r>
          </a:p>
          <a:p>
            <a:pPr lvl="1"/>
            <a:r>
              <a:rPr lang="en-US" dirty="0"/>
              <a:t>It’s best suited for performing real-time analytics, and developing and deploying real-time applications.</a:t>
            </a:r>
          </a:p>
          <a:p>
            <a:pPr lvl="1">
              <a:buNone/>
            </a:pPr>
            <a:endParaRPr lang="en-US" dirty="0"/>
          </a:p>
          <a:p>
            <a:r>
              <a:rPr lang="en-US" dirty="0"/>
              <a:t>An in-memory database means all the data is stored in the memory (RAM). </a:t>
            </a:r>
          </a:p>
          <a:p>
            <a:endParaRPr lang="en-US" dirty="0"/>
          </a:p>
          <a:p>
            <a:r>
              <a:rPr lang="en-US" dirty="0"/>
              <a:t>The speed advantages offered by this RAM storage system are further accelerated by the use of multi-core CPUs, and multiple CPUs per board, and multiple boards per server appliance.</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dirty="0"/>
              <a:t/>
            </a:r>
            <a:br>
              <a:rPr lang="en-US" sz="1200" dirty="0"/>
            </a:br>
            <a:r>
              <a:rPr lang="en-US" dirty="0"/>
              <a:t>SAP In-Memory</a:t>
            </a:r>
            <a:endParaRPr lang="en-US" sz="2400" dirty="0"/>
          </a:p>
        </p:txBody>
      </p:sp>
      <p:sp>
        <p:nvSpPr>
          <p:cNvPr id="2" name="Content Placeholder 1"/>
          <p:cNvSpPr>
            <a:spLocks noGrp="1"/>
          </p:cNvSpPr>
          <p:nvPr>
            <p:ph sz="quarter" idx="10"/>
          </p:nvPr>
        </p:nvSpPr>
        <p:spPr/>
        <p:txBody>
          <a:bodyPr/>
          <a:lstStyle/>
          <a:p>
            <a:r>
              <a:rPr lang="en-US" dirty="0"/>
              <a:t>SAP HANA is equipped with multiengine query processing environment which supports relational as well as graphical and text data within same system.</a:t>
            </a:r>
          </a:p>
          <a:p>
            <a:endParaRPr lang="en-US" dirty="0"/>
          </a:p>
          <a:p>
            <a:r>
              <a:rPr lang="en-US" dirty="0"/>
              <a:t>It provides features that support significant processing speed, handle huge data sizes and text mining capabilities. </a:t>
            </a:r>
            <a:br>
              <a:rPr lang="en-US" dirty="0"/>
            </a:br>
            <a:endParaRPr lang="en-US" dirty="0"/>
          </a:p>
        </p:txBody>
      </p:sp>
      <p:pic>
        <p:nvPicPr>
          <p:cNvPr id="4" name="Picture 3"/>
          <p:cNvPicPr>
            <a:picLocks noChangeAspect="1"/>
          </p:cNvPicPr>
          <p:nvPr/>
        </p:nvPicPr>
        <p:blipFill>
          <a:blip r:embed="rId3"/>
          <a:stretch>
            <a:fillRect/>
          </a:stretch>
        </p:blipFill>
        <p:spPr>
          <a:xfrm>
            <a:off x="95250" y="3101446"/>
            <a:ext cx="8953500" cy="2619375"/>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dirty="0"/>
              <a:t/>
            </a:r>
            <a:br>
              <a:rPr lang="en-US" sz="1200" dirty="0"/>
            </a:br>
            <a:r>
              <a:rPr lang="en-US" dirty="0"/>
              <a:t>SAP In-Memory</a:t>
            </a:r>
            <a:endParaRPr lang="en-US" sz="2400" dirty="0"/>
          </a:p>
        </p:txBody>
      </p:sp>
      <p:pic>
        <p:nvPicPr>
          <p:cNvPr id="23554" name="Picture 2" descr="http://static1.squarespace.com/static/53528f90e4b0768cad09d33b/5513c160e4b0e200574cbb3a/5513c1fce4b0e200574cc827/1427358204875/21.png?format=original"/>
          <p:cNvPicPr>
            <a:picLocks noGrp="1" noChangeAspect="1" noChangeArrowheads="1"/>
          </p:cNvPicPr>
          <p:nvPr>
            <p:ph sz="quarter" idx="10"/>
          </p:nvPr>
        </p:nvPicPr>
        <p:blipFill>
          <a:blip r:embed="rId3">
            <a:extLst>
              <a:ext uri="{28A0092B-C50C-407E-A947-70E740481C1C}">
                <a14:useLocalDpi xmlns:a14="http://schemas.microsoft.com/office/drawing/2010/main" val="0"/>
              </a:ext>
            </a:extLst>
          </a:blip>
          <a:srcRect/>
          <a:stretch>
            <a:fillRect/>
          </a:stretch>
        </p:blipFill>
        <p:spPr bwMode="auto">
          <a:xfrm>
            <a:off x="582467" y="1273526"/>
            <a:ext cx="7964602" cy="3247673"/>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42683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
            </a:r>
            <a:br>
              <a:rPr lang="en-US" dirty="0"/>
            </a:br>
            <a:r>
              <a:rPr lang="en-US" dirty="0"/>
              <a:t>SAP HANA Database Concepts</a:t>
            </a:r>
            <a:endParaRPr lang="en-US" sz="2400" dirty="0"/>
          </a:p>
        </p:txBody>
      </p:sp>
      <p:sp>
        <p:nvSpPr>
          <p:cNvPr id="6" name="Content Placeholder 5"/>
          <p:cNvSpPr>
            <a:spLocks noGrp="1"/>
          </p:cNvSpPr>
          <p:nvPr>
            <p:ph sz="quarter" idx="10"/>
          </p:nvPr>
        </p:nvSpPr>
        <p:spPr/>
        <p:txBody>
          <a:bodyPr/>
          <a:lstStyle/>
          <a:p>
            <a:r>
              <a:rPr lang="en-US" dirty="0"/>
              <a:t>A running SAP HANA system consists of multiple communicating processes (services).  </a:t>
            </a:r>
          </a:p>
          <a:p>
            <a:pPr>
              <a:buNone/>
            </a:pPr>
            <a:endParaRPr lang="en-US" dirty="0"/>
          </a:p>
          <a:p>
            <a:pPr fontAlgn="base"/>
            <a:r>
              <a:rPr lang="en-US" dirty="0"/>
              <a:t>The following shows the main SAP HANA database services in a classical application context.</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SAP HANA Database Concepts</a:t>
            </a:r>
          </a:p>
        </p:txBody>
      </p:sp>
      <p:pic>
        <p:nvPicPr>
          <p:cNvPr id="4" name="loiod8d14ef53e244f6cabd10dd3f5e8c11e__image_cpc_phh_vl" descr="SAP HANA Database High Level Architecture"/>
          <p:cNvPicPr>
            <a:picLocks noGrp="1"/>
          </p:cNvPicPr>
          <p:nvPr>
            <p:ph sz="quarter" idx="10"/>
          </p:nvPr>
        </p:nvPicPr>
        <p:blipFill>
          <a:blip r:embed="rId2" cstate="print"/>
          <a:stretch>
            <a:fillRect/>
          </a:stretch>
        </p:blipFill>
        <p:spPr bwMode="auto">
          <a:xfrm>
            <a:off x="1308100" y="1412875"/>
            <a:ext cx="6527799" cy="4895850"/>
          </a:xfrm>
          <a:prstGeom prst="rect">
            <a:avLst/>
          </a:prstGeom>
          <a:noFill/>
          <a:ln w="9525">
            <a:solidFill>
              <a:schemeClr val="tx1"/>
            </a:solid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Objectives</a:t>
            </a:r>
          </a:p>
        </p:txBody>
      </p:sp>
      <p:sp>
        <p:nvSpPr>
          <p:cNvPr id="3" name="Content Placeholder 2"/>
          <p:cNvSpPr>
            <a:spLocks noGrp="1"/>
          </p:cNvSpPr>
          <p:nvPr>
            <p:ph idx="1"/>
          </p:nvPr>
        </p:nvSpPr>
        <p:spPr/>
        <p:txBody>
          <a:bodyPr/>
          <a:lstStyle/>
          <a:p>
            <a:r>
              <a:rPr lang="en-US" dirty="0"/>
              <a:t>After completing this lesson, participants will be able to -</a:t>
            </a:r>
          </a:p>
          <a:p>
            <a:pPr lvl="1"/>
            <a:r>
              <a:rPr lang="en-US" dirty="0"/>
              <a:t>Know about SAP HANA</a:t>
            </a:r>
          </a:p>
          <a:p>
            <a:pPr lvl="1"/>
            <a:r>
              <a:rPr lang="en-US" dirty="0"/>
              <a:t>Understand HANA  Architecture</a:t>
            </a:r>
          </a:p>
          <a:p>
            <a:pPr lvl="1"/>
            <a:r>
              <a:rPr lang="en-US" dirty="0"/>
              <a:t>Understand SAP In-Memory Concept</a:t>
            </a:r>
          </a:p>
          <a:p>
            <a:pPr lvl="1"/>
            <a:r>
              <a:rPr lang="en-US" dirty="0"/>
              <a:t>Understand HANA Database Concepts</a:t>
            </a:r>
          </a:p>
          <a:p>
            <a:pPr lvl="1"/>
            <a:r>
              <a:rPr lang="en-US" dirty="0"/>
              <a:t>Know about Database tables -</a:t>
            </a:r>
          </a:p>
          <a:p>
            <a:pPr lvl="2"/>
            <a:r>
              <a:rPr lang="en-US" dirty="0"/>
              <a:t> Row Store</a:t>
            </a:r>
          </a:p>
          <a:p>
            <a:pPr lvl="2"/>
            <a:r>
              <a:rPr lang="en-US" dirty="0"/>
              <a:t>Column Store</a:t>
            </a:r>
          </a:p>
          <a:p>
            <a:pPr lvl="1"/>
            <a:r>
              <a:rPr lang="en-US" dirty="0"/>
              <a:t> Understand Data Provisioning</a:t>
            </a:r>
          </a:p>
          <a:p>
            <a:pPr lvl="2">
              <a:buNone/>
            </a:pPr>
            <a:endParaRPr lang="en-US" dirty="0"/>
          </a:p>
          <a:p>
            <a:pPr lvl="2">
              <a:buNone/>
            </a:pPr>
            <a:endParaRPr lang="en-US" dirty="0"/>
          </a:p>
          <a:p>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
            </a:r>
            <a:br>
              <a:rPr lang="en-US" dirty="0"/>
            </a:br>
            <a:r>
              <a:rPr lang="en-US" dirty="0"/>
              <a:t>SAP HANA Database Concepts</a:t>
            </a:r>
            <a:endParaRPr lang="en-US" sz="2400" dirty="0"/>
          </a:p>
        </p:txBody>
      </p:sp>
      <p:sp>
        <p:nvSpPr>
          <p:cNvPr id="6" name="Content Placeholder 5"/>
          <p:cNvSpPr>
            <a:spLocks noGrp="1"/>
          </p:cNvSpPr>
          <p:nvPr>
            <p:ph sz="quarter" idx="10"/>
          </p:nvPr>
        </p:nvSpPr>
        <p:spPr/>
        <p:txBody>
          <a:bodyPr/>
          <a:lstStyle/>
          <a:p>
            <a:r>
              <a:rPr lang="en-US" dirty="0"/>
              <a:t>The SAP HANA database has its own scripting language named SQL Script. </a:t>
            </a:r>
          </a:p>
          <a:p>
            <a:endParaRPr lang="en-US" dirty="0"/>
          </a:p>
          <a:p>
            <a:r>
              <a:rPr lang="en-US" dirty="0"/>
              <a:t>SQL Script embeds data-intensive application logic into the database.</a:t>
            </a:r>
          </a:p>
          <a:p>
            <a:pPr>
              <a:buNone/>
            </a:pPr>
            <a:endParaRPr lang="en-US" dirty="0"/>
          </a:p>
          <a:p>
            <a:pPr fontAlgn="base"/>
            <a:r>
              <a:rPr lang="en-US" dirty="0"/>
              <a:t>In addition to SQL Script, SAP HANA supports a framework for the installation of specialized and optimized functional libraries, which are tightly integrated with different data engines of the index server.</a:t>
            </a:r>
          </a:p>
          <a:p>
            <a:pPr fontAlgn="base"/>
            <a:endParaRPr lang="en-US" dirty="0"/>
          </a:p>
          <a:p>
            <a:pPr fontAlgn="base"/>
            <a:r>
              <a:rPr lang="en-US" dirty="0"/>
              <a:t>SAP HANA also supports the development of programs written in the R language.</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
            </a:r>
            <a:br>
              <a:rPr lang="en-US" dirty="0"/>
            </a:br>
            <a:r>
              <a:rPr lang="en-US" dirty="0"/>
              <a:t>SAP HANA Database Concepts</a:t>
            </a:r>
            <a:endParaRPr lang="en-US" sz="2400" dirty="0"/>
          </a:p>
        </p:txBody>
      </p:sp>
      <p:sp>
        <p:nvSpPr>
          <p:cNvPr id="6" name="Content Placeholder 5"/>
          <p:cNvSpPr>
            <a:spLocks noGrp="1"/>
          </p:cNvSpPr>
          <p:nvPr>
            <p:ph sz="quarter" idx="10"/>
          </p:nvPr>
        </p:nvSpPr>
        <p:spPr/>
        <p:txBody>
          <a:bodyPr/>
          <a:lstStyle/>
          <a:p>
            <a:r>
              <a:rPr lang="en-US" dirty="0"/>
              <a:t>The main SAP HANA database management component is known as the index server, which contains the actual data stores and the engines for processing the data.</a:t>
            </a:r>
          </a:p>
          <a:p>
            <a:pPr>
              <a:buNone/>
            </a:pPr>
            <a:endParaRPr lang="en-US" dirty="0"/>
          </a:p>
          <a:p>
            <a:r>
              <a:rPr lang="en-US" dirty="0"/>
              <a:t>The index server processes incoming SQL or MDX statements in the context of authenticated sessions and transactions.</a:t>
            </a:r>
          </a:p>
          <a:p>
            <a:endParaRPr lang="en-US" dirty="0"/>
          </a:p>
          <a:p>
            <a:endParaRPr lang="en-US" dirty="0"/>
          </a:p>
          <a:p>
            <a:pPr>
              <a:buNone/>
            </a:pP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SAP HANA Database Concepts</a:t>
            </a:r>
          </a:p>
        </p:txBody>
      </p:sp>
      <p:sp>
        <p:nvSpPr>
          <p:cNvPr id="3" name="Content Placeholder 2"/>
          <p:cNvSpPr>
            <a:spLocks noGrp="1"/>
          </p:cNvSpPr>
          <p:nvPr>
            <p:ph sz="quarter" idx="10"/>
          </p:nvPr>
        </p:nvSpPr>
        <p:spPr>
          <a:xfrm>
            <a:off x="324266" y="826477"/>
            <a:ext cx="8495469" cy="1125415"/>
          </a:xfrm>
        </p:spPr>
        <p:txBody>
          <a:bodyPr/>
          <a:lstStyle/>
          <a:p>
            <a:r>
              <a:rPr lang="en-US" dirty="0"/>
              <a:t>Row and Column Store:</a:t>
            </a:r>
          </a:p>
          <a:p>
            <a:pPr lvl="1"/>
            <a:r>
              <a:rPr lang="en-US" dirty="0"/>
              <a:t>Row Storage - It stores table records in a sequence of rows. </a:t>
            </a:r>
          </a:p>
          <a:p>
            <a:pPr lvl="1"/>
            <a:r>
              <a:rPr lang="en-US" dirty="0"/>
              <a:t>Column Storage - It stores table records in a sequence of columns i.e. the entries of a column is stored in contiguous memory locations. </a:t>
            </a:r>
          </a:p>
        </p:txBody>
      </p:sp>
      <p:pic>
        <p:nvPicPr>
          <p:cNvPr id="4" name="Picture 3"/>
          <p:cNvPicPr>
            <a:picLocks noChangeAspect="1"/>
          </p:cNvPicPr>
          <p:nvPr/>
        </p:nvPicPr>
        <p:blipFill>
          <a:blip r:embed="rId2"/>
          <a:stretch>
            <a:fillRect/>
          </a:stretch>
        </p:blipFill>
        <p:spPr>
          <a:xfrm>
            <a:off x="392548" y="1890346"/>
            <a:ext cx="7995314" cy="2549769"/>
          </a:xfrm>
          <a:prstGeom prst="rect">
            <a:avLst/>
          </a:prstGeom>
        </p:spPr>
      </p:pic>
      <p:pic>
        <p:nvPicPr>
          <p:cNvPr id="5" name="Picture 4"/>
          <p:cNvPicPr>
            <a:picLocks noChangeAspect="1"/>
          </p:cNvPicPr>
          <p:nvPr/>
        </p:nvPicPr>
        <p:blipFill>
          <a:blip r:embed="rId3"/>
          <a:stretch>
            <a:fillRect/>
          </a:stretch>
        </p:blipFill>
        <p:spPr>
          <a:xfrm>
            <a:off x="474784" y="4440115"/>
            <a:ext cx="7913077" cy="2066193"/>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SAP HANA Database Concepts</a:t>
            </a:r>
          </a:p>
        </p:txBody>
      </p:sp>
      <p:sp>
        <p:nvSpPr>
          <p:cNvPr id="4" name="Content Placeholder 3"/>
          <p:cNvSpPr>
            <a:spLocks noGrp="1"/>
          </p:cNvSpPr>
          <p:nvPr>
            <p:ph sz="quarter" idx="10"/>
          </p:nvPr>
        </p:nvSpPr>
        <p:spPr/>
        <p:txBody>
          <a:bodyPr/>
          <a:lstStyle/>
          <a:p>
            <a:r>
              <a:rPr lang="en-US" dirty="0"/>
              <a:t>SAP HANA Modeler Views can only be created on the top of Column based tables. Storing data in Column tables is not a new thing. Earlier it was assumed that storing data in Columnar based structure takes more memory size and not performance Optimized. </a:t>
            </a:r>
          </a:p>
          <a:p>
            <a:endParaRPr lang="en-US" dirty="0"/>
          </a:p>
          <a:p>
            <a:r>
              <a:rPr lang="en-US" dirty="0"/>
              <a:t>With evolution of SAP HANA, HANA used column based data storage in Information views and presented the real benefits of columnar tables over Row based tables. </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 SAP HANA Database Concepts</a:t>
            </a:r>
            <a:endParaRPr lang="en-US" sz="2400" dirty="0"/>
          </a:p>
        </p:txBody>
      </p:sp>
      <p:pic>
        <p:nvPicPr>
          <p:cNvPr id="49154" name="Picture 2"/>
          <p:cNvPicPr>
            <a:picLocks noGrp="1" noChangeAspect="1" noChangeArrowheads="1"/>
          </p:cNvPicPr>
          <p:nvPr>
            <p:ph sz="quarter" idx="10"/>
          </p:nvPr>
        </p:nvPicPr>
        <p:blipFill>
          <a:blip r:embed="rId3" cstate="print"/>
          <a:stretch>
            <a:fillRect/>
          </a:stretch>
        </p:blipFill>
        <p:spPr bwMode="auto">
          <a:xfrm>
            <a:off x="2062162" y="1631950"/>
            <a:ext cx="5019675" cy="4457700"/>
          </a:xfrm>
          <a:prstGeom prst="rect">
            <a:avLst/>
          </a:prstGeom>
          <a:noFill/>
          <a:ln w="9525">
            <a:solidFill>
              <a:schemeClr val="tx1"/>
            </a:solidFill>
            <a:miter lim="800000"/>
            <a:headEnd/>
            <a:tailEnd/>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SAP HANA Database Concepts</a:t>
            </a:r>
          </a:p>
        </p:txBody>
      </p:sp>
      <p:sp>
        <p:nvSpPr>
          <p:cNvPr id="4" name="Content Placeholder 3"/>
          <p:cNvSpPr>
            <a:spLocks noGrp="1"/>
          </p:cNvSpPr>
          <p:nvPr>
            <p:ph sz="quarter" idx="10"/>
          </p:nvPr>
        </p:nvSpPr>
        <p:spPr/>
        <p:txBody>
          <a:bodyPr/>
          <a:lstStyle/>
          <a:p>
            <a:r>
              <a:rPr lang="en-US" dirty="0"/>
              <a:t>Row Store :</a:t>
            </a:r>
          </a:p>
        </p:txBody>
      </p:sp>
      <p:pic>
        <p:nvPicPr>
          <p:cNvPr id="34818" name="Picture 2"/>
          <p:cNvPicPr>
            <a:picLocks noChangeAspect="1" noChangeArrowheads="1"/>
          </p:cNvPicPr>
          <p:nvPr/>
        </p:nvPicPr>
        <p:blipFill>
          <a:blip r:embed="rId2" cstate="print"/>
          <a:srcRect/>
          <a:stretch>
            <a:fillRect/>
          </a:stretch>
        </p:blipFill>
        <p:spPr bwMode="auto">
          <a:xfrm>
            <a:off x="192505" y="1864895"/>
            <a:ext cx="8686800" cy="4379493"/>
          </a:xfrm>
          <a:prstGeom prst="rect">
            <a:avLst/>
          </a:prstGeom>
          <a:noFill/>
          <a:ln w="9525">
            <a:noFill/>
            <a:miter lim="800000"/>
            <a:headEnd/>
            <a:tailEnd/>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SAP HANA Database Concepts</a:t>
            </a:r>
            <a:endParaRPr lang="en-US" sz="2400" dirty="0"/>
          </a:p>
        </p:txBody>
      </p:sp>
      <p:sp>
        <p:nvSpPr>
          <p:cNvPr id="4" name="Content Placeholder 3"/>
          <p:cNvSpPr>
            <a:spLocks noGrp="1"/>
          </p:cNvSpPr>
          <p:nvPr>
            <p:ph sz="quarter" idx="10"/>
          </p:nvPr>
        </p:nvSpPr>
        <p:spPr/>
        <p:txBody>
          <a:bodyPr/>
          <a:lstStyle/>
          <a:p>
            <a:r>
              <a:rPr lang="en-US" dirty="0"/>
              <a:t>Column Store :</a:t>
            </a:r>
          </a:p>
          <a:p>
            <a:pPr lvl="1"/>
            <a:r>
              <a:rPr lang="en-US" dirty="0"/>
              <a:t>In a conventional database, data is stored in Row based structure i.e. horizontally. SAP HANA stores data in both row and Column based structure. This provides Performance optimization, flexibility and data compression in HANA database. </a:t>
            </a:r>
          </a:p>
          <a:p>
            <a:pPr lvl="1"/>
            <a:endParaRPr lang="en-US" dirty="0"/>
          </a:p>
          <a:p>
            <a:pPr lvl="1"/>
            <a:r>
              <a:rPr lang="en-US" dirty="0"/>
              <a:t>Storing Data in Columnar based table has following benefits: </a:t>
            </a:r>
          </a:p>
          <a:p>
            <a:pPr lvl="2"/>
            <a:r>
              <a:rPr lang="en-US" dirty="0"/>
              <a:t>Data Compression </a:t>
            </a:r>
          </a:p>
          <a:p>
            <a:pPr lvl="2"/>
            <a:endParaRPr lang="en-US" dirty="0"/>
          </a:p>
          <a:p>
            <a:pPr lvl="2"/>
            <a:r>
              <a:rPr lang="en-US" dirty="0"/>
              <a:t>Faster read and write access to tables as compared to conventional Row based storage </a:t>
            </a:r>
          </a:p>
          <a:p>
            <a:pPr lvl="2"/>
            <a:endParaRPr lang="en-US" dirty="0"/>
          </a:p>
          <a:p>
            <a:pPr lvl="2"/>
            <a:r>
              <a:rPr lang="en-US" dirty="0"/>
              <a:t>Flexibility &amp; parallel processing </a:t>
            </a:r>
          </a:p>
          <a:p>
            <a:pPr lvl="2"/>
            <a:endParaRPr lang="en-US" dirty="0"/>
          </a:p>
          <a:p>
            <a:pPr lvl="2"/>
            <a:r>
              <a:rPr lang="en-US" dirty="0"/>
              <a:t>Perform Aggregations and Calculations at higher speed </a:t>
            </a:r>
          </a:p>
          <a:p>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SAP HANA Database Concepts</a:t>
            </a:r>
            <a:endParaRPr lang="en-US" sz="2400" dirty="0"/>
          </a:p>
        </p:txBody>
      </p:sp>
      <p:pic>
        <p:nvPicPr>
          <p:cNvPr id="35842" name="Picture 2"/>
          <p:cNvPicPr>
            <a:picLocks noGrp="1" noChangeAspect="1" noChangeArrowheads="1"/>
          </p:cNvPicPr>
          <p:nvPr>
            <p:ph sz="quarter" idx="10"/>
          </p:nvPr>
        </p:nvPicPr>
        <p:blipFill>
          <a:blip r:embed="rId3" cstate="print"/>
          <a:stretch>
            <a:fillRect/>
          </a:stretch>
        </p:blipFill>
        <p:spPr bwMode="auto">
          <a:xfrm>
            <a:off x="766762" y="1798637"/>
            <a:ext cx="7610475" cy="4124325"/>
          </a:xfrm>
          <a:prstGeom prst="rect">
            <a:avLst/>
          </a:prstGeom>
          <a:noFill/>
          <a:ln w="9525">
            <a:noFill/>
            <a:miter lim="800000"/>
            <a:headEnd/>
            <a:tailEnd/>
          </a:ln>
        </p:spPr>
      </p:pic>
      <p:sp>
        <p:nvSpPr>
          <p:cNvPr id="4" name="Rectangle 3"/>
          <p:cNvSpPr/>
          <p:nvPr/>
        </p:nvSpPr>
        <p:spPr>
          <a:xfrm>
            <a:off x="934965" y="1367407"/>
            <a:ext cx="2314736" cy="397032"/>
          </a:xfrm>
          <a:prstGeom prst="rect">
            <a:avLst/>
          </a:prstGeom>
        </p:spPr>
        <p:txBody>
          <a:bodyPr wrap="none">
            <a:spAutoFit/>
          </a:bodyPr>
          <a:lstStyle/>
          <a:p>
            <a:pPr marL="166189" indent="-166189" defTabSz="914342">
              <a:lnSpc>
                <a:spcPct val="90000"/>
              </a:lnSpc>
              <a:spcAft>
                <a:spcPts val="600"/>
              </a:spcAft>
              <a:buClr>
                <a:schemeClr val="accent5"/>
              </a:buClr>
              <a:buFont typeface="Wingdings" pitchFamily="2" charset="2"/>
              <a:buChar char="§"/>
            </a:pPr>
            <a:r>
              <a:rPr lang="en-US" sz="2200" dirty="0">
                <a:solidFill>
                  <a:schemeClr val="bg2">
                    <a:lumMod val="50000"/>
                  </a:schemeClr>
                </a:solidFill>
              </a:rPr>
              <a:t>Column Store : </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SAP HANA Database Concepts</a:t>
            </a:r>
          </a:p>
        </p:txBody>
      </p:sp>
      <p:sp>
        <p:nvSpPr>
          <p:cNvPr id="3" name="Content Placeholder 2"/>
          <p:cNvSpPr>
            <a:spLocks noGrp="1"/>
          </p:cNvSpPr>
          <p:nvPr>
            <p:ph sz="quarter" idx="10"/>
          </p:nvPr>
        </p:nvSpPr>
        <p:spPr/>
        <p:txBody>
          <a:bodyPr/>
          <a:lstStyle/>
          <a:p>
            <a:r>
              <a:rPr lang="en-US" dirty="0"/>
              <a:t>It is always advisable to use Column based storage, if SQL statement has to perform aggregate functions and calculations. Column based tables always perform better when running aggregate functions .</a:t>
            </a:r>
          </a:p>
          <a:p>
            <a:endParaRPr lang="en-US" dirty="0"/>
          </a:p>
          <a:p>
            <a:r>
              <a:rPr lang="en-US" dirty="0"/>
              <a:t>Row based storage is preferred when output has to return complete row. The example given below makes it easy to understand. </a:t>
            </a:r>
          </a:p>
          <a:p>
            <a:endParaRPr lang="en-US" dirty="0"/>
          </a:p>
          <a:p>
            <a:r>
              <a:rPr lang="en-US" dirty="0"/>
              <a:t>While running a simple Select query, full row has to be printed in output so it is advisable to store table as Row based in this scenario. </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SAP HANA Database Concepts</a:t>
            </a:r>
          </a:p>
        </p:txBody>
      </p:sp>
      <p:sp>
        <p:nvSpPr>
          <p:cNvPr id="3" name="Content Placeholder 2"/>
          <p:cNvSpPr>
            <a:spLocks noGrp="1"/>
          </p:cNvSpPr>
          <p:nvPr>
            <p:ph sz="quarter" idx="10"/>
          </p:nvPr>
        </p:nvSpPr>
        <p:spPr/>
        <p:txBody>
          <a:bodyPr/>
          <a:lstStyle/>
          <a:p>
            <a:r>
              <a:rPr lang="en-US" dirty="0"/>
              <a:t>Traditional databases store data simply in rows. </a:t>
            </a:r>
          </a:p>
          <a:p>
            <a:r>
              <a:rPr lang="en-US" dirty="0"/>
              <a:t>The HANA in-memory database stores data in both rows and columns. </a:t>
            </a:r>
          </a:p>
          <a:p>
            <a:r>
              <a:rPr lang="en-US" dirty="0"/>
              <a:t>It is this combination of both storage approaches that produces the speed, flexibility and performance of the HANA database.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a:t>Introduction to SAP HANA</a:t>
            </a:r>
            <a:endParaRPr lang="en-US" sz="2400" dirty="0"/>
          </a:p>
        </p:txBody>
      </p:sp>
      <p:sp>
        <p:nvSpPr>
          <p:cNvPr id="2" name="Content Placeholder 1"/>
          <p:cNvSpPr>
            <a:spLocks noGrp="1"/>
          </p:cNvSpPr>
          <p:nvPr>
            <p:ph sz="quarter" idx="10"/>
          </p:nvPr>
        </p:nvSpPr>
        <p:spPr/>
        <p:txBody>
          <a:bodyPr/>
          <a:lstStyle/>
          <a:p>
            <a:pPr marL="168275" indent="-168275">
              <a:buClr>
                <a:schemeClr val="accent1">
                  <a:lumMod val="60000"/>
                  <a:lumOff val="40000"/>
                </a:schemeClr>
              </a:buClr>
              <a:buFont typeface="Wingdings" panose="05000000000000000000" pitchFamily="2" charset="2"/>
              <a:buChar char="§"/>
            </a:pPr>
            <a:r>
              <a:rPr lang="en-US" dirty="0"/>
              <a:t>SAP stands for System, Application, Product in Data Processing.</a:t>
            </a:r>
          </a:p>
          <a:p>
            <a:pPr marL="168275" indent="-168275">
              <a:buClr>
                <a:schemeClr val="accent1">
                  <a:lumMod val="60000"/>
                  <a:lumOff val="40000"/>
                </a:schemeClr>
              </a:buClr>
              <a:buFont typeface="Wingdings" panose="05000000000000000000" pitchFamily="2" charset="2"/>
              <a:buChar char="§"/>
            </a:pPr>
            <a:endParaRPr lang="en-US" dirty="0"/>
          </a:p>
          <a:p>
            <a:pPr marL="168275" indent="-168275">
              <a:buClr>
                <a:schemeClr val="accent1">
                  <a:lumMod val="60000"/>
                  <a:lumOff val="40000"/>
                </a:schemeClr>
              </a:buClr>
              <a:buFont typeface="Wingdings" panose="05000000000000000000" pitchFamily="2" charset="2"/>
              <a:buChar char="§"/>
            </a:pPr>
            <a:r>
              <a:rPr lang="en-US" dirty="0"/>
              <a:t>HANA stands for High-performance Analytic Appliance.</a:t>
            </a:r>
          </a:p>
          <a:p>
            <a:pPr marL="168275" indent="-168275">
              <a:buClr>
                <a:schemeClr val="accent1">
                  <a:lumMod val="60000"/>
                  <a:lumOff val="40000"/>
                </a:schemeClr>
              </a:buClr>
              <a:buFont typeface="Wingdings" panose="05000000000000000000" pitchFamily="2" charset="2"/>
              <a:buChar char="§"/>
            </a:pPr>
            <a:endParaRPr lang="en-US" dirty="0"/>
          </a:p>
          <a:p>
            <a:pPr marL="168275" indent="-168275">
              <a:buClr>
                <a:schemeClr val="accent1">
                  <a:lumMod val="60000"/>
                  <a:lumOff val="40000"/>
                </a:schemeClr>
              </a:buClr>
              <a:buFont typeface="Wingdings" panose="05000000000000000000" pitchFamily="2" charset="2"/>
              <a:buChar char="§"/>
            </a:pPr>
            <a:r>
              <a:rPr lang="en-US" dirty="0"/>
              <a:t>SAP HANA is a flexible, data-source-agnostic appliance that enables customers to analyze large volumes of SAP-ERP data in real-time.</a:t>
            </a:r>
          </a:p>
          <a:p>
            <a:pPr marL="168275" indent="-168275">
              <a:buClr>
                <a:schemeClr val="accent1">
                  <a:lumMod val="60000"/>
                  <a:lumOff val="40000"/>
                </a:schemeClr>
              </a:buClr>
              <a:buFont typeface="Wingdings" panose="05000000000000000000" pitchFamily="2" charset="2"/>
              <a:buChar char="§"/>
            </a:pPr>
            <a:endParaRPr lang="en-US" dirty="0"/>
          </a:p>
          <a:p>
            <a:pPr marL="168275" indent="-168275">
              <a:buClr>
                <a:schemeClr val="accent1">
                  <a:lumMod val="60000"/>
                  <a:lumOff val="40000"/>
                </a:schemeClr>
              </a:buClr>
              <a:buFont typeface="Wingdings" panose="05000000000000000000" pitchFamily="2" charset="2"/>
              <a:buChar char="§"/>
            </a:pPr>
            <a:r>
              <a:rPr lang="en-US" dirty="0"/>
              <a:t>It avoids the need to materialize transformations.</a:t>
            </a:r>
          </a:p>
          <a:p>
            <a:pPr>
              <a:buNone/>
            </a:pPr>
            <a:endParaRPr lang="en-US" dirty="0"/>
          </a:p>
          <a:p>
            <a:pPr>
              <a:buNone/>
            </a:pP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 SAP HANA Database Concepts</a:t>
            </a:r>
            <a:endParaRPr lang="en-US" sz="2400" dirty="0"/>
          </a:p>
        </p:txBody>
      </p:sp>
      <p:sp>
        <p:nvSpPr>
          <p:cNvPr id="6" name="Content Placeholder 5"/>
          <p:cNvSpPr>
            <a:spLocks noGrp="1"/>
          </p:cNvSpPr>
          <p:nvPr>
            <p:ph sz="quarter" idx="10"/>
          </p:nvPr>
        </p:nvSpPr>
        <p:spPr/>
        <p:txBody>
          <a:bodyPr/>
          <a:lstStyle/>
          <a:p>
            <a:r>
              <a:rPr lang="en-US" dirty="0"/>
              <a:t>Advantages of column-based tables: </a:t>
            </a:r>
          </a:p>
          <a:p>
            <a:pPr lvl="1"/>
            <a:r>
              <a:rPr lang="en-US" dirty="0"/>
              <a:t>Faster Data Access </a:t>
            </a:r>
          </a:p>
          <a:p>
            <a:pPr lvl="1"/>
            <a:r>
              <a:rPr lang="en-US" dirty="0"/>
              <a:t>Better Compression</a:t>
            </a:r>
          </a:p>
          <a:p>
            <a:pPr lvl="1"/>
            <a:r>
              <a:rPr lang="en-US" dirty="0"/>
              <a:t>Better parallel Processing</a:t>
            </a:r>
          </a:p>
          <a:p>
            <a:pPr>
              <a:buNone/>
            </a:pPr>
            <a:endParaRPr lang="en-US" dirty="0"/>
          </a:p>
          <a:p>
            <a:r>
              <a:rPr lang="en-US" dirty="0"/>
              <a:t>Advantages of Row Store :</a:t>
            </a:r>
          </a:p>
          <a:p>
            <a:pPr lvl="1"/>
            <a:r>
              <a:rPr lang="en-US" dirty="0"/>
              <a:t>The application typically needs to access a complete record (or row). </a:t>
            </a:r>
          </a:p>
          <a:p>
            <a:pPr lvl="1"/>
            <a:r>
              <a:rPr lang="en-US" dirty="0"/>
              <a:t>Neither aggregations nor fast searching are required. </a:t>
            </a:r>
          </a:p>
          <a:p>
            <a:pPr lvl="1"/>
            <a:r>
              <a:rPr lang="en-US" dirty="0"/>
              <a:t>The table has a small number of rows (e. g. configuration tables, system tables). </a:t>
            </a:r>
          </a:p>
          <a:p>
            <a:pPr>
              <a:buNone/>
            </a:pPr>
            <a:endParaRPr lang="en-US" dirty="0"/>
          </a:p>
          <a:p>
            <a:endParaRPr lang="en-US" dirty="0"/>
          </a:p>
          <a:p>
            <a:pPr>
              <a:buNone/>
            </a:pP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SAP HANA Database Concepts</a:t>
            </a:r>
          </a:p>
        </p:txBody>
      </p:sp>
      <p:sp>
        <p:nvSpPr>
          <p:cNvPr id="3" name="Content Placeholder 2"/>
          <p:cNvSpPr>
            <a:spLocks noGrp="1"/>
          </p:cNvSpPr>
          <p:nvPr>
            <p:ph sz="quarter" idx="10"/>
          </p:nvPr>
        </p:nvSpPr>
        <p:spPr/>
        <p:txBody>
          <a:bodyPr/>
          <a:lstStyle/>
          <a:p>
            <a:r>
              <a:rPr lang="en-US" dirty="0"/>
              <a:t>Disadvantages of Row Store:</a:t>
            </a:r>
          </a:p>
          <a:p>
            <a:pPr lvl="1"/>
            <a:r>
              <a:rPr lang="en-US" dirty="0"/>
              <a:t>In case of analytic applications where aggregation are used and fast search and processing is required. In row based tables all data in a row has to be read even though the requirement may be to access data from a few columns.</a:t>
            </a:r>
          </a:p>
          <a:p>
            <a:endParaRPr lang="en-US" dirty="0"/>
          </a:p>
          <a:p>
            <a:pPr>
              <a:buNone/>
            </a:pP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SAP HANA Database Concepts</a:t>
            </a:r>
          </a:p>
        </p:txBody>
      </p:sp>
      <p:graphicFrame>
        <p:nvGraphicFramePr>
          <p:cNvPr id="6" name="Content Placeholder 5"/>
          <p:cNvGraphicFramePr>
            <a:graphicFrameLocks noGrp="1"/>
          </p:cNvGraphicFramePr>
          <p:nvPr>
            <p:ph sz="quarter" idx="10"/>
          </p:nvPr>
        </p:nvGraphicFramePr>
        <p:xfrm>
          <a:off x="323850" y="1412875"/>
          <a:ext cx="8496636" cy="4372928"/>
        </p:xfrm>
        <a:graphic>
          <a:graphicData uri="http://schemas.openxmlformats.org/drawingml/2006/table">
            <a:tbl>
              <a:tblPr firstRow="1" bandRow="1">
                <a:tableStyleId>{5C22544A-7EE6-4342-B048-85BDC9FD1C3A}</a:tableStyleId>
              </a:tblPr>
              <a:tblGrid>
                <a:gridCol w="2124159">
                  <a:extLst>
                    <a:ext uri="{9D8B030D-6E8A-4147-A177-3AD203B41FA5}">
                      <a16:colId xmlns="" xmlns:a16="http://schemas.microsoft.com/office/drawing/2014/main" val="20000"/>
                    </a:ext>
                  </a:extLst>
                </a:gridCol>
                <a:gridCol w="2124159">
                  <a:extLst>
                    <a:ext uri="{9D8B030D-6E8A-4147-A177-3AD203B41FA5}">
                      <a16:colId xmlns="" xmlns:a16="http://schemas.microsoft.com/office/drawing/2014/main" val="20001"/>
                    </a:ext>
                  </a:extLst>
                </a:gridCol>
                <a:gridCol w="2124159">
                  <a:extLst>
                    <a:ext uri="{9D8B030D-6E8A-4147-A177-3AD203B41FA5}">
                      <a16:colId xmlns="" xmlns:a16="http://schemas.microsoft.com/office/drawing/2014/main" val="20002"/>
                    </a:ext>
                  </a:extLst>
                </a:gridCol>
                <a:gridCol w="2124159">
                  <a:extLst>
                    <a:ext uri="{9D8B030D-6E8A-4147-A177-3AD203B41FA5}">
                      <a16:colId xmlns="" xmlns:a16="http://schemas.microsoft.com/office/drawing/2014/main" val="20003"/>
                    </a:ext>
                  </a:extLst>
                </a:gridCol>
              </a:tblGrid>
              <a:tr h="997744">
                <a:tc>
                  <a:txBody>
                    <a:bodyPr/>
                    <a:lstStyle/>
                    <a:p>
                      <a:r>
                        <a:rPr lang="en-US" dirty="0"/>
                        <a:t>Property</a:t>
                      </a:r>
                    </a:p>
                  </a:txBody>
                  <a:tcPr/>
                </a:tc>
                <a:tc>
                  <a:txBody>
                    <a:bodyPr/>
                    <a:lstStyle/>
                    <a:p>
                      <a:r>
                        <a:rPr lang="en-US" dirty="0"/>
                        <a:t>Row Store</a:t>
                      </a:r>
                    </a:p>
                  </a:txBody>
                  <a:tcPr/>
                </a:tc>
                <a:tc>
                  <a:txBody>
                    <a:bodyPr/>
                    <a:lstStyle/>
                    <a:p>
                      <a:r>
                        <a:rPr lang="en-US" dirty="0"/>
                        <a:t>Column Store</a:t>
                      </a:r>
                    </a:p>
                  </a:txBody>
                  <a:tcPr/>
                </a:tc>
                <a:tc>
                  <a:txBody>
                    <a:bodyPr/>
                    <a:lstStyle/>
                    <a:p>
                      <a:r>
                        <a:rPr lang="en-US" dirty="0"/>
                        <a:t>Reason</a:t>
                      </a:r>
                    </a:p>
                  </a:txBody>
                  <a:tcPr/>
                </a:tc>
                <a:extLst>
                  <a:ext uri="{0D108BD9-81ED-4DB2-BD59-A6C34878D82A}">
                    <a16:rowId xmlns="" xmlns:a16="http://schemas.microsoft.com/office/drawing/2014/main" val="10000"/>
                  </a:ext>
                </a:extLst>
              </a:tr>
              <a:tr h="997744">
                <a:tc>
                  <a:txBody>
                    <a:bodyPr/>
                    <a:lstStyle/>
                    <a:p>
                      <a:r>
                        <a:rPr lang="en-US" dirty="0"/>
                        <a:t>Memory Usage</a:t>
                      </a:r>
                    </a:p>
                  </a:txBody>
                  <a:tcPr/>
                </a:tc>
                <a:tc>
                  <a:txBody>
                    <a:bodyPr/>
                    <a:lstStyle/>
                    <a:p>
                      <a:r>
                        <a:rPr lang="en-US" dirty="0"/>
                        <a:t>Higher</a:t>
                      </a:r>
                    </a:p>
                  </a:txBody>
                  <a:tcPr/>
                </a:tc>
                <a:tc>
                  <a:txBody>
                    <a:bodyPr/>
                    <a:lstStyle/>
                    <a:p>
                      <a:r>
                        <a:rPr lang="en-US" dirty="0"/>
                        <a:t>Lower</a:t>
                      </a:r>
                    </a:p>
                  </a:txBody>
                  <a:tcPr/>
                </a:tc>
                <a:tc>
                  <a:txBody>
                    <a:bodyPr/>
                    <a:lstStyle/>
                    <a:p>
                      <a:r>
                        <a:rPr lang="en-US" dirty="0"/>
                        <a:t>Compression</a:t>
                      </a:r>
                    </a:p>
                  </a:txBody>
                  <a:tcPr/>
                </a:tc>
                <a:extLst>
                  <a:ext uri="{0D108BD9-81ED-4DB2-BD59-A6C34878D82A}">
                    <a16:rowId xmlns="" xmlns:a16="http://schemas.microsoft.com/office/drawing/2014/main" val="10001"/>
                  </a:ext>
                </a:extLst>
              </a:tr>
              <a:tr h="997744">
                <a:tc>
                  <a:txBody>
                    <a:bodyPr/>
                    <a:lstStyle/>
                    <a:p>
                      <a:r>
                        <a:rPr lang="en-US" dirty="0"/>
                        <a:t>Transactions</a:t>
                      </a:r>
                    </a:p>
                  </a:txBody>
                  <a:tcPr/>
                </a:tc>
                <a:tc>
                  <a:txBody>
                    <a:bodyPr/>
                    <a:lstStyle/>
                    <a:p>
                      <a:r>
                        <a:rPr lang="en-US" dirty="0"/>
                        <a:t>Faster</a:t>
                      </a:r>
                    </a:p>
                  </a:txBody>
                  <a:tcPr/>
                </a:tc>
                <a:tc>
                  <a:txBody>
                    <a:bodyPr/>
                    <a:lstStyle/>
                    <a:p>
                      <a:r>
                        <a:rPr lang="en-US" dirty="0"/>
                        <a:t>Slower</a:t>
                      </a:r>
                    </a:p>
                  </a:txBody>
                  <a:tcPr/>
                </a:tc>
                <a:tc>
                  <a:txBody>
                    <a:bodyPr/>
                    <a:lstStyle/>
                    <a:p>
                      <a:r>
                        <a:rPr lang="en-US" dirty="0"/>
                        <a:t>Modifications require updates to multiple columnar</a:t>
                      </a:r>
                    </a:p>
                  </a:txBody>
                  <a:tcPr/>
                </a:tc>
                <a:extLst>
                  <a:ext uri="{0D108BD9-81ED-4DB2-BD59-A6C34878D82A}">
                    <a16:rowId xmlns="" xmlns:a16="http://schemas.microsoft.com/office/drawing/2014/main" val="10002"/>
                  </a:ext>
                </a:extLst>
              </a:tr>
              <a:tr h="997744">
                <a:tc>
                  <a:txBody>
                    <a:bodyPr/>
                    <a:lstStyle/>
                    <a:p>
                      <a:r>
                        <a:rPr lang="en-US" dirty="0"/>
                        <a:t>Analytics</a:t>
                      </a:r>
                    </a:p>
                  </a:txBody>
                  <a:tcPr/>
                </a:tc>
                <a:tc>
                  <a:txBody>
                    <a:bodyPr/>
                    <a:lstStyle/>
                    <a:p>
                      <a:r>
                        <a:rPr lang="en-US" dirty="0"/>
                        <a:t>Slower even if indexed</a:t>
                      </a:r>
                    </a:p>
                  </a:txBody>
                  <a:tcPr/>
                </a:tc>
                <a:tc>
                  <a:txBody>
                    <a:bodyPr/>
                    <a:lstStyle/>
                    <a:p>
                      <a:r>
                        <a:rPr lang="en-US" dirty="0"/>
                        <a:t>Faster</a:t>
                      </a:r>
                    </a:p>
                  </a:txBody>
                  <a:tcPr/>
                </a:tc>
                <a:tc>
                  <a:txBody>
                    <a:bodyPr/>
                    <a:lstStyle/>
                    <a:p>
                      <a:r>
                        <a:rPr lang="en-US" dirty="0"/>
                        <a:t>Smaller dataset to scan, inherent</a:t>
                      </a:r>
                      <a:r>
                        <a:rPr lang="en-US" baseline="0" dirty="0"/>
                        <a:t> indexing</a:t>
                      </a:r>
                      <a:endParaRPr lang="en-US" dirty="0"/>
                    </a:p>
                  </a:txBody>
                  <a:tcPr/>
                </a:tc>
                <a:extLst>
                  <a:ext uri="{0D108BD9-81ED-4DB2-BD59-A6C34878D82A}">
                    <a16:rowId xmlns="" xmlns:a16="http://schemas.microsoft.com/office/drawing/2014/main" val="10003"/>
                  </a:ext>
                </a:extLst>
              </a:tr>
            </a:tbl>
          </a:graphicData>
        </a:graphic>
      </p:graphicFrame>
      <p:sp>
        <p:nvSpPr>
          <p:cNvPr id="4" name="TextBox 3"/>
          <p:cNvSpPr txBox="1"/>
          <p:nvPr/>
        </p:nvSpPr>
        <p:spPr>
          <a:xfrm>
            <a:off x="309801" y="896815"/>
            <a:ext cx="8064177" cy="400110"/>
          </a:xfrm>
          <a:prstGeom prst="rect">
            <a:avLst/>
          </a:prstGeom>
          <a:noFill/>
        </p:spPr>
        <p:txBody>
          <a:bodyPr wrap="square" rtlCol="0">
            <a:spAutoFit/>
          </a:bodyPr>
          <a:lstStyle/>
          <a:p>
            <a:r>
              <a:rPr lang="en-US" sz="2000" dirty="0"/>
              <a:t>Difference between Row and Column Store:</a:t>
            </a:r>
            <a:endParaRPr lang="en-US" sz="2000" dirty="0">
              <a:solidFill>
                <a:schemeClr val="tx2">
                  <a:lumMod val="50000"/>
                </a:schemeClr>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spcAft>
                <a:spcPts val="600"/>
              </a:spcAft>
            </a:pPr>
            <a:r>
              <a:rPr lang="en-US" dirty="0"/>
              <a:t>Database Compression : </a:t>
            </a:r>
          </a:p>
        </p:txBody>
      </p:sp>
      <p:sp>
        <p:nvSpPr>
          <p:cNvPr id="5" name="Content Placeholder 4"/>
          <p:cNvSpPr>
            <a:spLocks noGrp="1"/>
          </p:cNvSpPr>
          <p:nvPr>
            <p:ph sz="quarter" idx="10"/>
          </p:nvPr>
        </p:nvSpPr>
        <p:spPr/>
        <p:txBody>
          <a:bodyPr/>
          <a:lstStyle/>
          <a:p>
            <a:r>
              <a:rPr lang="en-US" dirty="0"/>
              <a:t>The column store allows for the efficient compression of data. This makes it less costly for the SAP HANA database to keep data in main memory. It also speeds up searches and calculations.</a:t>
            </a:r>
          </a:p>
          <a:p>
            <a:endParaRPr lang="en-US" dirty="0"/>
          </a:p>
          <a:p>
            <a:r>
              <a:rPr lang="en-US" dirty="0"/>
              <a:t>Data in column tables can have a two-fold compression:</a:t>
            </a:r>
          </a:p>
          <a:p>
            <a:pPr lvl="1"/>
            <a:r>
              <a:rPr lang="en-US" dirty="0"/>
              <a:t>Dictionary compression</a:t>
            </a:r>
          </a:p>
          <a:p>
            <a:pPr lvl="2"/>
            <a:r>
              <a:rPr lang="en-US" dirty="0"/>
              <a:t>This default method of compression is applied to all columns. It involves the mapping of distinct column values to consecutive numbers, so that instead of the actual value being stored, the typically much smaller consecutive number is stored.</a:t>
            </a:r>
          </a:p>
          <a:p>
            <a:pPr lvl="1"/>
            <a:r>
              <a:rPr lang="en-US" dirty="0"/>
              <a:t>Advanced compression</a:t>
            </a:r>
          </a:p>
          <a:p>
            <a:pPr lvl="2"/>
            <a:r>
              <a:rPr lang="en-US" dirty="0"/>
              <a:t>Each column can be further compressed using different compression methods, namely prefix encoding, run length encoding (RLE), cluster encoding, sparse encoding, and indirect encoding. The SAP HANA database uses compression algorithms to determine which type of compression is most appropriate for a column. Columns with the PAGE LOADABLE attribute are compressed with the </a:t>
            </a:r>
            <a:r>
              <a:rPr lang="en-US" dirty="0" err="1"/>
              <a:t>NBit</a:t>
            </a:r>
            <a:r>
              <a:rPr lang="en-US" dirty="0"/>
              <a:t> algorithm only.</a:t>
            </a:r>
          </a:p>
          <a:p>
            <a:pPr lvl="2"/>
            <a:endParaRPr lang="en-US" dirty="0"/>
          </a:p>
          <a:p>
            <a:pPr lvl="2"/>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166189" indent="-166189">
              <a:lnSpc>
                <a:spcPct val="90000"/>
              </a:lnSpc>
              <a:spcAft>
                <a:spcPts val="600"/>
              </a:spcAft>
            </a:pPr>
            <a:r>
              <a:rPr lang="en-US" dirty="0"/>
              <a:t>Database Compression : </a:t>
            </a:r>
            <a:endParaRPr lang="en-US" dirty="0">
              <a:solidFill>
                <a:schemeClr val="bg2">
                  <a:lumMod val="50000"/>
                </a:schemeClr>
              </a:solidFill>
            </a:endParaRPr>
          </a:p>
        </p:txBody>
      </p:sp>
      <p:sp>
        <p:nvSpPr>
          <p:cNvPr id="5" name="Content Placeholder 4"/>
          <p:cNvSpPr>
            <a:spLocks noGrp="1"/>
          </p:cNvSpPr>
          <p:nvPr>
            <p:ph sz="quarter" idx="10"/>
          </p:nvPr>
        </p:nvSpPr>
        <p:spPr>
          <a:xfrm>
            <a:off x="324266" y="1328555"/>
            <a:ext cx="8495469" cy="4896544"/>
          </a:xfrm>
        </p:spPr>
        <p:txBody>
          <a:bodyPr/>
          <a:lstStyle/>
          <a:p>
            <a:pPr>
              <a:buNone/>
            </a:pPr>
            <a:r>
              <a:rPr lang="en-US" dirty="0"/>
              <a:t> Compression is automatically calculated and optimized as part of the delta merge operation. </a:t>
            </a:r>
          </a:p>
          <a:p>
            <a:pPr>
              <a:buNone/>
            </a:pPr>
            <a:r>
              <a:rPr lang="en-US" dirty="0"/>
              <a:t>If you create an empty column table, no compression is applied initially as the database cannot know which method is most appropriate. </a:t>
            </a:r>
          </a:p>
          <a:p>
            <a:pPr>
              <a:buNone/>
            </a:pPr>
            <a:r>
              <a:rPr lang="en-US" dirty="0"/>
              <a:t>As you start to insert data into the table and the delta merge operation starts being executed at regular intervals, data compression is automatically (re)evaluated and optimized.</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166189" indent="-166189">
              <a:lnSpc>
                <a:spcPct val="90000"/>
              </a:lnSpc>
              <a:spcAft>
                <a:spcPts val="600"/>
              </a:spcAft>
            </a:pPr>
            <a:r>
              <a:rPr lang="en-US" dirty="0"/>
              <a:t>Database Compression : </a:t>
            </a:r>
            <a:endParaRPr lang="en-US" dirty="0">
              <a:solidFill>
                <a:schemeClr val="bg2">
                  <a:lumMod val="50000"/>
                </a:schemeClr>
              </a:solidFill>
            </a:endParaRPr>
          </a:p>
        </p:txBody>
      </p:sp>
      <p:pic>
        <p:nvPicPr>
          <p:cNvPr id="38914" name="Picture 2"/>
          <p:cNvPicPr>
            <a:picLocks noGrp="1" noChangeAspect="1" noChangeArrowheads="1"/>
          </p:cNvPicPr>
          <p:nvPr>
            <p:ph sz="quarter" idx="10"/>
          </p:nvPr>
        </p:nvPicPr>
        <p:blipFill>
          <a:blip r:embed="rId2" cstate="print"/>
          <a:stretch>
            <a:fillRect/>
          </a:stretch>
        </p:blipFill>
        <p:spPr bwMode="auto">
          <a:xfrm>
            <a:off x="642937" y="2284412"/>
            <a:ext cx="7858125" cy="3152775"/>
          </a:xfrm>
          <a:prstGeom prst="rect">
            <a:avLst/>
          </a:prstGeom>
          <a:noFill/>
          <a:ln w="9525">
            <a:noFill/>
            <a:miter lim="800000"/>
            <a:headEnd/>
            <a:tailEnd/>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166189" indent="-166189">
              <a:lnSpc>
                <a:spcPct val="90000"/>
              </a:lnSpc>
              <a:spcAft>
                <a:spcPts val="600"/>
              </a:spcAft>
            </a:pPr>
            <a:r>
              <a:rPr lang="en-US" dirty="0"/>
              <a:t>Database Compression : </a:t>
            </a:r>
            <a:endParaRPr lang="en-US" dirty="0">
              <a:solidFill>
                <a:schemeClr val="bg2">
                  <a:lumMod val="50000"/>
                </a:schemeClr>
              </a:solidFill>
            </a:endParaRPr>
          </a:p>
        </p:txBody>
      </p:sp>
      <p:sp>
        <p:nvSpPr>
          <p:cNvPr id="5" name="Content Placeholder 4"/>
          <p:cNvSpPr>
            <a:spLocks noGrp="1"/>
          </p:cNvSpPr>
          <p:nvPr>
            <p:ph sz="quarter" idx="10"/>
          </p:nvPr>
        </p:nvSpPr>
        <p:spPr/>
        <p:txBody>
          <a:bodyPr/>
          <a:lstStyle/>
          <a:p>
            <a:r>
              <a:rPr lang="en-US" dirty="0"/>
              <a:t>Automatic compression optimization is ensured by the parameter active in the optimize compression section of the indexserver.ini configuration file. This parameter must have the value yes.</a:t>
            </a:r>
          </a:p>
          <a:p>
            <a:r>
              <a:rPr lang="en-US" dirty="0"/>
              <a:t>To store the contents of a column, the SAP HANA database creates a minimum of two data structures:</a:t>
            </a:r>
          </a:p>
          <a:p>
            <a:r>
              <a:rPr lang="en-US" dirty="0"/>
              <a:t>&gt;&gt; a dictionary vector</a:t>
            </a:r>
          </a:p>
          <a:p>
            <a:r>
              <a:rPr lang="en-US" dirty="0"/>
              <a:t>&gt;&gt; an attribute vector</a:t>
            </a:r>
          </a:p>
          <a:p>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166189" indent="-166189">
              <a:lnSpc>
                <a:spcPct val="90000"/>
              </a:lnSpc>
              <a:spcAft>
                <a:spcPts val="600"/>
              </a:spcAft>
            </a:pPr>
            <a:r>
              <a:rPr lang="en-US" dirty="0"/>
              <a:t>Database Compression : </a:t>
            </a:r>
            <a:endParaRPr lang="en-US" dirty="0">
              <a:solidFill>
                <a:schemeClr val="bg2">
                  <a:lumMod val="50000"/>
                </a:schemeClr>
              </a:solidFill>
            </a:endParaRPr>
          </a:p>
        </p:txBody>
      </p:sp>
      <p:pic>
        <p:nvPicPr>
          <p:cNvPr id="4" name="Picture 3"/>
          <p:cNvPicPr>
            <a:picLocks noChangeAspect="1"/>
          </p:cNvPicPr>
          <p:nvPr/>
        </p:nvPicPr>
        <p:blipFill>
          <a:blip r:embed="rId3"/>
          <a:stretch>
            <a:fillRect/>
          </a:stretch>
        </p:blipFill>
        <p:spPr>
          <a:xfrm>
            <a:off x="184759" y="764932"/>
            <a:ext cx="8259154" cy="2048606"/>
          </a:xfrm>
          <a:prstGeom prst="rect">
            <a:avLst/>
          </a:prstGeom>
        </p:spPr>
      </p:pic>
      <p:pic>
        <p:nvPicPr>
          <p:cNvPr id="6" name="Picture 5"/>
          <p:cNvPicPr>
            <a:picLocks noChangeAspect="1"/>
          </p:cNvPicPr>
          <p:nvPr/>
        </p:nvPicPr>
        <p:blipFill>
          <a:blip r:embed="rId4"/>
          <a:stretch>
            <a:fillRect/>
          </a:stretch>
        </p:blipFill>
        <p:spPr>
          <a:xfrm>
            <a:off x="309803" y="2813538"/>
            <a:ext cx="8134110" cy="3306274"/>
          </a:xfrm>
          <a:prstGeom prst="rect">
            <a:avLst/>
          </a:prstGeom>
        </p:spPr>
      </p:pic>
    </p:spTree>
    <p:extLst>
      <p:ext uri="{BB962C8B-B14F-4D97-AF65-F5344CB8AC3E}">
        <p14:creationId xmlns:p14="http://schemas.microsoft.com/office/powerpoint/2010/main" val="96315615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Pushdown:</a:t>
            </a:r>
          </a:p>
        </p:txBody>
      </p:sp>
      <p:sp>
        <p:nvSpPr>
          <p:cNvPr id="3" name="Content Placeholder 2"/>
          <p:cNvSpPr>
            <a:spLocks noGrp="1"/>
          </p:cNvSpPr>
          <p:nvPr>
            <p:ph sz="quarter" idx="10"/>
          </p:nvPr>
        </p:nvSpPr>
        <p:spPr/>
        <p:txBody>
          <a:bodyPr/>
          <a:lstStyle/>
          <a:p>
            <a:r>
              <a:rPr lang="en-US" dirty="0"/>
              <a:t>One of the key differences for developing applications in ABAP for HANA is that you can push down data intense computations and calculations to the HANA DB layer instead bringing all the data to the ABAP layer and the processing the data to do computations.</a:t>
            </a:r>
          </a:p>
          <a:p>
            <a:endParaRPr lang="en-US" dirty="0"/>
          </a:p>
          <a:p>
            <a:r>
              <a:rPr lang="en-US" dirty="0"/>
              <a:t> This is what is termed as Code-to-Data paradigm in the context of developing ABAP applications optimized for HANA.</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Pushdown:</a:t>
            </a:r>
          </a:p>
        </p:txBody>
      </p:sp>
      <p:pic>
        <p:nvPicPr>
          <p:cNvPr id="36866" name="Picture 2"/>
          <p:cNvPicPr>
            <a:picLocks noGrp="1" noChangeAspect="1" noChangeArrowheads="1"/>
          </p:cNvPicPr>
          <p:nvPr>
            <p:ph sz="quarter" idx="10"/>
          </p:nvPr>
        </p:nvPicPr>
        <p:blipFill>
          <a:blip r:embed="rId2" cstate="print"/>
          <a:stretch>
            <a:fillRect/>
          </a:stretch>
        </p:blipFill>
        <p:spPr bwMode="auto">
          <a:xfrm>
            <a:off x="323850" y="2565677"/>
            <a:ext cx="8496300" cy="2590246"/>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a:t>Introduction to SAP HANA</a:t>
            </a:r>
            <a:endParaRPr lang="en-US" sz="2400" dirty="0"/>
          </a:p>
        </p:txBody>
      </p:sp>
      <p:sp>
        <p:nvSpPr>
          <p:cNvPr id="2" name="Content Placeholder 1"/>
          <p:cNvSpPr>
            <a:spLocks noGrp="1"/>
          </p:cNvSpPr>
          <p:nvPr>
            <p:ph sz="quarter" idx="10"/>
          </p:nvPr>
        </p:nvSpPr>
        <p:spPr/>
        <p:txBody>
          <a:bodyPr/>
          <a:lstStyle/>
          <a:p>
            <a:r>
              <a:rPr lang="en-US" dirty="0"/>
              <a:t>SAP HANA appliance software is a hardware and software combination that integrates a number of SAP components.</a:t>
            </a:r>
          </a:p>
          <a:p>
            <a:pPr>
              <a:buNone/>
            </a:pPr>
            <a:endParaRPr lang="en-US" dirty="0"/>
          </a:p>
          <a:p>
            <a:pPr lvl="1"/>
            <a:r>
              <a:rPr lang="en-US" dirty="0"/>
              <a:t>Components include in memory SAP HANA Database, Replication Server, Session Management , disk storage, persistence layer, relational engines and  responds to SQL queries.</a:t>
            </a:r>
          </a:p>
          <a:p>
            <a:pPr lvl="1"/>
            <a:r>
              <a:rPr lang="en-US" dirty="0"/>
              <a:t>SAP HANA database consists of multiple servers and the most important component is the Index Server. SAP HANA database consists of Index Server, Name Server, Statistics Server, Preprocessor Server and XS Server(Built-in application server). From release SPS11, SAP delivers more powerful XS server which is called XS Advance. </a:t>
            </a:r>
          </a:p>
          <a:p>
            <a:pPr lvl="1"/>
            <a:r>
              <a:rPr lang="en-US" dirty="0"/>
              <a:t>SAP HANA Database is a hybrid in-memory database that combines row-based, column-based, and object-based database technology.</a:t>
            </a:r>
          </a:p>
          <a:p>
            <a:pPr>
              <a:buNone/>
            </a:pP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Pushdown:</a:t>
            </a:r>
          </a:p>
        </p:txBody>
      </p:sp>
      <p:sp>
        <p:nvSpPr>
          <p:cNvPr id="3" name="Content Placeholder 2"/>
          <p:cNvSpPr>
            <a:spLocks noGrp="1"/>
          </p:cNvSpPr>
          <p:nvPr>
            <p:ph sz="quarter" idx="10"/>
          </p:nvPr>
        </p:nvSpPr>
        <p:spPr/>
        <p:txBody>
          <a:bodyPr/>
          <a:lstStyle/>
          <a:p>
            <a:r>
              <a:rPr lang="en-US" dirty="0"/>
              <a:t>Code-to-Data Paradigm</a:t>
            </a:r>
          </a:p>
          <a:p>
            <a:pPr lvl="1"/>
            <a:r>
              <a:rPr lang="en-US" dirty="0"/>
              <a:t>Code-to-data paradigm is basically a programming style in ABAP where you code to ‘push down’ data intensive computations and calculations to the HANA DB layer, instead of bringing all the data to the ABAP layer and then processing the data to do computations.</a:t>
            </a:r>
          </a:p>
          <a:p>
            <a:pPr lvl="1"/>
            <a:endParaRPr lang="en-US" dirty="0"/>
          </a:p>
          <a:p>
            <a:pPr lvl="1"/>
            <a:r>
              <a:rPr lang="en-US" dirty="0"/>
              <a:t>When you plan to migrate to SAP HANA, the amount of custom code in your system will have an impact on total cost, time and the quality of the end result. In this article, we look at the potential impact of that custom code, and discuss how to tune your custom code to perform optimal on SAP HANA. By using the tips and tools mentioned here, you will be able to boost your ROI and smoothen the migration process.</a:t>
            </a:r>
          </a:p>
          <a:p>
            <a:endParaRPr lang="en-US" dirty="0"/>
          </a:p>
          <a:p>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Pushdown:</a:t>
            </a:r>
          </a:p>
        </p:txBody>
      </p:sp>
      <p:pic>
        <p:nvPicPr>
          <p:cNvPr id="37890" name="Picture 2"/>
          <p:cNvPicPr>
            <a:picLocks noGrp="1" noChangeAspect="1" noChangeArrowheads="1"/>
          </p:cNvPicPr>
          <p:nvPr>
            <p:ph sz="quarter" idx="10"/>
          </p:nvPr>
        </p:nvPicPr>
        <p:blipFill>
          <a:blip r:embed="rId2" cstate="print"/>
          <a:stretch>
            <a:fillRect/>
          </a:stretch>
        </p:blipFill>
        <p:spPr bwMode="auto">
          <a:xfrm>
            <a:off x="704850" y="1793875"/>
            <a:ext cx="7734300" cy="4133850"/>
          </a:xfrm>
          <a:prstGeom prst="rect">
            <a:avLst/>
          </a:prstGeom>
          <a:noFill/>
          <a:ln w="9525">
            <a:noFill/>
            <a:miter lim="800000"/>
            <a:headEnd/>
            <a:tailEnd/>
          </a:ln>
        </p:spPr>
      </p:pic>
      <p:sp>
        <p:nvSpPr>
          <p:cNvPr id="4" name="Rectangle 3"/>
          <p:cNvSpPr/>
          <p:nvPr/>
        </p:nvSpPr>
        <p:spPr>
          <a:xfrm>
            <a:off x="866273" y="1180782"/>
            <a:ext cx="4572000" cy="701731"/>
          </a:xfrm>
          <a:prstGeom prst="rect">
            <a:avLst/>
          </a:prstGeom>
        </p:spPr>
        <p:txBody>
          <a:bodyPr>
            <a:spAutoFit/>
          </a:bodyPr>
          <a:lstStyle/>
          <a:p>
            <a:pPr defTabSz="914342">
              <a:lnSpc>
                <a:spcPct val="90000"/>
              </a:lnSpc>
              <a:spcAft>
                <a:spcPts val="600"/>
              </a:spcAft>
              <a:buClr>
                <a:schemeClr val="accent5"/>
              </a:buClr>
            </a:pPr>
            <a:r>
              <a:rPr lang="en-US" sz="2200" dirty="0">
                <a:solidFill>
                  <a:schemeClr val="bg2">
                    <a:lumMod val="50000"/>
                  </a:schemeClr>
                </a:solidFill>
              </a:rPr>
              <a:t>Code to Data – Performance Vs Code Adjustments :</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Provisioning:</a:t>
            </a:r>
          </a:p>
        </p:txBody>
      </p:sp>
      <p:sp>
        <p:nvSpPr>
          <p:cNvPr id="3" name="Content Placeholder 2"/>
          <p:cNvSpPr>
            <a:spLocks noGrp="1"/>
          </p:cNvSpPr>
          <p:nvPr>
            <p:ph sz="quarter" idx="10"/>
          </p:nvPr>
        </p:nvSpPr>
        <p:spPr/>
        <p:txBody>
          <a:bodyPr/>
          <a:lstStyle/>
          <a:p>
            <a:r>
              <a:rPr lang="en-US" dirty="0"/>
              <a:t>Data provisioning involves importing data from multiple SAP and non-SAP system into SAP HANA.</a:t>
            </a:r>
          </a:p>
          <a:p>
            <a:pPr>
              <a:buNone/>
            </a:pPr>
            <a:endParaRPr lang="en-US" dirty="0"/>
          </a:p>
          <a:p>
            <a:r>
              <a:rPr lang="en-US" dirty="0"/>
              <a:t>For HANA, we can divide the data provisioning options available into two categories, they are:</a:t>
            </a:r>
          </a:p>
          <a:p>
            <a:pPr lvl="1"/>
            <a:r>
              <a:rPr lang="en-US" dirty="0"/>
              <a:t>SAP HANA in-built tools</a:t>
            </a:r>
          </a:p>
          <a:p>
            <a:pPr lvl="1"/>
            <a:r>
              <a:rPr lang="en-US" dirty="0"/>
              <a:t>External Tools</a:t>
            </a:r>
          </a:p>
          <a:p>
            <a:pPr>
              <a:buNone/>
            </a:pPr>
            <a:endParaRPr lang="en-US" dirty="0"/>
          </a:p>
          <a:p>
            <a:pPr>
              <a:buNone/>
            </a:pP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Provisioning:</a:t>
            </a:r>
          </a:p>
        </p:txBody>
      </p:sp>
      <p:sp>
        <p:nvSpPr>
          <p:cNvPr id="3" name="Content Placeholder 2"/>
          <p:cNvSpPr>
            <a:spLocks noGrp="1"/>
          </p:cNvSpPr>
          <p:nvPr>
            <p:ph sz="quarter" idx="10"/>
          </p:nvPr>
        </p:nvSpPr>
        <p:spPr/>
        <p:txBody>
          <a:bodyPr/>
          <a:lstStyle/>
          <a:p>
            <a:r>
              <a:rPr lang="en-US" dirty="0"/>
              <a:t>The pictorial representation of data provisioning techniques currently available to us for HANA.</a:t>
            </a:r>
          </a:p>
          <a:p>
            <a:pPr>
              <a:buNone/>
            </a:pPr>
            <a:r>
              <a:rPr lang="en-US" dirty="0"/>
              <a:t> </a:t>
            </a:r>
          </a:p>
          <a:p>
            <a:pPr>
              <a:buNone/>
            </a:pPr>
            <a:endParaRPr lang="en-US" dirty="0"/>
          </a:p>
        </p:txBody>
      </p:sp>
      <p:pic>
        <p:nvPicPr>
          <p:cNvPr id="4" name="Picture 3" descr="SAP HANA data provisioning"/>
          <p:cNvPicPr/>
          <p:nvPr/>
        </p:nvPicPr>
        <p:blipFill>
          <a:blip r:embed="rId2" cstate="print"/>
          <a:srcRect/>
          <a:stretch>
            <a:fillRect/>
          </a:stretch>
        </p:blipFill>
        <p:spPr bwMode="auto">
          <a:xfrm>
            <a:off x="1161716" y="2364705"/>
            <a:ext cx="7188200" cy="3723273"/>
          </a:xfrm>
          <a:prstGeom prst="rect">
            <a:avLst/>
          </a:prstGeom>
          <a:noFill/>
          <a:ln w="9525">
            <a:noFill/>
            <a:miter lim="800000"/>
            <a:headEnd/>
            <a:tailEnd/>
          </a:ln>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Provisioning:</a:t>
            </a:r>
          </a:p>
        </p:txBody>
      </p:sp>
      <p:sp>
        <p:nvSpPr>
          <p:cNvPr id="3" name="Content Placeholder 2"/>
          <p:cNvSpPr>
            <a:spLocks noGrp="1"/>
          </p:cNvSpPr>
          <p:nvPr>
            <p:ph sz="quarter" idx="10"/>
          </p:nvPr>
        </p:nvSpPr>
        <p:spPr/>
        <p:txBody>
          <a:bodyPr/>
          <a:lstStyle/>
          <a:p>
            <a:pPr fontAlgn="base"/>
            <a:r>
              <a:rPr lang="en-US" dirty="0"/>
              <a:t>SAP Landscape Transformation Replication Server (“SLT”)</a:t>
            </a:r>
          </a:p>
          <a:p>
            <a:pPr lvl="1" fontAlgn="base"/>
            <a:r>
              <a:rPr lang="en-US" dirty="0"/>
              <a:t>is for all SAP HANA customers who need real-time or scheduled data replication, sourcing from SAP and NON-SAP sources</a:t>
            </a:r>
          </a:p>
          <a:p>
            <a:pPr lvl="1" fontAlgn="base"/>
            <a:endParaRPr lang="en-US" dirty="0"/>
          </a:p>
          <a:p>
            <a:pPr lvl="1" fontAlgn="base"/>
            <a:r>
              <a:rPr lang="en-US" dirty="0"/>
              <a:t>Uses trigger-based technology to transfer the data from any source to SAP HANA in real-time.</a:t>
            </a:r>
          </a:p>
          <a:p>
            <a:pPr lvl="1" fontAlgn="base"/>
            <a:endParaRPr lang="en-US" dirty="0"/>
          </a:p>
          <a:p>
            <a:pPr lvl="1"/>
            <a:r>
              <a:rPr lang="en-US" dirty="0"/>
              <a:t>SLT server can be installed on the separate system or on SAP ECC System.</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Provisioning:</a:t>
            </a:r>
          </a:p>
        </p:txBody>
      </p:sp>
      <p:sp>
        <p:nvSpPr>
          <p:cNvPr id="3" name="Content Placeholder 2"/>
          <p:cNvSpPr>
            <a:spLocks noGrp="1"/>
          </p:cNvSpPr>
          <p:nvPr>
            <p:ph sz="quarter" idx="10"/>
          </p:nvPr>
        </p:nvSpPr>
        <p:spPr/>
        <p:txBody>
          <a:bodyPr/>
          <a:lstStyle/>
          <a:p>
            <a:pPr fontAlgn="base"/>
            <a:r>
              <a:rPr lang="en-US" dirty="0"/>
              <a:t>SAP Replication Server (SRS) </a:t>
            </a:r>
          </a:p>
          <a:p>
            <a:pPr lvl="1" fontAlgn="base"/>
            <a:r>
              <a:rPr lang="en-US" dirty="0"/>
              <a:t>also known SAP Sybase Replication Server is a real-time data integration and movement software.</a:t>
            </a:r>
          </a:p>
          <a:p>
            <a:pPr lvl="1" fontAlgn="base"/>
            <a:endParaRPr lang="en-US" dirty="0"/>
          </a:p>
          <a:p>
            <a:pPr lvl="1" fontAlgn="base"/>
            <a:r>
              <a:rPr lang="en-US" dirty="0"/>
              <a:t>SAP Replication Server (SRS) moves and synchronizes transactional data including DML and DDL across the enterprise, providing low impact, guaranteed data delivery, real-time business intelligence, and zero operational downtime.</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Provisioning:</a:t>
            </a:r>
          </a:p>
        </p:txBody>
      </p:sp>
      <p:sp>
        <p:nvSpPr>
          <p:cNvPr id="3" name="Content Placeholder 2"/>
          <p:cNvSpPr>
            <a:spLocks noGrp="1"/>
          </p:cNvSpPr>
          <p:nvPr>
            <p:ph sz="quarter" idx="10"/>
          </p:nvPr>
        </p:nvSpPr>
        <p:spPr/>
        <p:txBody>
          <a:bodyPr/>
          <a:lstStyle/>
          <a:p>
            <a:r>
              <a:rPr lang="en-US" dirty="0"/>
              <a:t>Direct Extractor Connection data replication </a:t>
            </a:r>
          </a:p>
          <a:p>
            <a:pPr lvl="1"/>
            <a:r>
              <a:rPr lang="en-US" dirty="0"/>
              <a:t>reuses existing extraction, transformation, and load mechanism built into SAP Business Suite systems via a simple HTTP(S) connection to SAP HANA. </a:t>
            </a:r>
          </a:p>
          <a:p>
            <a:pPr lvl="1"/>
            <a:endParaRPr lang="en-US" dirty="0"/>
          </a:p>
          <a:p>
            <a:pPr lvl="1"/>
            <a:r>
              <a:rPr lang="en-US" dirty="0"/>
              <a:t>It is a batch-driven data replication technique. </a:t>
            </a:r>
          </a:p>
          <a:p>
            <a:pPr lvl="1"/>
            <a:endParaRPr lang="en-US" dirty="0"/>
          </a:p>
          <a:p>
            <a:pPr lvl="1"/>
            <a:r>
              <a:rPr lang="en-US" dirty="0"/>
              <a:t>It is considered as method for extraction, transformation, and load with limited capabilities for data extraction.</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Provisioning:</a:t>
            </a:r>
          </a:p>
        </p:txBody>
      </p:sp>
      <p:sp>
        <p:nvSpPr>
          <p:cNvPr id="3" name="Content Placeholder 2"/>
          <p:cNvSpPr>
            <a:spLocks noGrp="1"/>
          </p:cNvSpPr>
          <p:nvPr>
            <p:ph sz="quarter" idx="10"/>
          </p:nvPr>
        </p:nvSpPr>
        <p:spPr/>
        <p:txBody>
          <a:bodyPr/>
          <a:lstStyle/>
          <a:p>
            <a:r>
              <a:rPr lang="en-US" dirty="0"/>
              <a:t>SAP Data Services </a:t>
            </a:r>
          </a:p>
          <a:p>
            <a:endParaRPr lang="en-US" dirty="0"/>
          </a:p>
          <a:p>
            <a:pPr lvl="1"/>
            <a:r>
              <a:rPr lang="en-US" dirty="0"/>
              <a:t>Gives a single enterprise level solution for data integration, transformation, data quality, data profiling and text data processing which allows us to:</a:t>
            </a:r>
          </a:p>
          <a:p>
            <a:pPr lvl="1"/>
            <a:endParaRPr lang="en-US" dirty="0"/>
          </a:p>
          <a:p>
            <a:pPr lvl="2"/>
            <a:r>
              <a:rPr lang="en-US" dirty="0"/>
              <a:t>Build a trusted data warehouse platform using data integration, data transform and data profiling</a:t>
            </a:r>
          </a:p>
          <a:p>
            <a:pPr marL="266646" lvl="2" indent="0">
              <a:buNone/>
            </a:pPr>
            <a:endParaRPr lang="en-US" dirty="0"/>
          </a:p>
          <a:p>
            <a:pPr lvl="2"/>
            <a:r>
              <a:rPr lang="en-US" dirty="0"/>
              <a:t>Provides single graphical user interface application for developers to build everything in the system.</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Provisioning Method Summary. </a:t>
            </a:r>
          </a:p>
        </p:txBody>
      </p:sp>
      <p:sp>
        <p:nvSpPr>
          <p:cNvPr id="3" name="Content Placeholder 2"/>
          <p:cNvSpPr>
            <a:spLocks noGrp="1"/>
          </p:cNvSpPr>
          <p:nvPr>
            <p:ph sz="quarter" idx="10"/>
          </p:nvPr>
        </p:nvSpPr>
        <p:spPr/>
        <p:txBody>
          <a:bodyPr/>
          <a:lstStyle/>
          <a:p>
            <a:endParaRPr lang="en-US" dirty="0"/>
          </a:p>
          <a:p>
            <a:pPr>
              <a:buNone/>
            </a:pPr>
            <a:endParaRPr lang="en-US" dirty="0"/>
          </a:p>
          <a:p>
            <a:pPr>
              <a:buNone/>
            </a:pP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144674666"/>
              </p:ext>
            </p:extLst>
          </p:nvPr>
        </p:nvGraphicFramePr>
        <p:xfrm>
          <a:off x="214489" y="677333"/>
          <a:ext cx="8605245" cy="6064078"/>
        </p:xfrm>
        <a:graphic>
          <a:graphicData uri="http://schemas.openxmlformats.org/drawingml/2006/table">
            <a:tbl>
              <a:tblPr firstRow="1" bandRow="1">
                <a:tableStyleId>{5C22544A-7EE6-4342-B048-85BDC9FD1C3A}</a:tableStyleId>
              </a:tblPr>
              <a:tblGrid>
                <a:gridCol w="1444499">
                  <a:extLst>
                    <a:ext uri="{9D8B030D-6E8A-4147-A177-3AD203B41FA5}">
                      <a16:colId xmlns="" xmlns:a16="http://schemas.microsoft.com/office/drawing/2014/main" val="20000"/>
                    </a:ext>
                  </a:extLst>
                </a:gridCol>
                <a:gridCol w="1423916">
                  <a:extLst>
                    <a:ext uri="{9D8B030D-6E8A-4147-A177-3AD203B41FA5}">
                      <a16:colId xmlns="" xmlns:a16="http://schemas.microsoft.com/office/drawing/2014/main" val="20001"/>
                    </a:ext>
                  </a:extLst>
                </a:gridCol>
                <a:gridCol w="1434208">
                  <a:extLst>
                    <a:ext uri="{9D8B030D-6E8A-4147-A177-3AD203B41FA5}">
                      <a16:colId xmlns="" xmlns:a16="http://schemas.microsoft.com/office/drawing/2014/main" val="20002"/>
                    </a:ext>
                  </a:extLst>
                </a:gridCol>
                <a:gridCol w="1434208">
                  <a:extLst>
                    <a:ext uri="{9D8B030D-6E8A-4147-A177-3AD203B41FA5}">
                      <a16:colId xmlns="" xmlns:a16="http://schemas.microsoft.com/office/drawing/2014/main" val="20003"/>
                    </a:ext>
                  </a:extLst>
                </a:gridCol>
                <a:gridCol w="979462">
                  <a:extLst>
                    <a:ext uri="{9D8B030D-6E8A-4147-A177-3AD203B41FA5}">
                      <a16:colId xmlns="" xmlns:a16="http://schemas.microsoft.com/office/drawing/2014/main" val="20004"/>
                    </a:ext>
                  </a:extLst>
                </a:gridCol>
                <a:gridCol w="1888952">
                  <a:extLst>
                    <a:ext uri="{9D8B030D-6E8A-4147-A177-3AD203B41FA5}">
                      <a16:colId xmlns="" xmlns:a16="http://schemas.microsoft.com/office/drawing/2014/main" val="20005"/>
                    </a:ext>
                  </a:extLst>
                </a:gridCol>
              </a:tblGrid>
              <a:tr h="1329518">
                <a:tc>
                  <a:txBody>
                    <a:bodyPr/>
                    <a:lstStyle/>
                    <a:p>
                      <a:r>
                        <a:rPr lang="en-US" sz="1800" b="1" i="0" kern="1200" dirty="0">
                          <a:solidFill>
                            <a:schemeClr val="lt1"/>
                          </a:solidFill>
                          <a:latin typeface="+mn-lt"/>
                          <a:ea typeface="+mn-ea"/>
                          <a:cs typeface="+mn-cs"/>
                        </a:rPr>
                        <a:t>Method</a:t>
                      </a:r>
                      <a:endParaRPr lang="en-US" dirty="0"/>
                    </a:p>
                  </a:txBody>
                  <a:tcPr/>
                </a:tc>
                <a:tc>
                  <a:txBody>
                    <a:bodyPr/>
                    <a:lstStyle/>
                    <a:p>
                      <a:r>
                        <a:rPr lang="en-US" sz="1800" b="1" i="0" kern="1200" dirty="0">
                          <a:solidFill>
                            <a:schemeClr val="lt1"/>
                          </a:solidFill>
                          <a:latin typeface="+mn-lt"/>
                          <a:ea typeface="+mn-ea"/>
                          <a:cs typeface="+mn-cs"/>
                        </a:rPr>
                        <a:t>Flat File Upload</a:t>
                      </a:r>
                      <a:endParaRPr lang="en-US" dirty="0"/>
                    </a:p>
                  </a:txBody>
                  <a:tcPr/>
                </a:tc>
                <a:tc>
                  <a:txBody>
                    <a:bodyPr/>
                    <a:lstStyle/>
                    <a:p>
                      <a:r>
                        <a:rPr lang="en-US" sz="1800" b="1" i="0" kern="1200" dirty="0">
                          <a:solidFill>
                            <a:schemeClr val="lt1"/>
                          </a:solidFill>
                          <a:latin typeface="+mn-lt"/>
                          <a:ea typeface="+mn-ea"/>
                          <a:cs typeface="+mn-cs"/>
                        </a:rPr>
                        <a:t>SLT</a:t>
                      </a:r>
                      <a:endParaRPr lang="en-US" dirty="0"/>
                    </a:p>
                  </a:txBody>
                  <a:tcPr/>
                </a:tc>
                <a:tc>
                  <a:txBody>
                    <a:bodyPr/>
                    <a:lstStyle/>
                    <a:p>
                      <a:r>
                        <a:rPr lang="en-US" sz="1800" b="1" i="0" kern="1200" dirty="0">
                          <a:solidFill>
                            <a:schemeClr val="lt1"/>
                          </a:solidFill>
                          <a:latin typeface="+mn-lt"/>
                          <a:ea typeface="+mn-ea"/>
                          <a:cs typeface="+mn-cs"/>
                        </a:rPr>
                        <a:t>ETL</a:t>
                      </a:r>
                    </a:p>
                    <a:p>
                      <a:r>
                        <a:rPr lang="en-US" sz="1800" b="1" i="0" kern="1200" dirty="0">
                          <a:solidFill>
                            <a:schemeClr val="lt1"/>
                          </a:solidFill>
                          <a:latin typeface="+mn-lt"/>
                          <a:ea typeface="+mn-ea"/>
                          <a:cs typeface="+mn-cs"/>
                        </a:rPr>
                        <a:t>(BODS)</a:t>
                      </a:r>
                      <a:endParaRPr lang="en-US" dirty="0"/>
                    </a:p>
                  </a:txBody>
                  <a:tcPr/>
                </a:tc>
                <a:tc>
                  <a:txBody>
                    <a:bodyPr/>
                    <a:lstStyle/>
                    <a:p>
                      <a:r>
                        <a:rPr lang="en-US" sz="1800" b="1" i="0" kern="1200" dirty="0">
                          <a:solidFill>
                            <a:schemeClr val="lt1"/>
                          </a:solidFill>
                          <a:latin typeface="+mn-lt"/>
                          <a:ea typeface="+mn-ea"/>
                          <a:cs typeface="+mn-cs"/>
                        </a:rPr>
                        <a:t>Sybase Replication</a:t>
                      </a:r>
                      <a:endParaRPr lang="en-US" dirty="0"/>
                    </a:p>
                  </a:txBody>
                  <a:tcPr/>
                </a:tc>
                <a:tc>
                  <a:txBody>
                    <a:bodyPr/>
                    <a:lstStyle/>
                    <a:p>
                      <a:r>
                        <a:rPr lang="en-US" sz="1800" b="1" i="0" kern="1200" dirty="0">
                          <a:solidFill>
                            <a:schemeClr val="lt1"/>
                          </a:solidFill>
                          <a:latin typeface="+mn-lt"/>
                          <a:ea typeface="+mn-ea"/>
                          <a:cs typeface="+mn-cs"/>
                        </a:rPr>
                        <a:t>DXC</a:t>
                      </a:r>
                      <a:endParaRPr lang="en-US" dirty="0"/>
                    </a:p>
                  </a:txBody>
                  <a:tcPr/>
                </a:tc>
                <a:extLst>
                  <a:ext uri="{0D108BD9-81ED-4DB2-BD59-A6C34878D82A}">
                    <a16:rowId xmlns="" xmlns:a16="http://schemas.microsoft.com/office/drawing/2014/main" val="10000"/>
                  </a:ext>
                </a:extLst>
              </a:tr>
              <a:tr h="1144863">
                <a:tc>
                  <a:txBody>
                    <a:bodyPr/>
                    <a:lstStyle/>
                    <a:p>
                      <a:r>
                        <a:rPr lang="en-US" sz="1800" b="0" i="0" kern="1200" dirty="0">
                          <a:solidFill>
                            <a:schemeClr val="dk1"/>
                          </a:solidFill>
                          <a:latin typeface="+mn-lt"/>
                          <a:ea typeface="+mn-ea"/>
                          <a:cs typeface="+mn-cs"/>
                        </a:rPr>
                        <a:t>Use Case</a:t>
                      </a:r>
                      <a:endParaRPr lang="en-US" dirty="0"/>
                    </a:p>
                  </a:txBody>
                  <a:tcPr/>
                </a:tc>
                <a:tc>
                  <a:txBody>
                    <a:bodyPr/>
                    <a:lstStyle/>
                    <a:p>
                      <a:pPr marL="0" marR="0" fontAlgn="t">
                        <a:spcBef>
                          <a:spcPts val="0"/>
                        </a:spcBef>
                        <a:spcAft>
                          <a:spcPts val="0"/>
                        </a:spcAft>
                      </a:pPr>
                      <a:r>
                        <a:rPr lang="en-US" sz="1100" dirty="0">
                          <a:latin typeface="Calibri"/>
                        </a:rPr>
                        <a:t/>
                      </a:r>
                      <a:br>
                        <a:rPr lang="en-US" sz="1100" dirty="0">
                          <a:latin typeface="Calibri"/>
                        </a:rPr>
                      </a:br>
                      <a:r>
                        <a:rPr lang="en-US" sz="1800" b="0" i="0" kern="1200" dirty="0">
                          <a:solidFill>
                            <a:schemeClr val="dk1"/>
                          </a:solidFill>
                          <a:latin typeface="+mn-lt"/>
                          <a:ea typeface="+mn-ea"/>
                          <a:cs typeface="+mn-cs"/>
                        </a:rPr>
                        <a:t>Prototyping and Testing</a:t>
                      </a:r>
                    </a:p>
                  </a:txBody>
                  <a:tcPr marL="50800" marR="50800" marT="50800" marB="50800"/>
                </a:tc>
                <a:tc>
                  <a:txBody>
                    <a:bodyPr/>
                    <a:lstStyle/>
                    <a:p>
                      <a:r>
                        <a:rPr lang="en-US" sz="1800" b="0" i="0" kern="1200" dirty="0">
                          <a:solidFill>
                            <a:schemeClr val="dk1"/>
                          </a:solidFill>
                          <a:latin typeface="+mn-lt"/>
                          <a:ea typeface="+mn-ea"/>
                          <a:cs typeface="+mn-cs"/>
                        </a:rPr>
                        <a:t>Productive Usage</a:t>
                      </a:r>
                      <a:endParaRPr lang="en-US" dirty="0"/>
                    </a:p>
                  </a:txBody>
                  <a:tcPr/>
                </a:tc>
                <a:tc>
                  <a:txBody>
                    <a:bodyPr/>
                    <a:lstStyle/>
                    <a:p>
                      <a:pPr marL="0" marR="0" indent="0" algn="l" defTabSz="914342"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latin typeface="+mn-lt"/>
                          <a:ea typeface="+mn-ea"/>
                          <a:cs typeface="+mn-cs"/>
                        </a:rPr>
                        <a:t>Productive Usage</a:t>
                      </a:r>
                      <a:endParaRPr lang="en-US" dirty="0"/>
                    </a:p>
                    <a:p>
                      <a:endParaRPr lang="en-US" dirty="0"/>
                    </a:p>
                  </a:txBody>
                  <a:tcPr/>
                </a:tc>
                <a:tc>
                  <a:txBody>
                    <a:bodyPr/>
                    <a:lstStyle/>
                    <a:p>
                      <a:pPr marL="0" marR="0" indent="0" algn="l" defTabSz="914342" rtl="0" eaLnBrk="1" fontAlgn="t" latinLnBrk="0" hangingPunct="1">
                        <a:lnSpc>
                          <a:spcPct val="100000"/>
                        </a:lnSpc>
                        <a:spcBef>
                          <a:spcPts val="0"/>
                        </a:spcBef>
                        <a:spcAft>
                          <a:spcPts val="0"/>
                        </a:spcAft>
                        <a:buClrTx/>
                        <a:buSzTx/>
                        <a:buFontTx/>
                        <a:buNone/>
                        <a:tabLst/>
                        <a:defRPr/>
                      </a:pPr>
                      <a:r>
                        <a:rPr lang="en-US" sz="1100" dirty="0">
                          <a:latin typeface="Calibri"/>
                        </a:rPr>
                        <a:t/>
                      </a:r>
                      <a:br>
                        <a:rPr lang="en-US" sz="1100" dirty="0">
                          <a:latin typeface="Calibri"/>
                        </a:rPr>
                      </a:br>
                      <a:r>
                        <a:rPr lang="en-US" sz="1800" b="0" i="0" kern="1200" dirty="0">
                          <a:solidFill>
                            <a:schemeClr val="dk1"/>
                          </a:solidFill>
                          <a:latin typeface="+mn-lt"/>
                          <a:ea typeface="+mn-ea"/>
                          <a:cs typeface="+mn-cs"/>
                        </a:rPr>
                        <a:t>Productive Usage</a:t>
                      </a:r>
                    </a:p>
                    <a:p>
                      <a:pPr marL="0" marR="0" fontAlgn="t">
                        <a:spcBef>
                          <a:spcPts val="0"/>
                        </a:spcBef>
                        <a:spcAft>
                          <a:spcPts val="0"/>
                        </a:spcAft>
                      </a:pPr>
                      <a:endParaRPr lang="en-US" sz="1100" dirty="0">
                        <a:latin typeface="Calibri"/>
                      </a:endParaRPr>
                    </a:p>
                  </a:txBody>
                  <a:tcPr marL="50800" marR="50800" marT="50800" marB="50800"/>
                </a:tc>
                <a:tc>
                  <a:txBody>
                    <a:bodyPr/>
                    <a:lstStyle/>
                    <a:p>
                      <a:r>
                        <a:rPr lang="en-US" sz="1800" b="0" i="0" kern="1200" dirty="0">
                          <a:solidFill>
                            <a:schemeClr val="dk1"/>
                          </a:solidFill>
                          <a:latin typeface="+mn-lt"/>
                          <a:ea typeface="+mn-ea"/>
                          <a:cs typeface="+mn-cs"/>
                        </a:rPr>
                        <a:t>Productive Usage</a:t>
                      </a:r>
                      <a:endParaRPr lang="en-US" dirty="0"/>
                    </a:p>
                  </a:txBody>
                  <a:tcPr/>
                </a:tc>
                <a:extLst>
                  <a:ext uri="{0D108BD9-81ED-4DB2-BD59-A6C34878D82A}">
                    <a16:rowId xmlns="" xmlns:a16="http://schemas.microsoft.com/office/drawing/2014/main" val="10001"/>
                  </a:ext>
                </a:extLst>
              </a:tr>
              <a:tr h="1080234">
                <a:tc>
                  <a:txBody>
                    <a:bodyPr/>
                    <a:lstStyle/>
                    <a:p>
                      <a:r>
                        <a:rPr lang="en-US" sz="1800" b="0" i="0" kern="1200" dirty="0">
                          <a:solidFill>
                            <a:schemeClr val="dk1"/>
                          </a:solidFill>
                          <a:latin typeface="+mn-lt"/>
                          <a:ea typeface="+mn-ea"/>
                          <a:cs typeface="+mn-cs"/>
                        </a:rPr>
                        <a:t>Focus</a:t>
                      </a:r>
                      <a:endParaRPr lang="en-US" dirty="0"/>
                    </a:p>
                  </a:txBody>
                  <a:tcPr/>
                </a:tc>
                <a:tc>
                  <a:txBody>
                    <a:bodyPr/>
                    <a:lstStyle/>
                    <a:p>
                      <a:r>
                        <a:rPr lang="en-US" sz="1800" b="0" i="0" kern="1200" dirty="0">
                          <a:solidFill>
                            <a:schemeClr val="dk1"/>
                          </a:solidFill>
                          <a:latin typeface="+mn-lt"/>
                          <a:ea typeface="+mn-ea"/>
                          <a:cs typeface="+mn-cs"/>
                        </a:rPr>
                        <a:t>Agility</a:t>
                      </a:r>
                      <a:endParaRPr lang="en-US" dirty="0"/>
                    </a:p>
                  </a:txBody>
                  <a:tcPr/>
                </a:tc>
                <a:tc>
                  <a:txBody>
                    <a:bodyPr/>
                    <a:lstStyle/>
                    <a:p>
                      <a:r>
                        <a:rPr lang="en-US" sz="1800" b="0" i="0" kern="1200" dirty="0">
                          <a:solidFill>
                            <a:schemeClr val="dk1"/>
                          </a:solidFill>
                          <a:latin typeface="+mn-lt"/>
                          <a:ea typeface="+mn-ea"/>
                          <a:cs typeface="+mn-cs"/>
                        </a:rPr>
                        <a:t>Real-time</a:t>
                      </a:r>
                      <a:endParaRPr lang="en-US" dirty="0"/>
                    </a:p>
                  </a:txBody>
                  <a:tcPr/>
                </a:tc>
                <a:tc>
                  <a:txBody>
                    <a:bodyPr/>
                    <a:lstStyle/>
                    <a:p>
                      <a:r>
                        <a:rPr lang="en-US" sz="1800" b="0" i="0" kern="1200" dirty="0">
                          <a:solidFill>
                            <a:schemeClr val="dk1"/>
                          </a:solidFill>
                          <a:latin typeface="+mn-lt"/>
                          <a:ea typeface="+mn-ea"/>
                          <a:cs typeface="+mn-cs"/>
                        </a:rPr>
                        <a:t>Extraction and Transformation</a:t>
                      </a:r>
                      <a:endParaRPr lang="en-US" dirty="0"/>
                    </a:p>
                  </a:txBody>
                  <a:tcPr/>
                </a:tc>
                <a:tc>
                  <a:txBody>
                    <a:bodyPr/>
                    <a:lstStyle/>
                    <a:p>
                      <a:r>
                        <a:rPr lang="en-US" sz="1800" b="0" i="0" kern="1200" dirty="0">
                          <a:solidFill>
                            <a:schemeClr val="dk1"/>
                          </a:solidFill>
                          <a:latin typeface="+mn-lt"/>
                          <a:ea typeface="+mn-ea"/>
                          <a:cs typeface="+mn-cs"/>
                        </a:rPr>
                        <a:t>Real-time</a:t>
                      </a:r>
                      <a:endParaRPr lang="en-US" dirty="0"/>
                    </a:p>
                  </a:txBody>
                  <a:tcPr/>
                </a:tc>
                <a:tc>
                  <a:txBody>
                    <a:bodyPr/>
                    <a:lstStyle/>
                    <a:p>
                      <a:pPr marL="0" marR="0" fontAlgn="t">
                        <a:spcBef>
                          <a:spcPts val="0"/>
                        </a:spcBef>
                        <a:spcAft>
                          <a:spcPts val="0"/>
                        </a:spcAft>
                      </a:pPr>
                      <a:r>
                        <a:rPr lang="en-US" sz="1100" dirty="0">
                          <a:latin typeface="Calibri"/>
                        </a:rPr>
                        <a:t/>
                      </a:r>
                      <a:br>
                        <a:rPr lang="en-US" sz="1100" dirty="0">
                          <a:latin typeface="Calibri"/>
                        </a:rPr>
                      </a:br>
                      <a:r>
                        <a:rPr lang="en-US" sz="1800" b="0" i="0" kern="1200" dirty="0">
                          <a:solidFill>
                            <a:schemeClr val="dk1"/>
                          </a:solidFill>
                          <a:latin typeface="+mn-lt"/>
                          <a:ea typeface="+mn-ea"/>
                          <a:cs typeface="+mn-cs"/>
                        </a:rPr>
                        <a:t>Re-usability of SAP Content</a:t>
                      </a:r>
                    </a:p>
                  </a:txBody>
                  <a:tcPr marL="50800" marR="50800" marT="50800" marB="50800"/>
                </a:tc>
                <a:extLst>
                  <a:ext uri="{0D108BD9-81ED-4DB2-BD59-A6C34878D82A}">
                    <a16:rowId xmlns="" xmlns:a16="http://schemas.microsoft.com/office/drawing/2014/main" val="10002"/>
                  </a:ext>
                </a:extLst>
              </a:tr>
              <a:tr h="2077372">
                <a:tc>
                  <a:txBody>
                    <a:bodyPr/>
                    <a:lstStyle/>
                    <a:p>
                      <a:r>
                        <a:rPr lang="en-US" sz="1800" b="0" i="0" kern="1200" dirty="0">
                          <a:solidFill>
                            <a:schemeClr val="dk1"/>
                          </a:solidFill>
                          <a:latin typeface="+mn-lt"/>
                          <a:ea typeface="+mn-ea"/>
                          <a:cs typeface="+mn-cs"/>
                        </a:rPr>
                        <a:t>Transformation Capabilities</a:t>
                      </a:r>
                      <a:endParaRPr lang="en-US" dirty="0"/>
                    </a:p>
                  </a:txBody>
                  <a:tcPr/>
                </a:tc>
                <a:tc>
                  <a:txBody>
                    <a:bodyPr/>
                    <a:lstStyle/>
                    <a:p>
                      <a:r>
                        <a:rPr lang="en-US" sz="1800" b="0" i="0" kern="1200" dirty="0">
                          <a:solidFill>
                            <a:schemeClr val="dk1"/>
                          </a:solidFill>
                          <a:latin typeface="+mn-lt"/>
                          <a:ea typeface="+mn-ea"/>
                          <a:cs typeface="+mn-cs"/>
                        </a:rPr>
                        <a:t>None(1:1)</a:t>
                      </a:r>
                      <a:endParaRPr lang="en-US" dirty="0"/>
                    </a:p>
                  </a:txBody>
                  <a:tcPr/>
                </a:tc>
                <a:tc>
                  <a:txBody>
                    <a:bodyPr/>
                    <a:lstStyle/>
                    <a:p>
                      <a:r>
                        <a:rPr lang="en-US" sz="1800" b="0" i="0" kern="1200" dirty="0">
                          <a:solidFill>
                            <a:schemeClr val="dk1"/>
                          </a:solidFill>
                          <a:latin typeface="+mn-lt"/>
                          <a:ea typeface="+mn-ea"/>
                          <a:cs typeface="+mn-cs"/>
                        </a:rPr>
                        <a:t>Default(1:1, conditional filtering and little transformation possible</a:t>
                      </a:r>
                      <a:endParaRPr lang="en-US" dirty="0"/>
                    </a:p>
                  </a:txBody>
                  <a:tcPr/>
                </a:tc>
                <a:tc>
                  <a:txBody>
                    <a:bodyPr/>
                    <a:lstStyle/>
                    <a:p>
                      <a:r>
                        <a:rPr lang="en-US" sz="1800" b="0" i="0" kern="1200" dirty="0">
                          <a:solidFill>
                            <a:schemeClr val="dk1"/>
                          </a:solidFill>
                          <a:latin typeface="+mn-lt"/>
                          <a:ea typeface="+mn-ea"/>
                          <a:cs typeface="+mn-cs"/>
                        </a:rPr>
                        <a:t>Full range - support complex transformations</a:t>
                      </a:r>
                      <a:endParaRPr lang="en-US" dirty="0"/>
                    </a:p>
                  </a:txBody>
                  <a:tcPr/>
                </a:tc>
                <a:tc>
                  <a:txBody>
                    <a:bodyPr/>
                    <a:lstStyle/>
                    <a:p>
                      <a:r>
                        <a:rPr lang="en-US" sz="1800" b="0" i="0" kern="1200" dirty="0">
                          <a:solidFill>
                            <a:schemeClr val="dk1"/>
                          </a:solidFill>
                          <a:latin typeface="+mn-lt"/>
                          <a:ea typeface="+mn-ea"/>
                          <a:cs typeface="+mn-cs"/>
                        </a:rPr>
                        <a:t>None(1:1)</a:t>
                      </a:r>
                      <a:endParaRPr lang="en-US" dirty="0"/>
                    </a:p>
                  </a:txBody>
                  <a:tcPr/>
                </a:tc>
                <a:tc>
                  <a:txBody>
                    <a:bodyPr/>
                    <a:lstStyle/>
                    <a:p>
                      <a:r>
                        <a:rPr lang="en-US" sz="1800" b="0" i="0" kern="1200" dirty="0">
                          <a:solidFill>
                            <a:schemeClr val="dk1"/>
                          </a:solidFill>
                          <a:latin typeface="+mn-lt"/>
                          <a:ea typeface="+mn-ea"/>
                          <a:cs typeface="+mn-cs"/>
                        </a:rPr>
                        <a:t>Limited to function defined within function module of SAP Data Source</a:t>
                      </a:r>
                      <a:endParaRPr lang="en-US" dirty="0"/>
                    </a:p>
                  </a:txBody>
                  <a:tcPr/>
                </a:tc>
                <a:extLst>
                  <a:ext uri="{0D108BD9-81ED-4DB2-BD59-A6C34878D82A}">
                    <a16:rowId xmlns="" xmlns:a16="http://schemas.microsoft.com/office/drawing/2014/main" val="10003"/>
                  </a:ext>
                </a:extLst>
              </a:tr>
            </a:tbl>
          </a:graphicData>
        </a:graphic>
      </p:graphicFrame>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a:t>Summary</a:t>
            </a:r>
            <a:endParaRPr lang="en-US" sz="2400" dirty="0"/>
          </a:p>
        </p:txBody>
      </p:sp>
      <p:sp>
        <p:nvSpPr>
          <p:cNvPr id="2" name="Content Placeholder 1"/>
          <p:cNvSpPr>
            <a:spLocks noGrp="1"/>
          </p:cNvSpPr>
          <p:nvPr>
            <p:ph idx="1"/>
          </p:nvPr>
        </p:nvSpPr>
        <p:spPr/>
        <p:txBody>
          <a:bodyPr/>
          <a:lstStyle/>
          <a:p>
            <a:r>
              <a:rPr lang="en-US" dirty="0">
                <a:solidFill>
                  <a:schemeClr val="tx1"/>
                </a:solidFill>
              </a:rPr>
              <a:t>In this lesson, you have learnt:</a:t>
            </a:r>
          </a:p>
          <a:p>
            <a:pPr lvl="1"/>
            <a:r>
              <a:rPr lang="en-IN" altLang="en-US" dirty="0">
                <a:solidFill>
                  <a:srgbClr val="000000"/>
                </a:solidFill>
              </a:rPr>
              <a:t>Basic Concepts Of SAP HANA</a:t>
            </a:r>
          </a:p>
          <a:p>
            <a:pPr lvl="1"/>
            <a:r>
              <a:rPr lang="en-IN" altLang="en-US" dirty="0">
                <a:solidFill>
                  <a:srgbClr val="000000"/>
                </a:solidFill>
              </a:rPr>
              <a:t>Architecture Of SAP HANA</a:t>
            </a:r>
          </a:p>
          <a:p>
            <a:pPr lvl="1"/>
            <a:r>
              <a:rPr lang="en-IN" altLang="en-US" dirty="0">
                <a:solidFill>
                  <a:srgbClr val="000000"/>
                </a:solidFill>
              </a:rPr>
              <a:t>In Memory Concept Used In SAP HANA</a:t>
            </a:r>
          </a:p>
          <a:p>
            <a:pPr lvl="1"/>
            <a:r>
              <a:rPr lang="en-IN" altLang="en-US" dirty="0">
                <a:solidFill>
                  <a:srgbClr val="000000"/>
                </a:solidFill>
              </a:rPr>
              <a:t>Row And Column Storage In SAP HANA Database</a:t>
            </a:r>
          </a:p>
          <a:p>
            <a:pPr lvl="1"/>
            <a:r>
              <a:rPr lang="en-IN" altLang="en-US" dirty="0">
                <a:solidFill>
                  <a:srgbClr val="000000"/>
                </a:solidFill>
              </a:rPr>
              <a:t>Data Provisioning. </a:t>
            </a:r>
          </a:p>
          <a:p>
            <a:pPr lvl="1">
              <a:buNone/>
            </a:pPr>
            <a:r>
              <a:rPr lang="en-IN" altLang="en-US" dirty="0">
                <a:solidFill>
                  <a:srgbClr val="000000"/>
                </a:solidFill>
              </a:rPr>
              <a:t>	</a:t>
            </a:r>
          </a:p>
          <a:p>
            <a:pPr>
              <a:buNone/>
            </a:pPr>
            <a:endParaRPr lang="en-US" dirty="0"/>
          </a:p>
          <a:p>
            <a:pPr>
              <a:buNone/>
            </a:pP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a:t>Introduction to SAP HANA</a:t>
            </a:r>
            <a:endParaRPr lang="en-US" sz="2400" dirty="0"/>
          </a:p>
        </p:txBody>
      </p:sp>
      <p:sp>
        <p:nvSpPr>
          <p:cNvPr id="4" name="Content Placeholder 3"/>
          <p:cNvSpPr>
            <a:spLocks noGrp="1"/>
          </p:cNvSpPr>
          <p:nvPr>
            <p:ph sz="quarter" idx="10"/>
          </p:nvPr>
        </p:nvSpPr>
        <p:spPr/>
        <p:txBody>
          <a:bodyPr/>
          <a:lstStyle/>
          <a:p>
            <a:r>
              <a:rPr lang="en-US" dirty="0"/>
              <a:t>HANA is a Breakthrough Technology</a:t>
            </a:r>
          </a:p>
          <a:p>
            <a:endParaRPr lang="en-US" dirty="0"/>
          </a:p>
          <a:p>
            <a:pPr lvl="1" fontAlgn="base"/>
            <a:r>
              <a:rPr lang="en-US" dirty="0"/>
              <a:t>SAP HANA is a SQL database where all data is stored in-memory. Of course, it is much more complex:</a:t>
            </a:r>
          </a:p>
          <a:p>
            <a:pPr lvl="2" fontAlgn="base"/>
            <a:r>
              <a:rPr lang="en-US" dirty="0"/>
              <a:t>HANA is sold as an appliance with dedicated hardware (provided by IBM, HP, Fujitsu, Cisco, Dell and more recently Hitachi)</a:t>
            </a:r>
          </a:p>
          <a:p>
            <a:pPr lvl="2" fontAlgn="base"/>
            <a:r>
              <a:rPr lang="en-US" dirty="0"/>
              <a:t>It contains Solid State Disks (SSD) to store the updating logs (to respect ACID properties)</a:t>
            </a:r>
          </a:p>
          <a:p>
            <a:pPr lvl="2" fontAlgn="base"/>
            <a:r>
              <a:rPr lang="en-US" dirty="0"/>
              <a:t>All data is regularly saved to classic Hard Disk Drives (HDD) to allow a reboot in case of a power cut for instance</a:t>
            </a:r>
          </a:p>
          <a:p>
            <a:pPr lvl="2" fontAlgn="base"/>
            <a:r>
              <a:rPr lang="en-US" dirty="0"/>
              <a:t>The HANA license includes a modeling tool</a:t>
            </a:r>
          </a:p>
          <a:p>
            <a:pPr lvl="2" fontAlgn="base"/>
            <a:r>
              <a:rPr lang="en-US" dirty="0"/>
              <a:t>The HANA license includes a loading or a replication tool.</a:t>
            </a:r>
          </a:p>
          <a:p>
            <a:pPr lvl="1"/>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a:t>Review Question</a:t>
            </a:r>
            <a:endParaRPr lang="en-US" sz="2400" dirty="0"/>
          </a:p>
        </p:txBody>
      </p:sp>
      <p:sp>
        <p:nvSpPr>
          <p:cNvPr id="2" name="Content Placeholder 1"/>
          <p:cNvSpPr>
            <a:spLocks noGrp="1"/>
          </p:cNvSpPr>
          <p:nvPr>
            <p:ph idx="1"/>
          </p:nvPr>
        </p:nvSpPr>
        <p:spPr/>
        <p:txBody>
          <a:bodyPr/>
          <a:lstStyle/>
          <a:p>
            <a:r>
              <a:rPr lang="en-US" dirty="0"/>
              <a:t>SAP HANA Studio provides an environment for Administration, Modeling and Data Provisioning. (True/False)</a:t>
            </a:r>
          </a:p>
          <a:p>
            <a:pPr lvl="1"/>
            <a:endParaRPr lang="en-US" dirty="0"/>
          </a:p>
          <a:p>
            <a:r>
              <a:rPr lang="en-US" dirty="0"/>
              <a:t>SAP HANA is a ___________ database.</a:t>
            </a:r>
          </a:p>
          <a:p>
            <a:endParaRPr lang="en-US" dirty="0"/>
          </a:p>
          <a:p>
            <a:r>
              <a:rPr lang="en-US" dirty="0"/>
              <a:t>Real time replication supported by ___________.</a:t>
            </a:r>
          </a:p>
          <a:p>
            <a:endParaRPr lang="en-US" dirty="0"/>
          </a:p>
          <a:p>
            <a:r>
              <a:rPr lang="en-US" dirty="0"/>
              <a:t>For small and extensive write operations,________ store is advisable.</a:t>
            </a:r>
          </a:p>
          <a:p>
            <a:endParaRPr lang="en-US" dirty="0"/>
          </a:p>
          <a:p>
            <a:r>
              <a:rPr lang="en-US" dirty="0"/>
              <a:t>SLT uses _____ technology to transfer data.</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a:t>Review Question</a:t>
            </a:r>
            <a:endParaRPr lang="en-US" sz="2400" dirty="0"/>
          </a:p>
        </p:txBody>
      </p:sp>
      <p:sp>
        <p:nvSpPr>
          <p:cNvPr id="2" name="Content Placeholder 1"/>
          <p:cNvSpPr>
            <a:spLocks noGrp="1"/>
          </p:cNvSpPr>
          <p:nvPr>
            <p:ph idx="1"/>
          </p:nvPr>
        </p:nvSpPr>
        <p:spPr/>
        <p:txBody>
          <a:bodyPr/>
          <a:lstStyle/>
          <a:p>
            <a:r>
              <a:rPr lang="en-US" dirty="0"/>
              <a:t>The SAP HANA database is developed in ______ and runs on ______ Server. </a:t>
            </a:r>
          </a:p>
          <a:p>
            <a:endParaRPr lang="en-US" dirty="0"/>
          </a:p>
          <a:p>
            <a:r>
              <a:rPr lang="en-US" dirty="0"/>
              <a:t>SAP HANA database consists of ______ Server, _____ Server, ______ Server, _________ Server and _______ Engine. </a:t>
            </a:r>
          </a:p>
          <a:p>
            <a:endParaRPr lang="en-US" dirty="0"/>
          </a:p>
          <a:p>
            <a:pPr marL="0" lvl="1" indent="0">
              <a:buClr>
                <a:schemeClr val="accent5"/>
              </a:buClr>
              <a:buNone/>
            </a:pPr>
            <a:r>
              <a:rPr lang="en-US" sz="1800" dirty="0"/>
              <a:t>SAP HANA database cannot store more than _______rows for a non-partitioned table.</a:t>
            </a:r>
          </a:p>
          <a:p>
            <a:endParaRPr lang="en-US" dirty="0"/>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310217" y="234272"/>
            <a:ext cx="8509933" cy="859536"/>
          </a:xfrm>
        </p:spPr>
        <p:txBody>
          <a:bodyPr>
            <a:normAutofit/>
          </a:bodyPr>
          <a:lstStyle/>
          <a:p>
            <a:r>
              <a:rPr lang="en-US" dirty="0"/>
              <a:t>Introduction to SAP HANA</a:t>
            </a:r>
            <a:endParaRPr lang="en-US" sz="2400" dirty="0"/>
          </a:p>
        </p:txBody>
      </p:sp>
      <p:pic>
        <p:nvPicPr>
          <p:cNvPr id="31746" name="Picture 2"/>
          <p:cNvPicPr>
            <a:picLocks noGrp="1" noChangeAspect="1" noChangeArrowheads="1"/>
          </p:cNvPicPr>
          <p:nvPr>
            <p:ph sz="quarter" idx="10"/>
          </p:nvPr>
        </p:nvPicPr>
        <p:blipFill>
          <a:blip r:embed="rId3" cstate="print"/>
          <a:stretch>
            <a:fillRect/>
          </a:stretch>
        </p:blipFill>
        <p:spPr bwMode="auto">
          <a:xfrm>
            <a:off x="323850" y="1093808"/>
            <a:ext cx="8496300" cy="3859192"/>
          </a:xfrm>
          <a:prstGeom prst="rect">
            <a:avLst/>
          </a:prstGeom>
          <a:noFill/>
          <a:ln w="9525">
            <a:noFill/>
            <a:miter lim="800000"/>
            <a:headEnd/>
            <a:tailEnd/>
          </a:ln>
        </p:spPr>
      </p:pic>
      <p:sp>
        <p:nvSpPr>
          <p:cNvPr id="2" name="TextBox 1"/>
          <p:cNvSpPr txBox="1"/>
          <p:nvPr/>
        </p:nvSpPr>
        <p:spPr>
          <a:xfrm rot="10800000" flipV="1">
            <a:off x="436418" y="4830407"/>
            <a:ext cx="8311928" cy="900246"/>
          </a:xfrm>
          <a:prstGeom prst="rect">
            <a:avLst/>
          </a:prstGeom>
          <a:noFill/>
        </p:spPr>
        <p:txBody>
          <a:bodyPr wrap="square" rtlCol="0">
            <a:spAutoFit/>
          </a:bodyPr>
          <a:lstStyle/>
          <a:p>
            <a:r>
              <a:rPr lang="en-US" sz="1050" dirty="0"/>
              <a:t>Before HANA, developing applications required several trade of decisions. Picture above, shows five typical dimensions while building a business applications. As an example, we may have to decide between providing a high-speed application and developing an application which does not required special preparation of processing data e.g. calculating aggregations beforehand and sorting the result set. Also it was very difficult to develop an application which is both real-time and able to analyze a large amount of data.</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SAP HANA</a:t>
            </a:r>
          </a:p>
        </p:txBody>
      </p:sp>
      <p:sp>
        <p:nvSpPr>
          <p:cNvPr id="3" name="Content Placeholder 2"/>
          <p:cNvSpPr>
            <a:spLocks noGrp="1"/>
          </p:cNvSpPr>
          <p:nvPr>
            <p:ph sz="quarter" idx="10"/>
          </p:nvPr>
        </p:nvSpPr>
        <p:spPr>
          <a:xfrm>
            <a:off x="324266" y="4897581"/>
            <a:ext cx="8495469" cy="1460229"/>
          </a:xfrm>
        </p:spPr>
        <p:txBody>
          <a:bodyPr>
            <a:normAutofit/>
          </a:bodyPr>
          <a:lstStyle/>
          <a:p>
            <a:r>
              <a:rPr lang="en-US" sz="1050" dirty="0"/>
              <a:t>SAP HANA tries to deliver across all these five dimensions, so that you no longer have to make so many trade-off decisions. The goal is to enable the development of applications that combine Online Transaction Processing (OLTP) and Online Analytical Processing (OLAP) usage patterns.</a:t>
            </a:r>
          </a:p>
        </p:txBody>
      </p:sp>
      <p:pic>
        <p:nvPicPr>
          <p:cNvPr id="4" name="Picture 3"/>
          <p:cNvPicPr>
            <a:picLocks noChangeAspect="1"/>
          </p:cNvPicPr>
          <p:nvPr/>
        </p:nvPicPr>
        <p:blipFill>
          <a:blip r:embed="rId2"/>
          <a:stretch>
            <a:fillRect/>
          </a:stretch>
        </p:blipFill>
        <p:spPr>
          <a:xfrm>
            <a:off x="845127" y="1170709"/>
            <a:ext cx="7398328" cy="3406131"/>
          </a:xfrm>
          <a:prstGeom prst="rect">
            <a:avLst/>
          </a:prstGeom>
        </p:spPr>
      </p:pic>
    </p:spTree>
    <p:extLst>
      <p:ext uri="{BB962C8B-B14F-4D97-AF65-F5344CB8AC3E}">
        <p14:creationId xmlns:p14="http://schemas.microsoft.com/office/powerpoint/2010/main" val="18122714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a:t>Introduction to SAP HANA</a:t>
            </a:r>
            <a:endParaRPr lang="en-US" sz="2400" dirty="0"/>
          </a:p>
        </p:txBody>
      </p:sp>
      <p:sp>
        <p:nvSpPr>
          <p:cNvPr id="4" name="Content Placeholder 3"/>
          <p:cNvSpPr>
            <a:spLocks noGrp="1"/>
          </p:cNvSpPr>
          <p:nvPr>
            <p:ph sz="quarter" idx="10"/>
          </p:nvPr>
        </p:nvSpPr>
        <p:spPr/>
        <p:txBody>
          <a:bodyPr/>
          <a:lstStyle/>
          <a:p>
            <a:r>
              <a:rPr lang="en-US" dirty="0"/>
              <a:t>Break-through Technology:</a:t>
            </a:r>
          </a:p>
          <a:p>
            <a:pPr lvl="1"/>
            <a:r>
              <a:rPr lang="en-US" dirty="0"/>
              <a:t>The application developed so far will acknowledge the fact that this typically requires making several trade-off decisions.</a:t>
            </a:r>
          </a:p>
          <a:p>
            <a:pPr lvl="1"/>
            <a:endParaRPr lang="en-US" dirty="0"/>
          </a:p>
          <a:p>
            <a:pPr lvl="1"/>
            <a:r>
              <a:rPr lang="en-US" dirty="0"/>
              <a:t>Trade Off is a situation that involves losing one quality or aspect of something in return for gaining another quality or aspect. If one thing increases, some other thing must decrease</a:t>
            </a:r>
          </a:p>
          <a:p>
            <a:pPr lvl="1">
              <a:buNone/>
            </a:pPr>
            <a:r>
              <a:rPr lang="en-US" dirty="0"/>
              <a:t> </a:t>
            </a:r>
          </a:p>
          <a:p>
            <a:pPr lvl="1"/>
            <a:r>
              <a:rPr lang="en-US" dirty="0"/>
              <a:t>The graphics on the slide show the five dimensions of requirement that are typically required for a business applications.</a:t>
            </a:r>
          </a:p>
          <a:p>
            <a:pPr marL="85708" lvl="1" indent="0">
              <a:buNone/>
            </a:pPr>
            <a:endParaRPr lang="en-US" dirty="0"/>
          </a:p>
          <a:p>
            <a:pPr lvl="1"/>
            <a:r>
              <a:rPr lang="en-US" dirty="0"/>
              <a:t>With a traditional database, addressing  these all 5 dimensions have been conflicting so far and challenged developers very badly.</a:t>
            </a:r>
          </a:p>
          <a:p>
            <a:pPr lvl="1"/>
            <a:endParaRPr lang="en-US" dirty="0"/>
          </a:p>
          <a:p>
            <a:pPr lvl="1"/>
            <a:r>
              <a:rPr lang="en-US" dirty="0"/>
              <a:t>Development of an application which is both real-time and able to analyze a large amount of data at the same time is not possible.</a:t>
            </a:r>
          </a:p>
          <a:p>
            <a:pPr lvl="1"/>
            <a:endParaRPr lang="en-US" dirty="0"/>
          </a:p>
          <a:p>
            <a:pPr lvl="1"/>
            <a:endParaRPr lang="en-US" dirty="0"/>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heme/theme1.xml><?xml version="1.0" encoding="utf-8"?>
<a:theme xmlns:a="http://schemas.openxmlformats.org/drawingml/2006/main" name="Covers">
  <a:themeElements>
    <a:clrScheme name="Custom 4">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Présentation1" id="{F4EDDD86-B8A8-46E1-81BA-C40220CF151C}" vid="{D76BB8BF-901C-4709-A70B-B9D859909653}"/>
    </a:ext>
  </a:extLst>
</a:theme>
</file>

<file path=ppt/theme/theme2.xml><?xml version="1.0" encoding="utf-8"?>
<a:theme xmlns:a="http://schemas.openxmlformats.org/drawingml/2006/main" name="Slides">
  <a:themeElements>
    <a:clrScheme name="Custom 4">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Présentation1" id="{F4EDDD86-B8A8-46E1-81BA-C40220CF151C}" vid="{D76BB8BF-901C-4709-A70B-B9D859909653}"/>
    </a:ext>
  </a:extLst>
</a:theme>
</file>

<file path=ppt/theme/theme3.xml><?xml version="1.0" encoding="utf-8"?>
<a:theme xmlns:a="http://schemas.openxmlformats.org/drawingml/2006/main" name="Dividers">
  <a:themeElements>
    <a:clrScheme name="Custom 4">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Présentation1" id="{F4EDDD86-B8A8-46E1-81BA-C40220CF151C}" vid="{B504A320-BF0C-4A8E-8664-9644A9AF95DC}"/>
    </a:ext>
  </a:extLst>
</a:theme>
</file>

<file path=ppt/theme/theme4.xml><?xml version="1.0" encoding="utf-8"?>
<a:theme xmlns:a="http://schemas.openxmlformats.org/drawingml/2006/main" name="Back cover">
  <a:themeElements>
    <a:clrScheme name="Custom 4">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Présentation1" id="{F4EDDD86-B8A8-46E1-81BA-C40220CF151C}" vid="{14D83F11-89F6-4441-B5DC-94FD0DFB8031}"/>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Description0 xmlns="043e609e-8ea6-489d-9bda-f76e8937d4d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EFBCD381722064479A5EA9D7EC92045A" ma:contentTypeVersion="8" ma:contentTypeDescription="Create a new document." ma:contentTypeScope="" ma:versionID="ed4b255e0c09d62a212b4a4d57777ab6">
  <xsd:schema xmlns:xsd="http://www.w3.org/2001/XMLSchema" xmlns:xs="http://www.w3.org/2001/XMLSchema" xmlns:p="http://schemas.microsoft.com/office/2006/metadata/properties" xmlns:ns2="043e609e-8ea6-489d-9bda-f76e8937d4d5" xmlns:ns3="aeec9bad-f8f0-45e8-a380-c3a46b6a9bef" targetNamespace="http://schemas.microsoft.com/office/2006/metadata/properties" ma:root="true" ma:fieldsID="9a7eb835c67b3e51df09bfa94b041c00" ns2:_="" ns3:_="">
    <xsd:import namespace="043e609e-8ea6-489d-9bda-f76e8937d4d5"/>
    <xsd:import namespace="aeec9bad-f8f0-45e8-a380-c3a46b6a9bef"/>
    <xsd:element name="properties">
      <xsd:complexType>
        <xsd:sequence>
          <xsd:element name="documentManagement">
            <xsd:complexType>
              <xsd:all>
                <xsd:element ref="ns2:Description0" minOccurs="0"/>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43e609e-8ea6-489d-9bda-f76e8937d4d5" elementFormDefault="qualified">
    <xsd:import namespace="http://schemas.microsoft.com/office/2006/documentManagement/types"/>
    <xsd:import namespace="http://schemas.microsoft.com/office/infopath/2007/PartnerControls"/>
    <xsd:element name="Description0" ma:index="8" nillable="true" ma:displayName="Description" ma:internalName="Description0">
      <xsd:simpleType>
        <xsd:restriction base="dms:Text">
          <xsd:maxLength value="255"/>
        </xsd:restriction>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aeec9bad-f8f0-45e8-a380-c3a46b6a9bef"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B673CDC-8BE6-4391-ABD9-A817C61AB8C9}">
  <ds:schemaRefs>
    <ds:schemaRef ds:uri="http://schemas.microsoft.com/sharepoint/v3/contenttype/forms"/>
  </ds:schemaRefs>
</ds:datastoreItem>
</file>

<file path=customXml/itemProps2.xml><?xml version="1.0" encoding="utf-8"?>
<ds:datastoreItem xmlns:ds="http://schemas.openxmlformats.org/officeDocument/2006/customXml" ds:itemID="{7C1830C8-F522-4AF4-83DD-915E4EE23EB4}">
  <ds:schemaRefs>
    <ds:schemaRef ds:uri="http://purl.org/dc/terms/"/>
    <ds:schemaRef ds:uri="http://www.w3.org/XML/1998/namespace"/>
    <ds:schemaRef ds:uri="http://schemas.microsoft.com/office/2006/metadata/properties"/>
    <ds:schemaRef ds:uri="http://purl.org/dc/dcmitype/"/>
    <ds:schemaRef ds:uri="http://schemas.microsoft.com/office/2006/documentManagement/types"/>
    <ds:schemaRef ds:uri="http://purl.org/dc/elements/1.1/"/>
    <ds:schemaRef ds:uri="952a6df7-b138-4f89-9bc4-e7a874ea3254"/>
    <ds:schemaRef ds:uri="http://schemas.microsoft.com/office/infopath/2007/PartnerControls"/>
    <ds:schemaRef ds:uri="http://schemas.openxmlformats.org/package/2006/metadata/core-properties"/>
    <ds:schemaRef ds:uri="a85eb2a3-840f-4054-86f6-d41d0c1cba4b"/>
  </ds:schemaRefs>
</ds:datastoreItem>
</file>

<file path=customXml/itemProps3.xml><?xml version="1.0" encoding="utf-8"?>
<ds:datastoreItem xmlns:ds="http://schemas.openxmlformats.org/officeDocument/2006/customXml" ds:itemID="{76F7EF2A-CF40-46F5-8230-715689B179A8}"/>
</file>

<file path=docProps/app.xml><?xml version="1.0" encoding="utf-8"?>
<Properties xmlns="http://schemas.openxmlformats.org/officeDocument/2006/extended-properties" xmlns:vt="http://schemas.openxmlformats.org/officeDocument/2006/docPropsVTypes">
  <Template/>
  <TotalTime>3966</TotalTime>
  <Words>2957</Words>
  <Application>Microsoft Office PowerPoint</Application>
  <PresentationFormat>On-screen Show (4:3)</PresentationFormat>
  <Paragraphs>411</Paragraphs>
  <Slides>61</Slides>
  <Notes>29</Notes>
  <HiddenSlides>0</HiddenSlides>
  <MMClips>0</MMClips>
  <ScaleCrop>false</ScaleCrop>
  <HeadingPairs>
    <vt:vector size="4" baseType="variant">
      <vt:variant>
        <vt:lpstr>Theme</vt:lpstr>
      </vt:variant>
      <vt:variant>
        <vt:i4>4</vt:i4>
      </vt:variant>
      <vt:variant>
        <vt:lpstr>Slide Titles</vt:lpstr>
      </vt:variant>
      <vt:variant>
        <vt:i4>61</vt:i4>
      </vt:variant>
    </vt:vector>
  </HeadingPairs>
  <TitlesOfParts>
    <vt:vector size="65" baseType="lpstr">
      <vt:lpstr>Covers</vt:lpstr>
      <vt:lpstr>Slides</vt:lpstr>
      <vt:lpstr>Dividers</vt:lpstr>
      <vt:lpstr>Back cover</vt:lpstr>
      <vt:lpstr>SAP HANA</vt:lpstr>
      <vt:lpstr>Contents</vt:lpstr>
      <vt:lpstr>Lesson Objectives</vt:lpstr>
      <vt:lpstr>Introduction to SAP HANA</vt:lpstr>
      <vt:lpstr>Introduction to SAP HANA</vt:lpstr>
      <vt:lpstr>Introduction to SAP HANA</vt:lpstr>
      <vt:lpstr>Introduction to SAP HANA</vt:lpstr>
      <vt:lpstr>Introduction to SAP HANA</vt:lpstr>
      <vt:lpstr>Introduction to SAP HANA</vt:lpstr>
      <vt:lpstr>Introduction to SAP HANA</vt:lpstr>
      <vt:lpstr>Introduction to SAP HANA</vt:lpstr>
      <vt:lpstr>Introduction to SAP HANA</vt:lpstr>
      <vt:lpstr>Introduction to SAP HANA</vt:lpstr>
      <vt:lpstr>Introduction to SAP HANA</vt:lpstr>
      <vt:lpstr>Introduction to SAP HANA</vt:lpstr>
      <vt:lpstr>Introduction to SAP HANA</vt:lpstr>
      <vt:lpstr> Evolution of ABAP for SAP HANA </vt:lpstr>
      <vt:lpstr> Evolution of ABAP for SAP HANA </vt:lpstr>
      <vt:lpstr> Evolution of ABAP for SAP HANA </vt:lpstr>
      <vt:lpstr> HANA Architecture</vt:lpstr>
      <vt:lpstr> HANA Architecture</vt:lpstr>
      <vt:lpstr> HANA  Architecture</vt:lpstr>
      <vt:lpstr>HANA  Architecture</vt:lpstr>
      <vt:lpstr>HANA  Architecture</vt:lpstr>
      <vt:lpstr> SAP In-Memory</vt:lpstr>
      <vt:lpstr> SAP In-Memory</vt:lpstr>
      <vt:lpstr> SAP In-Memory</vt:lpstr>
      <vt:lpstr> SAP HANA Database Concepts</vt:lpstr>
      <vt:lpstr>SAP HANA Database Concepts</vt:lpstr>
      <vt:lpstr> SAP HANA Database Concepts</vt:lpstr>
      <vt:lpstr> SAP HANA Database Concepts</vt:lpstr>
      <vt:lpstr>SAP HANA Database Concepts</vt:lpstr>
      <vt:lpstr>SAP HANA Database Concepts</vt:lpstr>
      <vt:lpstr> SAP HANA Database Concepts</vt:lpstr>
      <vt:lpstr>SAP HANA Database Concepts</vt:lpstr>
      <vt:lpstr>SAP HANA Database Concepts</vt:lpstr>
      <vt:lpstr>SAP HANA Database Concepts</vt:lpstr>
      <vt:lpstr>SAP HANA Database Concepts</vt:lpstr>
      <vt:lpstr>SAP HANA Database Concepts</vt:lpstr>
      <vt:lpstr> SAP HANA Database Concepts</vt:lpstr>
      <vt:lpstr>SAP HANA Database Concepts</vt:lpstr>
      <vt:lpstr>SAP HANA Database Concepts</vt:lpstr>
      <vt:lpstr>Database Compression : </vt:lpstr>
      <vt:lpstr>Database Compression : </vt:lpstr>
      <vt:lpstr>Database Compression : </vt:lpstr>
      <vt:lpstr>Database Compression : </vt:lpstr>
      <vt:lpstr>Database Compression : </vt:lpstr>
      <vt:lpstr>Code Pushdown:</vt:lpstr>
      <vt:lpstr>Code Pushdown:</vt:lpstr>
      <vt:lpstr>Code Pushdown:</vt:lpstr>
      <vt:lpstr>Code Pushdown:</vt:lpstr>
      <vt:lpstr>Data Provisioning:</vt:lpstr>
      <vt:lpstr>Data Provisioning:</vt:lpstr>
      <vt:lpstr>Data Provisioning:</vt:lpstr>
      <vt:lpstr>Data Provisioning:</vt:lpstr>
      <vt:lpstr>Data Provisioning:</vt:lpstr>
      <vt:lpstr>Data Provisioning:</vt:lpstr>
      <vt:lpstr>DATA Provisioning Method Summary. </vt:lpstr>
      <vt:lpstr>Summary</vt:lpstr>
      <vt:lpstr>Review Question</vt:lpstr>
      <vt:lpstr>Review Question</vt:lpstr>
    </vt:vector>
  </TitlesOfParts>
  <Company>Hewlett-Packard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iGATE Presentation Template</dc:title>
  <dc:creator>iGATE</dc:creator>
  <cp:lastModifiedBy>PATIL, YOGESH</cp:lastModifiedBy>
  <cp:revision>268</cp:revision>
  <dcterms:created xsi:type="dcterms:W3CDTF">2012-05-18T02:59:15Z</dcterms:created>
  <dcterms:modified xsi:type="dcterms:W3CDTF">2019-03-08T06:49:31Z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Url">
    <vt:lpwstr/>
  </property>
  <property fmtid="{D5CDD505-2E9C-101B-9397-08002B2CF9AE}" pid="3" name="ContentTypeId">
    <vt:lpwstr>0x010100EFBCD381722064479A5EA9D7EC92045A</vt:lpwstr>
  </property>
</Properties>
</file>