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Masters/slideMaster3.xml" ContentType="application/vnd.openxmlformats-officedocument.presentationml.slideMaster+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5.xml" ContentType="application/vnd.openxmlformats-officedocument.presentationml.tags+xml"/>
  <Override PartName="/ppt/tags/tag13.xml" ContentType="application/vnd.openxmlformats-officedocument.presentationml.tags+xml"/>
  <Override PartName="/ppt/tags/tag16.xml" ContentType="application/vnd.openxmlformats-officedocument.presentationml.tags+xml"/>
  <Override PartName="/ppt/tags/tag1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1.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4"/>
  </p:notesMasterIdLst>
  <p:handoutMasterIdLst>
    <p:handoutMasterId r:id="rId15"/>
  </p:handoutMasterIdLst>
  <p:sldIdLst>
    <p:sldId id="407" r:id="rId4"/>
    <p:sldId id="2122" r:id="rId5"/>
    <p:sldId id="366" r:id="rId6"/>
    <p:sldId id="343" r:id="rId7"/>
    <p:sldId id="689" r:id="rId8"/>
    <p:sldId id="342" r:id="rId9"/>
    <p:sldId id="691" r:id="rId10"/>
    <p:sldId id="341" r:id="rId11"/>
    <p:sldId id="690" r:id="rId12"/>
    <p:sldId id="273" r:id="rId13"/>
  </p:sldIdLst>
  <p:sldSz cx="12192000" cy="6858000"/>
  <p:notesSz cx="6858000" cy="9144000"/>
  <p:custDataLst>
    <p:tags r:id="rId1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366"/>
            <p14:sldId id="343"/>
            <p14:sldId id="689"/>
            <p14:sldId id="342"/>
            <p14:sldId id="691"/>
            <p14:sldId id="341"/>
            <p14:sldId id="690"/>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customXml" Target="../customXml/item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5162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900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8765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7.xml"/><Relationship Id="rId21" Type="http://schemas.openxmlformats.org/officeDocument/2006/relationships/hyperlink" Target="http://www.capgemini.co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6.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18.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12965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3" y="1494767"/>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5665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7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4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9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80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2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8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9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7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33"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slideLayout" Target="../slideLayouts/slideLayout14.xml"/><Relationship Id="rId7" Type="http://schemas.openxmlformats.org/officeDocument/2006/relationships/vmlDrawing" Target="../drawings/vmlDrawing6.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1.bin"/><Relationship Id="rId5" Type="http://schemas.openxmlformats.org/officeDocument/2006/relationships/tags" Target="../tags/tag14.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78"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 id="2147483887" r:id="rId10"/>
    <p:sldLayoutId id="2147483888"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54"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7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5</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5 -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839415"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US" sz="1600" dirty="0"/>
              <a:t>Types of CDS Views</a:t>
            </a:r>
          </a:p>
          <a:p>
            <a:pPr>
              <a:lnSpc>
                <a:spcPts val="4530"/>
              </a:lnSpc>
            </a:pPr>
            <a:r>
              <a:rPr lang="en-CA" sz="1600" dirty="0">
                <a:latin typeface="+mn-lt"/>
                <a:cs typeface="Calibri" pitchFamily="34" charset="0"/>
              </a:rPr>
              <a:t>CDS with Input Parameters</a:t>
            </a:r>
          </a:p>
          <a:p>
            <a:pPr>
              <a:lnSpc>
                <a:spcPts val="4530"/>
              </a:lnSpc>
            </a:pPr>
            <a:r>
              <a:rPr lang="en-CA" sz="1600" dirty="0">
                <a:latin typeface="+mn-lt"/>
                <a:cs typeface="Calibri" pitchFamily="34" charset="0"/>
              </a:rPr>
              <a:t>CDS View on View</a:t>
            </a:r>
          </a:p>
          <a:p>
            <a:pPr>
              <a:lnSpc>
                <a:spcPts val="4530"/>
              </a:lnSpc>
            </a:pPr>
            <a:endParaRPr lang="en-CA" sz="1600" dirty="0">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of CDS Views  </a:t>
            </a:r>
          </a:p>
        </p:txBody>
      </p:sp>
      <p:sp>
        <p:nvSpPr>
          <p:cNvPr id="4" name="Content Placeholder 3"/>
          <p:cNvSpPr>
            <a:spLocks noGrp="1"/>
          </p:cNvSpPr>
          <p:nvPr>
            <p:ph sz="quarter" idx="10"/>
          </p:nvPr>
        </p:nvSpPr>
        <p:spPr>
          <a:xfrm>
            <a:off x="1848267" y="1112808"/>
            <a:ext cx="8495469" cy="5196512"/>
          </a:xfrm>
        </p:spPr>
        <p:txBody>
          <a:bodyPr>
            <a:normAutofit/>
          </a:bodyPr>
          <a:lstStyle/>
          <a:p>
            <a:r>
              <a:rPr lang="en-US" dirty="0"/>
              <a:t>CDS View with Input Parameters </a:t>
            </a:r>
          </a:p>
          <a:p>
            <a:r>
              <a:rPr lang="en-US" dirty="0"/>
              <a:t>CDS View Extensions </a:t>
            </a:r>
          </a:p>
          <a:p>
            <a:r>
              <a:rPr lang="en-US" dirty="0"/>
              <a:t>View-on-View </a:t>
            </a:r>
          </a:p>
          <a:p>
            <a:r>
              <a:rPr lang="en-US" dirty="0"/>
              <a:t>CDS View without Input Parameters</a:t>
            </a:r>
          </a:p>
          <a:p>
            <a:pPr marL="189411" lvl="1" indent="0"/>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59549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a:t>
            </a:r>
          </a:p>
        </p:txBody>
      </p:sp>
      <p:sp>
        <p:nvSpPr>
          <p:cNvPr id="4" name="Content Placeholder 3"/>
          <p:cNvSpPr>
            <a:spLocks noGrp="1"/>
          </p:cNvSpPr>
          <p:nvPr>
            <p:ph sz="quarter" idx="10"/>
          </p:nvPr>
        </p:nvSpPr>
        <p:spPr>
          <a:xfrm>
            <a:off x="1848268" y="897776"/>
            <a:ext cx="3285207" cy="5411545"/>
          </a:xfrm>
        </p:spPr>
        <p:txBody>
          <a:bodyPr/>
          <a:lstStyle/>
          <a:p>
            <a:r>
              <a:rPr lang="en-US" b="1" dirty="0"/>
              <a:t>CDS View with input parameters</a:t>
            </a:r>
          </a:p>
          <a:p>
            <a:endParaRPr lang="en-US" b="1" dirty="0"/>
          </a:p>
          <a:p>
            <a:pPr lvl="1"/>
            <a:r>
              <a:rPr lang="en-US" dirty="0"/>
              <a:t>To create Views with parameters key word used is </a:t>
            </a:r>
            <a:r>
              <a:rPr lang="en-US" b="1" dirty="0"/>
              <a:t>With PARAMETER.</a:t>
            </a:r>
            <a:endParaRPr lang="en-US" dirty="0"/>
          </a:p>
          <a:p>
            <a:pPr lvl="1"/>
            <a:r>
              <a:rPr lang="en-US" dirty="0"/>
              <a:t>Comma-separated list of scalar input parameters  and their  corresponding type is to be mentioned.</a:t>
            </a:r>
          </a:p>
          <a:p>
            <a:pPr lvl="1"/>
            <a:r>
              <a:rPr lang="en-US" dirty="0"/>
              <a:t>Supported parameter types are as follows:</a:t>
            </a:r>
          </a:p>
          <a:p>
            <a:pPr marL="638175" lvl="2" indent="0"/>
            <a:r>
              <a:rPr lang="en-US" dirty="0"/>
              <a:t>Predefined data type like </a:t>
            </a:r>
            <a:r>
              <a:rPr lang="en-US" dirty="0" err="1"/>
              <a:t>abap.char</a:t>
            </a:r>
            <a:r>
              <a:rPr lang="en-US" dirty="0"/>
              <a:t>(</a:t>
            </a:r>
            <a:r>
              <a:rPr lang="en-US" dirty="0" err="1"/>
              <a:t>char_len</a:t>
            </a:r>
            <a:r>
              <a:rPr lang="en-US" dirty="0"/>
              <a:t>) </a:t>
            </a:r>
          </a:p>
          <a:p>
            <a:pPr marL="638175" lvl="2" indent="0"/>
            <a:r>
              <a:rPr lang="en-US" dirty="0"/>
              <a:t>Name of a data element</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C62E45A7-2B7D-456A-A574-D0A5DE77D4CC}"/>
              </a:ext>
            </a:extLst>
          </p:cNvPr>
          <p:cNvPicPr/>
          <p:nvPr/>
        </p:nvPicPr>
        <p:blipFill>
          <a:blip r:embed="rId2"/>
          <a:stretch>
            <a:fillRect/>
          </a:stretch>
        </p:blipFill>
        <p:spPr>
          <a:xfrm>
            <a:off x="5153369" y="897775"/>
            <a:ext cx="5234940" cy="3604260"/>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CDS View with Input Parameter</a:t>
            </a:r>
          </a:p>
        </p:txBody>
      </p:sp>
    </p:spTree>
    <p:extLst>
      <p:ext uri="{BB962C8B-B14F-4D97-AF65-F5344CB8AC3E}">
        <p14:creationId xmlns:p14="http://schemas.microsoft.com/office/powerpoint/2010/main" val="377361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p:txBody>
          <a:bodyPr/>
          <a:lstStyle/>
          <a:p>
            <a:r>
              <a:rPr lang="en-US" b="1" dirty="0"/>
              <a:t>CDS View Extensions </a:t>
            </a:r>
          </a:p>
          <a:p>
            <a:pPr lvl="1"/>
            <a:r>
              <a:rPr lang="en-US" dirty="0"/>
              <a:t>A CDS view can be extended  by adding new fields .</a:t>
            </a:r>
          </a:p>
          <a:p>
            <a:pPr lvl="1"/>
            <a:r>
              <a:rPr lang="en-US" dirty="0"/>
              <a:t>To extend a CDS Base view, the key word used is </a:t>
            </a:r>
            <a:r>
              <a:rPr lang="en-US" b="1" dirty="0"/>
              <a:t>EXTEND VIEW .</a:t>
            </a:r>
          </a:p>
          <a:p>
            <a:pPr lvl="1"/>
            <a:r>
              <a:rPr lang="en-US" dirty="0"/>
              <a:t>In the extended view, mention the new fields to be added separated by comma.</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53223DDD-E8F5-438E-9992-3EE7DEA2F5F7}"/>
              </a:ext>
            </a:extLst>
          </p:cNvPr>
          <p:cNvPicPr/>
          <p:nvPr/>
        </p:nvPicPr>
        <p:blipFill>
          <a:blip r:embed="rId2"/>
          <a:stretch>
            <a:fillRect/>
          </a:stretch>
        </p:blipFill>
        <p:spPr>
          <a:xfrm>
            <a:off x="2104724" y="2745205"/>
            <a:ext cx="4632960" cy="2484120"/>
          </a:xfrm>
          <a:prstGeom prst="rect">
            <a:avLst/>
          </a:prstGeom>
          <a:ln>
            <a:solidFill>
              <a:schemeClr val="tx1"/>
            </a:solidFill>
          </a:ln>
        </p:spPr>
      </p:pic>
    </p:spTree>
    <p:extLst>
      <p:ext uri="{BB962C8B-B14F-4D97-AF65-F5344CB8AC3E}">
        <p14:creationId xmlns:p14="http://schemas.microsoft.com/office/powerpoint/2010/main" val="187077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Create Base CDS View</a:t>
            </a:r>
          </a:p>
          <a:p>
            <a:r>
              <a:rPr lang="en-US" dirty="0"/>
              <a:t>Extend the above CDS View</a:t>
            </a:r>
            <a:endParaRPr lang="en-US" dirty="0">
              <a:solidFill>
                <a:schemeClr val="tx1"/>
              </a:solidFill>
            </a:endParaRPr>
          </a:p>
        </p:txBody>
      </p:sp>
    </p:spTree>
    <p:extLst>
      <p:ext uri="{BB962C8B-B14F-4D97-AF65-F5344CB8AC3E}">
        <p14:creationId xmlns:p14="http://schemas.microsoft.com/office/powerpoint/2010/main" val="85946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CDS Views </a:t>
            </a:r>
          </a:p>
        </p:txBody>
      </p:sp>
      <p:sp>
        <p:nvSpPr>
          <p:cNvPr id="4" name="Content Placeholder 3"/>
          <p:cNvSpPr>
            <a:spLocks noGrp="1"/>
          </p:cNvSpPr>
          <p:nvPr>
            <p:ph sz="quarter" idx="10"/>
          </p:nvPr>
        </p:nvSpPr>
        <p:spPr>
          <a:xfrm>
            <a:off x="1848267" y="1171707"/>
            <a:ext cx="8495469" cy="4896544"/>
          </a:xfrm>
        </p:spPr>
        <p:txBody>
          <a:bodyPr/>
          <a:lstStyle/>
          <a:p>
            <a:r>
              <a:rPr lang="en-US" b="1" dirty="0"/>
              <a:t>View-on-View</a:t>
            </a:r>
            <a:r>
              <a:rPr lang="en-US" dirty="0"/>
              <a:t> </a:t>
            </a:r>
          </a:p>
          <a:p>
            <a:pPr lvl="1"/>
            <a:r>
              <a:rPr lang="en-US" dirty="0"/>
              <a:t>Another important type of CDS view is View on View.</a:t>
            </a:r>
          </a:p>
          <a:p>
            <a:pPr lvl="1"/>
            <a:r>
              <a:rPr lang="en-US" dirty="0"/>
              <a:t>You can create CDS view on another CDS View(called as the Base View).</a:t>
            </a:r>
          </a:p>
          <a:p>
            <a:pPr lvl="1"/>
            <a:r>
              <a:rPr lang="en-US" dirty="0"/>
              <a:t>There is no restriction on the number of layers. </a:t>
            </a:r>
          </a:p>
          <a:p>
            <a:pPr lvl="1"/>
            <a:endParaRPr lang="en-US" dirty="0"/>
          </a:p>
          <a:p>
            <a:pPr lvl="1"/>
            <a:endParaRPr lang="en-US" dirty="0"/>
          </a:p>
          <a:p>
            <a:pPr>
              <a:buNone/>
            </a:pPr>
            <a:endParaRPr lang="en-US" dirty="0"/>
          </a:p>
          <a:p>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8299" y="2481432"/>
            <a:ext cx="8229711" cy="1847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266" y="4380806"/>
            <a:ext cx="8129779" cy="18741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9" name="Content Placeholder 8"/>
          <p:cNvSpPr>
            <a:spLocks noGrp="1"/>
          </p:cNvSpPr>
          <p:nvPr>
            <p:ph idx="1"/>
          </p:nvPr>
        </p:nvSpPr>
        <p:spPr>
          <a:xfrm>
            <a:off x="1755141" y="936501"/>
            <a:ext cx="6649748" cy="4643751"/>
          </a:xfrm>
        </p:spPr>
        <p:txBody>
          <a:bodyPr/>
          <a:lstStyle/>
          <a:p>
            <a:r>
              <a:rPr lang="en-US" dirty="0">
                <a:solidFill>
                  <a:schemeClr val="tx1"/>
                </a:solidFill>
              </a:rPr>
              <a:t>Create Base CDS View</a:t>
            </a:r>
          </a:p>
          <a:p>
            <a:r>
              <a:rPr lang="en-US" dirty="0"/>
              <a:t>Create View on the above Base View</a:t>
            </a:r>
            <a:endParaRPr lang="en-US" dirty="0">
              <a:solidFill>
                <a:schemeClr val="tx1"/>
              </a:solidFill>
            </a:endParaRPr>
          </a:p>
        </p:txBody>
      </p:sp>
    </p:spTree>
    <p:extLst>
      <p:ext uri="{BB962C8B-B14F-4D97-AF65-F5344CB8AC3E}">
        <p14:creationId xmlns:p14="http://schemas.microsoft.com/office/powerpoint/2010/main" val="4086569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60D23C-E904-40DA-9B14-FE286F687F36}"/>
</file>

<file path=customXml/itemProps2.xml><?xml version="1.0" encoding="utf-8"?>
<ds:datastoreItem xmlns:ds="http://schemas.openxmlformats.org/officeDocument/2006/customXml" ds:itemID="{35CD7177-2601-4AA3-97A6-1F7469767B45}"/>
</file>

<file path=customXml/itemProps3.xml><?xml version="1.0" encoding="utf-8"?>
<ds:datastoreItem xmlns:ds="http://schemas.openxmlformats.org/officeDocument/2006/customXml" ds:itemID="{DBA9992F-4C86-4BDD-BE48-13BEC32DFF5E}"/>
</file>

<file path=docProps/app.xml><?xml version="1.0" encoding="utf-8"?>
<Properties xmlns="http://schemas.openxmlformats.org/officeDocument/2006/extended-properties" xmlns:vt="http://schemas.openxmlformats.org/officeDocument/2006/docPropsVTypes">
  <Template>ppt-template</Template>
  <TotalTime>952</TotalTime>
  <Words>229</Words>
  <Application>Microsoft Office PowerPoint</Application>
  <PresentationFormat>Widescreen</PresentationFormat>
  <Paragraphs>63</Paragraphs>
  <Slides>10</Slides>
  <Notes>4</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7" baseType="lpstr">
      <vt:lpstr>Arial</vt:lpstr>
      <vt:lpstr>Verdana</vt:lpstr>
      <vt:lpstr>Wingdings</vt:lpstr>
      <vt:lpstr>Capgemini Master</vt:lpstr>
      <vt:lpstr>Cover options</vt:lpstr>
      <vt:lpstr>Final slides</vt:lpstr>
      <vt:lpstr>think-cell Slide</vt:lpstr>
      <vt:lpstr>PowerPoint Presentation</vt:lpstr>
      <vt:lpstr>SAP Gateway  Day 5 - Agenda</vt:lpstr>
      <vt:lpstr>Type of CDS Views  </vt:lpstr>
      <vt:lpstr>Type of CDS Views</vt:lpstr>
      <vt:lpstr>Demo</vt:lpstr>
      <vt:lpstr>Type of CDS Views </vt:lpstr>
      <vt:lpstr>Demo</vt:lpstr>
      <vt:lpstr>Type of CDS Views </vt:lpstr>
      <vt:lpstr>Demo</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196</cp:revision>
  <dcterms:created xsi:type="dcterms:W3CDTF">2019-05-04T18:47:02Z</dcterms:created>
  <dcterms:modified xsi:type="dcterms:W3CDTF">2021-03-29T17:11:06Z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