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14"/>
  </p:notesMasterIdLst>
  <p:handoutMasterIdLst>
    <p:handoutMasterId r:id="rId15"/>
  </p:handoutMasterIdLst>
  <p:sldIdLst>
    <p:sldId id="453" r:id="rId6"/>
    <p:sldId id="454" r:id="rId7"/>
    <p:sldId id="460" r:id="rId8"/>
    <p:sldId id="440" r:id="rId9"/>
    <p:sldId id="443" r:id="rId10"/>
    <p:sldId id="446" r:id="rId11"/>
    <p:sldId id="445" r:id="rId12"/>
    <p:sldId id="417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2014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224000"/>
            <a:ext cx="9906000" cy="1188000"/>
          </a:xfrm>
        </p:spPr>
        <p:txBody>
          <a:bodyPr tIns="180000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543175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SAP UI5 – Intermediate Level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SAP UI5 </a:t>
            </a:r>
            <a:r>
              <a:rPr lang="en-US" dirty="0" smtClean="0"/>
              <a:t>– Day 2</a:t>
            </a:r>
            <a:endParaRPr lang="en-US" dirty="0"/>
          </a:p>
        </p:txBody>
      </p:sp>
      <p:sp>
        <p:nvSpPr>
          <p:cNvPr id="2050" name="AutoShape 2" descr="Image result for capgemini logo png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UI5I-UI5-03 : SAP UI5 Application Best Practices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Preparing</a:t>
            </a:r>
          </a:p>
          <a:p>
            <a:r>
              <a:rPr lang="en-US" sz="2000" dirty="0" smtClean="0"/>
              <a:t>Building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Navigation and Routing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r>
              <a:rPr lang="en-US" dirty="0" smtClean="0"/>
              <a:t>Device Model</a:t>
            </a:r>
          </a:p>
          <a:p>
            <a:pPr lvl="1"/>
            <a:r>
              <a:rPr lang="en-US" dirty="0" smtClean="0"/>
              <a:t>Custom Utilities</a:t>
            </a:r>
          </a:p>
          <a:p>
            <a:pPr lvl="1"/>
            <a:r>
              <a:rPr lang="en-US" dirty="0" smtClean="0"/>
              <a:t>Model View Controller</a:t>
            </a:r>
          </a:p>
          <a:p>
            <a:pPr lvl="1"/>
            <a:r>
              <a:rPr lang="en-US" dirty="0" smtClean="0"/>
              <a:t>Master View</a:t>
            </a:r>
          </a:p>
          <a:p>
            <a:pPr lvl="1"/>
            <a:r>
              <a:rPr lang="en-US" dirty="0" smtClean="0"/>
              <a:t>Detail View</a:t>
            </a:r>
          </a:p>
          <a:p>
            <a:pPr lvl="1"/>
            <a:r>
              <a:rPr lang="en-US" dirty="0" smtClean="0"/>
              <a:t>Detail XML Fragments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Coding Issues to Avoid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JavaScript Code Issues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CSS Styling Issues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JavaScript Coding Issues</a:t>
            </a:r>
          </a:p>
          <a:p>
            <a:pPr lvl="1"/>
            <a:r>
              <a:rPr lang="en-US" dirty="0" smtClean="0"/>
              <a:t>Don't use private and protected methods or properties of UI5</a:t>
            </a:r>
          </a:p>
          <a:p>
            <a:pPr lvl="1"/>
            <a:r>
              <a:rPr lang="en-US" dirty="0" smtClean="0"/>
              <a:t>Don't use deprecated APIs</a:t>
            </a:r>
          </a:p>
          <a:p>
            <a:pPr lvl="1"/>
            <a:r>
              <a:rPr lang="en-US" dirty="0" smtClean="0"/>
              <a:t>Don't override or add control methods</a:t>
            </a:r>
          </a:p>
          <a:p>
            <a:pPr lvl="1"/>
            <a:r>
              <a:rPr lang="en-US" dirty="0" smtClean="0"/>
              <a:t>Don't manipulate the DOM structure within controls</a:t>
            </a:r>
          </a:p>
          <a:p>
            <a:pPr lvl="1"/>
            <a:r>
              <a:rPr lang="sv-SE" dirty="0" smtClean="0"/>
              <a:t>Don't attach DOM event handlers</a:t>
            </a:r>
          </a:p>
          <a:p>
            <a:pPr lvl="1"/>
            <a:r>
              <a:rPr lang="en-US" dirty="0" smtClean="0"/>
              <a:t>Don't hard code or concatenate strings that need to be translatable</a:t>
            </a:r>
          </a:p>
          <a:p>
            <a:pPr lvl="1"/>
            <a:r>
              <a:rPr lang="en-US" dirty="0" smtClean="0"/>
              <a:t>Don’t use console.log()</a:t>
            </a:r>
          </a:p>
          <a:p>
            <a:pPr lvl="2"/>
            <a:r>
              <a:rPr lang="en-US" sz="2000" dirty="0" smtClean="0"/>
              <a:t>Use “jQuery.sap.log.info("some message");”</a:t>
            </a:r>
          </a:p>
          <a:p>
            <a:pPr lvl="2"/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CSS Styling Issues</a:t>
            </a:r>
          </a:p>
          <a:p>
            <a:pPr lvl="1"/>
            <a:r>
              <a:rPr lang="en-US" dirty="0" smtClean="0"/>
              <a:t>Don't override control class styling directly</a:t>
            </a:r>
          </a:p>
          <a:p>
            <a:pPr lvl="1"/>
            <a:r>
              <a:rPr lang="en-US" dirty="0" smtClean="0"/>
              <a:t>Don't style DOM element names directly</a:t>
            </a:r>
          </a:p>
          <a:p>
            <a:pPr lvl="1"/>
            <a:r>
              <a:rPr lang="en-US" dirty="0" smtClean="0"/>
              <a:t>Don't use generated IDs in CSS selectors</a:t>
            </a:r>
          </a:p>
          <a:p>
            <a:pPr lvl="1"/>
            <a:r>
              <a:rPr lang="en-US" dirty="0" smtClean="0"/>
              <a:t>Don't use hard-coded colors, font sizes and images if the app should be </a:t>
            </a:r>
            <a:r>
              <a:rPr lang="en-US" dirty="0" err="1" smtClean="0"/>
              <a:t>themable</a:t>
            </a:r>
            <a:endParaRPr lang="en-US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B85A4C-3367-4E0B-999B-DEE19ED4E6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67A448-24A0-40F4-8198-FE1A45D44C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EA5FB0-2E6F-4863-8BB4-9306947B8870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1686</TotalTime>
  <Words>172</Words>
  <Application>Microsoft Office PowerPoint</Application>
  <PresentationFormat>A4 Paper (210x297 mm)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Courier New</vt:lpstr>
      <vt:lpstr>Wingdings</vt:lpstr>
      <vt:lpstr>Capgemini ppt template</vt:lpstr>
      <vt:lpstr>Conception personnalisée</vt:lpstr>
      <vt:lpstr>SAP UI5 – Intermediate Level</vt:lpstr>
      <vt:lpstr>SAP UI5 – Day 2</vt:lpstr>
      <vt:lpstr>UI5I-UI5-03 : SAP UI5 Application Best Practices </vt:lpstr>
      <vt:lpstr>SAP UI5 Application Best Practices </vt:lpstr>
      <vt:lpstr>SAP UI5 Application Best Practices </vt:lpstr>
      <vt:lpstr>SAP UI5 Application Best Practices </vt:lpstr>
      <vt:lpstr>SAP UI5 Application Best Practices 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417</cp:revision>
  <dcterms:created xsi:type="dcterms:W3CDTF">2011-08-17T05:35:48Z</dcterms:created>
  <dcterms:modified xsi:type="dcterms:W3CDTF">2021-03-08T16:09:15Z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