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671" r:id="rId5"/>
  </p:sldMasterIdLst>
  <p:notesMasterIdLst>
    <p:notesMasterId r:id="rId31"/>
  </p:notesMasterIdLst>
  <p:handoutMasterIdLst>
    <p:handoutMasterId r:id="rId32"/>
  </p:handoutMasterIdLst>
  <p:sldIdLst>
    <p:sldId id="453" r:id="rId6"/>
    <p:sldId id="454" r:id="rId7"/>
    <p:sldId id="457" r:id="rId8"/>
    <p:sldId id="455" r:id="rId9"/>
    <p:sldId id="458" r:id="rId10"/>
    <p:sldId id="432" r:id="rId11"/>
    <p:sldId id="433" r:id="rId12"/>
    <p:sldId id="435" r:id="rId13"/>
    <p:sldId id="459" r:id="rId14"/>
    <p:sldId id="434" r:id="rId15"/>
    <p:sldId id="436" r:id="rId16"/>
    <p:sldId id="438" r:id="rId17"/>
    <p:sldId id="437" r:id="rId18"/>
    <p:sldId id="439" r:id="rId19"/>
    <p:sldId id="442" r:id="rId20"/>
    <p:sldId id="441" r:id="rId21"/>
    <p:sldId id="461" r:id="rId22"/>
    <p:sldId id="444" r:id="rId23"/>
    <p:sldId id="449" r:id="rId24"/>
    <p:sldId id="448" r:id="rId25"/>
    <p:sldId id="447" r:id="rId26"/>
    <p:sldId id="450" r:id="rId27"/>
    <p:sldId id="456" r:id="rId28"/>
    <p:sldId id="416" r:id="rId29"/>
    <p:sldId id="417" r:id="rId30"/>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72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13" autoAdjust="0"/>
    <p:restoredTop sz="91219" autoAdjust="0"/>
  </p:normalViewPr>
  <p:slideViewPr>
    <p:cSldViewPr>
      <p:cViewPr varScale="1">
        <p:scale>
          <a:sx n="69" d="100"/>
          <a:sy n="69" d="100"/>
        </p:scale>
        <p:origin x="1040" y="48"/>
      </p:cViewPr>
      <p:guideLst>
        <p:guide orient="horz" pos="2160"/>
        <p:guide pos="3120"/>
      </p:guideLst>
    </p:cSldViewPr>
  </p:slideViewPr>
  <p:outlineViewPr>
    <p:cViewPr>
      <p:scale>
        <a:sx n="33" d="100"/>
        <a:sy n="33" d="100"/>
      </p:scale>
      <p:origin x="0" y="39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1992"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6858000" cy="457200"/>
          </a:xfrm>
          <a:prstGeom prst="rect">
            <a:avLst/>
          </a:prstGeom>
        </p:spPr>
        <p:txBody>
          <a:bodyPr vert="horz" lIns="72000" tIns="180000" rIns="288000" bIns="36000" rtlCol="0"/>
          <a:lstStyle>
            <a:lvl1pPr algn="l">
              <a:defRPr sz="1200"/>
            </a:lvl1pPr>
          </a:lstStyle>
          <a:p>
            <a:pPr algn="r"/>
            <a:endParaRPr lang="en-US" sz="1400" b="1" dirty="0"/>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180000" tIns="36000" rIns="72000" bIns="180000" rtlCol="0" anchor="b"/>
          <a:lstStyle>
            <a:lvl1pPr algn="l">
              <a:defRPr sz="1200"/>
            </a:lvl1pPr>
          </a:lstStyle>
          <a:p>
            <a:r>
              <a:rPr lang="en-US" sz="800" dirty="0" smtClean="0"/>
              <a:t>© 2014 Capgemini. All rights reserved.</a:t>
            </a: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72000" tIns="36000" rIns="180000" bIns="180000" rtlCol="0" anchor="b"/>
          <a:lstStyle>
            <a:lvl1pPr algn="r">
              <a:defRPr sz="1200"/>
            </a:lvl1pPr>
          </a:lstStyle>
          <a:p>
            <a:fld id="{31BBAEFF-FCA4-4EA1-946D-1EE330CB54A8}" type="slidenum">
              <a:rPr lang="en-US" sz="800" b="1" smtClean="0"/>
              <a:pPr/>
              <a:t>‹#›</a:t>
            </a:fld>
            <a:endParaRPr lang="en-US" sz="800" b="1" dirty="0" smtClean="0"/>
          </a:p>
        </p:txBody>
      </p:sp>
    </p:spTree>
    <p:extLst>
      <p:ext uri="{BB962C8B-B14F-4D97-AF65-F5344CB8AC3E}">
        <p14:creationId xmlns:p14="http://schemas.microsoft.com/office/powerpoint/2010/main" val="223124726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6858000" cy="457200"/>
          </a:xfrm>
          <a:prstGeom prst="rect">
            <a:avLst/>
          </a:prstGeom>
        </p:spPr>
        <p:txBody>
          <a:bodyPr vert="horz" lIns="72000" tIns="180000" rIns="288000" bIns="36000" rtlCol="0"/>
          <a:lstStyle>
            <a:lvl1pPr algn="r">
              <a:defRPr sz="1400" b="1"/>
            </a:lvl1pPr>
          </a:lstStyle>
          <a:p>
            <a:endParaRPr lang="en-US" dirty="0"/>
          </a:p>
        </p:txBody>
      </p:sp>
      <p:sp>
        <p:nvSpPr>
          <p:cNvPr id="4" name="Espace réservé de l'image des diapositives 3"/>
          <p:cNvSpPr>
            <a:spLocks noGrp="1" noRot="1" noChangeAspect="1"/>
          </p:cNvSpPr>
          <p:nvPr>
            <p:ph type="sldImg" idx="2"/>
          </p:nvPr>
        </p:nvSpPr>
        <p:spPr>
          <a:xfrm>
            <a:off x="787360" y="571472"/>
            <a:ext cx="5283280" cy="3657656"/>
          </a:xfrm>
          <a:prstGeom prst="rect">
            <a:avLst/>
          </a:prstGeom>
          <a:noFill/>
          <a:ln w="12700">
            <a:solidFill>
              <a:prstClr val="black"/>
            </a:solidFill>
          </a:ln>
        </p:spPr>
        <p:txBody>
          <a:bodyPr vert="horz" lIns="91440" tIns="45720" rIns="91440" bIns="45720" rtlCol="0" anchor="ctr"/>
          <a:lstStyle/>
          <a:p>
            <a:endParaRPr lang="en-US" dirty="0"/>
          </a:p>
        </p:txBody>
      </p:sp>
      <p:sp>
        <p:nvSpPr>
          <p:cNvPr id="5" name="Espace réservé des commentaires 4"/>
          <p:cNvSpPr>
            <a:spLocks noGrp="1"/>
          </p:cNvSpPr>
          <p:nvPr>
            <p:ph type="body" sz="quarter" idx="3"/>
          </p:nvPr>
        </p:nvSpPr>
        <p:spPr>
          <a:xfrm>
            <a:off x="214290" y="4343400"/>
            <a:ext cx="6429420" cy="4229128"/>
          </a:xfrm>
          <a:prstGeom prst="rect">
            <a:avLst/>
          </a:prstGeom>
        </p:spPr>
        <p:txBody>
          <a:bodyPr vert="horz" lIns="91440" tIns="45720" rIns="91440" bIns="45720" rtlCol="0">
            <a:normAutofit/>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180000" tIns="36000" rIns="72000" bIns="180000" rtlCol="0" anchor="b"/>
          <a:lstStyle>
            <a:lvl1pPr algn="l">
              <a:defRPr sz="800"/>
            </a:lvl1pPr>
          </a:lstStyle>
          <a:p>
            <a:r>
              <a:rPr lang="en-US" dirty="0" smtClean="0"/>
              <a:t>© 2014 Capgemini. All rights reserved.</a:t>
            </a:r>
            <a:endParaRPr lang="en-US"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72000" tIns="36000" rIns="180000" bIns="180000" rtlCol="0" anchor="b"/>
          <a:lstStyle>
            <a:lvl1pPr algn="r">
              <a:defRPr sz="800" b="1"/>
            </a:lvl1pPr>
          </a:lstStyle>
          <a:p>
            <a:fld id="{CBC04D6F-FB7D-4867-9F14-E50918222406}" type="slidenum">
              <a:rPr lang="en-US" smtClean="0"/>
              <a:pPr/>
              <a:t>‹#›</a:t>
            </a:fld>
            <a:endParaRPr lang="en-US" dirty="0"/>
          </a:p>
        </p:txBody>
      </p:sp>
    </p:spTree>
    <p:extLst>
      <p:ext uri="{BB962C8B-B14F-4D97-AF65-F5344CB8AC3E}">
        <p14:creationId xmlns:p14="http://schemas.microsoft.com/office/powerpoint/2010/main" val="113698636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180975" indent="0" algn="l" defTabSz="914400" rtl="0" eaLnBrk="1" latinLnBrk="0" hangingPunct="1">
      <a:defRPr sz="1200" kern="1200">
        <a:solidFill>
          <a:schemeClr val="tx1"/>
        </a:solidFill>
        <a:latin typeface="+mn-lt"/>
        <a:ea typeface="+mn-ea"/>
        <a:cs typeface="+mn-cs"/>
      </a:defRPr>
    </a:lvl2pPr>
    <a:lvl3pPr marL="360363" indent="0" algn="l" defTabSz="914400" rtl="0" eaLnBrk="1" latinLnBrk="0" hangingPunct="1">
      <a:defRPr sz="1200" kern="1200">
        <a:solidFill>
          <a:schemeClr val="tx1"/>
        </a:solidFill>
        <a:latin typeface="+mn-lt"/>
        <a:ea typeface="+mn-ea"/>
        <a:cs typeface="+mn-cs"/>
      </a:defRPr>
    </a:lvl3pPr>
    <a:lvl4pPr marL="541338" indent="0" algn="l" defTabSz="914400" rtl="0" eaLnBrk="1" latinLnBrk="0" hangingPunct="1">
      <a:defRPr sz="1200" kern="1200">
        <a:solidFill>
          <a:schemeClr val="tx1"/>
        </a:solidFill>
        <a:latin typeface="+mn-lt"/>
        <a:ea typeface="+mn-ea"/>
        <a:cs typeface="+mn-cs"/>
      </a:defRPr>
    </a:lvl4pPr>
    <a:lvl5pPr marL="722313" indent="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7400" y="571500"/>
            <a:ext cx="5283200" cy="3657600"/>
          </a:xfrm>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r>
              <a:rPr lang="en-US" smtClean="0"/>
              <a:t>© 2014 Capgemini. All rights reserved.</a:t>
            </a:r>
            <a:endParaRPr lang="en-US" dirty="0"/>
          </a:p>
        </p:txBody>
      </p:sp>
      <p:sp>
        <p:nvSpPr>
          <p:cNvPr id="5" name="Slide Number Placeholder 4"/>
          <p:cNvSpPr>
            <a:spLocks noGrp="1"/>
          </p:cNvSpPr>
          <p:nvPr>
            <p:ph type="sldNum" sz="quarter" idx="11"/>
          </p:nvPr>
        </p:nvSpPr>
        <p:spPr/>
        <p:txBody>
          <a:bodyPr/>
          <a:lstStyle/>
          <a:p>
            <a:fld id="{CBC04D6F-FB7D-4867-9F14-E50918222406}"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ags" Target="../tags/tag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People">
    <p:spTree>
      <p:nvGrpSpPr>
        <p:cNvPr id="1" name=""/>
        <p:cNvGrpSpPr/>
        <p:nvPr/>
      </p:nvGrpSpPr>
      <p:grpSpPr>
        <a:xfrm>
          <a:off x="0" y="0"/>
          <a:ext cx="0" cy="0"/>
          <a:chOff x="0" y="0"/>
          <a:chExt cx="0" cy="0"/>
        </a:xfrm>
      </p:grpSpPr>
      <p:pic>
        <p:nvPicPr>
          <p:cNvPr id="10" name="Image 9" descr="ppt_ExpertsMosaic_Color.jpg"/>
          <p:cNvPicPr>
            <a:picLocks noChangeAspect="1"/>
          </p:cNvPicPr>
          <p:nvPr userDrawn="1"/>
        </p:nvPicPr>
        <p:blipFill>
          <a:blip r:embed="rId3" cstate="print"/>
          <a:srcRect t="19317"/>
          <a:stretch>
            <a:fillRect/>
          </a:stretch>
        </p:blipFill>
        <p:spPr>
          <a:xfrm>
            <a:off x="0" y="1285860"/>
            <a:ext cx="9906000" cy="5572140"/>
          </a:xfrm>
          <a:prstGeom prst="rect">
            <a:avLst/>
          </a:prstGeom>
        </p:spPr>
      </p:pic>
      <p:sp>
        <p:nvSpPr>
          <p:cNvPr id="14" name="Freeform 30"/>
          <p:cNvSpPr>
            <a:spLocks/>
          </p:cNvSpPr>
          <p:nvPr userDrawn="1">
            <p:custDataLst>
              <p:tags r:id="rId1"/>
            </p:custDataLst>
          </p:nvPr>
        </p:nvSpPr>
        <p:spPr bwMode="white">
          <a:xfrm>
            <a:off x="-15875" y="1146175"/>
            <a:ext cx="9921875" cy="5711825"/>
          </a:xfrm>
          <a:custGeom>
            <a:avLst/>
            <a:gdLst/>
            <a:ahLst/>
            <a:cxnLst>
              <a:cxn ang="0">
                <a:pos x="0" y="3638"/>
              </a:cxn>
              <a:cxn ang="0">
                <a:pos x="516" y="2658"/>
              </a:cxn>
              <a:cxn ang="0">
                <a:pos x="1352" y="2063"/>
              </a:cxn>
              <a:cxn ang="0">
                <a:pos x="3348" y="1519"/>
              </a:cxn>
              <a:cxn ang="0">
                <a:pos x="4987" y="1078"/>
              </a:cxn>
              <a:cxn ang="0">
                <a:pos x="5762" y="534"/>
              </a:cxn>
              <a:cxn ang="0">
                <a:pos x="5762" y="66"/>
              </a:cxn>
              <a:cxn ang="0">
                <a:pos x="4" y="68"/>
              </a:cxn>
            </a:cxnLst>
            <a:rect l="0" t="0" r="r" b="b"/>
            <a:pathLst>
              <a:path w="5762" h="3638">
                <a:moveTo>
                  <a:pt x="0" y="3638"/>
                </a:moveTo>
                <a:cubicBezTo>
                  <a:pt x="58" y="3452"/>
                  <a:pt x="291" y="2920"/>
                  <a:pt x="516" y="2658"/>
                </a:cubicBezTo>
                <a:cubicBezTo>
                  <a:pt x="794" y="2320"/>
                  <a:pt x="1284" y="2093"/>
                  <a:pt x="1352" y="2063"/>
                </a:cubicBezTo>
                <a:cubicBezTo>
                  <a:pt x="1942" y="1786"/>
                  <a:pt x="2872" y="1624"/>
                  <a:pt x="3348" y="1519"/>
                </a:cubicBezTo>
                <a:cubicBezTo>
                  <a:pt x="3895" y="1390"/>
                  <a:pt x="4592" y="1228"/>
                  <a:pt x="4987" y="1078"/>
                </a:cubicBezTo>
                <a:cubicBezTo>
                  <a:pt x="5384" y="933"/>
                  <a:pt x="5632" y="702"/>
                  <a:pt x="5762" y="534"/>
                </a:cubicBezTo>
                <a:cubicBezTo>
                  <a:pt x="5762" y="0"/>
                  <a:pt x="5762" y="61"/>
                  <a:pt x="5762" y="66"/>
                </a:cubicBezTo>
                <a:cubicBezTo>
                  <a:pt x="4803" y="66"/>
                  <a:pt x="1204" y="68"/>
                  <a:pt x="4" y="68"/>
                </a:cubicBezTo>
              </a:path>
            </a:pathLst>
          </a:custGeom>
          <a:gradFill flip="none" rotWithShape="1">
            <a:gsLst>
              <a:gs pos="0">
                <a:schemeClr val="tx2">
                  <a:alpha val="90000"/>
                </a:schemeClr>
              </a:gs>
              <a:gs pos="0">
                <a:schemeClr val="tx2">
                  <a:alpha val="90000"/>
                </a:schemeClr>
              </a:gs>
              <a:gs pos="100000">
                <a:schemeClr val="tx2">
                  <a:shade val="100000"/>
                  <a:satMod val="115000"/>
                </a:schemeClr>
              </a:gs>
            </a:gsLst>
            <a:lin ang="2700000" scaled="0"/>
            <a:tileRect/>
          </a:gradFill>
          <a:ln w="1905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eaLnBrk="0" hangingPunct="0">
              <a:lnSpc>
                <a:spcPct val="85000"/>
              </a:lnSpc>
              <a:defRPr/>
            </a:pPr>
            <a:endParaRPr lang="en-US" noProof="0" dirty="0"/>
          </a:p>
        </p:txBody>
      </p:sp>
      <p:pic>
        <p:nvPicPr>
          <p:cNvPr id="9" name="Picture 6" descr="OK_Capgemini"/>
          <p:cNvPicPr>
            <a:picLocks noChangeAspect="1" noChangeArrowheads="1"/>
          </p:cNvPicPr>
          <p:nvPr userDrawn="1"/>
        </p:nvPicPr>
        <p:blipFill>
          <a:blip r:embed="rId4" cstate="screen"/>
          <a:srcRect/>
          <a:stretch>
            <a:fillRect/>
          </a:stretch>
        </p:blipFill>
        <p:spPr bwMode="auto">
          <a:xfrm>
            <a:off x="328613" y="368300"/>
            <a:ext cx="2159000" cy="509588"/>
          </a:xfrm>
          <a:prstGeom prst="rect">
            <a:avLst/>
          </a:prstGeom>
          <a:noFill/>
          <a:ln w="9525">
            <a:noFill/>
            <a:miter lim="800000"/>
            <a:headEnd/>
            <a:tailEnd/>
          </a:ln>
        </p:spPr>
      </p:pic>
      <p:sp>
        <p:nvSpPr>
          <p:cNvPr id="4099" name="Rectangle 3"/>
          <p:cNvSpPr>
            <a:spLocks noGrp="1" noChangeArrowheads="1"/>
          </p:cNvSpPr>
          <p:nvPr>
            <p:ph type="subTitle" idx="1" hasCustomPrompt="1"/>
          </p:nvPr>
        </p:nvSpPr>
        <p:spPr>
          <a:xfrm>
            <a:off x="0" y="2801938"/>
            <a:ext cx="5293519" cy="792162"/>
          </a:xfrm>
        </p:spPr>
        <p:txBody>
          <a:bodyPr lIns="324000" tIns="180000" rIns="0"/>
          <a:lstStyle>
            <a:lvl1pPr marL="3175" indent="0">
              <a:buFont typeface="Wingdings" pitchFamily="2" charset="2"/>
              <a:buNone/>
              <a:defRPr sz="2000">
                <a:solidFill>
                  <a:schemeClr val="bg1"/>
                </a:solidFill>
                <a:latin typeface="Arial Narrow" pitchFamily="34" charset="0"/>
              </a:defRPr>
            </a:lvl1pPr>
          </a:lstStyle>
          <a:p>
            <a:r>
              <a:rPr lang="en-US" noProof="0" dirty="0" smtClean="0"/>
              <a:t>Click to edit Master sub-title style</a:t>
            </a:r>
            <a:endParaRPr lang="en-US" noProof="0" dirty="0"/>
          </a:p>
        </p:txBody>
      </p:sp>
      <p:sp>
        <p:nvSpPr>
          <p:cNvPr id="4098" name="Rectangle 2"/>
          <p:cNvSpPr>
            <a:spLocks noGrp="1" noChangeArrowheads="1"/>
          </p:cNvSpPr>
          <p:nvPr>
            <p:ph type="ctrTitle" hasCustomPrompt="1"/>
          </p:nvPr>
        </p:nvSpPr>
        <p:spPr bwMode="auto">
          <a:xfrm>
            <a:off x="0" y="1240390"/>
            <a:ext cx="9906000" cy="1512887"/>
          </a:xfrm>
        </p:spPr>
        <p:txBody>
          <a:bodyPr lIns="324000" tIns="396000" rIns="36000" bIns="36000" anchor="t"/>
          <a:lstStyle>
            <a:lvl1pPr marL="0" indent="0" algn="l">
              <a:tabLst/>
              <a:defRPr sz="3600">
                <a:solidFill>
                  <a:schemeClr val="tx2">
                    <a:lumMod val="20000"/>
                    <a:lumOff val="80000"/>
                  </a:schemeClr>
                </a:solidFill>
                <a:latin typeface="Arial Narrow" pitchFamily="34" charset="0"/>
              </a:defRPr>
            </a:lvl1pPr>
          </a:lstStyle>
          <a:p>
            <a:r>
              <a:rPr lang="en-US" noProof="0" dirty="0" smtClean="0"/>
              <a:t>Click to edit Master title style</a:t>
            </a:r>
            <a:endParaRPr lang="en-US" noProof="0" dirty="0"/>
          </a:p>
        </p:txBody>
      </p:sp>
      <p:pic>
        <p:nvPicPr>
          <p:cNvPr id="8" name="Image 7" descr="Capgemini_Slogan_RGB.png"/>
          <p:cNvPicPr>
            <a:picLocks noChangeAspect="1"/>
          </p:cNvPicPr>
          <p:nvPr userDrawn="1"/>
        </p:nvPicPr>
        <p:blipFill>
          <a:blip r:embed="rId5" cstate="print"/>
          <a:stretch>
            <a:fillRect/>
          </a:stretch>
        </p:blipFill>
        <p:spPr>
          <a:xfrm>
            <a:off x="6164480" y="373713"/>
            <a:ext cx="3482792" cy="360000"/>
          </a:xfrm>
          <a:prstGeom prst="rect">
            <a:avLst/>
          </a:prstGeom>
        </p:spPr>
      </p:pic>
      <p:sp>
        <p:nvSpPr>
          <p:cNvPr id="11" name="ZoneTexte 10"/>
          <p:cNvSpPr txBox="1"/>
          <p:nvPr userDrawn="1"/>
        </p:nvSpPr>
        <p:spPr>
          <a:xfrm>
            <a:off x="7926484" y="1214422"/>
            <a:ext cx="1979516" cy="307777"/>
          </a:xfrm>
          <a:prstGeom prst="rect">
            <a:avLst/>
          </a:prstGeom>
          <a:noFill/>
        </p:spPr>
        <p:txBody>
          <a:bodyPr wrap="none" rtlCol="0">
            <a:spAutoFit/>
          </a:bodyPr>
          <a:lstStyle/>
          <a:p>
            <a:r>
              <a:rPr lang="en-US" sz="1400" b="1" dirty="0" smtClean="0">
                <a:solidFill>
                  <a:schemeClr val="accent2"/>
                </a:solidFill>
              </a:rPr>
              <a:t>For internal use only</a:t>
            </a:r>
            <a:endParaRPr lang="en-US" sz="1400" b="1" dirty="0">
              <a:solidFill>
                <a:schemeClr val="accent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re de section">
    <p:bg>
      <p:bgPr>
        <a:solidFill>
          <a:schemeClr val="tx2"/>
        </a:solidFill>
        <a:effectLst/>
      </p:bgPr>
    </p:bg>
    <p:spTree>
      <p:nvGrpSpPr>
        <p:cNvPr id="1" name=""/>
        <p:cNvGrpSpPr/>
        <p:nvPr/>
      </p:nvGrpSpPr>
      <p:grpSpPr>
        <a:xfrm>
          <a:off x="0" y="0"/>
          <a:ext cx="0" cy="0"/>
          <a:chOff x="0" y="0"/>
          <a:chExt cx="0" cy="0"/>
        </a:xfrm>
      </p:grpSpPr>
      <p:sp>
        <p:nvSpPr>
          <p:cNvPr id="3" name="Freeform 7"/>
          <p:cNvSpPr>
            <a:spLocks/>
          </p:cNvSpPr>
          <p:nvPr userDrawn="1"/>
        </p:nvSpPr>
        <p:spPr bwMode="auto">
          <a:xfrm>
            <a:off x="0" y="-38100"/>
            <a:ext cx="9929813" cy="6896100"/>
          </a:xfrm>
          <a:custGeom>
            <a:avLst/>
            <a:gdLst/>
            <a:ahLst/>
            <a:cxnLst>
              <a:cxn ang="0">
                <a:pos x="0" y="3797"/>
              </a:cxn>
              <a:cxn ang="0">
                <a:pos x="0" y="3252"/>
              </a:cxn>
              <a:cxn ang="0">
                <a:pos x="0" y="2159"/>
              </a:cxn>
              <a:cxn ang="0">
                <a:pos x="0" y="1611"/>
              </a:cxn>
              <a:cxn ang="0">
                <a:pos x="0" y="523"/>
              </a:cxn>
              <a:cxn ang="0">
                <a:pos x="0" y="387"/>
              </a:cxn>
              <a:cxn ang="0">
                <a:pos x="5760" y="9"/>
              </a:cxn>
              <a:cxn ang="0">
                <a:pos x="5760" y="312"/>
              </a:cxn>
              <a:cxn ang="0">
                <a:pos x="5760" y="377"/>
              </a:cxn>
              <a:cxn ang="0">
                <a:pos x="5760" y="786"/>
              </a:cxn>
              <a:cxn ang="0">
                <a:pos x="5760" y="1060"/>
              </a:cxn>
              <a:cxn ang="0">
                <a:pos x="5760" y="1262"/>
              </a:cxn>
              <a:cxn ang="0">
                <a:pos x="5758" y="1283"/>
              </a:cxn>
              <a:cxn ang="0">
                <a:pos x="5747" y="1301"/>
              </a:cxn>
              <a:cxn ang="0">
                <a:pos x="5719" y="1339"/>
              </a:cxn>
              <a:cxn ang="0">
                <a:pos x="5650" y="1406"/>
              </a:cxn>
              <a:cxn ang="0">
                <a:pos x="5597" y="1445"/>
              </a:cxn>
              <a:cxn ang="0">
                <a:pos x="5480" y="1515"/>
              </a:cxn>
              <a:cxn ang="0">
                <a:pos x="5295" y="1608"/>
              </a:cxn>
              <a:cxn ang="0">
                <a:pos x="5161" y="1663"/>
              </a:cxn>
              <a:cxn ang="0">
                <a:pos x="4893" y="1759"/>
              </a:cxn>
              <a:cxn ang="0">
                <a:pos x="4615" y="1845"/>
              </a:cxn>
              <a:cxn ang="0">
                <a:pos x="4188" y="1958"/>
              </a:cxn>
              <a:cxn ang="0">
                <a:pos x="3902" y="2027"/>
              </a:cxn>
              <a:cxn ang="0">
                <a:pos x="3614" y="2089"/>
              </a:cxn>
              <a:cxn ang="0">
                <a:pos x="2993" y="2192"/>
              </a:cxn>
              <a:cxn ang="0">
                <a:pos x="2444" y="2281"/>
              </a:cxn>
              <a:cxn ang="0">
                <a:pos x="2160" y="2348"/>
              </a:cxn>
              <a:cxn ang="0">
                <a:pos x="1880" y="2427"/>
              </a:cxn>
              <a:cxn ang="0">
                <a:pos x="1609" y="2517"/>
              </a:cxn>
              <a:cxn ang="0">
                <a:pos x="1410" y="2596"/>
              </a:cxn>
              <a:cxn ang="0">
                <a:pos x="1284" y="2655"/>
              </a:cxn>
              <a:cxn ang="0">
                <a:pos x="1102" y="2749"/>
              </a:cxn>
              <a:cxn ang="0">
                <a:pos x="931" y="2859"/>
              </a:cxn>
              <a:cxn ang="0">
                <a:pos x="822" y="2938"/>
              </a:cxn>
              <a:cxn ang="0">
                <a:pos x="672" y="3069"/>
              </a:cxn>
              <a:cxn ang="0">
                <a:pos x="531" y="3207"/>
              </a:cxn>
              <a:cxn ang="0">
                <a:pos x="447" y="3308"/>
              </a:cxn>
              <a:cxn ang="0">
                <a:pos x="329" y="3468"/>
              </a:cxn>
              <a:cxn ang="0">
                <a:pos x="227" y="3636"/>
              </a:cxn>
              <a:cxn ang="0">
                <a:pos x="167" y="3755"/>
              </a:cxn>
              <a:cxn ang="0">
                <a:pos x="92" y="3940"/>
              </a:cxn>
              <a:cxn ang="0">
                <a:pos x="35" y="4130"/>
              </a:cxn>
              <a:cxn ang="0">
                <a:pos x="7" y="4268"/>
              </a:cxn>
            </a:cxnLst>
            <a:rect l="0" t="0" r="r" b="b"/>
            <a:pathLst>
              <a:path w="5760" h="4339">
                <a:moveTo>
                  <a:pt x="0" y="4339"/>
                </a:moveTo>
                <a:lnTo>
                  <a:pt x="0" y="4339"/>
                </a:lnTo>
                <a:lnTo>
                  <a:pt x="0" y="3797"/>
                </a:lnTo>
                <a:lnTo>
                  <a:pt x="0" y="3797"/>
                </a:lnTo>
                <a:lnTo>
                  <a:pt x="0" y="3252"/>
                </a:lnTo>
                <a:lnTo>
                  <a:pt x="0" y="3252"/>
                </a:lnTo>
                <a:lnTo>
                  <a:pt x="0" y="2705"/>
                </a:lnTo>
                <a:lnTo>
                  <a:pt x="0" y="2705"/>
                </a:lnTo>
                <a:lnTo>
                  <a:pt x="0" y="2159"/>
                </a:lnTo>
                <a:lnTo>
                  <a:pt x="0" y="2159"/>
                </a:lnTo>
                <a:lnTo>
                  <a:pt x="0" y="1611"/>
                </a:lnTo>
                <a:lnTo>
                  <a:pt x="0" y="1611"/>
                </a:lnTo>
                <a:lnTo>
                  <a:pt x="0" y="1066"/>
                </a:lnTo>
                <a:lnTo>
                  <a:pt x="0" y="1066"/>
                </a:lnTo>
                <a:lnTo>
                  <a:pt x="0" y="523"/>
                </a:lnTo>
                <a:lnTo>
                  <a:pt x="0" y="523"/>
                </a:lnTo>
                <a:lnTo>
                  <a:pt x="0" y="387"/>
                </a:lnTo>
                <a:lnTo>
                  <a:pt x="0" y="387"/>
                </a:lnTo>
                <a:lnTo>
                  <a:pt x="0" y="0"/>
                </a:lnTo>
                <a:lnTo>
                  <a:pt x="155" y="9"/>
                </a:lnTo>
                <a:lnTo>
                  <a:pt x="5760" y="9"/>
                </a:lnTo>
                <a:lnTo>
                  <a:pt x="5760" y="310"/>
                </a:lnTo>
                <a:lnTo>
                  <a:pt x="5760" y="312"/>
                </a:lnTo>
                <a:lnTo>
                  <a:pt x="5760" y="312"/>
                </a:lnTo>
                <a:lnTo>
                  <a:pt x="5760" y="344"/>
                </a:lnTo>
                <a:lnTo>
                  <a:pt x="5760" y="377"/>
                </a:lnTo>
                <a:lnTo>
                  <a:pt x="5760" y="377"/>
                </a:lnTo>
                <a:lnTo>
                  <a:pt x="5760" y="512"/>
                </a:lnTo>
                <a:lnTo>
                  <a:pt x="5760" y="512"/>
                </a:lnTo>
                <a:lnTo>
                  <a:pt x="5760" y="786"/>
                </a:lnTo>
                <a:lnTo>
                  <a:pt x="5760" y="786"/>
                </a:lnTo>
                <a:lnTo>
                  <a:pt x="5760" y="1060"/>
                </a:lnTo>
                <a:lnTo>
                  <a:pt x="5760" y="1060"/>
                </a:lnTo>
                <a:lnTo>
                  <a:pt x="5760" y="1195"/>
                </a:lnTo>
                <a:lnTo>
                  <a:pt x="5760" y="1195"/>
                </a:lnTo>
                <a:lnTo>
                  <a:pt x="5760" y="1262"/>
                </a:lnTo>
                <a:lnTo>
                  <a:pt x="5760" y="1262"/>
                </a:lnTo>
                <a:lnTo>
                  <a:pt x="5758" y="1276"/>
                </a:lnTo>
                <a:lnTo>
                  <a:pt x="5758" y="1283"/>
                </a:lnTo>
                <a:lnTo>
                  <a:pt x="5755" y="1289"/>
                </a:lnTo>
                <a:lnTo>
                  <a:pt x="5755" y="1289"/>
                </a:lnTo>
                <a:lnTo>
                  <a:pt x="5747" y="1301"/>
                </a:lnTo>
                <a:lnTo>
                  <a:pt x="5740" y="1315"/>
                </a:lnTo>
                <a:lnTo>
                  <a:pt x="5740" y="1315"/>
                </a:lnTo>
                <a:lnTo>
                  <a:pt x="5719" y="1339"/>
                </a:lnTo>
                <a:lnTo>
                  <a:pt x="5699" y="1363"/>
                </a:lnTo>
                <a:lnTo>
                  <a:pt x="5674" y="1385"/>
                </a:lnTo>
                <a:lnTo>
                  <a:pt x="5650" y="1406"/>
                </a:lnTo>
                <a:lnTo>
                  <a:pt x="5650" y="1406"/>
                </a:lnTo>
                <a:lnTo>
                  <a:pt x="5624" y="1426"/>
                </a:lnTo>
                <a:lnTo>
                  <a:pt x="5597" y="1445"/>
                </a:lnTo>
                <a:lnTo>
                  <a:pt x="5541" y="1481"/>
                </a:lnTo>
                <a:lnTo>
                  <a:pt x="5541" y="1481"/>
                </a:lnTo>
                <a:lnTo>
                  <a:pt x="5480" y="1515"/>
                </a:lnTo>
                <a:lnTo>
                  <a:pt x="5419" y="1548"/>
                </a:lnTo>
                <a:lnTo>
                  <a:pt x="5356" y="1579"/>
                </a:lnTo>
                <a:lnTo>
                  <a:pt x="5295" y="1608"/>
                </a:lnTo>
                <a:lnTo>
                  <a:pt x="5295" y="1608"/>
                </a:lnTo>
                <a:lnTo>
                  <a:pt x="5229" y="1636"/>
                </a:lnTo>
                <a:lnTo>
                  <a:pt x="5161" y="1663"/>
                </a:lnTo>
                <a:lnTo>
                  <a:pt x="5096" y="1689"/>
                </a:lnTo>
                <a:lnTo>
                  <a:pt x="5028" y="1713"/>
                </a:lnTo>
                <a:lnTo>
                  <a:pt x="4893" y="1759"/>
                </a:lnTo>
                <a:lnTo>
                  <a:pt x="4756" y="1804"/>
                </a:lnTo>
                <a:lnTo>
                  <a:pt x="4756" y="1804"/>
                </a:lnTo>
                <a:lnTo>
                  <a:pt x="4615" y="1845"/>
                </a:lnTo>
                <a:lnTo>
                  <a:pt x="4472" y="1885"/>
                </a:lnTo>
                <a:lnTo>
                  <a:pt x="4332" y="1920"/>
                </a:lnTo>
                <a:lnTo>
                  <a:pt x="4188" y="1958"/>
                </a:lnTo>
                <a:lnTo>
                  <a:pt x="4188" y="1958"/>
                </a:lnTo>
                <a:lnTo>
                  <a:pt x="4046" y="1993"/>
                </a:lnTo>
                <a:lnTo>
                  <a:pt x="3902" y="2027"/>
                </a:lnTo>
                <a:lnTo>
                  <a:pt x="3758" y="2059"/>
                </a:lnTo>
                <a:lnTo>
                  <a:pt x="3614" y="2089"/>
                </a:lnTo>
                <a:lnTo>
                  <a:pt x="3614" y="2089"/>
                </a:lnTo>
                <a:lnTo>
                  <a:pt x="3511" y="2108"/>
                </a:lnTo>
                <a:lnTo>
                  <a:pt x="3363" y="2133"/>
                </a:lnTo>
                <a:lnTo>
                  <a:pt x="2993" y="2192"/>
                </a:lnTo>
                <a:lnTo>
                  <a:pt x="2641" y="2248"/>
                </a:lnTo>
                <a:lnTo>
                  <a:pt x="2515" y="2267"/>
                </a:lnTo>
                <a:lnTo>
                  <a:pt x="2444" y="2281"/>
                </a:lnTo>
                <a:lnTo>
                  <a:pt x="2444" y="2281"/>
                </a:lnTo>
                <a:lnTo>
                  <a:pt x="2302" y="2312"/>
                </a:lnTo>
                <a:lnTo>
                  <a:pt x="2160" y="2348"/>
                </a:lnTo>
                <a:lnTo>
                  <a:pt x="2018" y="2386"/>
                </a:lnTo>
                <a:lnTo>
                  <a:pt x="1880" y="2427"/>
                </a:lnTo>
                <a:lnTo>
                  <a:pt x="1880" y="2427"/>
                </a:lnTo>
                <a:lnTo>
                  <a:pt x="1742" y="2470"/>
                </a:lnTo>
                <a:lnTo>
                  <a:pt x="1677" y="2494"/>
                </a:lnTo>
                <a:lnTo>
                  <a:pt x="1609" y="2517"/>
                </a:lnTo>
                <a:lnTo>
                  <a:pt x="1541" y="2543"/>
                </a:lnTo>
                <a:lnTo>
                  <a:pt x="1475" y="2569"/>
                </a:lnTo>
                <a:lnTo>
                  <a:pt x="1410" y="2596"/>
                </a:lnTo>
                <a:lnTo>
                  <a:pt x="1346" y="2625"/>
                </a:lnTo>
                <a:lnTo>
                  <a:pt x="1346" y="2625"/>
                </a:lnTo>
                <a:lnTo>
                  <a:pt x="1284" y="2655"/>
                </a:lnTo>
                <a:lnTo>
                  <a:pt x="1222" y="2684"/>
                </a:lnTo>
                <a:lnTo>
                  <a:pt x="1162" y="2717"/>
                </a:lnTo>
                <a:lnTo>
                  <a:pt x="1102" y="2749"/>
                </a:lnTo>
                <a:lnTo>
                  <a:pt x="1043" y="2785"/>
                </a:lnTo>
                <a:lnTo>
                  <a:pt x="988" y="2821"/>
                </a:lnTo>
                <a:lnTo>
                  <a:pt x="931" y="2859"/>
                </a:lnTo>
                <a:lnTo>
                  <a:pt x="876" y="2899"/>
                </a:lnTo>
                <a:lnTo>
                  <a:pt x="876" y="2899"/>
                </a:lnTo>
                <a:lnTo>
                  <a:pt x="822" y="2938"/>
                </a:lnTo>
                <a:lnTo>
                  <a:pt x="771" y="2980"/>
                </a:lnTo>
                <a:lnTo>
                  <a:pt x="720" y="3023"/>
                </a:lnTo>
                <a:lnTo>
                  <a:pt x="672" y="3069"/>
                </a:lnTo>
                <a:lnTo>
                  <a:pt x="623" y="3113"/>
                </a:lnTo>
                <a:lnTo>
                  <a:pt x="576" y="3159"/>
                </a:lnTo>
                <a:lnTo>
                  <a:pt x="531" y="3207"/>
                </a:lnTo>
                <a:lnTo>
                  <a:pt x="487" y="3257"/>
                </a:lnTo>
                <a:lnTo>
                  <a:pt x="487" y="3257"/>
                </a:lnTo>
                <a:lnTo>
                  <a:pt x="447" y="3308"/>
                </a:lnTo>
                <a:lnTo>
                  <a:pt x="406" y="3360"/>
                </a:lnTo>
                <a:lnTo>
                  <a:pt x="366" y="3413"/>
                </a:lnTo>
                <a:lnTo>
                  <a:pt x="329" y="3468"/>
                </a:lnTo>
                <a:lnTo>
                  <a:pt x="292" y="3523"/>
                </a:lnTo>
                <a:lnTo>
                  <a:pt x="258" y="3579"/>
                </a:lnTo>
                <a:lnTo>
                  <a:pt x="227" y="3636"/>
                </a:lnTo>
                <a:lnTo>
                  <a:pt x="197" y="3694"/>
                </a:lnTo>
                <a:lnTo>
                  <a:pt x="197" y="3694"/>
                </a:lnTo>
                <a:lnTo>
                  <a:pt x="167" y="3755"/>
                </a:lnTo>
                <a:lnTo>
                  <a:pt x="140" y="3814"/>
                </a:lnTo>
                <a:lnTo>
                  <a:pt x="114" y="3876"/>
                </a:lnTo>
                <a:lnTo>
                  <a:pt x="92" y="3940"/>
                </a:lnTo>
                <a:lnTo>
                  <a:pt x="71" y="4003"/>
                </a:lnTo>
                <a:lnTo>
                  <a:pt x="53" y="4067"/>
                </a:lnTo>
                <a:lnTo>
                  <a:pt x="35" y="4130"/>
                </a:lnTo>
                <a:lnTo>
                  <a:pt x="20" y="4195"/>
                </a:lnTo>
                <a:lnTo>
                  <a:pt x="20" y="4195"/>
                </a:lnTo>
                <a:lnTo>
                  <a:pt x="7" y="4268"/>
                </a:lnTo>
                <a:lnTo>
                  <a:pt x="4" y="4303"/>
                </a:lnTo>
                <a:lnTo>
                  <a:pt x="0" y="4339"/>
                </a:lnTo>
                <a:close/>
              </a:path>
            </a:pathLst>
          </a:custGeom>
          <a:solidFill>
            <a:schemeClr val="bg1"/>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noProof="0" dirty="0"/>
          </a:p>
        </p:txBody>
      </p:sp>
      <p:sp>
        <p:nvSpPr>
          <p:cNvPr id="8" name="Titre 1"/>
          <p:cNvSpPr>
            <a:spLocks noGrp="1"/>
          </p:cNvSpPr>
          <p:nvPr>
            <p:ph type="title" hasCustomPrompt="1"/>
          </p:nvPr>
        </p:nvSpPr>
        <p:spPr>
          <a:xfrm>
            <a:off x="0" y="903288"/>
            <a:ext cx="9906000" cy="1143000"/>
          </a:xfrm>
          <a:prstGeom prst="rect">
            <a:avLst/>
          </a:prstGeom>
        </p:spPr>
        <p:txBody>
          <a:bodyPr lIns="360000" rIns="36000" anchor="b"/>
          <a:lstStyle>
            <a:lvl1pPr algn="l">
              <a:defRPr sz="3600" b="1" baseline="0">
                <a:solidFill>
                  <a:schemeClr val="tx2"/>
                </a:solidFill>
                <a:latin typeface="Arial Narrow" pitchFamily="34" charset="0"/>
              </a:defRPr>
            </a:lvl1pPr>
          </a:lstStyle>
          <a:p>
            <a:r>
              <a:rPr lang="en-US" noProof="0" dirty="0" smtClean="0"/>
              <a:t>Click to edit Master title style</a:t>
            </a:r>
            <a:endParaRPr lang="en-US"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re seul">
    <p:bg>
      <p:bgPr>
        <a:solidFill>
          <a:schemeClr val="tx2"/>
        </a:solidFill>
        <a:effectLst/>
      </p:bgPr>
    </p:bg>
    <p:spTree>
      <p:nvGrpSpPr>
        <p:cNvPr id="1" name=""/>
        <p:cNvGrpSpPr/>
        <p:nvPr/>
      </p:nvGrpSpPr>
      <p:grpSpPr>
        <a:xfrm>
          <a:off x="0" y="0"/>
          <a:ext cx="0" cy="0"/>
          <a:chOff x="0" y="0"/>
          <a:chExt cx="0" cy="0"/>
        </a:xfrm>
      </p:grpSpPr>
      <p:sp>
        <p:nvSpPr>
          <p:cNvPr id="10" name="Freeform 7"/>
          <p:cNvSpPr>
            <a:spLocks/>
          </p:cNvSpPr>
          <p:nvPr userDrawn="1"/>
        </p:nvSpPr>
        <p:spPr bwMode="auto">
          <a:xfrm>
            <a:off x="0" y="-38100"/>
            <a:ext cx="9929813" cy="6896100"/>
          </a:xfrm>
          <a:custGeom>
            <a:avLst/>
            <a:gdLst/>
            <a:ahLst/>
            <a:cxnLst>
              <a:cxn ang="0">
                <a:pos x="0" y="3797"/>
              </a:cxn>
              <a:cxn ang="0">
                <a:pos x="0" y="3252"/>
              </a:cxn>
              <a:cxn ang="0">
                <a:pos x="0" y="2159"/>
              </a:cxn>
              <a:cxn ang="0">
                <a:pos x="0" y="1611"/>
              </a:cxn>
              <a:cxn ang="0">
                <a:pos x="0" y="523"/>
              </a:cxn>
              <a:cxn ang="0">
                <a:pos x="0" y="387"/>
              </a:cxn>
              <a:cxn ang="0">
                <a:pos x="5760" y="9"/>
              </a:cxn>
              <a:cxn ang="0">
                <a:pos x="5760" y="312"/>
              </a:cxn>
              <a:cxn ang="0">
                <a:pos x="5760" y="377"/>
              </a:cxn>
              <a:cxn ang="0">
                <a:pos x="5760" y="786"/>
              </a:cxn>
              <a:cxn ang="0">
                <a:pos x="5760" y="1060"/>
              </a:cxn>
              <a:cxn ang="0">
                <a:pos x="5760" y="1262"/>
              </a:cxn>
              <a:cxn ang="0">
                <a:pos x="5758" y="1283"/>
              </a:cxn>
              <a:cxn ang="0">
                <a:pos x="5747" y="1301"/>
              </a:cxn>
              <a:cxn ang="0">
                <a:pos x="5719" y="1339"/>
              </a:cxn>
              <a:cxn ang="0">
                <a:pos x="5650" y="1406"/>
              </a:cxn>
              <a:cxn ang="0">
                <a:pos x="5597" y="1445"/>
              </a:cxn>
              <a:cxn ang="0">
                <a:pos x="5480" y="1515"/>
              </a:cxn>
              <a:cxn ang="0">
                <a:pos x="5295" y="1608"/>
              </a:cxn>
              <a:cxn ang="0">
                <a:pos x="5161" y="1663"/>
              </a:cxn>
              <a:cxn ang="0">
                <a:pos x="4893" y="1759"/>
              </a:cxn>
              <a:cxn ang="0">
                <a:pos x="4615" y="1845"/>
              </a:cxn>
              <a:cxn ang="0">
                <a:pos x="4188" y="1958"/>
              </a:cxn>
              <a:cxn ang="0">
                <a:pos x="3902" y="2027"/>
              </a:cxn>
              <a:cxn ang="0">
                <a:pos x="3614" y="2089"/>
              </a:cxn>
              <a:cxn ang="0">
                <a:pos x="2993" y="2192"/>
              </a:cxn>
              <a:cxn ang="0">
                <a:pos x="2444" y="2281"/>
              </a:cxn>
              <a:cxn ang="0">
                <a:pos x="2160" y="2348"/>
              </a:cxn>
              <a:cxn ang="0">
                <a:pos x="1880" y="2427"/>
              </a:cxn>
              <a:cxn ang="0">
                <a:pos x="1609" y="2517"/>
              </a:cxn>
              <a:cxn ang="0">
                <a:pos x="1410" y="2596"/>
              </a:cxn>
              <a:cxn ang="0">
                <a:pos x="1284" y="2655"/>
              </a:cxn>
              <a:cxn ang="0">
                <a:pos x="1102" y="2749"/>
              </a:cxn>
              <a:cxn ang="0">
                <a:pos x="931" y="2859"/>
              </a:cxn>
              <a:cxn ang="0">
                <a:pos x="822" y="2938"/>
              </a:cxn>
              <a:cxn ang="0">
                <a:pos x="672" y="3069"/>
              </a:cxn>
              <a:cxn ang="0">
                <a:pos x="531" y="3207"/>
              </a:cxn>
              <a:cxn ang="0">
                <a:pos x="447" y="3308"/>
              </a:cxn>
              <a:cxn ang="0">
                <a:pos x="329" y="3468"/>
              </a:cxn>
              <a:cxn ang="0">
                <a:pos x="227" y="3636"/>
              </a:cxn>
              <a:cxn ang="0">
                <a:pos x="167" y="3755"/>
              </a:cxn>
              <a:cxn ang="0">
                <a:pos x="92" y="3940"/>
              </a:cxn>
              <a:cxn ang="0">
                <a:pos x="35" y="4130"/>
              </a:cxn>
              <a:cxn ang="0">
                <a:pos x="7" y="4268"/>
              </a:cxn>
            </a:cxnLst>
            <a:rect l="0" t="0" r="r" b="b"/>
            <a:pathLst>
              <a:path w="5760" h="4339">
                <a:moveTo>
                  <a:pt x="0" y="4339"/>
                </a:moveTo>
                <a:lnTo>
                  <a:pt x="0" y="4339"/>
                </a:lnTo>
                <a:lnTo>
                  <a:pt x="0" y="3797"/>
                </a:lnTo>
                <a:lnTo>
                  <a:pt x="0" y="3797"/>
                </a:lnTo>
                <a:lnTo>
                  <a:pt x="0" y="3252"/>
                </a:lnTo>
                <a:lnTo>
                  <a:pt x="0" y="3252"/>
                </a:lnTo>
                <a:lnTo>
                  <a:pt x="0" y="2705"/>
                </a:lnTo>
                <a:lnTo>
                  <a:pt x="0" y="2705"/>
                </a:lnTo>
                <a:lnTo>
                  <a:pt x="0" y="2159"/>
                </a:lnTo>
                <a:lnTo>
                  <a:pt x="0" y="2159"/>
                </a:lnTo>
                <a:lnTo>
                  <a:pt x="0" y="1611"/>
                </a:lnTo>
                <a:lnTo>
                  <a:pt x="0" y="1611"/>
                </a:lnTo>
                <a:lnTo>
                  <a:pt x="0" y="1066"/>
                </a:lnTo>
                <a:lnTo>
                  <a:pt x="0" y="1066"/>
                </a:lnTo>
                <a:lnTo>
                  <a:pt x="0" y="523"/>
                </a:lnTo>
                <a:lnTo>
                  <a:pt x="0" y="523"/>
                </a:lnTo>
                <a:lnTo>
                  <a:pt x="0" y="387"/>
                </a:lnTo>
                <a:lnTo>
                  <a:pt x="0" y="387"/>
                </a:lnTo>
                <a:lnTo>
                  <a:pt x="0" y="0"/>
                </a:lnTo>
                <a:lnTo>
                  <a:pt x="155" y="9"/>
                </a:lnTo>
                <a:lnTo>
                  <a:pt x="5760" y="9"/>
                </a:lnTo>
                <a:lnTo>
                  <a:pt x="5760" y="310"/>
                </a:lnTo>
                <a:lnTo>
                  <a:pt x="5760" y="312"/>
                </a:lnTo>
                <a:lnTo>
                  <a:pt x="5760" y="312"/>
                </a:lnTo>
                <a:lnTo>
                  <a:pt x="5760" y="344"/>
                </a:lnTo>
                <a:lnTo>
                  <a:pt x="5760" y="377"/>
                </a:lnTo>
                <a:lnTo>
                  <a:pt x="5760" y="377"/>
                </a:lnTo>
                <a:lnTo>
                  <a:pt x="5760" y="512"/>
                </a:lnTo>
                <a:lnTo>
                  <a:pt x="5760" y="512"/>
                </a:lnTo>
                <a:lnTo>
                  <a:pt x="5760" y="786"/>
                </a:lnTo>
                <a:lnTo>
                  <a:pt x="5760" y="786"/>
                </a:lnTo>
                <a:lnTo>
                  <a:pt x="5760" y="1060"/>
                </a:lnTo>
                <a:lnTo>
                  <a:pt x="5760" y="1060"/>
                </a:lnTo>
                <a:lnTo>
                  <a:pt x="5760" y="1195"/>
                </a:lnTo>
                <a:lnTo>
                  <a:pt x="5760" y="1195"/>
                </a:lnTo>
                <a:lnTo>
                  <a:pt x="5760" y="1262"/>
                </a:lnTo>
                <a:lnTo>
                  <a:pt x="5760" y="1262"/>
                </a:lnTo>
                <a:lnTo>
                  <a:pt x="5758" y="1276"/>
                </a:lnTo>
                <a:lnTo>
                  <a:pt x="5758" y="1283"/>
                </a:lnTo>
                <a:lnTo>
                  <a:pt x="5755" y="1289"/>
                </a:lnTo>
                <a:lnTo>
                  <a:pt x="5755" y="1289"/>
                </a:lnTo>
                <a:lnTo>
                  <a:pt x="5747" y="1301"/>
                </a:lnTo>
                <a:lnTo>
                  <a:pt x="5740" y="1315"/>
                </a:lnTo>
                <a:lnTo>
                  <a:pt x="5740" y="1315"/>
                </a:lnTo>
                <a:lnTo>
                  <a:pt x="5719" y="1339"/>
                </a:lnTo>
                <a:lnTo>
                  <a:pt x="5699" y="1363"/>
                </a:lnTo>
                <a:lnTo>
                  <a:pt x="5674" y="1385"/>
                </a:lnTo>
                <a:lnTo>
                  <a:pt x="5650" y="1406"/>
                </a:lnTo>
                <a:lnTo>
                  <a:pt x="5650" y="1406"/>
                </a:lnTo>
                <a:lnTo>
                  <a:pt x="5624" y="1426"/>
                </a:lnTo>
                <a:lnTo>
                  <a:pt x="5597" y="1445"/>
                </a:lnTo>
                <a:lnTo>
                  <a:pt x="5541" y="1481"/>
                </a:lnTo>
                <a:lnTo>
                  <a:pt x="5541" y="1481"/>
                </a:lnTo>
                <a:lnTo>
                  <a:pt x="5480" y="1515"/>
                </a:lnTo>
                <a:lnTo>
                  <a:pt x="5419" y="1548"/>
                </a:lnTo>
                <a:lnTo>
                  <a:pt x="5356" y="1579"/>
                </a:lnTo>
                <a:lnTo>
                  <a:pt x="5295" y="1608"/>
                </a:lnTo>
                <a:lnTo>
                  <a:pt x="5295" y="1608"/>
                </a:lnTo>
                <a:lnTo>
                  <a:pt x="5229" y="1636"/>
                </a:lnTo>
                <a:lnTo>
                  <a:pt x="5161" y="1663"/>
                </a:lnTo>
                <a:lnTo>
                  <a:pt x="5096" y="1689"/>
                </a:lnTo>
                <a:lnTo>
                  <a:pt x="5028" y="1713"/>
                </a:lnTo>
                <a:lnTo>
                  <a:pt x="4893" y="1759"/>
                </a:lnTo>
                <a:lnTo>
                  <a:pt x="4756" y="1804"/>
                </a:lnTo>
                <a:lnTo>
                  <a:pt x="4756" y="1804"/>
                </a:lnTo>
                <a:lnTo>
                  <a:pt x="4615" y="1845"/>
                </a:lnTo>
                <a:lnTo>
                  <a:pt x="4472" y="1885"/>
                </a:lnTo>
                <a:lnTo>
                  <a:pt x="4332" y="1920"/>
                </a:lnTo>
                <a:lnTo>
                  <a:pt x="4188" y="1958"/>
                </a:lnTo>
                <a:lnTo>
                  <a:pt x="4188" y="1958"/>
                </a:lnTo>
                <a:lnTo>
                  <a:pt x="4046" y="1993"/>
                </a:lnTo>
                <a:lnTo>
                  <a:pt x="3902" y="2027"/>
                </a:lnTo>
                <a:lnTo>
                  <a:pt x="3758" y="2059"/>
                </a:lnTo>
                <a:lnTo>
                  <a:pt x="3614" y="2089"/>
                </a:lnTo>
                <a:lnTo>
                  <a:pt x="3614" y="2089"/>
                </a:lnTo>
                <a:lnTo>
                  <a:pt x="3511" y="2108"/>
                </a:lnTo>
                <a:lnTo>
                  <a:pt x="3363" y="2133"/>
                </a:lnTo>
                <a:lnTo>
                  <a:pt x="2993" y="2192"/>
                </a:lnTo>
                <a:lnTo>
                  <a:pt x="2641" y="2248"/>
                </a:lnTo>
                <a:lnTo>
                  <a:pt x="2515" y="2267"/>
                </a:lnTo>
                <a:lnTo>
                  <a:pt x="2444" y="2281"/>
                </a:lnTo>
                <a:lnTo>
                  <a:pt x="2444" y="2281"/>
                </a:lnTo>
                <a:lnTo>
                  <a:pt x="2302" y="2312"/>
                </a:lnTo>
                <a:lnTo>
                  <a:pt x="2160" y="2348"/>
                </a:lnTo>
                <a:lnTo>
                  <a:pt x="2018" y="2386"/>
                </a:lnTo>
                <a:lnTo>
                  <a:pt x="1880" y="2427"/>
                </a:lnTo>
                <a:lnTo>
                  <a:pt x="1880" y="2427"/>
                </a:lnTo>
                <a:lnTo>
                  <a:pt x="1742" y="2470"/>
                </a:lnTo>
                <a:lnTo>
                  <a:pt x="1677" y="2494"/>
                </a:lnTo>
                <a:lnTo>
                  <a:pt x="1609" y="2517"/>
                </a:lnTo>
                <a:lnTo>
                  <a:pt x="1541" y="2543"/>
                </a:lnTo>
                <a:lnTo>
                  <a:pt x="1475" y="2569"/>
                </a:lnTo>
                <a:lnTo>
                  <a:pt x="1410" y="2596"/>
                </a:lnTo>
                <a:lnTo>
                  <a:pt x="1346" y="2625"/>
                </a:lnTo>
                <a:lnTo>
                  <a:pt x="1346" y="2625"/>
                </a:lnTo>
                <a:lnTo>
                  <a:pt x="1284" y="2655"/>
                </a:lnTo>
                <a:lnTo>
                  <a:pt x="1222" y="2684"/>
                </a:lnTo>
                <a:lnTo>
                  <a:pt x="1162" y="2717"/>
                </a:lnTo>
                <a:lnTo>
                  <a:pt x="1102" y="2749"/>
                </a:lnTo>
                <a:lnTo>
                  <a:pt x="1043" y="2785"/>
                </a:lnTo>
                <a:lnTo>
                  <a:pt x="988" y="2821"/>
                </a:lnTo>
                <a:lnTo>
                  <a:pt x="931" y="2859"/>
                </a:lnTo>
                <a:lnTo>
                  <a:pt x="876" y="2899"/>
                </a:lnTo>
                <a:lnTo>
                  <a:pt x="876" y="2899"/>
                </a:lnTo>
                <a:lnTo>
                  <a:pt x="822" y="2938"/>
                </a:lnTo>
                <a:lnTo>
                  <a:pt x="771" y="2980"/>
                </a:lnTo>
                <a:lnTo>
                  <a:pt x="720" y="3023"/>
                </a:lnTo>
                <a:lnTo>
                  <a:pt x="672" y="3069"/>
                </a:lnTo>
                <a:lnTo>
                  <a:pt x="623" y="3113"/>
                </a:lnTo>
                <a:lnTo>
                  <a:pt x="576" y="3159"/>
                </a:lnTo>
                <a:lnTo>
                  <a:pt x="531" y="3207"/>
                </a:lnTo>
                <a:lnTo>
                  <a:pt x="487" y="3257"/>
                </a:lnTo>
                <a:lnTo>
                  <a:pt x="487" y="3257"/>
                </a:lnTo>
                <a:lnTo>
                  <a:pt x="447" y="3308"/>
                </a:lnTo>
                <a:lnTo>
                  <a:pt x="406" y="3360"/>
                </a:lnTo>
                <a:lnTo>
                  <a:pt x="366" y="3413"/>
                </a:lnTo>
                <a:lnTo>
                  <a:pt x="329" y="3468"/>
                </a:lnTo>
                <a:lnTo>
                  <a:pt x="292" y="3523"/>
                </a:lnTo>
                <a:lnTo>
                  <a:pt x="258" y="3579"/>
                </a:lnTo>
                <a:lnTo>
                  <a:pt x="227" y="3636"/>
                </a:lnTo>
                <a:lnTo>
                  <a:pt x="197" y="3694"/>
                </a:lnTo>
                <a:lnTo>
                  <a:pt x="197" y="3694"/>
                </a:lnTo>
                <a:lnTo>
                  <a:pt x="167" y="3755"/>
                </a:lnTo>
                <a:lnTo>
                  <a:pt x="140" y="3814"/>
                </a:lnTo>
                <a:lnTo>
                  <a:pt x="114" y="3876"/>
                </a:lnTo>
                <a:lnTo>
                  <a:pt x="92" y="3940"/>
                </a:lnTo>
                <a:lnTo>
                  <a:pt x="71" y="4003"/>
                </a:lnTo>
                <a:lnTo>
                  <a:pt x="53" y="4067"/>
                </a:lnTo>
                <a:lnTo>
                  <a:pt x="35" y="4130"/>
                </a:lnTo>
                <a:lnTo>
                  <a:pt x="20" y="4195"/>
                </a:lnTo>
                <a:lnTo>
                  <a:pt x="20" y="4195"/>
                </a:lnTo>
                <a:lnTo>
                  <a:pt x="7" y="4268"/>
                </a:lnTo>
                <a:lnTo>
                  <a:pt x="4" y="4303"/>
                </a:lnTo>
                <a:lnTo>
                  <a:pt x="0" y="4339"/>
                </a:lnTo>
                <a:close/>
              </a:path>
            </a:pathLst>
          </a:custGeom>
          <a:solidFill>
            <a:schemeClr val="bg1"/>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noProof="0" dirty="0"/>
          </a:p>
        </p:txBody>
      </p:sp>
      <p:sp>
        <p:nvSpPr>
          <p:cNvPr id="6" name="Rectangle 8"/>
          <p:cNvSpPr>
            <a:spLocks noChangeArrowheads="1"/>
          </p:cNvSpPr>
          <p:nvPr userDrawn="1"/>
        </p:nvSpPr>
        <p:spPr bwMode="auto">
          <a:xfrm>
            <a:off x="7439025" y="5376350"/>
            <a:ext cx="2466975" cy="276225"/>
          </a:xfrm>
          <a:prstGeom prst="rect">
            <a:avLst/>
          </a:prstGeom>
          <a:noFill/>
          <a:ln w="9525">
            <a:noFill/>
            <a:miter lim="800000"/>
            <a:headEnd/>
            <a:tailEnd/>
          </a:ln>
          <a:effectLst/>
        </p:spPr>
        <p:txBody>
          <a:bodyPr wrap="none" lIns="0" tIns="0" rIns="360000" bIns="0">
            <a:spAutoFit/>
          </a:bodyPr>
          <a:lstStyle/>
          <a:p>
            <a:pPr algn="r">
              <a:spcBef>
                <a:spcPct val="20000"/>
              </a:spcBef>
              <a:defRPr/>
            </a:pPr>
            <a:r>
              <a:rPr lang="en-US" sz="1800" b="0" dirty="0">
                <a:solidFill>
                  <a:schemeClr val="bg1"/>
                </a:solidFill>
              </a:rPr>
              <a:t>www.capgemini.com</a:t>
            </a:r>
          </a:p>
        </p:txBody>
      </p:sp>
      <p:pic>
        <p:nvPicPr>
          <p:cNvPr id="7" name="Picture 9" descr="OK_Capgemini"/>
          <p:cNvPicPr>
            <a:picLocks noChangeAspect="1" noChangeArrowheads="1"/>
          </p:cNvPicPr>
          <p:nvPr userDrawn="1"/>
        </p:nvPicPr>
        <p:blipFill>
          <a:blip r:embed="rId2" cstate="print">
            <a:clrChange>
              <a:clrFrom>
                <a:srgbClr val="FFFFFF"/>
              </a:clrFrom>
              <a:clrTo>
                <a:srgbClr val="FFFFFF">
                  <a:alpha val="0"/>
                </a:srgbClr>
              </a:clrTo>
            </a:clrChange>
          </a:blip>
          <a:srcRect/>
          <a:stretch>
            <a:fillRect/>
          </a:stretch>
        </p:blipFill>
        <p:spPr bwMode="auto">
          <a:xfrm>
            <a:off x="1004177" y="922006"/>
            <a:ext cx="4676775" cy="1017587"/>
          </a:xfrm>
          <a:prstGeom prst="rect">
            <a:avLst/>
          </a:prstGeom>
          <a:noFill/>
          <a:ln w="9525">
            <a:noFill/>
            <a:miter lim="800000"/>
            <a:headEnd/>
            <a:tailEnd/>
          </a:ln>
        </p:spPr>
      </p:pic>
      <p:sp>
        <p:nvSpPr>
          <p:cNvPr id="8" name="Rectangle 7"/>
          <p:cNvSpPr/>
          <p:nvPr userDrawn="1"/>
        </p:nvSpPr>
        <p:spPr>
          <a:xfrm>
            <a:off x="0" y="6597650"/>
            <a:ext cx="9906000" cy="260241"/>
          </a:xfrm>
          <a:prstGeom prst="rect">
            <a:avLst/>
          </a:prstGeom>
        </p:spPr>
        <p:txBody>
          <a:bodyPr tIns="0" rIns="360000" bIns="180000" anchor="b">
            <a:spAutoFit/>
          </a:bodyPr>
          <a:lstStyle/>
          <a:p>
            <a:pPr marL="0" marR="0" indent="0" algn="r" defTabSz="914400" rtl="0" eaLnBrk="0" fontAlgn="auto" latinLnBrk="0" hangingPunct="0">
              <a:lnSpc>
                <a:spcPct val="85000"/>
              </a:lnSpc>
              <a:spcBef>
                <a:spcPts val="0"/>
              </a:spcBef>
              <a:spcAft>
                <a:spcPts val="0"/>
              </a:spcAft>
              <a:buClrTx/>
              <a:buSzTx/>
              <a:buFontTx/>
              <a:buNone/>
              <a:tabLst/>
              <a:defRPr/>
            </a:pPr>
            <a:r>
              <a:rPr lang="en-US" sz="600" kern="1200" dirty="0" smtClean="0">
                <a:solidFill>
                  <a:schemeClr val="bg1"/>
                </a:solidFill>
                <a:latin typeface="+mn-lt"/>
                <a:ea typeface="+mn-ea"/>
                <a:cs typeface="+mn-cs"/>
              </a:rPr>
              <a:t>The information contained in this presentation is proprietary and confidential. It is for Capgemini internal use only. Copyright ©2010 Capgemini. All rights reserved.</a:t>
            </a:r>
          </a:p>
        </p:txBody>
      </p:sp>
      <p:pic>
        <p:nvPicPr>
          <p:cNvPr id="9" name="Image 8" descr="Capgemini_Slogan_White.png"/>
          <p:cNvPicPr>
            <a:picLocks noChangeAspect="1"/>
          </p:cNvPicPr>
          <p:nvPr userDrawn="1"/>
        </p:nvPicPr>
        <p:blipFill>
          <a:blip r:embed="rId3" cstate="print"/>
          <a:stretch>
            <a:fillRect/>
          </a:stretch>
        </p:blipFill>
        <p:spPr>
          <a:xfrm>
            <a:off x="5816371" y="4856253"/>
            <a:ext cx="3803912" cy="393193"/>
          </a:xfrm>
          <a:prstGeom prst="rect">
            <a:avLst/>
          </a:prstGeom>
          <a:noFill/>
          <a:ln w="25400" cap="sq">
            <a:noFill/>
            <a:miter lim="800000"/>
          </a:ln>
          <a:effectLst>
            <a:outerShdw blurRad="63500" sx="102000" sy="102000" algn="ctr" rotWithShape="0">
              <a:prstClr val="black">
                <a:alpha val="40000"/>
              </a:prstClr>
            </a:outerShdw>
          </a:effectLst>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Freeform 7"/>
          <p:cNvSpPr>
            <a:spLocks/>
          </p:cNvSpPr>
          <p:nvPr userDrawn="1"/>
        </p:nvSpPr>
        <p:spPr bwMode="auto">
          <a:xfrm>
            <a:off x="0" y="-38100"/>
            <a:ext cx="9929813" cy="6896100"/>
          </a:xfrm>
          <a:custGeom>
            <a:avLst/>
            <a:gdLst/>
            <a:ahLst/>
            <a:cxnLst>
              <a:cxn ang="0">
                <a:pos x="0" y="3797"/>
              </a:cxn>
              <a:cxn ang="0">
                <a:pos x="0" y="3252"/>
              </a:cxn>
              <a:cxn ang="0">
                <a:pos x="0" y="2159"/>
              </a:cxn>
              <a:cxn ang="0">
                <a:pos x="0" y="1611"/>
              </a:cxn>
              <a:cxn ang="0">
                <a:pos x="0" y="523"/>
              </a:cxn>
              <a:cxn ang="0">
                <a:pos x="0" y="387"/>
              </a:cxn>
              <a:cxn ang="0">
                <a:pos x="5760" y="9"/>
              </a:cxn>
              <a:cxn ang="0">
                <a:pos x="5760" y="312"/>
              </a:cxn>
              <a:cxn ang="0">
                <a:pos x="5760" y="377"/>
              </a:cxn>
              <a:cxn ang="0">
                <a:pos x="5760" y="786"/>
              </a:cxn>
              <a:cxn ang="0">
                <a:pos x="5760" y="1060"/>
              </a:cxn>
              <a:cxn ang="0">
                <a:pos x="5760" y="1262"/>
              </a:cxn>
              <a:cxn ang="0">
                <a:pos x="5758" y="1283"/>
              </a:cxn>
              <a:cxn ang="0">
                <a:pos x="5747" y="1301"/>
              </a:cxn>
              <a:cxn ang="0">
                <a:pos x="5719" y="1339"/>
              </a:cxn>
              <a:cxn ang="0">
                <a:pos x="5650" y="1406"/>
              </a:cxn>
              <a:cxn ang="0">
                <a:pos x="5597" y="1445"/>
              </a:cxn>
              <a:cxn ang="0">
                <a:pos x="5480" y="1515"/>
              </a:cxn>
              <a:cxn ang="0">
                <a:pos x="5295" y="1608"/>
              </a:cxn>
              <a:cxn ang="0">
                <a:pos x="5161" y="1663"/>
              </a:cxn>
              <a:cxn ang="0">
                <a:pos x="4893" y="1759"/>
              </a:cxn>
              <a:cxn ang="0">
                <a:pos x="4615" y="1845"/>
              </a:cxn>
              <a:cxn ang="0">
                <a:pos x="4188" y="1958"/>
              </a:cxn>
              <a:cxn ang="0">
                <a:pos x="3902" y="2027"/>
              </a:cxn>
              <a:cxn ang="0">
                <a:pos x="3614" y="2089"/>
              </a:cxn>
              <a:cxn ang="0">
                <a:pos x="2993" y="2192"/>
              </a:cxn>
              <a:cxn ang="0">
                <a:pos x="2444" y="2281"/>
              </a:cxn>
              <a:cxn ang="0">
                <a:pos x="2160" y="2348"/>
              </a:cxn>
              <a:cxn ang="0">
                <a:pos x="1880" y="2427"/>
              </a:cxn>
              <a:cxn ang="0">
                <a:pos x="1609" y="2517"/>
              </a:cxn>
              <a:cxn ang="0">
                <a:pos x="1410" y="2596"/>
              </a:cxn>
              <a:cxn ang="0">
                <a:pos x="1284" y="2655"/>
              </a:cxn>
              <a:cxn ang="0">
                <a:pos x="1102" y="2749"/>
              </a:cxn>
              <a:cxn ang="0">
                <a:pos x="931" y="2859"/>
              </a:cxn>
              <a:cxn ang="0">
                <a:pos x="822" y="2938"/>
              </a:cxn>
              <a:cxn ang="0">
                <a:pos x="672" y="3069"/>
              </a:cxn>
              <a:cxn ang="0">
                <a:pos x="531" y="3207"/>
              </a:cxn>
              <a:cxn ang="0">
                <a:pos x="447" y="3308"/>
              </a:cxn>
              <a:cxn ang="0">
                <a:pos x="329" y="3468"/>
              </a:cxn>
              <a:cxn ang="0">
                <a:pos x="227" y="3636"/>
              </a:cxn>
              <a:cxn ang="0">
                <a:pos x="167" y="3755"/>
              </a:cxn>
              <a:cxn ang="0">
                <a:pos x="92" y="3940"/>
              </a:cxn>
              <a:cxn ang="0">
                <a:pos x="35" y="4130"/>
              </a:cxn>
              <a:cxn ang="0">
                <a:pos x="7" y="4268"/>
              </a:cxn>
            </a:cxnLst>
            <a:rect l="0" t="0" r="r" b="b"/>
            <a:pathLst>
              <a:path w="5760" h="4339">
                <a:moveTo>
                  <a:pt x="0" y="4339"/>
                </a:moveTo>
                <a:lnTo>
                  <a:pt x="0" y="4339"/>
                </a:lnTo>
                <a:lnTo>
                  <a:pt x="0" y="3797"/>
                </a:lnTo>
                <a:lnTo>
                  <a:pt x="0" y="3797"/>
                </a:lnTo>
                <a:lnTo>
                  <a:pt x="0" y="3252"/>
                </a:lnTo>
                <a:lnTo>
                  <a:pt x="0" y="3252"/>
                </a:lnTo>
                <a:lnTo>
                  <a:pt x="0" y="2705"/>
                </a:lnTo>
                <a:lnTo>
                  <a:pt x="0" y="2705"/>
                </a:lnTo>
                <a:lnTo>
                  <a:pt x="0" y="2159"/>
                </a:lnTo>
                <a:lnTo>
                  <a:pt x="0" y="2159"/>
                </a:lnTo>
                <a:lnTo>
                  <a:pt x="0" y="1611"/>
                </a:lnTo>
                <a:lnTo>
                  <a:pt x="0" y="1611"/>
                </a:lnTo>
                <a:lnTo>
                  <a:pt x="0" y="1066"/>
                </a:lnTo>
                <a:lnTo>
                  <a:pt x="0" y="1066"/>
                </a:lnTo>
                <a:lnTo>
                  <a:pt x="0" y="523"/>
                </a:lnTo>
                <a:lnTo>
                  <a:pt x="0" y="523"/>
                </a:lnTo>
                <a:lnTo>
                  <a:pt x="0" y="387"/>
                </a:lnTo>
                <a:lnTo>
                  <a:pt x="0" y="387"/>
                </a:lnTo>
                <a:lnTo>
                  <a:pt x="0" y="0"/>
                </a:lnTo>
                <a:lnTo>
                  <a:pt x="155" y="9"/>
                </a:lnTo>
                <a:lnTo>
                  <a:pt x="5760" y="9"/>
                </a:lnTo>
                <a:lnTo>
                  <a:pt x="5760" y="310"/>
                </a:lnTo>
                <a:lnTo>
                  <a:pt x="5760" y="312"/>
                </a:lnTo>
                <a:lnTo>
                  <a:pt x="5760" y="312"/>
                </a:lnTo>
                <a:lnTo>
                  <a:pt x="5760" y="344"/>
                </a:lnTo>
                <a:lnTo>
                  <a:pt x="5760" y="377"/>
                </a:lnTo>
                <a:lnTo>
                  <a:pt x="5760" y="377"/>
                </a:lnTo>
                <a:lnTo>
                  <a:pt x="5760" y="512"/>
                </a:lnTo>
                <a:lnTo>
                  <a:pt x="5760" y="512"/>
                </a:lnTo>
                <a:lnTo>
                  <a:pt x="5760" y="786"/>
                </a:lnTo>
                <a:lnTo>
                  <a:pt x="5760" y="786"/>
                </a:lnTo>
                <a:lnTo>
                  <a:pt x="5760" y="1060"/>
                </a:lnTo>
                <a:lnTo>
                  <a:pt x="5760" y="1060"/>
                </a:lnTo>
                <a:lnTo>
                  <a:pt x="5760" y="1195"/>
                </a:lnTo>
                <a:lnTo>
                  <a:pt x="5760" y="1195"/>
                </a:lnTo>
                <a:lnTo>
                  <a:pt x="5760" y="1262"/>
                </a:lnTo>
                <a:lnTo>
                  <a:pt x="5760" y="1262"/>
                </a:lnTo>
                <a:lnTo>
                  <a:pt x="5758" y="1276"/>
                </a:lnTo>
                <a:lnTo>
                  <a:pt x="5758" y="1283"/>
                </a:lnTo>
                <a:lnTo>
                  <a:pt x="5755" y="1289"/>
                </a:lnTo>
                <a:lnTo>
                  <a:pt x="5755" y="1289"/>
                </a:lnTo>
                <a:lnTo>
                  <a:pt x="5747" y="1301"/>
                </a:lnTo>
                <a:lnTo>
                  <a:pt x="5740" y="1315"/>
                </a:lnTo>
                <a:lnTo>
                  <a:pt x="5740" y="1315"/>
                </a:lnTo>
                <a:lnTo>
                  <a:pt x="5719" y="1339"/>
                </a:lnTo>
                <a:lnTo>
                  <a:pt x="5699" y="1363"/>
                </a:lnTo>
                <a:lnTo>
                  <a:pt x="5674" y="1385"/>
                </a:lnTo>
                <a:lnTo>
                  <a:pt x="5650" y="1406"/>
                </a:lnTo>
                <a:lnTo>
                  <a:pt x="5650" y="1406"/>
                </a:lnTo>
                <a:lnTo>
                  <a:pt x="5624" y="1426"/>
                </a:lnTo>
                <a:lnTo>
                  <a:pt x="5597" y="1445"/>
                </a:lnTo>
                <a:lnTo>
                  <a:pt x="5541" y="1481"/>
                </a:lnTo>
                <a:lnTo>
                  <a:pt x="5541" y="1481"/>
                </a:lnTo>
                <a:lnTo>
                  <a:pt x="5480" y="1515"/>
                </a:lnTo>
                <a:lnTo>
                  <a:pt x="5419" y="1548"/>
                </a:lnTo>
                <a:lnTo>
                  <a:pt x="5356" y="1579"/>
                </a:lnTo>
                <a:lnTo>
                  <a:pt x="5295" y="1608"/>
                </a:lnTo>
                <a:lnTo>
                  <a:pt x="5295" y="1608"/>
                </a:lnTo>
                <a:lnTo>
                  <a:pt x="5229" y="1636"/>
                </a:lnTo>
                <a:lnTo>
                  <a:pt x="5161" y="1663"/>
                </a:lnTo>
                <a:lnTo>
                  <a:pt x="5096" y="1689"/>
                </a:lnTo>
                <a:lnTo>
                  <a:pt x="5028" y="1713"/>
                </a:lnTo>
                <a:lnTo>
                  <a:pt x="4893" y="1759"/>
                </a:lnTo>
                <a:lnTo>
                  <a:pt x="4756" y="1804"/>
                </a:lnTo>
                <a:lnTo>
                  <a:pt x="4756" y="1804"/>
                </a:lnTo>
                <a:lnTo>
                  <a:pt x="4615" y="1845"/>
                </a:lnTo>
                <a:lnTo>
                  <a:pt x="4472" y="1885"/>
                </a:lnTo>
                <a:lnTo>
                  <a:pt x="4332" y="1920"/>
                </a:lnTo>
                <a:lnTo>
                  <a:pt x="4188" y="1958"/>
                </a:lnTo>
                <a:lnTo>
                  <a:pt x="4188" y="1958"/>
                </a:lnTo>
                <a:lnTo>
                  <a:pt x="4046" y="1993"/>
                </a:lnTo>
                <a:lnTo>
                  <a:pt x="3902" y="2027"/>
                </a:lnTo>
                <a:lnTo>
                  <a:pt x="3758" y="2059"/>
                </a:lnTo>
                <a:lnTo>
                  <a:pt x="3614" y="2089"/>
                </a:lnTo>
                <a:lnTo>
                  <a:pt x="3614" y="2089"/>
                </a:lnTo>
                <a:lnTo>
                  <a:pt x="3511" y="2108"/>
                </a:lnTo>
                <a:lnTo>
                  <a:pt x="3363" y="2133"/>
                </a:lnTo>
                <a:lnTo>
                  <a:pt x="2993" y="2192"/>
                </a:lnTo>
                <a:lnTo>
                  <a:pt x="2641" y="2248"/>
                </a:lnTo>
                <a:lnTo>
                  <a:pt x="2515" y="2267"/>
                </a:lnTo>
                <a:lnTo>
                  <a:pt x="2444" y="2281"/>
                </a:lnTo>
                <a:lnTo>
                  <a:pt x="2444" y="2281"/>
                </a:lnTo>
                <a:lnTo>
                  <a:pt x="2302" y="2312"/>
                </a:lnTo>
                <a:lnTo>
                  <a:pt x="2160" y="2348"/>
                </a:lnTo>
                <a:lnTo>
                  <a:pt x="2018" y="2386"/>
                </a:lnTo>
                <a:lnTo>
                  <a:pt x="1880" y="2427"/>
                </a:lnTo>
                <a:lnTo>
                  <a:pt x="1880" y="2427"/>
                </a:lnTo>
                <a:lnTo>
                  <a:pt x="1742" y="2470"/>
                </a:lnTo>
                <a:lnTo>
                  <a:pt x="1677" y="2494"/>
                </a:lnTo>
                <a:lnTo>
                  <a:pt x="1609" y="2517"/>
                </a:lnTo>
                <a:lnTo>
                  <a:pt x="1541" y="2543"/>
                </a:lnTo>
                <a:lnTo>
                  <a:pt x="1475" y="2569"/>
                </a:lnTo>
                <a:lnTo>
                  <a:pt x="1410" y="2596"/>
                </a:lnTo>
                <a:lnTo>
                  <a:pt x="1346" y="2625"/>
                </a:lnTo>
                <a:lnTo>
                  <a:pt x="1346" y="2625"/>
                </a:lnTo>
                <a:lnTo>
                  <a:pt x="1284" y="2655"/>
                </a:lnTo>
                <a:lnTo>
                  <a:pt x="1222" y="2684"/>
                </a:lnTo>
                <a:lnTo>
                  <a:pt x="1162" y="2717"/>
                </a:lnTo>
                <a:lnTo>
                  <a:pt x="1102" y="2749"/>
                </a:lnTo>
                <a:lnTo>
                  <a:pt x="1043" y="2785"/>
                </a:lnTo>
                <a:lnTo>
                  <a:pt x="988" y="2821"/>
                </a:lnTo>
                <a:lnTo>
                  <a:pt x="931" y="2859"/>
                </a:lnTo>
                <a:lnTo>
                  <a:pt x="876" y="2899"/>
                </a:lnTo>
                <a:lnTo>
                  <a:pt x="876" y="2899"/>
                </a:lnTo>
                <a:lnTo>
                  <a:pt x="822" y="2938"/>
                </a:lnTo>
                <a:lnTo>
                  <a:pt x="771" y="2980"/>
                </a:lnTo>
                <a:lnTo>
                  <a:pt x="720" y="3023"/>
                </a:lnTo>
                <a:lnTo>
                  <a:pt x="672" y="3069"/>
                </a:lnTo>
                <a:lnTo>
                  <a:pt x="623" y="3113"/>
                </a:lnTo>
                <a:lnTo>
                  <a:pt x="576" y="3159"/>
                </a:lnTo>
                <a:lnTo>
                  <a:pt x="531" y="3207"/>
                </a:lnTo>
                <a:lnTo>
                  <a:pt x="487" y="3257"/>
                </a:lnTo>
                <a:lnTo>
                  <a:pt x="487" y="3257"/>
                </a:lnTo>
                <a:lnTo>
                  <a:pt x="447" y="3308"/>
                </a:lnTo>
                <a:lnTo>
                  <a:pt x="406" y="3360"/>
                </a:lnTo>
                <a:lnTo>
                  <a:pt x="366" y="3413"/>
                </a:lnTo>
                <a:lnTo>
                  <a:pt x="329" y="3468"/>
                </a:lnTo>
                <a:lnTo>
                  <a:pt x="292" y="3523"/>
                </a:lnTo>
                <a:lnTo>
                  <a:pt x="258" y="3579"/>
                </a:lnTo>
                <a:lnTo>
                  <a:pt x="227" y="3636"/>
                </a:lnTo>
                <a:lnTo>
                  <a:pt x="197" y="3694"/>
                </a:lnTo>
                <a:lnTo>
                  <a:pt x="197" y="3694"/>
                </a:lnTo>
                <a:lnTo>
                  <a:pt x="167" y="3755"/>
                </a:lnTo>
                <a:lnTo>
                  <a:pt x="140" y="3814"/>
                </a:lnTo>
                <a:lnTo>
                  <a:pt x="114" y="3876"/>
                </a:lnTo>
                <a:lnTo>
                  <a:pt x="92" y="3940"/>
                </a:lnTo>
                <a:lnTo>
                  <a:pt x="71" y="4003"/>
                </a:lnTo>
                <a:lnTo>
                  <a:pt x="53" y="4067"/>
                </a:lnTo>
                <a:lnTo>
                  <a:pt x="35" y="4130"/>
                </a:lnTo>
                <a:lnTo>
                  <a:pt x="20" y="4195"/>
                </a:lnTo>
                <a:lnTo>
                  <a:pt x="20" y="4195"/>
                </a:lnTo>
                <a:lnTo>
                  <a:pt x="7" y="4268"/>
                </a:lnTo>
                <a:lnTo>
                  <a:pt x="4" y="4303"/>
                </a:lnTo>
                <a:lnTo>
                  <a:pt x="0" y="4339"/>
                </a:lnTo>
                <a:close/>
              </a:path>
            </a:pathLst>
          </a:custGeom>
          <a:solidFill>
            <a:schemeClr val="bg1"/>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noProof="0" dirty="0"/>
          </a:p>
        </p:txBody>
      </p:sp>
      <p:sp>
        <p:nvSpPr>
          <p:cNvPr id="6" name="Titre 5"/>
          <p:cNvSpPr>
            <a:spLocks noGrp="1"/>
          </p:cNvSpPr>
          <p:nvPr>
            <p:ph type="title" hasCustomPrompt="1"/>
          </p:nvPr>
        </p:nvSpPr>
        <p:spPr>
          <a:xfrm>
            <a:off x="0" y="903600"/>
            <a:ext cx="9906000" cy="1143000"/>
          </a:xfrm>
          <a:prstGeom prst="rect">
            <a:avLst/>
          </a:prstGeom>
        </p:spPr>
        <p:txBody>
          <a:bodyPr lIns="360000" rIns="36000" anchor="b"/>
          <a:lstStyle>
            <a:lvl1pPr algn="l" defTabSz="914400" rtl="0" eaLnBrk="1" latinLnBrk="0" hangingPunct="1">
              <a:spcBef>
                <a:spcPct val="0"/>
              </a:spcBef>
              <a:buNone/>
              <a:defRPr lang="en-US" sz="3600" b="1" kern="1200" baseline="0" noProof="0" dirty="0" smtClean="0">
                <a:solidFill>
                  <a:schemeClr val="tx2"/>
                </a:solidFill>
                <a:latin typeface="Arial Narrow" pitchFamily="34" charset="0"/>
                <a:ea typeface="+mj-ea"/>
                <a:cs typeface="+mj-cs"/>
              </a:defRPr>
            </a:lvl1pPr>
          </a:lstStyle>
          <a:p>
            <a:r>
              <a:rPr lang="en-US" noProof="0" smtClean="0"/>
              <a:t>Click to edit Master title style</a:t>
            </a:r>
            <a:endParaRPr lang="en-US"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Break B-People">
    <p:spTree>
      <p:nvGrpSpPr>
        <p:cNvPr id="1" name=""/>
        <p:cNvGrpSpPr/>
        <p:nvPr/>
      </p:nvGrpSpPr>
      <p:grpSpPr>
        <a:xfrm>
          <a:off x="0" y="0"/>
          <a:ext cx="0" cy="0"/>
          <a:chOff x="0" y="0"/>
          <a:chExt cx="0" cy="0"/>
        </a:xfrm>
      </p:grpSpPr>
      <p:sp>
        <p:nvSpPr>
          <p:cNvPr id="5" name="Espace réservé du titre 7"/>
          <p:cNvSpPr>
            <a:spLocks noGrp="1"/>
          </p:cNvSpPr>
          <p:nvPr>
            <p:ph type="title" hasCustomPrompt="1"/>
          </p:nvPr>
        </p:nvSpPr>
        <p:spPr>
          <a:xfrm>
            <a:off x="0" y="4300728"/>
            <a:ext cx="9906000" cy="1143000"/>
          </a:xfrm>
          <a:prstGeom prst="rect">
            <a:avLst/>
          </a:prstGeom>
        </p:spPr>
        <p:txBody>
          <a:bodyPr lIns="360000" rIns="360000" anchor="t"/>
          <a:lstStyle>
            <a:lvl1pPr algn="r" defTabSz="914400" rtl="0" eaLnBrk="0" fontAlgn="base" latinLnBrk="0" hangingPunct="0">
              <a:spcBef>
                <a:spcPct val="0"/>
              </a:spcBef>
              <a:spcAft>
                <a:spcPct val="0"/>
              </a:spcAft>
              <a:buNone/>
              <a:defRPr lang="en-US" sz="3600" b="1" kern="1200" baseline="0" noProof="0" dirty="0">
                <a:solidFill>
                  <a:schemeClr val="tx2"/>
                </a:solidFill>
                <a:latin typeface="Arial Narrow" pitchFamily="34" charset="0"/>
                <a:ea typeface="+mj-ea"/>
                <a:cs typeface="+mj-cs"/>
              </a:defRPr>
            </a:lvl1pPr>
          </a:lstStyle>
          <a:p>
            <a:r>
              <a:rPr lang="en-US" noProof="0" dirty="0" smtClean="0"/>
              <a:t>Click to edit title style</a:t>
            </a:r>
            <a:endParaRPr lang="en-US" noProof="0" dirty="0"/>
          </a:p>
        </p:txBody>
      </p:sp>
      <p:sp>
        <p:nvSpPr>
          <p:cNvPr id="3" name="Freeform 7"/>
          <p:cNvSpPr>
            <a:spLocks/>
          </p:cNvSpPr>
          <p:nvPr userDrawn="1"/>
        </p:nvSpPr>
        <p:spPr bwMode="auto">
          <a:xfrm>
            <a:off x="0" y="0"/>
            <a:ext cx="9929813" cy="6896100"/>
          </a:xfrm>
          <a:custGeom>
            <a:avLst/>
            <a:gdLst/>
            <a:ahLst/>
            <a:cxnLst>
              <a:cxn ang="0">
                <a:pos x="0" y="3797"/>
              </a:cxn>
              <a:cxn ang="0">
                <a:pos x="0" y="3252"/>
              </a:cxn>
              <a:cxn ang="0">
                <a:pos x="0" y="2159"/>
              </a:cxn>
              <a:cxn ang="0">
                <a:pos x="0" y="1611"/>
              </a:cxn>
              <a:cxn ang="0">
                <a:pos x="0" y="523"/>
              </a:cxn>
              <a:cxn ang="0">
                <a:pos x="0" y="387"/>
              </a:cxn>
              <a:cxn ang="0">
                <a:pos x="5760" y="9"/>
              </a:cxn>
              <a:cxn ang="0">
                <a:pos x="5760" y="312"/>
              </a:cxn>
              <a:cxn ang="0">
                <a:pos x="5760" y="377"/>
              </a:cxn>
              <a:cxn ang="0">
                <a:pos x="5760" y="786"/>
              </a:cxn>
              <a:cxn ang="0">
                <a:pos x="5760" y="1060"/>
              </a:cxn>
              <a:cxn ang="0">
                <a:pos x="5760" y="1262"/>
              </a:cxn>
              <a:cxn ang="0">
                <a:pos x="5758" y="1283"/>
              </a:cxn>
              <a:cxn ang="0">
                <a:pos x="5747" y="1301"/>
              </a:cxn>
              <a:cxn ang="0">
                <a:pos x="5719" y="1339"/>
              </a:cxn>
              <a:cxn ang="0">
                <a:pos x="5650" y="1406"/>
              </a:cxn>
              <a:cxn ang="0">
                <a:pos x="5597" y="1445"/>
              </a:cxn>
              <a:cxn ang="0">
                <a:pos x="5480" y="1515"/>
              </a:cxn>
              <a:cxn ang="0">
                <a:pos x="5295" y="1608"/>
              </a:cxn>
              <a:cxn ang="0">
                <a:pos x="5161" y="1663"/>
              </a:cxn>
              <a:cxn ang="0">
                <a:pos x="4893" y="1759"/>
              </a:cxn>
              <a:cxn ang="0">
                <a:pos x="4615" y="1845"/>
              </a:cxn>
              <a:cxn ang="0">
                <a:pos x="4188" y="1958"/>
              </a:cxn>
              <a:cxn ang="0">
                <a:pos x="3902" y="2027"/>
              </a:cxn>
              <a:cxn ang="0">
                <a:pos x="3614" y="2089"/>
              </a:cxn>
              <a:cxn ang="0">
                <a:pos x="2993" y="2192"/>
              </a:cxn>
              <a:cxn ang="0">
                <a:pos x="2444" y="2281"/>
              </a:cxn>
              <a:cxn ang="0">
                <a:pos x="2160" y="2348"/>
              </a:cxn>
              <a:cxn ang="0">
                <a:pos x="1880" y="2427"/>
              </a:cxn>
              <a:cxn ang="0">
                <a:pos x="1609" y="2517"/>
              </a:cxn>
              <a:cxn ang="0">
                <a:pos x="1410" y="2596"/>
              </a:cxn>
              <a:cxn ang="0">
                <a:pos x="1284" y="2655"/>
              </a:cxn>
              <a:cxn ang="0">
                <a:pos x="1102" y="2749"/>
              </a:cxn>
              <a:cxn ang="0">
                <a:pos x="931" y="2859"/>
              </a:cxn>
              <a:cxn ang="0">
                <a:pos x="822" y="2938"/>
              </a:cxn>
              <a:cxn ang="0">
                <a:pos x="672" y="3069"/>
              </a:cxn>
              <a:cxn ang="0">
                <a:pos x="531" y="3207"/>
              </a:cxn>
              <a:cxn ang="0">
                <a:pos x="447" y="3308"/>
              </a:cxn>
              <a:cxn ang="0">
                <a:pos x="329" y="3468"/>
              </a:cxn>
              <a:cxn ang="0">
                <a:pos x="227" y="3636"/>
              </a:cxn>
              <a:cxn ang="0">
                <a:pos x="167" y="3755"/>
              </a:cxn>
              <a:cxn ang="0">
                <a:pos x="92" y="3940"/>
              </a:cxn>
              <a:cxn ang="0">
                <a:pos x="35" y="4130"/>
              </a:cxn>
              <a:cxn ang="0">
                <a:pos x="7" y="4268"/>
              </a:cxn>
            </a:cxnLst>
            <a:rect l="0" t="0" r="r" b="b"/>
            <a:pathLst>
              <a:path w="5760" h="4339">
                <a:moveTo>
                  <a:pt x="0" y="4339"/>
                </a:moveTo>
                <a:lnTo>
                  <a:pt x="0" y="4339"/>
                </a:lnTo>
                <a:lnTo>
                  <a:pt x="0" y="3797"/>
                </a:lnTo>
                <a:lnTo>
                  <a:pt x="0" y="3797"/>
                </a:lnTo>
                <a:lnTo>
                  <a:pt x="0" y="3252"/>
                </a:lnTo>
                <a:lnTo>
                  <a:pt x="0" y="3252"/>
                </a:lnTo>
                <a:lnTo>
                  <a:pt x="0" y="2705"/>
                </a:lnTo>
                <a:lnTo>
                  <a:pt x="0" y="2705"/>
                </a:lnTo>
                <a:lnTo>
                  <a:pt x="0" y="2159"/>
                </a:lnTo>
                <a:lnTo>
                  <a:pt x="0" y="2159"/>
                </a:lnTo>
                <a:lnTo>
                  <a:pt x="0" y="1611"/>
                </a:lnTo>
                <a:lnTo>
                  <a:pt x="0" y="1611"/>
                </a:lnTo>
                <a:lnTo>
                  <a:pt x="0" y="1066"/>
                </a:lnTo>
                <a:lnTo>
                  <a:pt x="0" y="1066"/>
                </a:lnTo>
                <a:lnTo>
                  <a:pt x="0" y="523"/>
                </a:lnTo>
                <a:lnTo>
                  <a:pt x="0" y="523"/>
                </a:lnTo>
                <a:lnTo>
                  <a:pt x="0" y="387"/>
                </a:lnTo>
                <a:lnTo>
                  <a:pt x="0" y="387"/>
                </a:lnTo>
                <a:lnTo>
                  <a:pt x="0" y="0"/>
                </a:lnTo>
                <a:lnTo>
                  <a:pt x="155" y="9"/>
                </a:lnTo>
                <a:lnTo>
                  <a:pt x="5760" y="9"/>
                </a:lnTo>
                <a:lnTo>
                  <a:pt x="5760" y="310"/>
                </a:lnTo>
                <a:lnTo>
                  <a:pt x="5760" y="312"/>
                </a:lnTo>
                <a:lnTo>
                  <a:pt x="5760" y="312"/>
                </a:lnTo>
                <a:lnTo>
                  <a:pt x="5760" y="344"/>
                </a:lnTo>
                <a:lnTo>
                  <a:pt x="5760" y="377"/>
                </a:lnTo>
                <a:lnTo>
                  <a:pt x="5760" y="377"/>
                </a:lnTo>
                <a:lnTo>
                  <a:pt x="5760" y="512"/>
                </a:lnTo>
                <a:lnTo>
                  <a:pt x="5760" y="512"/>
                </a:lnTo>
                <a:lnTo>
                  <a:pt x="5760" y="786"/>
                </a:lnTo>
                <a:lnTo>
                  <a:pt x="5760" y="786"/>
                </a:lnTo>
                <a:lnTo>
                  <a:pt x="5760" y="1060"/>
                </a:lnTo>
                <a:lnTo>
                  <a:pt x="5760" y="1060"/>
                </a:lnTo>
                <a:lnTo>
                  <a:pt x="5760" y="1195"/>
                </a:lnTo>
                <a:lnTo>
                  <a:pt x="5760" y="1195"/>
                </a:lnTo>
                <a:lnTo>
                  <a:pt x="5760" y="1262"/>
                </a:lnTo>
                <a:lnTo>
                  <a:pt x="5760" y="1262"/>
                </a:lnTo>
                <a:lnTo>
                  <a:pt x="5758" y="1276"/>
                </a:lnTo>
                <a:lnTo>
                  <a:pt x="5758" y="1283"/>
                </a:lnTo>
                <a:lnTo>
                  <a:pt x="5755" y="1289"/>
                </a:lnTo>
                <a:lnTo>
                  <a:pt x="5755" y="1289"/>
                </a:lnTo>
                <a:lnTo>
                  <a:pt x="5747" y="1301"/>
                </a:lnTo>
                <a:lnTo>
                  <a:pt x="5740" y="1315"/>
                </a:lnTo>
                <a:lnTo>
                  <a:pt x="5740" y="1315"/>
                </a:lnTo>
                <a:lnTo>
                  <a:pt x="5719" y="1339"/>
                </a:lnTo>
                <a:lnTo>
                  <a:pt x="5699" y="1363"/>
                </a:lnTo>
                <a:lnTo>
                  <a:pt x="5674" y="1385"/>
                </a:lnTo>
                <a:lnTo>
                  <a:pt x="5650" y="1406"/>
                </a:lnTo>
                <a:lnTo>
                  <a:pt x="5650" y="1406"/>
                </a:lnTo>
                <a:lnTo>
                  <a:pt x="5624" y="1426"/>
                </a:lnTo>
                <a:lnTo>
                  <a:pt x="5597" y="1445"/>
                </a:lnTo>
                <a:lnTo>
                  <a:pt x="5541" y="1481"/>
                </a:lnTo>
                <a:lnTo>
                  <a:pt x="5541" y="1481"/>
                </a:lnTo>
                <a:lnTo>
                  <a:pt x="5480" y="1515"/>
                </a:lnTo>
                <a:lnTo>
                  <a:pt x="5419" y="1548"/>
                </a:lnTo>
                <a:lnTo>
                  <a:pt x="5356" y="1579"/>
                </a:lnTo>
                <a:lnTo>
                  <a:pt x="5295" y="1608"/>
                </a:lnTo>
                <a:lnTo>
                  <a:pt x="5295" y="1608"/>
                </a:lnTo>
                <a:lnTo>
                  <a:pt x="5229" y="1636"/>
                </a:lnTo>
                <a:lnTo>
                  <a:pt x="5161" y="1663"/>
                </a:lnTo>
                <a:lnTo>
                  <a:pt x="5096" y="1689"/>
                </a:lnTo>
                <a:lnTo>
                  <a:pt x="5028" y="1713"/>
                </a:lnTo>
                <a:lnTo>
                  <a:pt x="4893" y="1759"/>
                </a:lnTo>
                <a:lnTo>
                  <a:pt x="4756" y="1804"/>
                </a:lnTo>
                <a:lnTo>
                  <a:pt x="4756" y="1804"/>
                </a:lnTo>
                <a:lnTo>
                  <a:pt x="4615" y="1845"/>
                </a:lnTo>
                <a:lnTo>
                  <a:pt x="4472" y="1885"/>
                </a:lnTo>
                <a:lnTo>
                  <a:pt x="4332" y="1920"/>
                </a:lnTo>
                <a:lnTo>
                  <a:pt x="4188" y="1958"/>
                </a:lnTo>
                <a:lnTo>
                  <a:pt x="4188" y="1958"/>
                </a:lnTo>
                <a:lnTo>
                  <a:pt x="4046" y="1993"/>
                </a:lnTo>
                <a:lnTo>
                  <a:pt x="3902" y="2027"/>
                </a:lnTo>
                <a:lnTo>
                  <a:pt x="3758" y="2059"/>
                </a:lnTo>
                <a:lnTo>
                  <a:pt x="3614" y="2089"/>
                </a:lnTo>
                <a:lnTo>
                  <a:pt x="3614" y="2089"/>
                </a:lnTo>
                <a:lnTo>
                  <a:pt x="3511" y="2108"/>
                </a:lnTo>
                <a:lnTo>
                  <a:pt x="3363" y="2133"/>
                </a:lnTo>
                <a:lnTo>
                  <a:pt x="2993" y="2192"/>
                </a:lnTo>
                <a:lnTo>
                  <a:pt x="2641" y="2248"/>
                </a:lnTo>
                <a:lnTo>
                  <a:pt x="2515" y="2267"/>
                </a:lnTo>
                <a:lnTo>
                  <a:pt x="2444" y="2281"/>
                </a:lnTo>
                <a:lnTo>
                  <a:pt x="2444" y="2281"/>
                </a:lnTo>
                <a:lnTo>
                  <a:pt x="2302" y="2312"/>
                </a:lnTo>
                <a:lnTo>
                  <a:pt x="2160" y="2348"/>
                </a:lnTo>
                <a:lnTo>
                  <a:pt x="2018" y="2386"/>
                </a:lnTo>
                <a:lnTo>
                  <a:pt x="1880" y="2427"/>
                </a:lnTo>
                <a:lnTo>
                  <a:pt x="1880" y="2427"/>
                </a:lnTo>
                <a:lnTo>
                  <a:pt x="1742" y="2470"/>
                </a:lnTo>
                <a:lnTo>
                  <a:pt x="1677" y="2494"/>
                </a:lnTo>
                <a:lnTo>
                  <a:pt x="1609" y="2517"/>
                </a:lnTo>
                <a:lnTo>
                  <a:pt x="1541" y="2543"/>
                </a:lnTo>
                <a:lnTo>
                  <a:pt x="1475" y="2569"/>
                </a:lnTo>
                <a:lnTo>
                  <a:pt x="1410" y="2596"/>
                </a:lnTo>
                <a:lnTo>
                  <a:pt x="1346" y="2625"/>
                </a:lnTo>
                <a:lnTo>
                  <a:pt x="1346" y="2625"/>
                </a:lnTo>
                <a:lnTo>
                  <a:pt x="1284" y="2655"/>
                </a:lnTo>
                <a:lnTo>
                  <a:pt x="1222" y="2684"/>
                </a:lnTo>
                <a:lnTo>
                  <a:pt x="1162" y="2717"/>
                </a:lnTo>
                <a:lnTo>
                  <a:pt x="1102" y="2749"/>
                </a:lnTo>
                <a:lnTo>
                  <a:pt x="1043" y="2785"/>
                </a:lnTo>
                <a:lnTo>
                  <a:pt x="988" y="2821"/>
                </a:lnTo>
                <a:lnTo>
                  <a:pt x="931" y="2859"/>
                </a:lnTo>
                <a:lnTo>
                  <a:pt x="876" y="2899"/>
                </a:lnTo>
                <a:lnTo>
                  <a:pt x="876" y="2899"/>
                </a:lnTo>
                <a:lnTo>
                  <a:pt x="822" y="2938"/>
                </a:lnTo>
                <a:lnTo>
                  <a:pt x="771" y="2980"/>
                </a:lnTo>
                <a:lnTo>
                  <a:pt x="720" y="3023"/>
                </a:lnTo>
                <a:lnTo>
                  <a:pt x="672" y="3069"/>
                </a:lnTo>
                <a:lnTo>
                  <a:pt x="623" y="3113"/>
                </a:lnTo>
                <a:lnTo>
                  <a:pt x="576" y="3159"/>
                </a:lnTo>
                <a:lnTo>
                  <a:pt x="531" y="3207"/>
                </a:lnTo>
                <a:lnTo>
                  <a:pt x="487" y="3257"/>
                </a:lnTo>
                <a:lnTo>
                  <a:pt x="487" y="3257"/>
                </a:lnTo>
                <a:lnTo>
                  <a:pt x="447" y="3308"/>
                </a:lnTo>
                <a:lnTo>
                  <a:pt x="406" y="3360"/>
                </a:lnTo>
                <a:lnTo>
                  <a:pt x="366" y="3413"/>
                </a:lnTo>
                <a:lnTo>
                  <a:pt x="329" y="3468"/>
                </a:lnTo>
                <a:lnTo>
                  <a:pt x="292" y="3523"/>
                </a:lnTo>
                <a:lnTo>
                  <a:pt x="258" y="3579"/>
                </a:lnTo>
                <a:lnTo>
                  <a:pt x="227" y="3636"/>
                </a:lnTo>
                <a:lnTo>
                  <a:pt x="197" y="3694"/>
                </a:lnTo>
                <a:lnTo>
                  <a:pt x="197" y="3694"/>
                </a:lnTo>
                <a:lnTo>
                  <a:pt x="167" y="3755"/>
                </a:lnTo>
                <a:lnTo>
                  <a:pt x="140" y="3814"/>
                </a:lnTo>
                <a:lnTo>
                  <a:pt x="114" y="3876"/>
                </a:lnTo>
                <a:lnTo>
                  <a:pt x="92" y="3940"/>
                </a:lnTo>
                <a:lnTo>
                  <a:pt x="71" y="4003"/>
                </a:lnTo>
                <a:lnTo>
                  <a:pt x="53" y="4067"/>
                </a:lnTo>
                <a:lnTo>
                  <a:pt x="35" y="4130"/>
                </a:lnTo>
                <a:lnTo>
                  <a:pt x="20" y="4195"/>
                </a:lnTo>
                <a:lnTo>
                  <a:pt x="20" y="4195"/>
                </a:lnTo>
                <a:lnTo>
                  <a:pt x="7" y="4268"/>
                </a:lnTo>
                <a:lnTo>
                  <a:pt x="4" y="4303"/>
                </a:lnTo>
                <a:lnTo>
                  <a:pt x="0" y="4339"/>
                </a:lnTo>
                <a:close/>
              </a:path>
            </a:pathLst>
          </a:custGeom>
          <a:blipFill dpi="0" rotWithShape="0">
            <a:blip r:embed="rId2" cstate="print"/>
            <a:srcRect/>
            <a:stretch>
              <a:fillRect r="-10000"/>
            </a:stretch>
          </a:blip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Cover-KeyWords">
    <p:spTree>
      <p:nvGrpSpPr>
        <p:cNvPr id="1" name=""/>
        <p:cNvGrpSpPr/>
        <p:nvPr/>
      </p:nvGrpSpPr>
      <p:grpSpPr>
        <a:xfrm>
          <a:off x="0" y="0"/>
          <a:ext cx="0" cy="0"/>
          <a:chOff x="0" y="0"/>
          <a:chExt cx="0" cy="0"/>
        </a:xfrm>
      </p:grpSpPr>
      <p:pic>
        <p:nvPicPr>
          <p:cNvPr id="11" name="Image 10" descr="ppt_KeyWords_Bkgd_OK.jpg"/>
          <p:cNvPicPr>
            <a:picLocks noChangeAspect="1"/>
          </p:cNvPicPr>
          <p:nvPr userDrawn="1"/>
        </p:nvPicPr>
        <p:blipFill>
          <a:blip r:embed="rId3" cstate="print"/>
          <a:srcRect b="20413"/>
          <a:stretch>
            <a:fillRect/>
          </a:stretch>
        </p:blipFill>
        <p:spPr>
          <a:xfrm>
            <a:off x="0" y="1285860"/>
            <a:ext cx="9906000" cy="5572140"/>
          </a:xfrm>
          <a:prstGeom prst="rect">
            <a:avLst/>
          </a:prstGeom>
        </p:spPr>
      </p:pic>
      <p:sp>
        <p:nvSpPr>
          <p:cNvPr id="14" name="Freeform 30"/>
          <p:cNvSpPr>
            <a:spLocks/>
          </p:cNvSpPr>
          <p:nvPr userDrawn="1">
            <p:custDataLst>
              <p:tags r:id="rId1"/>
            </p:custDataLst>
          </p:nvPr>
        </p:nvSpPr>
        <p:spPr bwMode="white">
          <a:xfrm>
            <a:off x="-15875" y="1146175"/>
            <a:ext cx="9921875" cy="5711825"/>
          </a:xfrm>
          <a:custGeom>
            <a:avLst/>
            <a:gdLst/>
            <a:ahLst/>
            <a:cxnLst>
              <a:cxn ang="0">
                <a:pos x="0" y="3638"/>
              </a:cxn>
              <a:cxn ang="0">
                <a:pos x="516" y="2658"/>
              </a:cxn>
              <a:cxn ang="0">
                <a:pos x="1352" y="2063"/>
              </a:cxn>
              <a:cxn ang="0">
                <a:pos x="3348" y="1519"/>
              </a:cxn>
              <a:cxn ang="0">
                <a:pos x="4987" y="1078"/>
              </a:cxn>
              <a:cxn ang="0">
                <a:pos x="5762" y="534"/>
              </a:cxn>
              <a:cxn ang="0">
                <a:pos x="5762" y="66"/>
              </a:cxn>
              <a:cxn ang="0">
                <a:pos x="4" y="68"/>
              </a:cxn>
            </a:cxnLst>
            <a:rect l="0" t="0" r="r" b="b"/>
            <a:pathLst>
              <a:path w="5762" h="3638">
                <a:moveTo>
                  <a:pt x="0" y="3638"/>
                </a:moveTo>
                <a:cubicBezTo>
                  <a:pt x="58" y="3452"/>
                  <a:pt x="291" y="2920"/>
                  <a:pt x="516" y="2658"/>
                </a:cubicBezTo>
                <a:cubicBezTo>
                  <a:pt x="794" y="2320"/>
                  <a:pt x="1284" y="2093"/>
                  <a:pt x="1352" y="2063"/>
                </a:cubicBezTo>
                <a:cubicBezTo>
                  <a:pt x="1942" y="1786"/>
                  <a:pt x="2872" y="1624"/>
                  <a:pt x="3348" y="1519"/>
                </a:cubicBezTo>
                <a:cubicBezTo>
                  <a:pt x="3895" y="1390"/>
                  <a:pt x="4592" y="1228"/>
                  <a:pt x="4987" y="1078"/>
                </a:cubicBezTo>
                <a:cubicBezTo>
                  <a:pt x="5384" y="933"/>
                  <a:pt x="5632" y="702"/>
                  <a:pt x="5762" y="534"/>
                </a:cubicBezTo>
                <a:cubicBezTo>
                  <a:pt x="5762" y="0"/>
                  <a:pt x="5762" y="61"/>
                  <a:pt x="5762" y="66"/>
                </a:cubicBezTo>
                <a:cubicBezTo>
                  <a:pt x="4803" y="66"/>
                  <a:pt x="1204" y="68"/>
                  <a:pt x="4" y="68"/>
                </a:cubicBezTo>
              </a:path>
            </a:pathLst>
          </a:custGeom>
          <a:gradFill flip="none" rotWithShape="1">
            <a:gsLst>
              <a:gs pos="0">
                <a:schemeClr val="tx2">
                  <a:alpha val="90000"/>
                </a:schemeClr>
              </a:gs>
              <a:gs pos="0">
                <a:schemeClr val="tx2">
                  <a:alpha val="90000"/>
                </a:schemeClr>
              </a:gs>
              <a:gs pos="100000">
                <a:schemeClr val="tx2">
                  <a:shade val="100000"/>
                  <a:satMod val="115000"/>
                </a:schemeClr>
              </a:gs>
            </a:gsLst>
            <a:lin ang="2700000" scaled="0"/>
            <a:tileRect/>
          </a:gradFill>
          <a:ln w="1905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eaLnBrk="0" hangingPunct="0">
              <a:lnSpc>
                <a:spcPct val="85000"/>
              </a:lnSpc>
              <a:defRPr/>
            </a:pPr>
            <a:endParaRPr lang="en-US" noProof="0" dirty="0"/>
          </a:p>
        </p:txBody>
      </p:sp>
      <p:pic>
        <p:nvPicPr>
          <p:cNvPr id="9" name="Picture 6" descr="OK_Capgemini"/>
          <p:cNvPicPr>
            <a:picLocks noChangeAspect="1" noChangeArrowheads="1"/>
          </p:cNvPicPr>
          <p:nvPr userDrawn="1"/>
        </p:nvPicPr>
        <p:blipFill>
          <a:blip r:embed="rId4" cstate="screen"/>
          <a:srcRect/>
          <a:stretch>
            <a:fillRect/>
          </a:stretch>
        </p:blipFill>
        <p:spPr bwMode="auto">
          <a:xfrm>
            <a:off x="328613" y="368300"/>
            <a:ext cx="2159000" cy="509588"/>
          </a:xfrm>
          <a:prstGeom prst="rect">
            <a:avLst/>
          </a:prstGeom>
          <a:noFill/>
          <a:ln w="9525">
            <a:noFill/>
            <a:miter lim="800000"/>
            <a:headEnd/>
            <a:tailEnd/>
          </a:ln>
        </p:spPr>
      </p:pic>
      <p:sp>
        <p:nvSpPr>
          <p:cNvPr id="4099" name="Rectangle 3"/>
          <p:cNvSpPr>
            <a:spLocks noGrp="1" noChangeArrowheads="1"/>
          </p:cNvSpPr>
          <p:nvPr>
            <p:ph type="subTitle" idx="1" hasCustomPrompt="1"/>
          </p:nvPr>
        </p:nvSpPr>
        <p:spPr>
          <a:xfrm>
            <a:off x="0" y="2801938"/>
            <a:ext cx="5293519" cy="792162"/>
          </a:xfrm>
        </p:spPr>
        <p:txBody>
          <a:bodyPr lIns="324000" tIns="180000" rIns="0"/>
          <a:lstStyle>
            <a:lvl1pPr marL="3175" indent="0">
              <a:buFont typeface="Wingdings" pitchFamily="2" charset="2"/>
              <a:buNone/>
              <a:defRPr sz="2000">
                <a:solidFill>
                  <a:schemeClr val="bg1"/>
                </a:solidFill>
                <a:latin typeface="Arial Narrow" pitchFamily="34" charset="0"/>
              </a:defRPr>
            </a:lvl1pPr>
          </a:lstStyle>
          <a:p>
            <a:r>
              <a:rPr lang="en-US" noProof="0" smtClean="0"/>
              <a:t>Click to edit Master sub-title style</a:t>
            </a:r>
            <a:endParaRPr lang="en-US" noProof="0"/>
          </a:p>
        </p:txBody>
      </p:sp>
      <p:sp>
        <p:nvSpPr>
          <p:cNvPr id="4098" name="Rectangle 2"/>
          <p:cNvSpPr>
            <a:spLocks noGrp="1" noChangeArrowheads="1"/>
          </p:cNvSpPr>
          <p:nvPr>
            <p:ph type="ctrTitle" hasCustomPrompt="1"/>
          </p:nvPr>
        </p:nvSpPr>
        <p:spPr bwMode="auto">
          <a:xfrm>
            <a:off x="0" y="1240390"/>
            <a:ext cx="9906000" cy="1512887"/>
          </a:xfrm>
          <a:noFill/>
          <a:ln w="9525">
            <a:noFill/>
            <a:miter lim="800000"/>
            <a:headEnd/>
            <a:tailEnd/>
          </a:ln>
        </p:spPr>
        <p:txBody>
          <a:bodyPr vert="horz" wrap="square" lIns="324000" tIns="396000" rIns="36000" bIns="36000" numCol="1" anchor="t" anchorCtr="0" compatLnSpc="1">
            <a:prstTxWarp prst="textNoShape">
              <a:avLst/>
            </a:prstTxWarp>
          </a:bodyPr>
          <a:lstStyle>
            <a:lvl1pPr marL="0" indent="0" algn="l" defTabSz="914400" rtl="0" eaLnBrk="0" fontAlgn="base" latinLnBrk="0" hangingPunct="0">
              <a:lnSpc>
                <a:spcPct val="90000"/>
              </a:lnSpc>
              <a:spcBef>
                <a:spcPct val="0"/>
              </a:spcBef>
              <a:spcAft>
                <a:spcPct val="0"/>
              </a:spcAft>
              <a:buNone/>
              <a:tabLst/>
              <a:defRPr lang="en-US" sz="3600" b="1" kern="1200" noProof="0" dirty="0">
                <a:solidFill>
                  <a:schemeClr val="tx2">
                    <a:lumMod val="20000"/>
                    <a:lumOff val="80000"/>
                  </a:schemeClr>
                </a:solidFill>
                <a:latin typeface="Arial Narrow" pitchFamily="34" charset="0"/>
                <a:ea typeface="+mj-ea"/>
                <a:cs typeface="+mj-cs"/>
              </a:defRPr>
            </a:lvl1pPr>
          </a:lstStyle>
          <a:p>
            <a:r>
              <a:rPr lang="en-US" noProof="0" dirty="0" smtClean="0"/>
              <a:t>Click to edit Master title style</a:t>
            </a:r>
            <a:endParaRPr lang="en-US" noProof="0" dirty="0"/>
          </a:p>
        </p:txBody>
      </p:sp>
      <p:pic>
        <p:nvPicPr>
          <p:cNvPr id="10" name="Image 9" descr="Capgemini_Slogan_RGB.png"/>
          <p:cNvPicPr>
            <a:picLocks noChangeAspect="1"/>
          </p:cNvPicPr>
          <p:nvPr userDrawn="1"/>
        </p:nvPicPr>
        <p:blipFill>
          <a:blip r:embed="rId5" cstate="print"/>
          <a:stretch>
            <a:fillRect/>
          </a:stretch>
        </p:blipFill>
        <p:spPr>
          <a:xfrm>
            <a:off x="6164480" y="373713"/>
            <a:ext cx="3482792" cy="3600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0" y="1224000"/>
            <a:ext cx="9906000" cy="1188000"/>
          </a:xfrm>
        </p:spPr>
        <p:txBody>
          <a:bodyPr tIns="180000" anchor="ctr" anchorCtr="0"/>
          <a:lstStyle>
            <a:lvl1pPr>
              <a:defRPr b="1" cap="small" baseline="0"/>
            </a:lvl1pPr>
          </a:lstStyle>
          <a:p>
            <a:r>
              <a:rPr lang="en-US" noProof="0" dirty="0" smtClean="0"/>
              <a:t>Click to edit title style</a:t>
            </a:r>
            <a:endParaRPr lang="en-US" noProof="0" dirty="0"/>
          </a:p>
        </p:txBody>
      </p:sp>
      <p:sp>
        <p:nvSpPr>
          <p:cNvPr id="3" name="Espace réservé du contenu 2"/>
          <p:cNvSpPr>
            <a:spLocks noGrp="1"/>
          </p:cNvSpPr>
          <p:nvPr>
            <p:ph idx="1" hasCustomPrompt="1"/>
          </p:nvPr>
        </p:nvSpPr>
        <p:spPr>
          <a:xfrm>
            <a:off x="0" y="2543175"/>
            <a:ext cx="9906000" cy="3552825"/>
          </a:xfrm>
        </p:spPr>
        <p:txBody>
          <a:bodyPr/>
          <a:lstStyle>
            <a:lvl1pPr marL="265113" indent="-265113">
              <a:defRPr/>
            </a:lvl1pPr>
            <a:lvl2pPr>
              <a:defRPr/>
            </a:lvl2pPr>
            <a:lvl3pPr>
              <a:buNone/>
              <a:defRPr/>
            </a:lvl3pPr>
            <a:lvl4pPr>
              <a:buNone/>
              <a:defRPr/>
            </a:lvl4pPr>
          </a:lstStyle>
          <a:p>
            <a:pPr lvl="0"/>
            <a:r>
              <a:rPr lang="en-US" noProof="0" dirty="0" smtClean="0"/>
              <a:t>Click to edit Master text style</a:t>
            </a:r>
          </a:p>
          <a:p>
            <a:pPr lvl="1"/>
            <a:r>
              <a:rPr lang="en-US" noProof="0" dirty="0" smtClean="0"/>
              <a:t>Text style level 2</a:t>
            </a:r>
          </a:p>
        </p:txBody>
      </p:sp>
      <p:sp>
        <p:nvSpPr>
          <p:cNvPr id="10" name="Rectangle 18"/>
          <p:cNvSpPr>
            <a:spLocks noGrp="1" noChangeArrowheads="1"/>
          </p:cNvSpPr>
          <p:nvPr>
            <p:ph type="ftr" sz="quarter" idx="3"/>
          </p:nvPr>
        </p:nvSpPr>
        <p:spPr bwMode="auto">
          <a:xfrm>
            <a:off x="8632820" y="6554788"/>
            <a:ext cx="1265237"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chemeClr val="tx1"/>
                </a:solidFill>
                <a:latin typeface="Arial" charset="0"/>
                <a:cs typeface="Arial" charset="0"/>
              </a:defRPr>
            </a:lvl1pPr>
          </a:lstStyle>
          <a:p>
            <a:pPr>
              <a:defRPr/>
            </a:pPr>
            <a:endParaRPr lang="en-US" noProof="0" dirty="0"/>
          </a:p>
        </p:txBody>
      </p:sp>
      <p:sp>
        <p:nvSpPr>
          <p:cNvPr id="11" name="Rectangle 19"/>
          <p:cNvSpPr>
            <a:spLocks noGrp="1" noChangeArrowheads="1"/>
          </p:cNvSpPr>
          <p:nvPr>
            <p:ph type="sldNum" sz="quarter" idx="4"/>
          </p:nvPr>
        </p:nvSpPr>
        <p:spPr bwMode="auto">
          <a:xfrm>
            <a:off x="9648000" y="6732000"/>
            <a:ext cx="252000"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rgbClr val="000000"/>
                </a:solidFill>
                <a:latin typeface="Arial" charset="0"/>
                <a:cs typeface="Arial" charset="0"/>
              </a:defRPr>
            </a:lvl1pPr>
          </a:lstStyle>
          <a:p>
            <a:pPr>
              <a:defRPr/>
            </a:pPr>
            <a:fld id="{9D48B0A8-A3BB-4090-A486-05597CC74740}" type="slidenum">
              <a:rPr lang="en-US" noProof="0"/>
              <a:pPr>
                <a:defRPr/>
              </a:pPr>
              <a:t>‹#›</a:t>
            </a:fld>
            <a:endParaRPr lang="en-US" noProof="0" dirty="0"/>
          </a:p>
        </p:txBody>
      </p:sp>
      <p:sp>
        <p:nvSpPr>
          <p:cNvPr id="12" name="Rectangle 17"/>
          <p:cNvSpPr>
            <a:spLocks noGrp="1" noChangeArrowheads="1"/>
          </p:cNvSpPr>
          <p:nvPr>
            <p:ph type="dt" sz="half" idx="2"/>
          </p:nvPr>
        </p:nvSpPr>
        <p:spPr>
          <a:xfrm>
            <a:off x="6787908" y="6692904"/>
            <a:ext cx="2880000" cy="165100"/>
          </a:xfrm>
          <a:prstGeom prst="rect">
            <a:avLst/>
          </a:prstGeom>
          <a:ln/>
        </p:spPr>
        <p:txBody>
          <a:bodyPr/>
          <a:lstStyle>
            <a:lvl1pPr algn="r" eaLnBrk="0" hangingPunct="0">
              <a:lnSpc>
                <a:spcPct val="85000"/>
              </a:lnSpc>
              <a:defRPr sz="600" smtClean="0">
                <a:solidFill>
                  <a:schemeClr val="tx1"/>
                </a:solidFill>
              </a:defRPr>
            </a:lvl1pPr>
          </a:lstStyle>
          <a:p>
            <a:pPr>
              <a:defRPr/>
            </a:pP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Master Slid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0" y="0"/>
            <a:ext cx="9906000" cy="1188000"/>
          </a:xfrm>
        </p:spPr>
        <p:txBody>
          <a:bodyPr/>
          <a:lstStyle>
            <a:lvl1pPr>
              <a:defRPr>
                <a:solidFill>
                  <a:schemeClr val="tx2"/>
                </a:solidFill>
              </a:defRPr>
            </a:lvl1pPr>
          </a:lstStyle>
          <a:p>
            <a:r>
              <a:rPr lang="en-US" noProof="0" dirty="0" smtClean="0"/>
              <a:t>Click to edit Master title style</a:t>
            </a:r>
            <a:endParaRPr lang="en-US" noProof="0" dirty="0"/>
          </a:p>
        </p:txBody>
      </p:sp>
      <p:sp>
        <p:nvSpPr>
          <p:cNvPr id="3" name="Espace réservé du contenu 2"/>
          <p:cNvSpPr>
            <a:spLocks noGrp="1"/>
          </p:cNvSpPr>
          <p:nvPr>
            <p:ph idx="1" hasCustomPrompt="1"/>
          </p:nvPr>
        </p:nvSpPr>
        <p:spPr>
          <a:xfrm>
            <a:off x="0" y="1439999"/>
            <a:ext cx="9906000" cy="4680000"/>
          </a:xfrm>
        </p:spPr>
        <p:txBody>
          <a:bodyPr/>
          <a:lstStyle>
            <a:lvl1pPr marL="273050" indent="-273050">
              <a:defRPr baseline="0">
                <a:solidFill>
                  <a:schemeClr val="tx1"/>
                </a:solidFill>
              </a:defRPr>
            </a:lvl1pPr>
            <a:lvl2pPr marL="531813" indent="-176213">
              <a:defRPr>
                <a:solidFill>
                  <a:schemeClr val="tx1"/>
                </a:solidFill>
              </a:defRPr>
            </a:lvl2pPr>
            <a:lvl3pPr marL="804863" indent="-177800">
              <a:buClr>
                <a:schemeClr val="accent1"/>
              </a:buClr>
              <a:buFont typeface="Courier New" pitchFamily="49" charset="0"/>
              <a:buChar char="o"/>
              <a:defRPr>
                <a:solidFill>
                  <a:schemeClr val="tx1"/>
                </a:solidFill>
              </a:defRPr>
            </a:lvl3pPr>
            <a:lvl4pPr marL="1160463" indent="-260350">
              <a:buClr>
                <a:schemeClr val="accent3"/>
              </a:buClr>
              <a:defRPr>
                <a:solidFill>
                  <a:schemeClr val="tx1"/>
                </a:solidFill>
              </a:defRPr>
            </a:lvl4pPr>
            <a:lvl5pPr marL="1433513" indent="-177800">
              <a:defRPr sz="1400" baseline="0"/>
            </a:lvl5pPr>
            <a:lvl6pPr>
              <a:buNone/>
              <a:defRPr/>
            </a:lvl6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a:p>
            <a:pPr lvl="4"/>
            <a:r>
              <a:rPr lang="en-US" noProof="0" dirty="0" smtClean="0"/>
              <a:t>Text style level 5</a:t>
            </a:r>
          </a:p>
        </p:txBody>
      </p:sp>
      <p:sp>
        <p:nvSpPr>
          <p:cNvPr id="7" name="Rectangle 18"/>
          <p:cNvSpPr>
            <a:spLocks noGrp="1" noChangeArrowheads="1"/>
          </p:cNvSpPr>
          <p:nvPr>
            <p:ph type="ftr" sz="quarter" idx="3"/>
          </p:nvPr>
        </p:nvSpPr>
        <p:spPr bwMode="auto">
          <a:xfrm>
            <a:off x="8632820" y="6554788"/>
            <a:ext cx="1265237"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chemeClr val="tx1"/>
                </a:solidFill>
                <a:latin typeface="Arial" charset="0"/>
                <a:cs typeface="Arial" charset="0"/>
              </a:defRPr>
            </a:lvl1pPr>
          </a:lstStyle>
          <a:p>
            <a:pPr>
              <a:defRPr/>
            </a:pPr>
            <a:endParaRPr lang="en-US" noProof="0" dirty="0"/>
          </a:p>
        </p:txBody>
      </p:sp>
      <p:sp>
        <p:nvSpPr>
          <p:cNvPr id="8" name="Rectangle 19"/>
          <p:cNvSpPr>
            <a:spLocks noGrp="1" noChangeArrowheads="1"/>
          </p:cNvSpPr>
          <p:nvPr>
            <p:ph type="sldNum" sz="quarter" idx="4"/>
          </p:nvPr>
        </p:nvSpPr>
        <p:spPr bwMode="auto">
          <a:xfrm>
            <a:off x="9648000" y="6732000"/>
            <a:ext cx="252000"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rgbClr val="000000"/>
                </a:solidFill>
                <a:latin typeface="Arial" charset="0"/>
                <a:cs typeface="Arial" charset="0"/>
              </a:defRPr>
            </a:lvl1pPr>
          </a:lstStyle>
          <a:p>
            <a:pPr>
              <a:defRPr/>
            </a:pPr>
            <a:fld id="{9D48B0A8-A3BB-4090-A486-05597CC74740}" type="slidenum">
              <a:rPr lang="en-US" noProof="0"/>
              <a:pPr>
                <a:defRPr/>
              </a:pPr>
              <a:t>‹#›</a:t>
            </a:fld>
            <a:endParaRPr lang="en-US" noProof="0" dirty="0"/>
          </a:p>
        </p:txBody>
      </p:sp>
      <p:sp>
        <p:nvSpPr>
          <p:cNvPr id="9" name="Rectangle 17"/>
          <p:cNvSpPr>
            <a:spLocks noGrp="1" noChangeArrowheads="1"/>
          </p:cNvSpPr>
          <p:nvPr>
            <p:ph type="dt" sz="half" idx="2"/>
          </p:nvPr>
        </p:nvSpPr>
        <p:spPr>
          <a:xfrm>
            <a:off x="6787908" y="6692904"/>
            <a:ext cx="2880000" cy="165100"/>
          </a:xfrm>
          <a:prstGeom prst="rect">
            <a:avLst/>
          </a:prstGeom>
          <a:ln/>
        </p:spPr>
        <p:txBody>
          <a:bodyPr/>
          <a:lstStyle>
            <a:lvl1pPr algn="r" eaLnBrk="0" hangingPunct="0">
              <a:lnSpc>
                <a:spcPct val="85000"/>
              </a:lnSpc>
              <a:defRPr sz="600" smtClean="0">
                <a:solidFill>
                  <a:schemeClr val="tx1"/>
                </a:solidFill>
              </a:defRPr>
            </a:lvl1pPr>
          </a:lstStyle>
          <a:p>
            <a:pPr>
              <a:defRPr/>
            </a:pP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Master with subhead">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0" y="0"/>
            <a:ext cx="9906000" cy="1188000"/>
          </a:xfrm>
          <a:noFill/>
          <a:ln w="9525">
            <a:noFill/>
            <a:miter lim="800000"/>
            <a:headEnd/>
            <a:tailEnd/>
          </a:ln>
        </p:spPr>
        <p:txBody>
          <a:bodyPr vert="horz" wrap="square" lIns="72000" tIns="252000" rIns="72000" bIns="36000" numCol="1" anchor="ctr" anchorCtr="0" compatLnSpc="1">
            <a:prstTxWarp prst="textNoShape">
              <a:avLst/>
            </a:prstTxWarp>
          </a:bodyPr>
          <a:lstStyle>
            <a:lvl1pPr marL="714375" indent="-714375" algn="ctr" rtl="0" eaLnBrk="0" fontAlgn="base" hangingPunct="0">
              <a:spcBef>
                <a:spcPct val="0"/>
              </a:spcBef>
              <a:spcAft>
                <a:spcPct val="0"/>
              </a:spcAft>
              <a:defRPr lang="en-US" sz="3000" b="1" noProof="0" dirty="0" smtClean="0">
                <a:solidFill>
                  <a:schemeClr val="tx2"/>
                </a:solidFill>
                <a:latin typeface="+mj-lt"/>
                <a:ea typeface="+mj-ea"/>
                <a:cs typeface="+mj-cs"/>
              </a:defRPr>
            </a:lvl1pPr>
          </a:lstStyle>
          <a:p>
            <a:r>
              <a:rPr lang="en-US" noProof="0" dirty="0" smtClean="0"/>
              <a:t>Click to edit Master title style</a:t>
            </a:r>
            <a:endParaRPr lang="en-US" noProof="0" dirty="0"/>
          </a:p>
        </p:txBody>
      </p:sp>
      <p:sp>
        <p:nvSpPr>
          <p:cNvPr id="3" name="Espace réservé du contenu 2"/>
          <p:cNvSpPr>
            <a:spLocks noGrp="1"/>
          </p:cNvSpPr>
          <p:nvPr>
            <p:ph idx="1" hasCustomPrompt="1"/>
          </p:nvPr>
        </p:nvSpPr>
        <p:spPr>
          <a:xfrm>
            <a:off x="0" y="2101755"/>
            <a:ext cx="9906000" cy="4024408"/>
          </a:xfrm>
          <a:noFill/>
          <a:ln w="9525">
            <a:noFill/>
            <a:miter lim="800000"/>
            <a:headEnd/>
            <a:tailEnd/>
          </a:ln>
        </p:spPr>
        <p:txBody>
          <a:bodyPr vert="horz" wrap="square" lIns="288000" tIns="36000" rIns="72000" bIns="36000" numCol="1" anchor="t" anchorCtr="0" compatLnSpc="1">
            <a:prstTxWarp prst="textNoShape">
              <a:avLst/>
            </a:prstTxWarp>
          </a:bodyPr>
          <a:lstStyle>
            <a:lvl1pPr algn="l" defTabSz="714375" rtl="0" eaLnBrk="0" fontAlgn="base" hangingPunct="0">
              <a:spcBef>
                <a:spcPct val="20000"/>
              </a:spcBef>
              <a:spcAft>
                <a:spcPct val="0"/>
              </a:spcAft>
              <a:defRPr lang="fr-FR" sz="2400" baseline="0" noProof="0" dirty="0" smtClean="0">
                <a:solidFill>
                  <a:schemeClr val="tx1"/>
                </a:solidFill>
                <a:latin typeface="+mn-lt"/>
                <a:ea typeface="+mn-ea"/>
                <a:cs typeface="+mn-cs"/>
              </a:defRPr>
            </a:lvl1pPr>
            <a:lvl2pPr algn="l" defTabSz="714375" rtl="0" eaLnBrk="0" fontAlgn="base" hangingPunct="0">
              <a:spcBef>
                <a:spcPct val="20000"/>
              </a:spcBef>
              <a:spcAft>
                <a:spcPct val="0"/>
              </a:spcAft>
              <a:defRPr lang="fr-FR" sz="2000" baseline="0" noProof="0" dirty="0" smtClean="0">
                <a:solidFill>
                  <a:schemeClr val="tx1"/>
                </a:solidFill>
                <a:latin typeface="+mn-lt"/>
                <a:ea typeface="+mn-ea"/>
                <a:cs typeface="+mn-cs"/>
              </a:defRPr>
            </a:lvl2pPr>
            <a:lvl3pPr algn="l" defTabSz="714375" rtl="0" eaLnBrk="0" fontAlgn="base" hangingPunct="0">
              <a:spcBef>
                <a:spcPct val="20000"/>
              </a:spcBef>
              <a:spcAft>
                <a:spcPct val="0"/>
              </a:spcAft>
              <a:defRPr lang="fr-FR" sz="1800" baseline="0" noProof="0" dirty="0" smtClean="0">
                <a:solidFill>
                  <a:schemeClr val="tx1"/>
                </a:solidFill>
                <a:latin typeface="+mn-lt"/>
                <a:ea typeface="+mn-ea"/>
                <a:cs typeface="+mn-cs"/>
              </a:defRPr>
            </a:lvl3pPr>
            <a:lvl4pPr algn="l" defTabSz="714375" rtl="0" eaLnBrk="0" fontAlgn="base" hangingPunct="0">
              <a:spcBef>
                <a:spcPct val="20000"/>
              </a:spcBef>
              <a:spcAft>
                <a:spcPct val="0"/>
              </a:spcAft>
              <a:defRPr lang="fr-FR" sz="1600" baseline="0" noProof="0" dirty="0" smtClean="0">
                <a:solidFill>
                  <a:schemeClr val="tx1"/>
                </a:solidFill>
                <a:latin typeface="+mn-lt"/>
                <a:ea typeface="+mn-ea"/>
                <a:cs typeface="+mn-cs"/>
              </a:defRPr>
            </a:lvl4pPr>
            <a:lvl5pPr marL="1427163" indent="-266700" algn="l" defTabSz="636588" rtl="0" eaLnBrk="0" fontAlgn="base" hangingPunct="0">
              <a:spcBef>
                <a:spcPct val="20000"/>
              </a:spcBef>
              <a:spcAft>
                <a:spcPct val="0"/>
              </a:spcAft>
              <a:defRPr lang="en-US" sz="1400" baseline="0" noProof="0" dirty="0" smtClean="0">
                <a:solidFill>
                  <a:schemeClr val="tx1"/>
                </a:solidFill>
                <a:latin typeface="+mn-lt"/>
                <a:ea typeface="+mn-ea"/>
                <a:cs typeface="+mn-cs"/>
              </a:defRPr>
            </a:lvl5pPr>
            <a:lvl6pPr>
              <a:defRPr sz="2000"/>
            </a:lvl6pPr>
            <a:lvl7pPr>
              <a:defRPr sz="2000"/>
            </a:lvl7pPr>
            <a:lvl8pPr>
              <a:defRPr sz="2000"/>
            </a:lvl8pPr>
            <a:lvl9pPr>
              <a:defRPr sz="20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a:p>
            <a:pPr lvl="4"/>
            <a:r>
              <a:rPr lang="en-US" noProof="0" dirty="0" smtClean="0"/>
              <a:t>Text style level 5</a:t>
            </a:r>
            <a:endParaRPr lang="en-US" noProof="0" dirty="0"/>
          </a:p>
        </p:txBody>
      </p:sp>
      <p:sp>
        <p:nvSpPr>
          <p:cNvPr id="4" name="Espace réservé du texte 3"/>
          <p:cNvSpPr>
            <a:spLocks noGrp="1"/>
          </p:cNvSpPr>
          <p:nvPr>
            <p:ph type="body" sz="half" idx="2" hasCustomPrompt="1"/>
          </p:nvPr>
        </p:nvSpPr>
        <p:spPr>
          <a:xfrm>
            <a:off x="0" y="1440000"/>
            <a:ext cx="9906000" cy="557473"/>
          </a:xfrm>
        </p:spPr>
        <p:txBody>
          <a:bodyPr/>
          <a:lstStyle>
            <a:lvl1pPr marL="0" indent="0">
              <a:buNone/>
              <a:defRPr sz="2400" b="1" baseline="0">
                <a:solidFill>
                  <a:schemeClr val="accent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dirty="0" smtClean="0"/>
              <a:t>Click to edit Master text style</a:t>
            </a:r>
          </a:p>
        </p:txBody>
      </p:sp>
      <p:sp>
        <p:nvSpPr>
          <p:cNvPr id="9" name="Rectangle 18"/>
          <p:cNvSpPr>
            <a:spLocks noGrp="1" noChangeArrowheads="1"/>
          </p:cNvSpPr>
          <p:nvPr>
            <p:ph type="ftr" sz="quarter" idx="3"/>
          </p:nvPr>
        </p:nvSpPr>
        <p:spPr bwMode="auto">
          <a:xfrm>
            <a:off x="8632820" y="6554788"/>
            <a:ext cx="1265237"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chemeClr val="tx1"/>
                </a:solidFill>
                <a:latin typeface="Arial" charset="0"/>
                <a:cs typeface="Arial" charset="0"/>
              </a:defRPr>
            </a:lvl1pPr>
          </a:lstStyle>
          <a:p>
            <a:pPr>
              <a:defRPr/>
            </a:pPr>
            <a:endParaRPr lang="en-US" noProof="0" dirty="0"/>
          </a:p>
        </p:txBody>
      </p:sp>
      <p:sp>
        <p:nvSpPr>
          <p:cNvPr id="10" name="Rectangle 19"/>
          <p:cNvSpPr>
            <a:spLocks noGrp="1" noChangeArrowheads="1"/>
          </p:cNvSpPr>
          <p:nvPr>
            <p:ph type="sldNum" sz="quarter" idx="4"/>
          </p:nvPr>
        </p:nvSpPr>
        <p:spPr bwMode="auto">
          <a:xfrm>
            <a:off x="9648000" y="6732000"/>
            <a:ext cx="252000"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rgbClr val="000000"/>
                </a:solidFill>
                <a:latin typeface="Arial" charset="0"/>
                <a:cs typeface="Arial" charset="0"/>
              </a:defRPr>
            </a:lvl1pPr>
          </a:lstStyle>
          <a:p>
            <a:pPr>
              <a:defRPr/>
            </a:pPr>
            <a:fld id="{9D48B0A8-A3BB-4090-A486-05597CC74740}" type="slidenum">
              <a:rPr lang="en-US" noProof="0"/>
              <a:pPr>
                <a:defRPr/>
              </a:pPr>
              <a:t>‹#›</a:t>
            </a:fld>
            <a:endParaRPr lang="en-US" noProof="0" dirty="0"/>
          </a:p>
        </p:txBody>
      </p:sp>
      <p:sp>
        <p:nvSpPr>
          <p:cNvPr id="11" name="Rectangle 17"/>
          <p:cNvSpPr>
            <a:spLocks noGrp="1" noChangeArrowheads="1"/>
          </p:cNvSpPr>
          <p:nvPr>
            <p:ph type="dt" sz="half" idx="10"/>
          </p:nvPr>
        </p:nvSpPr>
        <p:spPr>
          <a:xfrm>
            <a:off x="6787908" y="6692904"/>
            <a:ext cx="2880000" cy="165100"/>
          </a:xfrm>
          <a:prstGeom prst="rect">
            <a:avLst/>
          </a:prstGeom>
          <a:ln/>
        </p:spPr>
        <p:txBody>
          <a:bodyPr/>
          <a:lstStyle>
            <a:lvl1pPr algn="r" eaLnBrk="0" hangingPunct="0">
              <a:lnSpc>
                <a:spcPct val="85000"/>
              </a:lnSpc>
              <a:defRPr sz="600" smtClean="0">
                <a:solidFill>
                  <a:schemeClr val="tx1"/>
                </a:solidFill>
              </a:defRPr>
            </a:lvl1pPr>
          </a:lstStyle>
          <a:p>
            <a:pPr>
              <a:defRPr/>
            </a:pP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0" y="0"/>
            <a:ext cx="9906000" cy="1188000"/>
          </a:xfrm>
        </p:spPr>
        <p:txBody>
          <a:bodyPr/>
          <a:lstStyle>
            <a:lvl1pPr>
              <a:lnSpc>
                <a:spcPct val="90000"/>
              </a:lnSpc>
              <a:defRPr/>
            </a:lvl1pPr>
          </a:lstStyle>
          <a:p>
            <a:r>
              <a:rPr lang="en-US" noProof="0" smtClean="0"/>
              <a:t>Click to edit Master title style</a:t>
            </a:r>
            <a:endParaRPr lang="en-US" noProof="0"/>
          </a:p>
        </p:txBody>
      </p:sp>
      <p:sp>
        <p:nvSpPr>
          <p:cNvPr id="4" name="Espace réservé du contenu 3"/>
          <p:cNvSpPr>
            <a:spLocks noGrp="1"/>
          </p:cNvSpPr>
          <p:nvPr>
            <p:ph sz="half" idx="2" hasCustomPrompt="1"/>
          </p:nvPr>
        </p:nvSpPr>
        <p:spPr>
          <a:xfrm>
            <a:off x="180000" y="1440000"/>
            <a:ext cx="4680000" cy="4633200"/>
          </a:xfrm>
        </p:spPr>
        <p:txBody>
          <a:bodyPr lIns="72000" rIns="36000"/>
          <a:lstStyle>
            <a:lvl1pPr>
              <a:defRPr sz="2000" baseline="0"/>
            </a:lvl1pPr>
            <a:lvl2pPr>
              <a:defRPr sz="1800"/>
            </a:lvl2pPr>
            <a:lvl3pPr>
              <a:defRPr sz="1600"/>
            </a:lvl3pPr>
            <a:lvl4pPr>
              <a:defRPr sz="1400" baseline="0"/>
            </a:lvl4pPr>
            <a:lvl5pPr marL="1350963" indent="-190500">
              <a:defRPr sz="1600"/>
            </a:lvl5pPr>
            <a:lvl6pPr>
              <a:defRPr sz="1600"/>
            </a:lvl6pPr>
            <a:lvl7pPr>
              <a:defRPr sz="1600"/>
            </a:lvl7pPr>
            <a:lvl8pPr>
              <a:defRPr sz="1600"/>
            </a:lvl8pPr>
            <a:lvl9pPr>
              <a:defRPr sz="1600"/>
            </a:lvl9pPr>
          </a:lstStyle>
          <a:p>
            <a:pPr lvl="0"/>
            <a:r>
              <a:rPr lang="en-US" noProof="0" dirty="0" smtClean="0"/>
              <a:t>Click to edit Master title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4" hasCustomPrompt="1"/>
          </p:nvPr>
        </p:nvSpPr>
        <p:spPr>
          <a:xfrm>
            <a:off x="5040000" y="1440000"/>
            <a:ext cx="4680000" cy="4633200"/>
          </a:xfrm>
        </p:spPr>
        <p:txBody>
          <a:bodyPr lIns="72000" rIns="36000"/>
          <a:lstStyle>
            <a:lvl1pPr>
              <a:defRPr sz="2000"/>
            </a:lvl1pPr>
            <a:lvl2pPr>
              <a:defRPr sz="1800"/>
            </a:lvl2pPr>
            <a:lvl3pPr>
              <a:defRPr sz="1600"/>
            </a:lvl3pPr>
            <a:lvl4pPr>
              <a:defRPr sz="1400" baseline="0"/>
            </a:lvl4pPr>
            <a:lvl5pPr marL="1350963" indent="-190500">
              <a:defRPr sz="1600"/>
            </a:lvl5pPr>
            <a:lvl6pPr>
              <a:defRPr sz="1600"/>
            </a:lvl6pPr>
            <a:lvl7pPr>
              <a:defRPr sz="1600"/>
            </a:lvl7pPr>
            <a:lvl8pPr>
              <a:defRPr sz="1600"/>
            </a:lvl8pPr>
            <a:lvl9pPr>
              <a:defRPr sz="1600"/>
            </a:lvl9pPr>
          </a:lstStyle>
          <a:p>
            <a:pPr lvl="0"/>
            <a:r>
              <a:rPr lang="en-US" noProof="0" dirty="0" smtClean="0"/>
              <a:t>Click to edit master title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Rectangle 18"/>
          <p:cNvSpPr>
            <a:spLocks noGrp="1" noChangeArrowheads="1"/>
          </p:cNvSpPr>
          <p:nvPr>
            <p:ph type="ftr" sz="quarter" idx="3"/>
          </p:nvPr>
        </p:nvSpPr>
        <p:spPr bwMode="auto">
          <a:xfrm>
            <a:off x="8632820" y="6554788"/>
            <a:ext cx="1265237"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chemeClr val="tx1"/>
                </a:solidFill>
                <a:latin typeface="Arial" charset="0"/>
                <a:cs typeface="Arial" charset="0"/>
              </a:defRPr>
            </a:lvl1pPr>
          </a:lstStyle>
          <a:p>
            <a:pPr>
              <a:defRPr/>
            </a:pPr>
            <a:endParaRPr lang="en-US" noProof="0" dirty="0"/>
          </a:p>
        </p:txBody>
      </p:sp>
      <p:sp>
        <p:nvSpPr>
          <p:cNvPr id="9" name="Rectangle 19"/>
          <p:cNvSpPr>
            <a:spLocks noGrp="1" noChangeArrowheads="1"/>
          </p:cNvSpPr>
          <p:nvPr>
            <p:ph type="sldNum" sz="quarter" idx="10"/>
          </p:nvPr>
        </p:nvSpPr>
        <p:spPr bwMode="auto">
          <a:xfrm>
            <a:off x="9648000" y="6732000"/>
            <a:ext cx="252000"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rgbClr val="000000"/>
                </a:solidFill>
                <a:latin typeface="Arial" charset="0"/>
                <a:cs typeface="Arial" charset="0"/>
              </a:defRPr>
            </a:lvl1pPr>
          </a:lstStyle>
          <a:p>
            <a:pPr>
              <a:defRPr/>
            </a:pPr>
            <a:fld id="{9D48B0A8-A3BB-4090-A486-05597CC74740}" type="slidenum">
              <a:rPr lang="en-US" noProof="0"/>
              <a:pPr>
                <a:defRPr/>
              </a:pPr>
              <a:t>‹#›</a:t>
            </a:fld>
            <a:endParaRPr lang="en-US" noProof="0" dirty="0"/>
          </a:p>
        </p:txBody>
      </p:sp>
      <p:sp>
        <p:nvSpPr>
          <p:cNvPr id="13" name="Rectangle 17"/>
          <p:cNvSpPr>
            <a:spLocks noGrp="1" noChangeArrowheads="1"/>
          </p:cNvSpPr>
          <p:nvPr>
            <p:ph type="dt" sz="half" idx="11"/>
          </p:nvPr>
        </p:nvSpPr>
        <p:spPr>
          <a:xfrm>
            <a:off x="6787908" y="6692904"/>
            <a:ext cx="2880000" cy="165100"/>
          </a:xfrm>
          <a:prstGeom prst="rect">
            <a:avLst/>
          </a:prstGeom>
          <a:ln/>
        </p:spPr>
        <p:txBody>
          <a:bodyPr/>
          <a:lstStyle>
            <a:lvl1pPr algn="r" eaLnBrk="0" hangingPunct="0">
              <a:lnSpc>
                <a:spcPct val="85000"/>
              </a:lnSpc>
              <a:defRPr sz="600" smtClean="0">
                <a:solidFill>
                  <a:schemeClr val="tx1"/>
                </a:solidFill>
              </a:defRPr>
            </a:lvl1pPr>
          </a:lstStyle>
          <a:p>
            <a:pPr>
              <a:defRPr/>
            </a:pP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ntents with headings">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lvl1pPr>
              <a:defRPr/>
            </a:lvl1pPr>
          </a:lstStyle>
          <a:p>
            <a:r>
              <a:rPr lang="en-US" noProof="0" smtClean="0"/>
              <a:t>Click to edit Master title style</a:t>
            </a:r>
            <a:endParaRPr lang="en-US" noProof="0"/>
          </a:p>
        </p:txBody>
      </p:sp>
      <p:sp>
        <p:nvSpPr>
          <p:cNvPr id="3" name="Espace réservé du texte 2"/>
          <p:cNvSpPr>
            <a:spLocks noGrp="1"/>
          </p:cNvSpPr>
          <p:nvPr>
            <p:ph type="body" idx="1" hasCustomPrompt="1"/>
          </p:nvPr>
        </p:nvSpPr>
        <p:spPr>
          <a:xfrm>
            <a:off x="204716" y="1440000"/>
            <a:ext cx="4667322" cy="639762"/>
          </a:xfrm>
        </p:spPr>
        <p:txBody>
          <a:bodyPr lIns="36000" rIns="36000" anchor="ctr"/>
          <a:lstStyle>
            <a:lvl1pPr marL="0" indent="0" algn="ctr">
              <a:lnSpc>
                <a:spcPct val="90000"/>
              </a:lnSpc>
              <a:spcBef>
                <a:spcPts val="0"/>
              </a:spcBef>
              <a:buNone/>
              <a:defRPr sz="24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Espace réservé du contenu 3"/>
          <p:cNvSpPr>
            <a:spLocks noGrp="1"/>
          </p:cNvSpPr>
          <p:nvPr>
            <p:ph sz="half" idx="2" hasCustomPrompt="1"/>
          </p:nvPr>
        </p:nvSpPr>
        <p:spPr>
          <a:xfrm>
            <a:off x="204716" y="2092987"/>
            <a:ext cx="4667322" cy="3951288"/>
          </a:xfrm>
        </p:spPr>
        <p:txBody>
          <a:bodyPr lIns="72000" rIns="36000"/>
          <a:lstStyle>
            <a:lvl1pPr>
              <a:defRPr sz="2000" baseline="0"/>
            </a:lvl1pPr>
            <a:lvl2pPr>
              <a:defRPr sz="1800"/>
            </a:lvl2pPr>
            <a:lvl3pPr>
              <a:defRPr sz="1600"/>
            </a:lvl3pPr>
            <a:lvl4pPr>
              <a:defRPr sz="1400" baseline="0"/>
            </a:lvl4pPr>
            <a:lvl5pPr marL="1350963" indent="-190500">
              <a:defRPr sz="1600"/>
            </a:lvl5pPr>
            <a:lvl6pPr>
              <a:defRPr sz="1600"/>
            </a:lvl6pPr>
            <a:lvl7pPr>
              <a:defRPr sz="1600"/>
            </a:lvl7pPr>
            <a:lvl8pPr>
              <a:defRPr sz="1600"/>
            </a:lvl8pPr>
            <a:lvl9pPr>
              <a:defRPr sz="1600"/>
            </a:lvl9pPr>
          </a:lstStyle>
          <a:p>
            <a:pPr lvl="0"/>
            <a:r>
              <a:rPr lang="en-US" noProof="0" dirty="0" smtClean="0"/>
              <a:t>Click to edit Master title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Espace réservé du texte 4"/>
          <p:cNvSpPr>
            <a:spLocks noGrp="1"/>
          </p:cNvSpPr>
          <p:nvPr>
            <p:ph type="body" sz="quarter" idx="3" hasCustomPrompt="1"/>
          </p:nvPr>
        </p:nvSpPr>
        <p:spPr>
          <a:xfrm>
            <a:off x="5100615" y="1440000"/>
            <a:ext cx="4616592" cy="639762"/>
          </a:xfrm>
        </p:spPr>
        <p:txBody>
          <a:bodyPr lIns="36000" rIns="36000" anchor="ctr"/>
          <a:lstStyle>
            <a:lvl1pPr marL="0" indent="0" algn="ctr">
              <a:lnSpc>
                <a:spcPct val="90000"/>
              </a:lnSpc>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Espace réservé du contenu 5"/>
          <p:cNvSpPr>
            <a:spLocks noGrp="1"/>
          </p:cNvSpPr>
          <p:nvPr>
            <p:ph sz="quarter" idx="4" hasCustomPrompt="1"/>
          </p:nvPr>
        </p:nvSpPr>
        <p:spPr>
          <a:xfrm>
            <a:off x="5100615" y="2092987"/>
            <a:ext cx="4616592" cy="3951288"/>
          </a:xfrm>
        </p:spPr>
        <p:txBody>
          <a:bodyPr lIns="72000" rIns="36000"/>
          <a:lstStyle>
            <a:lvl1pPr>
              <a:defRPr sz="2000"/>
            </a:lvl1pPr>
            <a:lvl2pPr>
              <a:defRPr sz="1800"/>
            </a:lvl2pPr>
            <a:lvl3pPr>
              <a:defRPr sz="1600"/>
            </a:lvl3pPr>
            <a:lvl4pPr>
              <a:defRPr sz="1400" baseline="0"/>
            </a:lvl4pPr>
            <a:lvl5pPr marL="1350963" indent="-190500">
              <a:defRPr sz="1600"/>
            </a:lvl5pPr>
            <a:lvl6pPr>
              <a:defRPr sz="1600"/>
            </a:lvl6pPr>
            <a:lvl7pPr>
              <a:defRPr sz="1600"/>
            </a:lvl7pPr>
            <a:lvl8pPr>
              <a:defRPr sz="1600"/>
            </a:lvl8pPr>
            <a:lvl9pPr>
              <a:defRPr sz="1600"/>
            </a:lvl9pPr>
          </a:lstStyle>
          <a:p>
            <a:pPr lvl="0"/>
            <a:r>
              <a:rPr lang="en-US" noProof="0" dirty="0" smtClean="0"/>
              <a:t>Click to edit master title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3" name="Rectangle 18"/>
          <p:cNvSpPr>
            <a:spLocks noGrp="1" noChangeArrowheads="1"/>
          </p:cNvSpPr>
          <p:nvPr>
            <p:ph type="ftr" sz="quarter" idx="10"/>
          </p:nvPr>
        </p:nvSpPr>
        <p:spPr bwMode="auto">
          <a:xfrm>
            <a:off x="8632820" y="6554788"/>
            <a:ext cx="1265237"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chemeClr val="tx1"/>
                </a:solidFill>
                <a:latin typeface="Arial" charset="0"/>
                <a:cs typeface="Arial" charset="0"/>
              </a:defRPr>
            </a:lvl1pPr>
          </a:lstStyle>
          <a:p>
            <a:pPr>
              <a:defRPr/>
            </a:pPr>
            <a:endParaRPr lang="en-US" noProof="0" dirty="0"/>
          </a:p>
        </p:txBody>
      </p:sp>
      <p:sp>
        <p:nvSpPr>
          <p:cNvPr id="14" name="Rectangle 19"/>
          <p:cNvSpPr>
            <a:spLocks noGrp="1" noChangeArrowheads="1"/>
          </p:cNvSpPr>
          <p:nvPr>
            <p:ph type="sldNum" sz="quarter" idx="11"/>
          </p:nvPr>
        </p:nvSpPr>
        <p:spPr bwMode="auto">
          <a:xfrm>
            <a:off x="9648000" y="6732000"/>
            <a:ext cx="252000"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rgbClr val="000000"/>
                </a:solidFill>
                <a:latin typeface="Arial" charset="0"/>
                <a:cs typeface="Arial" charset="0"/>
              </a:defRPr>
            </a:lvl1pPr>
          </a:lstStyle>
          <a:p>
            <a:pPr>
              <a:defRPr/>
            </a:pPr>
            <a:fld id="{9D48B0A8-A3BB-4090-A486-05597CC74740}" type="slidenum">
              <a:rPr lang="en-US" noProof="0"/>
              <a:pPr>
                <a:defRPr/>
              </a:pPr>
              <a:t>‹#›</a:t>
            </a:fld>
            <a:endParaRPr lang="en-US" noProof="0" dirty="0"/>
          </a:p>
        </p:txBody>
      </p:sp>
      <p:sp>
        <p:nvSpPr>
          <p:cNvPr id="15" name="Rectangle 17"/>
          <p:cNvSpPr>
            <a:spLocks noGrp="1" noChangeArrowheads="1"/>
          </p:cNvSpPr>
          <p:nvPr>
            <p:ph type="dt" sz="half" idx="12"/>
          </p:nvPr>
        </p:nvSpPr>
        <p:spPr>
          <a:xfrm>
            <a:off x="6787908" y="6692904"/>
            <a:ext cx="2880000" cy="165100"/>
          </a:xfrm>
          <a:prstGeom prst="rect">
            <a:avLst/>
          </a:prstGeom>
          <a:ln/>
        </p:spPr>
        <p:txBody>
          <a:bodyPr/>
          <a:lstStyle>
            <a:lvl1pPr algn="r" eaLnBrk="0" hangingPunct="0">
              <a:lnSpc>
                <a:spcPct val="85000"/>
              </a:lnSpc>
              <a:defRPr sz="600" smtClean="0">
                <a:solidFill>
                  <a:schemeClr val="tx1"/>
                </a:solidFill>
              </a:defRPr>
            </a:lvl1pPr>
          </a:lstStyle>
          <a:p>
            <a:pPr>
              <a:defRPr/>
            </a:pP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acts Info">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0" y="0"/>
            <a:ext cx="9906000" cy="1188000"/>
          </a:xfrm>
        </p:spPr>
        <p:txBody>
          <a:bodyPr/>
          <a:lstStyle>
            <a:lvl1pPr>
              <a:defRPr baseline="0">
                <a:solidFill>
                  <a:schemeClr val="tx2"/>
                </a:solidFill>
              </a:defRPr>
            </a:lvl1pPr>
          </a:lstStyle>
          <a:p>
            <a:r>
              <a:rPr lang="en-US" noProof="0" dirty="0" smtClean="0"/>
              <a:t>More information</a:t>
            </a:r>
            <a:endParaRPr lang="en-US" noProof="0" dirty="0"/>
          </a:p>
        </p:txBody>
      </p:sp>
      <p:pic>
        <p:nvPicPr>
          <p:cNvPr id="7" name="Picture 12" descr="OK_Capgemini"/>
          <p:cNvPicPr>
            <a:picLocks noChangeAspect="1" noChangeArrowheads="1"/>
          </p:cNvPicPr>
          <p:nvPr userDrawn="1"/>
        </p:nvPicPr>
        <p:blipFill>
          <a:blip r:embed="rId2" cstate="screen">
            <a:clrChange>
              <a:clrFrom>
                <a:srgbClr val="FFFFFF"/>
              </a:clrFrom>
              <a:clrTo>
                <a:srgbClr val="FFFFFF">
                  <a:alpha val="0"/>
                </a:srgbClr>
              </a:clrTo>
            </a:clrChange>
          </a:blip>
          <a:srcRect/>
          <a:stretch>
            <a:fillRect/>
          </a:stretch>
        </p:blipFill>
        <p:spPr bwMode="auto">
          <a:xfrm>
            <a:off x="220663" y="6381750"/>
            <a:ext cx="1558925" cy="339725"/>
          </a:xfrm>
          <a:prstGeom prst="rect">
            <a:avLst/>
          </a:prstGeom>
          <a:noFill/>
          <a:ln w="9525">
            <a:noFill/>
            <a:miter lim="800000"/>
            <a:headEnd/>
            <a:tailEnd/>
          </a:ln>
        </p:spPr>
      </p:pic>
      <p:sp>
        <p:nvSpPr>
          <p:cNvPr id="10" name="Rectangle 26"/>
          <p:cNvSpPr>
            <a:spLocks noChangeArrowheads="1"/>
          </p:cNvSpPr>
          <p:nvPr userDrawn="1"/>
        </p:nvSpPr>
        <p:spPr bwMode="auto">
          <a:xfrm>
            <a:off x="0" y="6286500"/>
            <a:ext cx="9907200" cy="17463"/>
          </a:xfrm>
          <a:prstGeom prst="rect">
            <a:avLst/>
          </a:prstGeom>
          <a:gradFill rotWithShape="1">
            <a:gsLst>
              <a:gs pos="0">
                <a:schemeClr val="tx2">
                  <a:gamma/>
                  <a:tint val="22353"/>
                  <a:invGamma/>
                </a:schemeClr>
              </a:gs>
              <a:gs pos="100000">
                <a:schemeClr val="tx2"/>
              </a:gs>
            </a:gsLst>
            <a:lin ang="0" scaled="1"/>
          </a:gradFill>
          <a:ln w="9525" algn="ctr">
            <a:noFill/>
            <a:miter lim="800000"/>
            <a:headEnd/>
            <a:tailEnd/>
          </a:ln>
          <a:effectLst/>
        </p:spPr>
        <p:txBody>
          <a:bodyPr wrap="none" anchor="ctr"/>
          <a:lstStyle/>
          <a:p>
            <a:pPr algn="ctr" eaLnBrk="0" hangingPunct="0">
              <a:lnSpc>
                <a:spcPct val="85000"/>
              </a:lnSpc>
              <a:defRPr/>
            </a:pPr>
            <a:endParaRPr lang="en-US" noProof="0" dirty="0"/>
          </a:p>
        </p:txBody>
      </p:sp>
      <p:sp>
        <p:nvSpPr>
          <p:cNvPr id="12" name="Freeform 23"/>
          <p:cNvSpPr>
            <a:spLocks/>
          </p:cNvSpPr>
          <p:nvPr/>
        </p:nvSpPr>
        <p:spPr bwMode="auto">
          <a:xfrm>
            <a:off x="0" y="0"/>
            <a:ext cx="3457575" cy="1235075"/>
          </a:xfrm>
          <a:custGeom>
            <a:avLst/>
            <a:gdLst/>
            <a:ahLst/>
            <a:cxnLst>
              <a:cxn ang="0">
                <a:pos x="0" y="0"/>
              </a:cxn>
              <a:cxn ang="0">
                <a:pos x="1" y="405"/>
              </a:cxn>
              <a:cxn ang="0">
                <a:pos x="1048" y="0"/>
              </a:cxn>
              <a:cxn ang="0">
                <a:pos x="0" y="0"/>
              </a:cxn>
            </a:cxnLst>
            <a:rect l="0" t="0" r="r" b="b"/>
            <a:pathLst>
              <a:path w="1048" h="405">
                <a:moveTo>
                  <a:pt x="0" y="0"/>
                </a:moveTo>
                <a:cubicBezTo>
                  <a:pt x="1" y="405"/>
                  <a:pt x="1" y="405"/>
                  <a:pt x="1" y="405"/>
                </a:cubicBezTo>
                <a:cubicBezTo>
                  <a:pt x="32" y="191"/>
                  <a:pt x="804" y="1"/>
                  <a:pt x="1048" y="0"/>
                </a:cubicBezTo>
                <a:lnTo>
                  <a:pt x="0" y="0"/>
                </a:lnTo>
                <a:close/>
              </a:path>
            </a:pathLst>
          </a:cu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noProof="0" dirty="0"/>
          </a:p>
        </p:txBody>
      </p:sp>
      <p:sp>
        <p:nvSpPr>
          <p:cNvPr id="21" name="Rectangle 11"/>
          <p:cNvSpPr>
            <a:spLocks noChangeArrowheads="1"/>
          </p:cNvSpPr>
          <p:nvPr userDrawn="1"/>
        </p:nvSpPr>
        <p:spPr bwMode="auto">
          <a:xfrm>
            <a:off x="8208299" y="6305550"/>
            <a:ext cx="1705646" cy="246221"/>
          </a:xfrm>
          <a:prstGeom prst="rect">
            <a:avLst/>
          </a:prstGeom>
          <a:noFill/>
          <a:ln w="19050">
            <a:noFill/>
            <a:miter lim="800000"/>
            <a:headEnd/>
            <a:tailEnd/>
          </a:ln>
          <a:effectLst/>
        </p:spPr>
        <p:txBody>
          <a:bodyPr wrap="none" lIns="36000" rIns="72000">
            <a:spAutoFit/>
          </a:bodyPr>
          <a:lstStyle/>
          <a:p>
            <a:pPr algn="r" eaLnBrk="0" hangingPunct="0">
              <a:spcBef>
                <a:spcPct val="10000"/>
              </a:spcBef>
              <a:defRPr/>
            </a:pPr>
            <a:r>
              <a:rPr lang="en-US" altLang="en-US" sz="1000" noProof="0" dirty="0" smtClean="0">
                <a:solidFill>
                  <a:schemeClr val="tx1"/>
                </a:solidFill>
              </a:rPr>
              <a:t>| Sector, Alliance, Offering</a:t>
            </a:r>
            <a:endParaRPr lang="en-US" altLang="en-US" sz="1000" noProof="0" dirty="0">
              <a:solidFill>
                <a:schemeClr val="tx1"/>
              </a:solidFill>
            </a:endParaRPr>
          </a:p>
        </p:txBody>
      </p:sp>
      <p:sp>
        <p:nvSpPr>
          <p:cNvPr id="11" name="Rectangle 18"/>
          <p:cNvSpPr>
            <a:spLocks noGrp="1" noChangeArrowheads="1"/>
          </p:cNvSpPr>
          <p:nvPr>
            <p:ph type="ftr" sz="quarter" idx="3"/>
          </p:nvPr>
        </p:nvSpPr>
        <p:spPr bwMode="auto">
          <a:xfrm>
            <a:off x="8632820" y="6554788"/>
            <a:ext cx="1265237"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chemeClr val="tx1"/>
                </a:solidFill>
                <a:latin typeface="Arial" charset="0"/>
                <a:cs typeface="Arial" charset="0"/>
              </a:defRPr>
            </a:lvl1pPr>
          </a:lstStyle>
          <a:p>
            <a:pPr>
              <a:defRPr/>
            </a:pPr>
            <a:endParaRPr lang="en-US" noProof="0" dirty="0"/>
          </a:p>
        </p:txBody>
      </p:sp>
      <p:sp>
        <p:nvSpPr>
          <p:cNvPr id="13" name="Rectangle 19"/>
          <p:cNvSpPr>
            <a:spLocks noGrp="1" noChangeArrowheads="1"/>
          </p:cNvSpPr>
          <p:nvPr>
            <p:ph type="sldNum" sz="quarter" idx="4"/>
          </p:nvPr>
        </p:nvSpPr>
        <p:spPr bwMode="auto">
          <a:xfrm>
            <a:off x="9648000" y="6732000"/>
            <a:ext cx="252000"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rgbClr val="000000"/>
                </a:solidFill>
                <a:latin typeface="Arial" charset="0"/>
                <a:cs typeface="Arial" charset="0"/>
              </a:defRPr>
            </a:lvl1pPr>
          </a:lstStyle>
          <a:p>
            <a:pPr>
              <a:defRPr/>
            </a:pPr>
            <a:fld id="{9D48B0A8-A3BB-4090-A486-05597CC74740}" type="slidenum">
              <a:rPr lang="en-US" noProof="0"/>
              <a:pPr>
                <a:defRPr/>
              </a:pPr>
              <a:t>‹#›</a:t>
            </a:fld>
            <a:endParaRPr lang="en-US" noProof="0" dirty="0"/>
          </a:p>
        </p:txBody>
      </p:sp>
      <p:sp>
        <p:nvSpPr>
          <p:cNvPr id="14" name="Rectangle 17"/>
          <p:cNvSpPr>
            <a:spLocks noGrp="1" noChangeArrowheads="1"/>
          </p:cNvSpPr>
          <p:nvPr>
            <p:ph type="dt" sz="half" idx="2"/>
          </p:nvPr>
        </p:nvSpPr>
        <p:spPr>
          <a:xfrm>
            <a:off x="6787908" y="6692904"/>
            <a:ext cx="2880000" cy="165100"/>
          </a:xfrm>
          <a:prstGeom prst="rect">
            <a:avLst/>
          </a:prstGeom>
          <a:ln/>
        </p:spPr>
        <p:txBody>
          <a:bodyPr/>
          <a:lstStyle>
            <a:lvl1pPr algn="r" eaLnBrk="0" hangingPunct="0">
              <a:lnSpc>
                <a:spcPct val="85000"/>
              </a:lnSpc>
              <a:defRPr sz="600" smtClean="0">
                <a:solidFill>
                  <a:schemeClr val="tx1"/>
                </a:solidFill>
              </a:defRPr>
            </a:lvl1pPr>
          </a:lstStyle>
          <a:p>
            <a:pPr>
              <a:defRPr/>
            </a:pP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theme" Target="../theme/theme2.xml"/><Relationship Id="rId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 name="Rectangle 2"/>
          <p:cNvSpPr>
            <a:spLocks noGrp="1" noChangeArrowheads="1"/>
          </p:cNvSpPr>
          <p:nvPr>
            <p:ph type="title"/>
          </p:nvPr>
        </p:nvSpPr>
        <p:spPr bwMode="black">
          <a:xfrm>
            <a:off x="0" y="0"/>
            <a:ext cx="9906000" cy="1188000"/>
          </a:xfrm>
          <a:prstGeom prst="rect">
            <a:avLst/>
          </a:prstGeom>
          <a:noFill/>
          <a:ln w="9525">
            <a:noFill/>
            <a:miter lim="800000"/>
            <a:headEnd/>
            <a:tailEnd/>
          </a:ln>
        </p:spPr>
        <p:txBody>
          <a:bodyPr vert="horz" wrap="square" lIns="72000" tIns="252000" rIns="72000" bIns="36000" numCol="1" anchor="ctr" anchorCtr="0" compatLnSpc="1">
            <a:prstTxWarp prst="textNoShape">
              <a:avLst/>
            </a:prstTxWarp>
          </a:bodyPr>
          <a:lstStyle/>
          <a:p>
            <a:pPr lvl="0"/>
            <a:r>
              <a:rPr lang="en-US" noProof="0" smtClean="0"/>
              <a:t>Click to edit Master title style</a:t>
            </a:r>
          </a:p>
        </p:txBody>
      </p:sp>
      <p:sp>
        <p:nvSpPr>
          <p:cNvPr id="20" name="Rectangle 11"/>
          <p:cNvSpPr>
            <a:spLocks noChangeArrowheads="1"/>
          </p:cNvSpPr>
          <p:nvPr/>
        </p:nvSpPr>
        <p:spPr bwMode="auto">
          <a:xfrm>
            <a:off x="8200354" y="6305550"/>
            <a:ext cx="1705646" cy="246221"/>
          </a:xfrm>
          <a:prstGeom prst="rect">
            <a:avLst/>
          </a:prstGeom>
          <a:noFill/>
          <a:ln w="19050">
            <a:noFill/>
            <a:miter lim="800000"/>
            <a:headEnd/>
            <a:tailEnd/>
          </a:ln>
          <a:effectLst/>
        </p:spPr>
        <p:txBody>
          <a:bodyPr wrap="none" lIns="36000" rIns="72000">
            <a:spAutoFit/>
          </a:bodyPr>
          <a:lstStyle/>
          <a:p>
            <a:pPr algn="r" eaLnBrk="0" hangingPunct="0">
              <a:spcBef>
                <a:spcPct val="10000"/>
              </a:spcBef>
              <a:defRPr/>
            </a:pPr>
            <a:r>
              <a:rPr lang="en-US" altLang="en-US" sz="1000" noProof="0" dirty="0" smtClean="0">
                <a:solidFill>
                  <a:schemeClr val="tx1"/>
                </a:solidFill>
              </a:rPr>
              <a:t>| Sector, Alliance, Offering</a:t>
            </a:r>
            <a:endParaRPr lang="en-US" altLang="en-US" sz="1000" noProof="0" dirty="0">
              <a:solidFill>
                <a:schemeClr val="tx1"/>
              </a:solidFill>
            </a:endParaRPr>
          </a:p>
        </p:txBody>
      </p:sp>
      <p:pic>
        <p:nvPicPr>
          <p:cNvPr id="21" name="Picture 12" descr="OK_Capgemini"/>
          <p:cNvPicPr>
            <a:picLocks noChangeAspect="1" noChangeArrowheads="1"/>
          </p:cNvPicPr>
          <p:nvPr/>
        </p:nvPicPr>
        <p:blipFill>
          <a:blip r:embed="rId11" cstate="screen">
            <a:clrChange>
              <a:clrFrom>
                <a:srgbClr val="FFFFFF"/>
              </a:clrFrom>
              <a:clrTo>
                <a:srgbClr val="FFFFFF">
                  <a:alpha val="0"/>
                </a:srgbClr>
              </a:clrTo>
            </a:clrChange>
          </a:blip>
          <a:srcRect/>
          <a:stretch>
            <a:fillRect/>
          </a:stretch>
        </p:blipFill>
        <p:spPr bwMode="auto">
          <a:xfrm>
            <a:off x="212720" y="6381750"/>
            <a:ext cx="1558925" cy="339725"/>
          </a:xfrm>
          <a:prstGeom prst="rect">
            <a:avLst/>
          </a:prstGeom>
          <a:noFill/>
          <a:ln w="9525">
            <a:noFill/>
            <a:miter lim="800000"/>
            <a:headEnd/>
            <a:tailEnd/>
          </a:ln>
        </p:spPr>
      </p:pic>
      <p:sp>
        <p:nvSpPr>
          <p:cNvPr id="22" name="Rectangle 18"/>
          <p:cNvSpPr>
            <a:spLocks noGrp="1" noChangeArrowheads="1"/>
          </p:cNvSpPr>
          <p:nvPr>
            <p:ph type="ftr" sz="quarter" idx="3"/>
          </p:nvPr>
        </p:nvSpPr>
        <p:spPr bwMode="auto">
          <a:xfrm>
            <a:off x="8632820" y="6554788"/>
            <a:ext cx="1265237"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chemeClr val="tx1"/>
                </a:solidFill>
                <a:latin typeface="Arial" charset="0"/>
                <a:cs typeface="Arial" charset="0"/>
              </a:defRPr>
            </a:lvl1pPr>
          </a:lstStyle>
          <a:p>
            <a:pPr>
              <a:defRPr/>
            </a:pPr>
            <a:endParaRPr lang="en-US" noProof="0" dirty="0"/>
          </a:p>
        </p:txBody>
      </p:sp>
      <p:sp>
        <p:nvSpPr>
          <p:cNvPr id="23" name="Rectangle 19"/>
          <p:cNvSpPr>
            <a:spLocks noGrp="1" noChangeArrowheads="1"/>
          </p:cNvSpPr>
          <p:nvPr>
            <p:ph type="sldNum" sz="quarter" idx="4"/>
          </p:nvPr>
        </p:nvSpPr>
        <p:spPr bwMode="auto">
          <a:xfrm>
            <a:off x="9648000" y="6732000"/>
            <a:ext cx="252000"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rgbClr val="000000"/>
                </a:solidFill>
                <a:latin typeface="Arial" charset="0"/>
                <a:cs typeface="Arial" charset="0"/>
              </a:defRPr>
            </a:lvl1pPr>
          </a:lstStyle>
          <a:p>
            <a:pPr>
              <a:defRPr/>
            </a:pPr>
            <a:fld id="{9D48B0A8-A3BB-4090-A486-05597CC74740}" type="slidenum">
              <a:rPr lang="en-US" noProof="0"/>
              <a:pPr>
                <a:defRPr/>
              </a:pPr>
              <a:t>‹#›</a:t>
            </a:fld>
            <a:endParaRPr lang="en-US" noProof="0" dirty="0"/>
          </a:p>
        </p:txBody>
      </p:sp>
      <p:sp>
        <p:nvSpPr>
          <p:cNvPr id="24" name="Rectangle 26"/>
          <p:cNvSpPr>
            <a:spLocks noChangeArrowheads="1"/>
          </p:cNvSpPr>
          <p:nvPr/>
        </p:nvSpPr>
        <p:spPr bwMode="auto">
          <a:xfrm>
            <a:off x="-7943" y="6286500"/>
            <a:ext cx="9907200" cy="17463"/>
          </a:xfrm>
          <a:prstGeom prst="rect">
            <a:avLst/>
          </a:prstGeom>
          <a:gradFill rotWithShape="1">
            <a:gsLst>
              <a:gs pos="0">
                <a:schemeClr val="tx2">
                  <a:gamma/>
                  <a:tint val="22353"/>
                  <a:invGamma/>
                </a:schemeClr>
              </a:gs>
              <a:gs pos="100000">
                <a:schemeClr val="tx2"/>
              </a:gs>
            </a:gsLst>
            <a:lin ang="0" scaled="1"/>
          </a:gradFill>
          <a:ln w="9525" algn="ctr">
            <a:noFill/>
            <a:miter lim="800000"/>
            <a:headEnd/>
            <a:tailEnd/>
          </a:ln>
          <a:effectLst/>
        </p:spPr>
        <p:txBody>
          <a:bodyPr wrap="none" anchor="ctr"/>
          <a:lstStyle/>
          <a:p>
            <a:pPr algn="ctr" eaLnBrk="0" hangingPunct="0">
              <a:lnSpc>
                <a:spcPct val="85000"/>
              </a:lnSpc>
              <a:defRPr/>
            </a:pPr>
            <a:endParaRPr lang="en-US" noProof="0" dirty="0"/>
          </a:p>
        </p:txBody>
      </p:sp>
      <p:sp>
        <p:nvSpPr>
          <p:cNvPr id="25" name="Rectangle 17"/>
          <p:cNvSpPr>
            <a:spLocks noGrp="1" noChangeArrowheads="1"/>
          </p:cNvSpPr>
          <p:nvPr>
            <p:ph type="dt" sz="half" idx="2"/>
          </p:nvPr>
        </p:nvSpPr>
        <p:spPr>
          <a:xfrm>
            <a:off x="6787908" y="6692904"/>
            <a:ext cx="2880000" cy="165100"/>
          </a:xfrm>
          <a:prstGeom prst="rect">
            <a:avLst/>
          </a:prstGeom>
          <a:ln/>
        </p:spPr>
        <p:txBody>
          <a:bodyPr/>
          <a:lstStyle>
            <a:lvl1pPr algn="r" eaLnBrk="0" hangingPunct="0">
              <a:lnSpc>
                <a:spcPct val="85000"/>
              </a:lnSpc>
              <a:defRPr sz="600" smtClean="0">
                <a:solidFill>
                  <a:schemeClr val="tx1"/>
                </a:solidFill>
              </a:defRPr>
            </a:lvl1pPr>
          </a:lstStyle>
          <a:p>
            <a:pPr>
              <a:defRPr/>
            </a:pPr>
            <a:endParaRPr lang="en-US" dirty="0"/>
          </a:p>
        </p:txBody>
      </p:sp>
      <p:grpSp>
        <p:nvGrpSpPr>
          <p:cNvPr id="26" name="Groupe 25"/>
          <p:cNvGrpSpPr/>
          <p:nvPr/>
        </p:nvGrpSpPr>
        <p:grpSpPr>
          <a:xfrm>
            <a:off x="-7943" y="0"/>
            <a:ext cx="3457575" cy="1235075"/>
            <a:chOff x="0" y="0"/>
            <a:chExt cx="3457575" cy="1235075"/>
          </a:xfrm>
        </p:grpSpPr>
        <p:sp>
          <p:nvSpPr>
            <p:cNvPr id="27" name="Freeform 23"/>
            <p:cNvSpPr>
              <a:spLocks/>
            </p:cNvSpPr>
            <p:nvPr/>
          </p:nvSpPr>
          <p:spPr bwMode="auto">
            <a:xfrm>
              <a:off x="0" y="0"/>
              <a:ext cx="3457575" cy="1235075"/>
            </a:xfrm>
            <a:custGeom>
              <a:avLst/>
              <a:gdLst/>
              <a:ahLst/>
              <a:cxnLst>
                <a:cxn ang="0">
                  <a:pos x="0" y="0"/>
                </a:cxn>
                <a:cxn ang="0">
                  <a:pos x="1" y="405"/>
                </a:cxn>
                <a:cxn ang="0">
                  <a:pos x="1048" y="0"/>
                </a:cxn>
                <a:cxn ang="0">
                  <a:pos x="0" y="0"/>
                </a:cxn>
              </a:cxnLst>
              <a:rect l="0" t="0" r="r" b="b"/>
              <a:pathLst>
                <a:path w="1048" h="405">
                  <a:moveTo>
                    <a:pt x="0" y="0"/>
                  </a:moveTo>
                  <a:cubicBezTo>
                    <a:pt x="1" y="405"/>
                    <a:pt x="1" y="405"/>
                    <a:pt x="1" y="405"/>
                  </a:cubicBezTo>
                  <a:cubicBezTo>
                    <a:pt x="32" y="191"/>
                    <a:pt x="804" y="1"/>
                    <a:pt x="1048" y="0"/>
                  </a:cubicBezTo>
                  <a:lnTo>
                    <a:pt x="0" y="0"/>
                  </a:lnTo>
                  <a:close/>
                </a:path>
              </a:pathLst>
            </a:cu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noProof="0" dirty="0"/>
            </a:p>
          </p:txBody>
        </p:sp>
        <p:pic>
          <p:nvPicPr>
            <p:cNvPr id="28" name="Image 27" descr="CBE_Label_pptCorner.png"/>
            <p:cNvPicPr>
              <a:picLocks noChangeAspect="1"/>
            </p:cNvPicPr>
            <p:nvPr userDrawn="1"/>
          </p:nvPicPr>
          <p:blipFill>
            <a:blip r:embed="rId12" cstate="screen"/>
            <a:stretch>
              <a:fillRect/>
            </a:stretch>
          </p:blipFill>
          <p:spPr>
            <a:xfrm>
              <a:off x="160304" y="119554"/>
              <a:ext cx="524166" cy="522000"/>
            </a:xfrm>
            <a:prstGeom prst="rect">
              <a:avLst/>
            </a:prstGeom>
          </p:spPr>
        </p:pic>
      </p:grpSp>
      <p:sp>
        <p:nvSpPr>
          <p:cNvPr id="29" name="Espace réservé du texte 28"/>
          <p:cNvSpPr>
            <a:spLocks noGrp="1"/>
          </p:cNvSpPr>
          <p:nvPr>
            <p:ph type="body" idx="1"/>
          </p:nvPr>
        </p:nvSpPr>
        <p:spPr>
          <a:xfrm>
            <a:off x="0" y="1440000"/>
            <a:ext cx="9906000" cy="4680000"/>
          </a:xfrm>
          <a:prstGeom prst="rect">
            <a:avLst/>
          </a:prstGeom>
          <a:noFill/>
          <a:ln w="9525">
            <a:noFill/>
            <a:miter lim="800000"/>
            <a:headEnd/>
            <a:tailEnd/>
          </a:ln>
        </p:spPr>
        <p:txBody>
          <a:bodyPr vert="horz" wrap="square" lIns="288000" tIns="36000" rIns="72000" bIns="36000" numCol="1" anchor="t" anchorCtr="0" compatLnSpc="1">
            <a:prstTxWarp prst="textNoShape">
              <a:avLst/>
            </a:prstTxWarp>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a:p>
            <a:pPr lvl="4"/>
            <a:r>
              <a:rPr lang="en-US" noProof="0" dirty="0" smtClean="0"/>
              <a:t>Text style level 5</a:t>
            </a:r>
            <a:endParaRPr lang="en-US" noProof="0" dirty="0"/>
          </a:p>
        </p:txBody>
      </p:sp>
    </p:spTree>
  </p:cSld>
  <p:clrMap bg1="lt1" tx1="dk1" bg2="lt2" tx2="dk2" accent1="accent1" accent2="accent2" accent3="accent3" accent4="accent4" accent5="accent5" accent6="accent6" hlink="hlink" folHlink="folHlink"/>
  <p:sldLayoutIdLst>
    <p:sldLayoutId id="2147483660" r:id="rId1"/>
    <p:sldLayoutId id="2147483662" r:id="rId2"/>
    <p:sldLayoutId id="2147483663" r:id="rId3"/>
    <p:sldLayoutId id="2147483664" r:id="rId4"/>
    <p:sldLayoutId id="2147483665" r:id="rId5"/>
    <p:sldLayoutId id="2147483667" r:id="rId6"/>
    <p:sldLayoutId id="2147483670" r:id="rId7"/>
    <p:sldLayoutId id="2147483668" r:id="rId8"/>
    <p:sldLayoutId id="2147483649" r:id="rId9"/>
  </p:sldLayoutIdLst>
  <p:hf sldNum="0" hdr="0" ftr="0"/>
  <p:txStyles>
    <p:titleStyle>
      <a:lvl1pPr marL="714375" indent="-714375" algn="ctr" defTabSz="914400" rtl="0" eaLnBrk="1" fontAlgn="base" latinLnBrk="0" hangingPunct="1">
        <a:lnSpc>
          <a:spcPct val="90000"/>
        </a:lnSpc>
        <a:spcBef>
          <a:spcPct val="0"/>
        </a:spcBef>
        <a:spcAft>
          <a:spcPct val="0"/>
        </a:spcAft>
        <a:buNone/>
        <a:defRPr lang="en-US" sz="3000" b="1" kern="1200" noProof="0" dirty="0" smtClean="0">
          <a:solidFill>
            <a:schemeClr val="tx2"/>
          </a:solidFill>
          <a:latin typeface="+mj-lt"/>
          <a:ea typeface="+mj-ea"/>
          <a:cs typeface="+mj-cs"/>
        </a:defRPr>
      </a:lvl1pPr>
    </p:titleStyle>
    <p:bodyStyle>
      <a:lvl1pPr marL="269875" indent="-269875" algn="l" defTabSz="714375" rtl="0" eaLnBrk="1" fontAlgn="base" latinLnBrk="0" hangingPunct="1">
        <a:spcBef>
          <a:spcPct val="20000"/>
        </a:spcBef>
        <a:spcAft>
          <a:spcPct val="0"/>
        </a:spcAft>
        <a:buClr>
          <a:schemeClr val="tx2"/>
        </a:buClr>
        <a:buFont typeface="Wingdings" pitchFamily="2" charset="2"/>
        <a:buChar char="§"/>
        <a:defRPr lang="fr-FR" sz="2400" kern="1200" baseline="0" noProof="0" dirty="0" smtClean="0">
          <a:solidFill>
            <a:schemeClr val="tx1"/>
          </a:solidFill>
          <a:latin typeface="+mn-lt"/>
          <a:ea typeface="+mn-ea"/>
          <a:cs typeface="+mn-cs"/>
        </a:defRPr>
      </a:lvl1pPr>
      <a:lvl2pPr marL="539750" indent="-166688" algn="l" defTabSz="714375" rtl="0" eaLnBrk="1" fontAlgn="base" latinLnBrk="0" hangingPunct="1">
        <a:spcBef>
          <a:spcPct val="20000"/>
        </a:spcBef>
        <a:spcAft>
          <a:spcPct val="0"/>
        </a:spcAft>
        <a:buClr>
          <a:schemeClr val="accent2"/>
        </a:buClr>
        <a:buFont typeface="Arial" pitchFamily="34" charset="0"/>
        <a:buChar char="•"/>
        <a:defRPr lang="fr-FR" sz="2000" kern="1200" baseline="0" noProof="0" dirty="0" smtClean="0">
          <a:solidFill>
            <a:schemeClr val="tx1"/>
          </a:solidFill>
          <a:latin typeface="+mn-lt"/>
          <a:ea typeface="+mn-ea"/>
          <a:cs typeface="+mn-cs"/>
        </a:defRPr>
      </a:lvl2pPr>
      <a:lvl3pPr marL="717550" indent="-177800" algn="l" defTabSz="714375" rtl="0" eaLnBrk="1" fontAlgn="base" latinLnBrk="0" hangingPunct="1">
        <a:spcBef>
          <a:spcPct val="20000"/>
        </a:spcBef>
        <a:spcAft>
          <a:spcPct val="0"/>
        </a:spcAft>
        <a:buClr>
          <a:schemeClr val="accent1"/>
        </a:buClr>
        <a:buFont typeface="Courier New" pitchFamily="49" charset="0"/>
        <a:buChar char="o"/>
        <a:defRPr lang="fr-FR" sz="1800" kern="1200" noProof="0" dirty="0" smtClean="0">
          <a:solidFill>
            <a:schemeClr val="tx1"/>
          </a:solidFill>
          <a:latin typeface="+mn-lt"/>
          <a:ea typeface="+mn-ea"/>
          <a:cs typeface="+mn-cs"/>
        </a:defRPr>
      </a:lvl3pPr>
      <a:lvl4pPr marL="987425" indent="-176213" algn="l" defTabSz="714375" rtl="0" eaLnBrk="1" fontAlgn="base" latinLnBrk="0" hangingPunct="1">
        <a:spcBef>
          <a:spcPct val="20000"/>
        </a:spcBef>
        <a:spcAft>
          <a:spcPct val="0"/>
        </a:spcAft>
        <a:buClr>
          <a:schemeClr val="accent3"/>
        </a:buClr>
        <a:buFont typeface="Arial" pitchFamily="34" charset="0"/>
        <a:buChar char="–"/>
        <a:defRPr lang="fr-FR" sz="1600" kern="1200" baseline="0" noProof="0" dirty="0" smtClean="0">
          <a:solidFill>
            <a:schemeClr val="tx1"/>
          </a:solidFill>
          <a:latin typeface="+mn-lt"/>
          <a:ea typeface="+mn-ea"/>
          <a:cs typeface="+mn-cs"/>
        </a:defRPr>
      </a:lvl4pPr>
      <a:lvl5pPr marL="1257300" indent="-176213" algn="l" defTabSz="714375" rtl="0" eaLnBrk="1" fontAlgn="base" latinLnBrk="0" hangingPunct="1">
        <a:spcBef>
          <a:spcPct val="20000"/>
        </a:spcBef>
        <a:spcAft>
          <a:spcPct val="0"/>
        </a:spcAft>
        <a:buFont typeface="Arial" pitchFamily="34" charset="0"/>
        <a:buChar char="»"/>
        <a:defRPr lang="en-US" sz="1400" kern="1200" noProof="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4" r:id="rId1"/>
    <p:sldLayoutId id="2147483677" r:id="rId2"/>
    <p:sldLayoutId id="2147483678" r:id="rId3"/>
    <p:sldLayoutId id="2147483680" r:id="rId4"/>
  </p:sldLayoutIdLs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scn.sap.com/community/developer-center/front-end" TargetMode="External"/><Relationship Id="rId2" Type="http://schemas.openxmlformats.org/officeDocument/2006/relationships/hyperlink" Target="https://sapui5.hana.ondemand.com/sdk/" TargetMode="External"/><Relationship Id="rId1" Type="http://schemas.openxmlformats.org/officeDocument/2006/relationships/slideLayout" Target="../slideLayouts/slideLayout4.xml"/><Relationship Id="rId5" Type="http://schemas.openxmlformats.org/officeDocument/2006/relationships/hyperlink" Target="http://scn.sap.com/docs/DOC-37805" TargetMode="External"/><Relationship Id="rId4" Type="http://schemas.openxmlformats.org/officeDocument/2006/relationships/hyperlink" Target="https://sapui5.hana.ondemand.com/sdk/test-resources/testsuite/testframe.html"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GB" sz="4000" dirty="0" smtClean="0"/>
              <a:t>SAP UI5 – Intermediate Level</a:t>
            </a:r>
            <a:endParaRPr lang="en-US" sz="4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Model</a:t>
            </a:r>
            <a:endParaRPr lang="en-US" dirty="0"/>
          </a:p>
        </p:txBody>
      </p:sp>
      <p:sp>
        <p:nvSpPr>
          <p:cNvPr id="3" name="Content Placeholder 2"/>
          <p:cNvSpPr>
            <a:spLocks noGrp="1"/>
          </p:cNvSpPr>
          <p:nvPr>
            <p:ph idx="1"/>
          </p:nvPr>
        </p:nvSpPr>
        <p:spPr/>
        <p:txBody>
          <a:bodyPr/>
          <a:lstStyle/>
          <a:p>
            <a:r>
              <a:rPr lang="en-US" sz="2000" dirty="0" smtClean="0"/>
              <a:t>we create a model as container for the data on which your application operates.</a:t>
            </a:r>
          </a:p>
          <a:p>
            <a:endParaRPr lang="en-US" sz="2000" dirty="0" smtClean="0"/>
          </a:p>
          <a:p>
            <a:r>
              <a:rPr lang="en-US" sz="2000" dirty="0" smtClean="0"/>
              <a:t>The business data within a model can be defined using various formats:</a:t>
            </a:r>
          </a:p>
          <a:p>
            <a:pPr>
              <a:buNone/>
            </a:pPr>
            <a:r>
              <a:rPr lang="en-US" sz="2000" dirty="0" smtClean="0"/>
              <a:t>	</a:t>
            </a:r>
          </a:p>
          <a:p>
            <a:pPr>
              <a:buNone/>
            </a:pPr>
            <a:r>
              <a:rPr lang="en-US" sz="2000" dirty="0" smtClean="0"/>
              <a:t>	JavaScript Object Notation (JSON)</a:t>
            </a:r>
          </a:p>
          <a:p>
            <a:pPr>
              <a:buNone/>
            </a:pPr>
            <a:r>
              <a:rPr lang="en-US" sz="2000" dirty="0" smtClean="0"/>
              <a:t>	Extensible Markup Language (XML)</a:t>
            </a:r>
          </a:p>
          <a:p>
            <a:pPr>
              <a:buNone/>
            </a:pPr>
            <a:r>
              <a:rPr lang="en-US" sz="2000" dirty="0" smtClean="0"/>
              <a:t>	</a:t>
            </a:r>
            <a:r>
              <a:rPr lang="en-US" sz="2000" dirty="0" err="1" smtClean="0"/>
              <a:t>Odata</a:t>
            </a:r>
            <a:endParaRPr lang="en-US" sz="2000" dirty="0" smtClean="0"/>
          </a:p>
          <a:p>
            <a:pPr>
              <a:buNone/>
            </a:pPr>
            <a:r>
              <a:rPr lang="en-US" sz="2000" dirty="0" smtClean="0"/>
              <a:t>	Resource Models</a:t>
            </a:r>
            <a:br>
              <a:rPr lang="en-US" sz="2000" dirty="0" smtClean="0"/>
            </a:br>
            <a:endParaRPr lang="en-US" sz="2000" dirty="0" smtClean="0"/>
          </a:p>
          <a:p>
            <a:endParaRPr lang="en-US" sz="2000" dirty="0"/>
          </a:p>
        </p:txBody>
      </p:sp>
      <p:sp>
        <p:nvSpPr>
          <p:cNvPr id="4" name="Date Placeholder 3"/>
          <p:cNvSpPr>
            <a:spLocks noGrp="1"/>
          </p:cNvSpPr>
          <p:nvPr>
            <p:ph type="dt" sz="half" idx="2"/>
          </p:nvPr>
        </p:nvSpPr>
        <p:spPr/>
        <p:txBody>
          <a:bodyPr/>
          <a:lstStyle/>
          <a:p>
            <a:pPr>
              <a:defRPr/>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Model</a:t>
            </a:r>
            <a:br>
              <a:rPr lang="en-US" dirty="0" smtClean="0"/>
            </a:br>
            <a:endParaRPr lang="en-US" dirty="0"/>
          </a:p>
        </p:txBody>
      </p:sp>
      <p:sp>
        <p:nvSpPr>
          <p:cNvPr id="3" name="Content Placeholder 2"/>
          <p:cNvSpPr>
            <a:spLocks noGrp="1"/>
          </p:cNvSpPr>
          <p:nvPr>
            <p:ph idx="1"/>
          </p:nvPr>
        </p:nvSpPr>
        <p:spPr/>
        <p:txBody>
          <a:bodyPr/>
          <a:lstStyle/>
          <a:p>
            <a:r>
              <a:rPr lang="en-US" sz="2000" dirty="0" smtClean="0"/>
              <a:t>JSON model is used to bind JavaScript objects to controls. This data model is a client-side model and is suggested for small data sets. It doesn’t provide any mechanism for </a:t>
            </a:r>
            <a:r>
              <a:rPr lang="en-US" sz="2000" dirty="0" err="1" smtClean="0"/>
              <a:t>serverside</a:t>
            </a:r>
            <a:r>
              <a:rPr lang="en-US" sz="2000" dirty="0" smtClean="0"/>
              <a:t> paging or loading.</a:t>
            </a:r>
          </a:p>
          <a:p>
            <a:r>
              <a:rPr lang="en-US" sz="2000" dirty="0" smtClean="0"/>
              <a:t>Key features include −</a:t>
            </a:r>
          </a:p>
          <a:p>
            <a:r>
              <a:rPr lang="en-US" sz="2000" dirty="0" smtClean="0"/>
              <a:t>JSON model for data binding supports data in JavaScript notation format.</a:t>
            </a:r>
          </a:p>
          <a:p>
            <a:r>
              <a:rPr lang="en-US" sz="2000" dirty="0" smtClean="0"/>
              <a:t>It supports two-way data binding.</a:t>
            </a:r>
          </a:p>
          <a:p>
            <a:r>
              <a:rPr lang="en-US" sz="2000" b="1" dirty="0" smtClean="0"/>
              <a:t>Creating a model instance −</a:t>
            </a:r>
            <a:endParaRPr lang="en-US" sz="2000" dirty="0" smtClean="0"/>
          </a:p>
          <a:p>
            <a:pPr>
              <a:buNone/>
            </a:pPr>
            <a:r>
              <a:rPr lang="en-US" sz="2000" dirty="0" smtClean="0"/>
              <a:t>	</a:t>
            </a:r>
          </a:p>
          <a:p>
            <a:pPr>
              <a:buNone/>
            </a:pPr>
            <a:r>
              <a:rPr lang="en-US" sz="2000" dirty="0" err="1" smtClean="0"/>
              <a:t>Var</a:t>
            </a:r>
            <a:r>
              <a:rPr lang="en-US" sz="2000" dirty="0" smtClean="0"/>
              <a:t> </a:t>
            </a:r>
            <a:r>
              <a:rPr lang="en-US" sz="2000" dirty="0" err="1" smtClean="0"/>
              <a:t>oModel</a:t>
            </a:r>
            <a:r>
              <a:rPr lang="en-US" sz="2000" dirty="0" smtClean="0"/>
              <a:t> = new </a:t>
            </a:r>
            <a:r>
              <a:rPr lang="en-US" sz="2000" dirty="0" err="1" smtClean="0"/>
              <a:t>sap.ui.model.json.JSONModel</a:t>
            </a:r>
            <a:r>
              <a:rPr lang="en-US" sz="2000" dirty="0" smtClean="0"/>
              <a:t>(</a:t>
            </a:r>
            <a:r>
              <a:rPr lang="en-US" sz="2000" dirty="0" err="1" smtClean="0"/>
              <a:t>dataUrlorData</a:t>
            </a:r>
            <a:r>
              <a:rPr lang="en-US" sz="2000" dirty="0" smtClean="0"/>
              <a:t>);</a:t>
            </a:r>
            <a:endParaRPr lang="en-US" sz="2000" dirty="0"/>
          </a:p>
        </p:txBody>
      </p:sp>
      <p:sp>
        <p:nvSpPr>
          <p:cNvPr id="4" name="Date Placeholder 3"/>
          <p:cNvSpPr>
            <a:spLocks noGrp="1"/>
          </p:cNvSpPr>
          <p:nvPr>
            <p:ph type="dt" sz="half" idx="2"/>
          </p:nvPr>
        </p:nvSpPr>
        <p:spPr/>
        <p:txBody>
          <a:bodyPr/>
          <a:lstStyle/>
          <a:p>
            <a:pPr>
              <a:defRPr/>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Model</a:t>
            </a:r>
            <a:br>
              <a:rPr lang="en-US" dirty="0" smtClean="0"/>
            </a:br>
            <a:endParaRPr lang="en-US" dirty="0"/>
          </a:p>
        </p:txBody>
      </p:sp>
      <p:sp>
        <p:nvSpPr>
          <p:cNvPr id="3" name="Content Placeholder 2"/>
          <p:cNvSpPr>
            <a:spLocks noGrp="1"/>
          </p:cNvSpPr>
          <p:nvPr>
            <p:ph idx="1"/>
          </p:nvPr>
        </p:nvSpPr>
        <p:spPr/>
        <p:txBody>
          <a:bodyPr/>
          <a:lstStyle/>
          <a:p>
            <a:r>
              <a:rPr lang="en-US" sz="2000" dirty="0" smtClean="0"/>
              <a:t>XML model of data binding allows you to bind the controls to XML data. It is used for </a:t>
            </a:r>
            <a:r>
              <a:rPr lang="en-US" sz="2000" dirty="0" err="1" smtClean="0"/>
              <a:t>clientside</a:t>
            </a:r>
            <a:r>
              <a:rPr lang="en-US" sz="2000" dirty="0" smtClean="0"/>
              <a:t> objects and for small data sets. It doesn’t provide any mechanism for server-side paging or loading.</a:t>
            </a:r>
          </a:p>
          <a:p>
            <a:r>
              <a:rPr lang="en-US" sz="2000" dirty="0" smtClean="0"/>
              <a:t>Key features include −</a:t>
            </a:r>
          </a:p>
          <a:p>
            <a:r>
              <a:rPr lang="en-US" sz="2000" dirty="0" smtClean="0"/>
              <a:t>XML model of data binding supports XML data.</a:t>
            </a:r>
          </a:p>
          <a:p>
            <a:r>
              <a:rPr lang="en-US" sz="2000" dirty="0" smtClean="0"/>
              <a:t>It also supports two-way data binding.</a:t>
            </a:r>
          </a:p>
          <a:p>
            <a:r>
              <a:rPr lang="en-US" sz="2000" b="1" dirty="0" smtClean="0"/>
              <a:t>Creating a model instance −</a:t>
            </a:r>
            <a:endParaRPr lang="en-US" sz="2000" dirty="0" smtClean="0"/>
          </a:p>
          <a:p>
            <a:pPr>
              <a:buNone/>
            </a:pPr>
            <a:r>
              <a:rPr lang="en-US" sz="2000" dirty="0" smtClean="0"/>
              <a:t>	</a:t>
            </a:r>
          </a:p>
          <a:p>
            <a:pPr>
              <a:buNone/>
            </a:pPr>
            <a:r>
              <a:rPr lang="en-US" sz="2000" dirty="0" err="1" smtClean="0"/>
              <a:t>Var</a:t>
            </a:r>
            <a:r>
              <a:rPr lang="en-US" sz="2000" dirty="0" smtClean="0"/>
              <a:t> </a:t>
            </a:r>
            <a:r>
              <a:rPr lang="en-US" sz="2000" dirty="0" err="1" smtClean="0"/>
              <a:t>oModel</a:t>
            </a:r>
            <a:r>
              <a:rPr lang="en-US" sz="2000" dirty="0" smtClean="0"/>
              <a:t> = new </a:t>
            </a:r>
            <a:r>
              <a:rPr lang="en-US" sz="2000" dirty="0" err="1" smtClean="0"/>
              <a:t>sap.ui.model.xml.XMLModel</a:t>
            </a:r>
            <a:r>
              <a:rPr lang="en-US" sz="2000" dirty="0" smtClean="0"/>
              <a:t>(</a:t>
            </a:r>
            <a:r>
              <a:rPr lang="en-US" sz="2000" dirty="0" err="1" smtClean="0"/>
              <a:t>dataUrlorData</a:t>
            </a:r>
            <a:r>
              <a:rPr lang="en-US" sz="2000" dirty="0" smtClean="0"/>
              <a:t>);</a:t>
            </a:r>
            <a:endParaRPr lang="en-US" sz="2000" dirty="0"/>
          </a:p>
        </p:txBody>
      </p:sp>
      <p:sp>
        <p:nvSpPr>
          <p:cNvPr id="4" name="Date Placeholder 3"/>
          <p:cNvSpPr>
            <a:spLocks noGrp="1"/>
          </p:cNvSpPr>
          <p:nvPr>
            <p:ph type="dt" sz="half" idx="2"/>
          </p:nvPr>
        </p:nvSpPr>
        <p:spPr/>
        <p:txBody>
          <a:bodyPr/>
          <a:lstStyle/>
          <a:p>
            <a:pPr>
              <a:defRPr/>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OData</a:t>
            </a:r>
            <a:r>
              <a:rPr lang="en-US" dirty="0" smtClean="0"/>
              <a:t> Model</a:t>
            </a:r>
            <a:br>
              <a:rPr lang="en-US" dirty="0" smtClean="0"/>
            </a:br>
            <a:endParaRPr lang="en-US" dirty="0"/>
          </a:p>
        </p:txBody>
      </p:sp>
      <p:sp>
        <p:nvSpPr>
          <p:cNvPr id="3" name="Content Placeholder 2"/>
          <p:cNvSpPr>
            <a:spLocks noGrp="1"/>
          </p:cNvSpPr>
          <p:nvPr>
            <p:ph idx="1"/>
          </p:nvPr>
        </p:nvSpPr>
        <p:spPr/>
        <p:txBody>
          <a:bodyPr/>
          <a:lstStyle/>
          <a:p>
            <a:r>
              <a:rPr lang="en-US" sz="2000" dirty="0" err="1" smtClean="0"/>
              <a:t>OData</a:t>
            </a:r>
            <a:r>
              <a:rPr lang="en-US" sz="2000" dirty="0" smtClean="0"/>
              <a:t> model is a server-side model, so entire data is available at the server side. Client side can see only rows and fields and you can’t use sorting and filtering at the client side. There is a need to send this request to the server to complete these tasks.</a:t>
            </a:r>
          </a:p>
          <a:p>
            <a:r>
              <a:rPr lang="en-US" sz="2000" dirty="0" smtClean="0"/>
              <a:t>Data binding in </a:t>
            </a:r>
            <a:r>
              <a:rPr lang="en-US" sz="2000" dirty="0" err="1" smtClean="0"/>
              <a:t>OData</a:t>
            </a:r>
            <a:r>
              <a:rPr lang="en-US" sz="2000" dirty="0" smtClean="0"/>
              <a:t> model is one way but you can enable two-way binding using experimental write support.</a:t>
            </a:r>
          </a:p>
          <a:p>
            <a:r>
              <a:rPr lang="en-US" sz="2000" dirty="0" smtClean="0"/>
              <a:t>Key features include −</a:t>
            </a:r>
          </a:p>
          <a:p>
            <a:r>
              <a:rPr lang="en-US" sz="2000" dirty="0" err="1" smtClean="0"/>
              <a:t>OData</a:t>
            </a:r>
            <a:r>
              <a:rPr lang="en-US" sz="2000" dirty="0" smtClean="0"/>
              <a:t> model of data binding supports </a:t>
            </a:r>
            <a:r>
              <a:rPr lang="en-US" sz="2000" dirty="0" err="1" smtClean="0"/>
              <a:t>Odata</a:t>
            </a:r>
            <a:r>
              <a:rPr lang="en-US" sz="2000" dirty="0" smtClean="0"/>
              <a:t> compliant data.</a:t>
            </a:r>
          </a:p>
          <a:p>
            <a:r>
              <a:rPr lang="en-US" sz="2000" dirty="0" smtClean="0"/>
              <a:t>This data model allows you to create </a:t>
            </a:r>
            <a:r>
              <a:rPr lang="en-US" sz="2000" dirty="0" err="1" smtClean="0"/>
              <a:t>OData</a:t>
            </a:r>
            <a:r>
              <a:rPr lang="en-US" sz="2000" dirty="0" smtClean="0"/>
              <a:t> requests and handle responses.</a:t>
            </a:r>
          </a:p>
          <a:p>
            <a:r>
              <a:rPr lang="en-US" sz="2000" dirty="0" smtClean="0"/>
              <a:t>It supports experimental two-way binding.</a:t>
            </a:r>
          </a:p>
        </p:txBody>
      </p:sp>
      <p:sp>
        <p:nvSpPr>
          <p:cNvPr id="4" name="Date Placeholder 3"/>
          <p:cNvSpPr>
            <a:spLocks noGrp="1"/>
          </p:cNvSpPr>
          <p:nvPr>
            <p:ph type="dt" sz="half" idx="2"/>
          </p:nvPr>
        </p:nvSpPr>
        <p:spPr/>
        <p:txBody>
          <a:bodyPr/>
          <a:lstStyle/>
          <a:p>
            <a:pPr>
              <a:defRPr/>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OData</a:t>
            </a:r>
            <a:r>
              <a:rPr lang="en-US" dirty="0" smtClean="0"/>
              <a:t> Model</a:t>
            </a:r>
            <a:br>
              <a:rPr lang="en-US" dirty="0" smtClean="0"/>
            </a:br>
            <a:endParaRPr lang="en-US" dirty="0"/>
          </a:p>
        </p:txBody>
      </p:sp>
      <p:sp>
        <p:nvSpPr>
          <p:cNvPr id="3" name="Content Placeholder 2"/>
          <p:cNvSpPr>
            <a:spLocks noGrp="1"/>
          </p:cNvSpPr>
          <p:nvPr>
            <p:ph idx="1"/>
          </p:nvPr>
        </p:nvSpPr>
        <p:spPr/>
        <p:txBody>
          <a:bodyPr/>
          <a:lstStyle/>
          <a:p>
            <a:r>
              <a:rPr lang="en-US" b="1" dirty="0" smtClean="0"/>
              <a:t>Creating a model instance −</a:t>
            </a:r>
            <a:endParaRPr lang="en-US" dirty="0" smtClean="0"/>
          </a:p>
          <a:p>
            <a:pPr>
              <a:buNone/>
            </a:pPr>
            <a:endParaRPr lang="en-US" dirty="0" smtClean="0"/>
          </a:p>
          <a:p>
            <a:pPr>
              <a:buNone/>
            </a:pPr>
            <a:r>
              <a:rPr lang="en-US" dirty="0" smtClean="0"/>
              <a:t>	</a:t>
            </a:r>
            <a:r>
              <a:rPr lang="en-US" dirty="0" err="1" smtClean="0"/>
              <a:t>Var</a:t>
            </a:r>
            <a:r>
              <a:rPr lang="en-US" dirty="0" smtClean="0"/>
              <a:t> </a:t>
            </a:r>
            <a:r>
              <a:rPr lang="en-US" dirty="0" err="1" smtClean="0"/>
              <a:t>oModel</a:t>
            </a:r>
            <a:r>
              <a:rPr lang="en-US" dirty="0" smtClean="0"/>
              <a:t> = new </a:t>
            </a:r>
            <a:r>
              <a:rPr lang="en-US" dirty="0" err="1" smtClean="0"/>
              <a:t>sap.ui.model.odata.ODataModel</a:t>
            </a:r>
            <a:r>
              <a:rPr lang="en-US" dirty="0" smtClean="0"/>
              <a:t> (</a:t>
            </a:r>
            <a:r>
              <a:rPr lang="en-US" dirty="0" err="1" smtClean="0"/>
              <a:t>dataUrl</a:t>
            </a:r>
            <a:r>
              <a:rPr lang="en-US" dirty="0" smtClean="0"/>
              <a:t> [,</a:t>
            </a:r>
            <a:r>
              <a:rPr lang="en-US" dirty="0" err="1" smtClean="0"/>
              <a:t>useJSON</a:t>
            </a:r>
            <a:r>
              <a:rPr lang="en-US" dirty="0" smtClean="0"/>
              <a:t>, user, pass]);</a:t>
            </a:r>
          </a:p>
          <a:p>
            <a:endParaRPr lang="en-US" dirty="0"/>
          </a:p>
        </p:txBody>
      </p:sp>
      <p:sp>
        <p:nvSpPr>
          <p:cNvPr id="4" name="Date Placeholder 3"/>
          <p:cNvSpPr>
            <a:spLocks noGrp="1"/>
          </p:cNvSpPr>
          <p:nvPr>
            <p:ph type="dt" sz="half" idx="2"/>
          </p:nvPr>
        </p:nvSpPr>
        <p:spPr/>
        <p:txBody>
          <a:bodyPr/>
          <a:lstStyle/>
          <a:p>
            <a:pPr>
              <a:defRPr/>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Models</a:t>
            </a:r>
            <a:br>
              <a:rPr lang="en-US" dirty="0" smtClean="0"/>
            </a:br>
            <a:endParaRPr lang="en-US" dirty="0"/>
          </a:p>
        </p:txBody>
      </p:sp>
      <p:sp>
        <p:nvSpPr>
          <p:cNvPr id="3" name="Content Placeholder 2"/>
          <p:cNvSpPr>
            <a:spLocks noGrp="1"/>
          </p:cNvSpPr>
          <p:nvPr>
            <p:ph idx="1"/>
          </p:nvPr>
        </p:nvSpPr>
        <p:spPr/>
        <p:txBody>
          <a:bodyPr/>
          <a:lstStyle/>
          <a:p>
            <a:r>
              <a:rPr lang="en-US" sz="2000" dirty="0" smtClean="0"/>
              <a:t>Business applications also require language-specific (translatable) texts used as labels and descriptions on the user interface.</a:t>
            </a:r>
          </a:p>
          <a:p>
            <a:r>
              <a:rPr lang="en-US" sz="2000" dirty="0" smtClean="0"/>
              <a:t>The example we used at the start of this tutorial was overly simplistic as we stored language-specific text directly in a JSON model object. Generally speaking, unless language-specific text is derived directly from a back-end system, it is not considered good programming practice to place translatable texts directly into a model. So let's correct this situation by placing all translatable texts (such as field labels) into a resource bundle.</a:t>
            </a:r>
          </a:p>
          <a:p>
            <a:endParaRPr lang="en-US" sz="2000" dirty="0"/>
          </a:p>
        </p:txBody>
      </p:sp>
      <p:sp>
        <p:nvSpPr>
          <p:cNvPr id="4" name="Date Placeholder 3"/>
          <p:cNvSpPr>
            <a:spLocks noGrp="1"/>
          </p:cNvSpPr>
          <p:nvPr>
            <p:ph type="dt" sz="half" idx="2"/>
          </p:nvPr>
        </p:nvSpPr>
        <p:spPr/>
        <p:txBody>
          <a:bodyPr/>
          <a:lstStyle/>
          <a:p>
            <a:pPr>
              <a:defRPr/>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Resource Models</a:t>
            </a:r>
            <a:br>
              <a:rPr lang="en-US" dirty="0" smtClean="0"/>
            </a:br>
            <a:endParaRPr lang="en-US" dirty="0"/>
          </a:p>
        </p:txBody>
      </p:sp>
      <p:pic>
        <p:nvPicPr>
          <p:cNvPr id="1026" name="Picture 2"/>
          <p:cNvPicPr>
            <a:picLocks noGrp="1" noChangeAspect="1" noChangeArrowheads="1"/>
          </p:cNvPicPr>
          <p:nvPr>
            <p:ph idx="1"/>
          </p:nvPr>
        </p:nvPicPr>
        <p:blipFill>
          <a:blip r:embed="rId2" cstate="print"/>
          <a:stretch>
            <a:fillRect/>
          </a:stretch>
        </p:blipFill>
        <p:spPr bwMode="auto">
          <a:xfrm>
            <a:off x="1362075" y="2600325"/>
            <a:ext cx="7181850" cy="1657350"/>
          </a:xfrm>
          <a:prstGeom prst="rect">
            <a:avLst/>
          </a:prstGeom>
          <a:noFill/>
          <a:ln w="9525">
            <a:noFill/>
            <a:miter lim="800000"/>
            <a:headEnd/>
            <a:tailEnd/>
          </a:ln>
        </p:spPr>
      </p:pic>
      <p:sp>
        <p:nvSpPr>
          <p:cNvPr id="4" name="Date Placeholder 3"/>
          <p:cNvSpPr>
            <a:spLocks noGrp="1"/>
          </p:cNvSpPr>
          <p:nvPr>
            <p:ph type="dt" sz="half" idx="2"/>
          </p:nvPr>
        </p:nvSpPr>
        <p:spPr/>
        <p:txBody>
          <a:bodyPr/>
          <a:lstStyle/>
          <a:p>
            <a:pPr>
              <a:defRPr/>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UI5I-UI5-04 : Formatter and Validations on UI</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Formatter</a:t>
            </a:r>
            <a:br>
              <a:rPr lang="en-US" dirty="0" smtClean="0"/>
            </a:br>
            <a:endParaRPr lang="en-US" dirty="0"/>
          </a:p>
        </p:txBody>
      </p:sp>
      <p:sp>
        <p:nvSpPr>
          <p:cNvPr id="3" name="Content Placeholder 2"/>
          <p:cNvSpPr>
            <a:spLocks noGrp="1"/>
          </p:cNvSpPr>
          <p:nvPr>
            <p:ph idx="1"/>
          </p:nvPr>
        </p:nvSpPr>
        <p:spPr/>
        <p:txBody>
          <a:bodyPr/>
          <a:lstStyle/>
          <a:p>
            <a:r>
              <a:rPr lang="en-US" sz="2000" dirty="0" smtClean="0"/>
              <a:t>To modify the values at runtime sapui5 has provided formatter function concept.</a:t>
            </a:r>
          </a:p>
          <a:p>
            <a:r>
              <a:rPr lang="en-US" sz="2000" dirty="0" smtClean="0"/>
              <a:t>format the value before its display.</a:t>
            </a:r>
          </a:p>
          <a:p>
            <a:r>
              <a:rPr lang="en-US" sz="2000" dirty="0" smtClean="0"/>
              <a:t>Example:</a:t>
            </a:r>
          </a:p>
          <a:p>
            <a:endParaRPr lang="en-US" sz="2000" dirty="0" smtClean="0"/>
          </a:p>
        </p:txBody>
      </p:sp>
      <p:sp>
        <p:nvSpPr>
          <p:cNvPr id="4" name="Date Placeholder 3"/>
          <p:cNvSpPr>
            <a:spLocks noGrp="1"/>
          </p:cNvSpPr>
          <p:nvPr>
            <p:ph type="dt" sz="half" idx="2"/>
          </p:nvPr>
        </p:nvSpPr>
        <p:spPr/>
        <p:txBody>
          <a:bodyPr/>
          <a:lstStyle/>
          <a:p>
            <a:pPr>
              <a:defRPr/>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Formatter</a:t>
            </a:r>
            <a:br>
              <a:rPr lang="en-US" dirty="0" smtClean="0"/>
            </a:br>
            <a:endParaRPr lang="en-US" dirty="0"/>
          </a:p>
        </p:txBody>
      </p:sp>
      <p:sp>
        <p:nvSpPr>
          <p:cNvPr id="3" name="Content Placeholder 2"/>
          <p:cNvSpPr>
            <a:spLocks noGrp="1"/>
          </p:cNvSpPr>
          <p:nvPr>
            <p:ph idx="1"/>
          </p:nvPr>
        </p:nvSpPr>
        <p:spPr/>
        <p:txBody>
          <a:bodyPr/>
          <a:lstStyle/>
          <a:p>
            <a:r>
              <a:rPr lang="en-US" sz="2000" dirty="0" smtClean="0"/>
              <a:t>new </a:t>
            </a:r>
            <a:r>
              <a:rPr lang="en-US" sz="2000" dirty="0" err="1" smtClean="0"/>
              <a:t>sap.m.Input</a:t>
            </a:r>
            <a:r>
              <a:rPr lang="en-US" sz="2000" dirty="0" smtClean="0"/>
              <a:t>({</a:t>
            </a:r>
          </a:p>
          <a:p>
            <a:r>
              <a:rPr lang="en-US" sz="2000" dirty="0" smtClean="0"/>
              <a:t>    value: {</a:t>
            </a:r>
          </a:p>
          <a:p>
            <a:r>
              <a:rPr lang="en-US" sz="2000" dirty="0" smtClean="0"/>
              <a:t>        parts: [{</a:t>
            </a:r>
          </a:p>
          <a:p>
            <a:r>
              <a:rPr lang="en-US" sz="2000" dirty="0" smtClean="0"/>
              <a:t>            path: 'name'</a:t>
            </a:r>
          </a:p>
          <a:p>
            <a:r>
              <a:rPr lang="en-US" sz="2000" dirty="0" smtClean="0"/>
              <a:t>        }, {</a:t>
            </a:r>
          </a:p>
          <a:p>
            <a:r>
              <a:rPr lang="en-US" sz="2000" dirty="0" smtClean="0"/>
              <a:t>            path: 'surname'</a:t>
            </a:r>
          </a:p>
          <a:p>
            <a:r>
              <a:rPr lang="en-US" sz="2000" dirty="0" smtClean="0"/>
              <a:t>        }],</a:t>
            </a:r>
          </a:p>
          <a:p>
            <a:r>
              <a:rPr lang="en-US" sz="2000" dirty="0" smtClean="0"/>
              <a:t>        formatter: function(name, surname) {</a:t>
            </a:r>
          </a:p>
          <a:p>
            <a:r>
              <a:rPr lang="en-US" sz="2000" dirty="0" smtClean="0"/>
              <a:t>          </a:t>
            </a:r>
            <a:r>
              <a:rPr lang="en-US" sz="2000" dirty="0" err="1" smtClean="0"/>
              <a:t>var</a:t>
            </a:r>
            <a:r>
              <a:rPr lang="en-US" sz="2000" dirty="0" smtClean="0"/>
              <a:t> </a:t>
            </a:r>
            <a:r>
              <a:rPr lang="en-US" sz="2000" dirty="0" err="1" smtClean="0"/>
              <a:t>sFullname</a:t>
            </a:r>
            <a:r>
              <a:rPr lang="en-US" sz="2000" dirty="0" smtClean="0"/>
              <a:t> = name + ' ' + surname;</a:t>
            </a:r>
          </a:p>
          <a:p>
            <a:r>
              <a:rPr lang="en-US" sz="2000" dirty="0" smtClean="0"/>
              <a:t>            return </a:t>
            </a:r>
            <a:r>
              <a:rPr lang="en-US" sz="2000" dirty="0" err="1" smtClean="0"/>
              <a:t>sFullname</a:t>
            </a:r>
            <a:r>
              <a:rPr lang="en-US" sz="2000" dirty="0" smtClean="0"/>
              <a:t>;</a:t>
            </a:r>
          </a:p>
          <a:p>
            <a:r>
              <a:rPr lang="en-US" sz="2000" dirty="0" smtClean="0"/>
              <a:t>        },</a:t>
            </a:r>
          </a:p>
          <a:p>
            <a:r>
              <a:rPr lang="en-US" sz="2000" dirty="0" smtClean="0"/>
              <a:t>    }</a:t>
            </a:r>
          </a:p>
          <a:p>
            <a:r>
              <a:rPr lang="en-US" sz="2000" dirty="0" smtClean="0"/>
              <a:t>})</a:t>
            </a:r>
          </a:p>
          <a:p>
            <a:endParaRPr lang="en-US" sz="2000" dirty="0"/>
          </a:p>
        </p:txBody>
      </p:sp>
      <p:sp>
        <p:nvSpPr>
          <p:cNvPr id="4" name="Date Placeholder 3"/>
          <p:cNvSpPr>
            <a:spLocks noGrp="1"/>
          </p:cNvSpPr>
          <p:nvPr>
            <p:ph type="dt" sz="half" idx="2"/>
          </p:nvPr>
        </p:nvSpPr>
        <p:spPr/>
        <p:txBody>
          <a:bodyPr/>
          <a:lstStyle/>
          <a:p>
            <a:pPr>
              <a:defRPr/>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SAP UI5 </a:t>
            </a:r>
            <a:r>
              <a:rPr lang="en-US" dirty="0" smtClean="0"/>
              <a:t>– Day 2</a:t>
            </a:r>
            <a:endParaRPr lang="en-US" dirty="0"/>
          </a:p>
        </p:txBody>
      </p:sp>
      <p:sp>
        <p:nvSpPr>
          <p:cNvPr id="2050" name="AutoShape 2" descr="Image result for capgemini logo png"/>
          <p:cNvSpPr>
            <a:spLocks noChangeAspect="1" noChangeArrowheads="1"/>
          </p:cNvSpPr>
          <p:nvPr/>
        </p:nvSpPr>
        <p:spPr bwMode="auto">
          <a:xfrm>
            <a:off x="168540" y="-144463"/>
            <a:ext cx="3302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522556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a:t>
            </a:r>
            <a:endParaRPr lang="en-US" dirty="0"/>
          </a:p>
        </p:txBody>
      </p:sp>
      <p:sp>
        <p:nvSpPr>
          <p:cNvPr id="3" name="Content Placeholder 2"/>
          <p:cNvSpPr>
            <a:spLocks noGrp="1"/>
          </p:cNvSpPr>
          <p:nvPr>
            <p:ph idx="1"/>
          </p:nvPr>
        </p:nvSpPr>
        <p:spPr/>
        <p:txBody>
          <a:bodyPr/>
          <a:lstStyle/>
          <a:p>
            <a:r>
              <a:rPr lang="en-US" sz="2000" dirty="0" smtClean="0"/>
              <a:t>You know those little red stars that we all know indicates a required field? Well we can do this in SAPUI5 as well.</a:t>
            </a:r>
          </a:p>
          <a:p>
            <a:r>
              <a:rPr lang="en-US" sz="2000" dirty="0" smtClean="0"/>
              <a:t>The trick is to remember that this is usually indicated in the label, not the control</a:t>
            </a:r>
          </a:p>
          <a:p>
            <a:r>
              <a:rPr lang="en-US" sz="2000" dirty="0" smtClean="0"/>
              <a:t>Example:</a:t>
            </a:r>
          </a:p>
          <a:p>
            <a:r>
              <a:rPr lang="en-US" sz="2000" dirty="0" smtClean="0"/>
              <a:t>Use the “required” property to indicate that a control is mandatory.</a:t>
            </a:r>
          </a:p>
          <a:p>
            <a:r>
              <a:rPr lang="en-US" sz="2000" dirty="0" err="1" smtClean="0"/>
              <a:t>tfdMineManager</a:t>
            </a:r>
            <a:r>
              <a:rPr lang="en-US" sz="2000" dirty="0" smtClean="0"/>
              <a:t> = new </a:t>
            </a:r>
            <a:r>
              <a:rPr lang="en-US" sz="2000" dirty="0" err="1" smtClean="0"/>
              <a:t>sap.ui.commons.TextField</a:t>
            </a:r>
            <a:r>
              <a:rPr lang="en-US" sz="2000" dirty="0" smtClean="0"/>
              <a:t>({</a:t>
            </a:r>
            <a:br>
              <a:rPr lang="en-US" sz="2000" dirty="0" smtClean="0"/>
            </a:br>
            <a:r>
              <a:rPr lang="en-US" sz="2000" dirty="0" smtClean="0"/>
              <a:t>      id : “</a:t>
            </a:r>
            <a:r>
              <a:rPr lang="en-US" sz="2000" dirty="0" err="1" smtClean="0"/>
              <a:t>tfdMineManagerID</a:t>
            </a:r>
            <a:r>
              <a:rPr lang="en-US" sz="2000" dirty="0" smtClean="0"/>
              <a:t>”,</a:t>
            </a:r>
            <a:br>
              <a:rPr lang="en-US" sz="2000" dirty="0" smtClean="0"/>
            </a:br>
            <a:r>
              <a:rPr lang="en-US" sz="2000" dirty="0" smtClean="0"/>
              <a:t>      required : true,</a:t>
            </a:r>
            <a:br>
              <a:rPr lang="en-US" sz="2000" dirty="0" smtClean="0"/>
            </a:br>
            <a:r>
              <a:rPr lang="en-US" sz="2000" dirty="0" smtClean="0"/>
              <a:t>});</a:t>
            </a:r>
          </a:p>
          <a:p>
            <a:endParaRPr lang="en-US" sz="2000" dirty="0"/>
          </a:p>
        </p:txBody>
      </p:sp>
      <p:sp>
        <p:nvSpPr>
          <p:cNvPr id="4" name="Date Placeholder 3"/>
          <p:cNvSpPr>
            <a:spLocks noGrp="1"/>
          </p:cNvSpPr>
          <p:nvPr>
            <p:ph type="dt" sz="half" idx="2"/>
          </p:nvPr>
        </p:nvSpPr>
        <p:spPr/>
        <p:txBody>
          <a:bodyPr/>
          <a:lstStyle/>
          <a:p>
            <a:pPr>
              <a:defRPr/>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Validation</a:t>
            </a:r>
            <a:endParaRPr lang="en-US" dirty="0"/>
          </a:p>
        </p:txBody>
      </p:sp>
      <p:sp>
        <p:nvSpPr>
          <p:cNvPr id="3" name="Content Placeholder 2"/>
          <p:cNvSpPr>
            <a:spLocks noGrp="1"/>
          </p:cNvSpPr>
          <p:nvPr>
            <p:ph idx="1"/>
          </p:nvPr>
        </p:nvSpPr>
        <p:spPr/>
        <p:txBody>
          <a:bodyPr/>
          <a:lstStyle/>
          <a:p>
            <a:r>
              <a:rPr lang="en-US" sz="2000" dirty="0" smtClean="0"/>
              <a:t>This is a common requirement, but you can replace the function with whatever your validation check should be.</a:t>
            </a:r>
          </a:p>
          <a:p>
            <a:r>
              <a:rPr lang="en-US" sz="2000" dirty="0" smtClean="0"/>
              <a:t>Example:</a:t>
            </a:r>
          </a:p>
          <a:p>
            <a:r>
              <a:rPr lang="en-US" sz="2000" dirty="0" err="1" smtClean="0"/>
              <a:t>var</a:t>
            </a:r>
            <a:r>
              <a:rPr lang="en-US" sz="2000" dirty="0" smtClean="0"/>
              <a:t> </a:t>
            </a:r>
            <a:r>
              <a:rPr lang="en-US" sz="2000" dirty="0" err="1" smtClean="0"/>
              <a:t>testPreCalibration</a:t>
            </a:r>
            <a:r>
              <a:rPr lang="en-US" sz="2000" dirty="0" smtClean="0"/>
              <a:t> = </a:t>
            </a:r>
            <a:r>
              <a:rPr lang="en-US" sz="2000" dirty="0" err="1" smtClean="0"/>
              <a:t>sap.ui.getCore</a:t>
            </a:r>
            <a:r>
              <a:rPr lang="en-US" sz="2000" dirty="0" smtClean="0"/>
              <a:t>().</a:t>
            </a:r>
            <a:r>
              <a:rPr lang="en-US" sz="2000" dirty="0" err="1" smtClean="0"/>
              <a:t>getControl</a:t>
            </a:r>
            <a:r>
              <a:rPr lang="en-US" sz="2000" dirty="0" smtClean="0"/>
              <a:t>(“</a:t>
            </a:r>
            <a:r>
              <a:rPr lang="en-US" sz="2000" dirty="0" err="1" smtClean="0"/>
              <a:t>PreCalibration</a:t>
            </a:r>
            <a:r>
              <a:rPr lang="en-US" sz="2000" dirty="0" smtClean="0"/>
              <a:t>”).</a:t>
            </a:r>
            <a:r>
              <a:rPr lang="en-US" sz="2000" dirty="0" err="1" smtClean="0"/>
              <a:t>getValue</a:t>
            </a:r>
            <a:r>
              <a:rPr lang="en-US" sz="2000" dirty="0" smtClean="0"/>
              <a:t>();</a:t>
            </a:r>
            <a:br>
              <a:rPr lang="en-US" sz="2000" dirty="0" smtClean="0"/>
            </a:br>
            <a:r>
              <a:rPr lang="en-US" sz="2000" dirty="0" smtClean="0"/>
              <a:t>if ( ! </a:t>
            </a:r>
            <a:r>
              <a:rPr lang="en-US" sz="2000" dirty="0" err="1" smtClean="0"/>
              <a:t>sap.ui.controller</a:t>
            </a:r>
            <a:r>
              <a:rPr lang="en-US" sz="2000" dirty="0" smtClean="0"/>
              <a:t>(&lt;my controller&gt;).</a:t>
            </a:r>
            <a:r>
              <a:rPr lang="en-US" sz="2000" dirty="0" err="1" smtClean="0"/>
              <a:t>isNumberFieldValid</a:t>
            </a:r>
            <a:r>
              <a:rPr lang="en-US" sz="2000" dirty="0" smtClean="0"/>
              <a:t>(</a:t>
            </a:r>
            <a:r>
              <a:rPr lang="en-US" sz="2000" dirty="0" err="1" smtClean="0"/>
              <a:t>testPreCalibration</a:t>
            </a:r>
            <a:r>
              <a:rPr lang="en-US" sz="2000" dirty="0" smtClean="0"/>
              <a:t>) ){</a:t>
            </a:r>
            <a:br>
              <a:rPr lang="en-US" sz="2000" dirty="0" smtClean="0"/>
            </a:br>
            <a:r>
              <a:rPr lang="en-US" sz="2000" dirty="0" smtClean="0"/>
              <a:t>      </a:t>
            </a:r>
            <a:r>
              <a:rPr lang="en-US" sz="2000" dirty="0" err="1" smtClean="0"/>
              <a:t>sap.ui.getCore</a:t>
            </a:r>
            <a:r>
              <a:rPr lang="en-US" sz="2000" dirty="0" smtClean="0"/>
              <a:t>().</a:t>
            </a:r>
            <a:r>
              <a:rPr lang="en-US" sz="2000" dirty="0" err="1" smtClean="0"/>
              <a:t>getControl</a:t>
            </a:r>
            <a:r>
              <a:rPr lang="en-US" sz="2000" dirty="0" smtClean="0"/>
              <a:t>(“</a:t>
            </a:r>
            <a:r>
              <a:rPr lang="en-US" sz="2000" dirty="0" err="1" smtClean="0"/>
              <a:t>PreCalibration</a:t>
            </a:r>
            <a:r>
              <a:rPr lang="en-US" sz="2000" dirty="0" smtClean="0"/>
              <a:t>”).</a:t>
            </a:r>
            <a:r>
              <a:rPr lang="en-US" sz="2000" dirty="0" err="1" smtClean="0"/>
              <a:t>setValueState</a:t>
            </a:r>
            <a:r>
              <a:rPr lang="en-US" sz="2000" dirty="0" smtClean="0"/>
              <a:t>(</a:t>
            </a:r>
            <a:r>
              <a:rPr lang="en-US" sz="2000" dirty="0" err="1" smtClean="0"/>
              <a:t>sap.ui.core.ValueState.Error</a:t>
            </a:r>
            <a:r>
              <a:rPr lang="en-US" sz="2000" dirty="0" smtClean="0"/>
              <a:t>);</a:t>
            </a:r>
            <a:br>
              <a:rPr lang="en-US" sz="2000" dirty="0" smtClean="0"/>
            </a:br>
            <a:r>
              <a:rPr lang="en-US" sz="2000" dirty="0" smtClean="0"/>
              <a:t>}</a:t>
            </a:r>
          </a:p>
        </p:txBody>
      </p:sp>
      <p:sp>
        <p:nvSpPr>
          <p:cNvPr id="4" name="Date Placeholder 3"/>
          <p:cNvSpPr>
            <a:spLocks noGrp="1"/>
          </p:cNvSpPr>
          <p:nvPr>
            <p:ph type="dt" sz="half" idx="2"/>
          </p:nvPr>
        </p:nvSpPr>
        <p:spPr/>
        <p:txBody>
          <a:bodyPr/>
          <a:lstStyle/>
          <a:p>
            <a:pPr>
              <a:defRPr/>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Validation</a:t>
            </a:r>
            <a:endParaRPr lang="en-US" dirty="0"/>
          </a:p>
        </p:txBody>
      </p:sp>
      <p:sp>
        <p:nvSpPr>
          <p:cNvPr id="3" name="Content Placeholder 2"/>
          <p:cNvSpPr>
            <a:spLocks noGrp="1"/>
          </p:cNvSpPr>
          <p:nvPr>
            <p:ph idx="1"/>
          </p:nvPr>
        </p:nvSpPr>
        <p:spPr/>
        <p:txBody>
          <a:bodyPr/>
          <a:lstStyle/>
          <a:p>
            <a:r>
              <a:rPr lang="en-US" sz="2000" dirty="0" err="1" smtClean="0"/>
              <a:t>isNumberFieldValid</a:t>
            </a:r>
            <a:r>
              <a:rPr lang="en-US" sz="2000" dirty="0" smtClean="0"/>
              <a:t> : function(</a:t>
            </a:r>
            <a:r>
              <a:rPr lang="en-US" sz="2000" dirty="0" err="1" smtClean="0"/>
              <a:t>testNumber</a:t>
            </a:r>
            <a:r>
              <a:rPr lang="en-US" sz="2000" dirty="0" smtClean="0"/>
              <a:t>){</a:t>
            </a:r>
            <a:br>
              <a:rPr lang="en-US" sz="2000" dirty="0" smtClean="0"/>
            </a:br>
            <a:r>
              <a:rPr lang="en-US" sz="2000" dirty="0" smtClean="0"/>
              <a:t>      </a:t>
            </a:r>
            <a:r>
              <a:rPr lang="en-US" sz="2000" dirty="0" err="1" smtClean="0"/>
              <a:t>var</a:t>
            </a:r>
            <a:r>
              <a:rPr lang="en-US" sz="2000" dirty="0" smtClean="0"/>
              <a:t> </a:t>
            </a:r>
            <a:r>
              <a:rPr lang="en-US" sz="2000" dirty="0" err="1" smtClean="0"/>
              <a:t>noSpaces</a:t>
            </a:r>
            <a:r>
              <a:rPr lang="en-US" sz="2000" dirty="0" smtClean="0"/>
              <a:t> = </a:t>
            </a:r>
            <a:r>
              <a:rPr lang="en-US" sz="2000" dirty="0" err="1" smtClean="0"/>
              <a:t>testNumber.replace</a:t>
            </a:r>
            <a:r>
              <a:rPr lang="en-US" sz="2000" dirty="0" smtClean="0"/>
              <a:t>(/ +/, ”);  //Remove leading spaces</a:t>
            </a:r>
            <a:br>
              <a:rPr lang="en-US" sz="2000" dirty="0" smtClean="0"/>
            </a:br>
            <a:r>
              <a:rPr lang="en-US" sz="2000" dirty="0" smtClean="0"/>
              <a:t>      </a:t>
            </a:r>
            <a:r>
              <a:rPr lang="en-US" sz="2000" dirty="0" err="1" smtClean="0"/>
              <a:t>var</a:t>
            </a:r>
            <a:r>
              <a:rPr lang="en-US" sz="2000" dirty="0" smtClean="0"/>
              <a:t> </a:t>
            </a:r>
            <a:r>
              <a:rPr lang="en-US" sz="2000" dirty="0" err="1" smtClean="0"/>
              <a:t>isNum</a:t>
            </a:r>
            <a:r>
              <a:rPr lang="en-US" sz="2000" dirty="0" smtClean="0"/>
              <a:t> = /^\d+$/.test(</a:t>
            </a:r>
            <a:r>
              <a:rPr lang="en-US" sz="2000" dirty="0" err="1" smtClean="0"/>
              <a:t>noSpaces</a:t>
            </a:r>
            <a:r>
              <a:rPr lang="en-US" sz="2000" dirty="0" smtClean="0"/>
              <a:t>); // test for numbers only and return true or false</a:t>
            </a:r>
            <a:br>
              <a:rPr lang="en-US" sz="2000" dirty="0" smtClean="0"/>
            </a:br>
            <a:r>
              <a:rPr lang="en-US" sz="2000" dirty="0" smtClean="0"/>
              <a:t>      return </a:t>
            </a:r>
            <a:r>
              <a:rPr lang="en-US" sz="2000" dirty="0" err="1" smtClean="0"/>
              <a:t>isNum</a:t>
            </a:r>
            <a:r>
              <a:rPr lang="en-US" sz="2000" dirty="0" smtClean="0"/>
              <a:t>; </a:t>
            </a:r>
            <a:br>
              <a:rPr lang="en-US" sz="2000" dirty="0" smtClean="0"/>
            </a:br>
            <a:r>
              <a:rPr lang="en-US" sz="2000" dirty="0" smtClean="0"/>
              <a:t>};</a:t>
            </a:r>
          </a:p>
          <a:p>
            <a:endParaRPr lang="en-US" sz="2000" dirty="0" smtClean="0"/>
          </a:p>
          <a:p>
            <a:endParaRPr lang="en-US" sz="2000" dirty="0"/>
          </a:p>
        </p:txBody>
      </p:sp>
      <p:sp>
        <p:nvSpPr>
          <p:cNvPr id="4" name="Date Placeholder 3"/>
          <p:cNvSpPr>
            <a:spLocks noGrp="1"/>
          </p:cNvSpPr>
          <p:nvPr>
            <p:ph type="dt" sz="half" idx="2"/>
          </p:nvPr>
        </p:nvSpPr>
        <p:spPr/>
        <p:txBody>
          <a:bodyPr/>
          <a:lstStyle/>
          <a:p>
            <a:pPr>
              <a:defRPr/>
            </a:pPr>
            <a:endParaRPr lang="en-US" dirty="0"/>
          </a:p>
        </p:txBody>
      </p:sp>
      <p:pic>
        <p:nvPicPr>
          <p:cNvPr id="2051" name="Picture 3"/>
          <p:cNvPicPr>
            <a:picLocks noChangeAspect="1" noChangeArrowheads="1"/>
          </p:cNvPicPr>
          <p:nvPr/>
        </p:nvPicPr>
        <p:blipFill>
          <a:blip r:embed="rId2" cstate="print"/>
          <a:srcRect/>
          <a:stretch>
            <a:fillRect/>
          </a:stretch>
        </p:blipFill>
        <p:spPr bwMode="auto">
          <a:xfrm>
            <a:off x="1472614" y="4572008"/>
            <a:ext cx="6960773" cy="72008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Useful links</a:t>
            </a:r>
            <a:r>
              <a:rPr lang="en-IN" sz="3200" b="0" dirty="0" smtClean="0"/>
              <a:t>	</a:t>
            </a:r>
            <a:endParaRPr lang="en-IN" sz="3200" b="0" dirty="0"/>
          </a:p>
        </p:txBody>
      </p:sp>
      <p:sp>
        <p:nvSpPr>
          <p:cNvPr id="3" name="Content Placeholder 2"/>
          <p:cNvSpPr>
            <a:spLocks noGrp="1"/>
          </p:cNvSpPr>
          <p:nvPr>
            <p:ph idx="1"/>
          </p:nvPr>
        </p:nvSpPr>
        <p:spPr/>
        <p:txBody>
          <a:bodyPr>
            <a:noAutofit/>
          </a:bodyPr>
          <a:lstStyle/>
          <a:p>
            <a:r>
              <a:rPr lang="en-IN" sz="2000" dirty="0" smtClean="0"/>
              <a:t>SAP UI5 Demo kit-</a:t>
            </a:r>
            <a:br>
              <a:rPr lang="en-IN" sz="2000" dirty="0" smtClean="0"/>
            </a:br>
            <a:r>
              <a:rPr lang="en-IN" sz="2000" dirty="0" smtClean="0">
                <a:hlinkClick r:id="rId2"/>
              </a:rPr>
              <a:t>https://sapui5.hana.ondemand.com/sdk/#content/Controls/index.html</a:t>
            </a:r>
            <a:r>
              <a:rPr lang="en-IN" sz="2000" dirty="0" smtClean="0"/>
              <a:t/>
            </a:r>
            <a:br>
              <a:rPr lang="en-IN" sz="2000" dirty="0" smtClean="0"/>
            </a:br>
            <a:endParaRPr lang="en-IN" sz="2000" dirty="0" smtClean="0">
              <a:solidFill>
                <a:schemeClr val="accent4">
                  <a:lumMod val="75000"/>
                </a:schemeClr>
              </a:solidFill>
            </a:endParaRPr>
          </a:p>
          <a:p>
            <a:r>
              <a:rPr lang="en-IN" sz="2000" dirty="0" smtClean="0"/>
              <a:t>SCN Community page-</a:t>
            </a:r>
            <a:br>
              <a:rPr lang="en-IN" sz="2000" dirty="0" smtClean="0"/>
            </a:br>
            <a:r>
              <a:rPr lang="en-IN" sz="2000" dirty="0" smtClean="0">
                <a:hlinkClick r:id="rId3"/>
              </a:rPr>
              <a:t>http</a:t>
            </a:r>
            <a:r>
              <a:rPr lang="en-IN" sz="2000" dirty="0">
                <a:hlinkClick r:id="rId3"/>
              </a:rPr>
              <a:t>://</a:t>
            </a:r>
            <a:r>
              <a:rPr lang="en-IN" sz="2000" dirty="0" smtClean="0">
                <a:hlinkClick r:id="rId3"/>
              </a:rPr>
              <a:t>scn.sap.com/community/developer-center/front-end</a:t>
            </a:r>
            <a:r>
              <a:rPr lang="en-IN" sz="2000" dirty="0" smtClean="0"/>
              <a:t/>
            </a:r>
            <a:br>
              <a:rPr lang="en-IN" sz="2000" dirty="0" smtClean="0"/>
            </a:br>
            <a:endParaRPr lang="en-IN" sz="2000" dirty="0" smtClean="0">
              <a:hlinkClick r:id="rId2"/>
            </a:endParaRPr>
          </a:p>
          <a:p>
            <a:r>
              <a:rPr lang="en-IN" sz="2000" dirty="0" smtClean="0"/>
              <a:t>SAP UI5 </a:t>
            </a:r>
            <a:r>
              <a:rPr lang="en-IN" sz="2000" dirty="0" err="1" smtClean="0"/>
              <a:t>testsuite</a:t>
            </a:r>
            <a:r>
              <a:rPr lang="en-IN" sz="2000" dirty="0"/>
              <a:t>-</a:t>
            </a:r>
            <a:br>
              <a:rPr lang="en-IN" sz="2000" dirty="0"/>
            </a:br>
            <a:r>
              <a:rPr lang="en-IN" sz="2000" dirty="0" smtClean="0">
                <a:hlinkClick r:id="rId4"/>
              </a:rPr>
              <a:t>https</a:t>
            </a:r>
            <a:r>
              <a:rPr lang="en-IN" sz="2000" dirty="0">
                <a:hlinkClick r:id="rId4"/>
              </a:rPr>
              <a:t>://</a:t>
            </a:r>
            <a:r>
              <a:rPr lang="en-IN" sz="2000" dirty="0" smtClean="0">
                <a:hlinkClick r:id="rId4"/>
              </a:rPr>
              <a:t>sapui5.hana.ondemand.com/sdk/test-resources/testsuite/testframe.html</a:t>
            </a:r>
            <a:r>
              <a:rPr lang="en-IN" sz="2000" dirty="0" smtClean="0"/>
              <a:t/>
            </a:r>
            <a:br>
              <a:rPr lang="en-IN" sz="2000" dirty="0" smtClean="0"/>
            </a:br>
            <a:endParaRPr lang="en-IN" sz="2000" dirty="0" smtClean="0">
              <a:hlinkClick r:id="rId3"/>
            </a:endParaRPr>
          </a:p>
          <a:p>
            <a:r>
              <a:rPr lang="en-IN" sz="2000" dirty="0" smtClean="0"/>
              <a:t>Creating SAP UI5 Project</a:t>
            </a:r>
            <a:br>
              <a:rPr lang="en-IN" sz="2000" dirty="0" smtClean="0"/>
            </a:br>
            <a:r>
              <a:rPr lang="en-IN" sz="2000" dirty="0" smtClean="0">
                <a:hlinkClick r:id="rId5"/>
              </a:rPr>
              <a:t>http://scn.sap.com/docs/DOC-37805</a:t>
            </a:r>
            <a:endParaRPr lang="en-IN" sz="2000" dirty="0" smtClean="0">
              <a:hlinkClick r:id="rId4"/>
            </a:endParaRPr>
          </a:p>
          <a:p>
            <a:pPr marL="0" indent="0">
              <a:buNone/>
            </a:pPr>
            <a:endParaRPr lang="en-IN" sz="2000" dirty="0" smtClean="0"/>
          </a:p>
        </p:txBody>
      </p:sp>
    </p:spTree>
    <p:extLst>
      <p:ext uri="{BB962C8B-B14F-4D97-AF65-F5344CB8AC3E}">
        <p14:creationId xmlns:p14="http://schemas.microsoft.com/office/powerpoint/2010/main" val="29094484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743200"/>
            <a:ext cx="6602253" cy="923330"/>
          </a:xfrm>
          <a:prstGeom prst="rect">
            <a:avLst/>
          </a:prstGeom>
          <a:noFill/>
        </p:spPr>
        <p:txBody>
          <a:bodyPr wrap="square" lIns="91440" tIns="45720" rIns="91440" bIns="45720">
            <a:spAutoFit/>
          </a:bodyPr>
          <a:lstStyle/>
          <a:p>
            <a:pPr algn="ctr"/>
            <a:r>
              <a:rPr lang="en-US" sz="5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Questions???</a:t>
            </a:r>
            <a:endParaRPr 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4" name="Picture 2" descr="http://mannerofspeaking.files.wordpress.com/2010/08/question.jpg?w=640"/>
          <p:cNvPicPr>
            <a:picLocks noChangeAspect="1" noChangeArrowheads="1"/>
          </p:cNvPicPr>
          <p:nvPr/>
        </p:nvPicPr>
        <p:blipFill>
          <a:blip r:embed="rId2" cstate="print"/>
          <a:srcRect/>
          <a:stretch>
            <a:fillRect/>
          </a:stretch>
        </p:blipFill>
        <p:spPr bwMode="auto">
          <a:xfrm>
            <a:off x="5943600" y="1498598"/>
            <a:ext cx="3054350" cy="3759202"/>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AutoShape 2" descr="Image result for thank you slide"/>
          <p:cNvSpPr>
            <a:spLocks noChangeAspect="1" noChangeArrowheads="1"/>
          </p:cNvSpPr>
          <p:nvPr/>
        </p:nvSpPr>
        <p:spPr bwMode="auto">
          <a:xfrm>
            <a:off x="168540" y="-144463"/>
            <a:ext cx="3302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31748" name="Picture 4" descr="https://encrypted-tbn2.gstatic.com/images?q=tbn:ANd9GcSIZaCvEGKwEr_Vhn8La-WvQB9iHVYcx4LZ6mpZ530gVwAqT9SN"/>
          <p:cNvPicPr>
            <a:picLocks noChangeAspect="1" noChangeArrowheads="1"/>
          </p:cNvPicPr>
          <p:nvPr/>
        </p:nvPicPr>
        <p:blipFill>
          <a:blip r:embed="rId2" cstate="print"/>
          <a:srcRect/>
          <a:stretch>
            <a:fillRect/>
          </a:stretch>
        </p:blipFill>
        <p:spPr bwMode="auto">
          <a:xfrm>
            <a:off x="2559050" y="1295400"/>
            <a:ext cx="5173133" cy="35814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UI5I-UI5: UI Data Binding</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 </a:t>
            </a:r>
            <a:endParaRPr lang="en-US" dirty="0"/>
          </a:p>
        </p:txBody>
      </p:sp>
      <p:sp>
        <p:nvSpPr>
          <p:cNvPr id="5" name="Content Placeholder 4"/>
          <p:cNvSpPr>
            <a:spLocks noGrp="1"/>
          </p:cNvSpPr>
          <p:nvPr>
            <p:ph idx="1"/>
          </p:nvPr>
        </p:nvSpPr>
        <p:spPr/>
        <p:txBody>
          <a:bodyPr/>
          <a:lstStyle/>
          <a:p>
            <a:r>
              <a:rPr lang="en-US" sz="2000" dirty="0" smtClean="0">
                <a:solidFill>
                  <a:schemeClr val="dk1"/>
                </a:solidFill>
              </a:rPr>
              <a:t>Data Binding Basic Concepts</a:t>
            </a:r>
          </a:p>
          <a:p>
            <a:pPr lvl="0"/>
            <a:r>
              <a:rPr lang="en-US" sz="2000" dirty="0" smtClean="0">
                <a:solidFill>
                  <a:schemeClr val="dk1"/>
                </a:solidFill>
              </a:rPr>
              <a:t>Types of Models</a:t>
            </a:r>
          </a:p>
          <a:p>
            <a:r>
              <a:rPr lang="en-US" sz="2000" dirty="0" smtClean="0">
                <a:solidFill>
                  <a:schemeClr val="dk1"/>
                </a:solidFill>
              </a:rPr>
              <a:t>Hands On Demonstration for data binding using various mock data to be created during the session</a:t>
            </a:r>
          </a:p>
          <a:p>
            <a:pPr lvl="0"/>
            <a:r>
              <a:rPr lang="en-US" sz="2000" dirty="0" smtClean="0">
                <a:solidFill>
                  <a:schemeClr val="dk1"/>
                </a:solidFill>
              </a:rPr>
              <a:t>Best Practices</a:t>
            </a:r>
          </a:p>
          <a:p>
            <a:pPr lvl="0"/>
            <a:r>
              <a:rPr lang="en-US" sz="2000" dirty="0" smtClean="0">
                <a:solidFill>
                  <a:schemeClr val="dk1"/>
                </a:solidFill>
              </a:rPr>
              <a:t>Formatter</a:t>
            </a:r>
          </a:p>
          <a:p>
            <a:r>
              <a:rPr lang="en-US" sz="2000" dirty="0" smtClean="0">
                <a:solidFill>
                  <a:schemeClr val="dk1"/>
                </a:solidFill>
              </a:rPr>
              <a:t>Validations- Introduction of </a:t>
            </a:r>
            <a:r>
              <a:rPr lang="en-US" sz="2000" dirty="0" err="1" smtClean="0">
                <a:solidFill>
                  <a:schemeClr val="dk1"/>
                </a:solidFill>
              </a:rPr>
              <a:t>Regex</a:t>
            </a:r>
            <a:endParaRPr lang="en-US" sz="2000" dirty="0" smtClean="0">
              <a:solidFill>
                <a:schemeClr val="dk1"/>
              </a:solidFill>
            </a:endParaRPr>
          </a:p>
          <a:p>
            <a:pPr lvl="0"/>
            <a:r>
              <a:rPr lang="en-US" sz="2000" dirty="0" smtClean="0">
                <a:solidFill>
                  <a:schemeClr val="dk1"/>
                </a:solidFill>
              </a:rPr>
              <a:t>Fragments</a:t>
            </a:r>
          </a:p>
          <a:p>
            <a:pPr lvl="0"/>
            <a:endParaRPr lang="en-US" sz="2000" dirty="0" smtClean="0">
              <a:solidFill>
                <a:schemeClr val="dk1"/>
              </a:solidFill>
            </a:endParaRPr>
          </a:p>
          <a:p>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UI5I-UI5-01 : Binding Concepts in UI5</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 Binding</a:t>
            </a:r>
            <a:endParaRPr lang="en-US" dirty="0"/>
          </a:p>
        </p:txBody>
      </p:sp>
      <p:sp>
        <p:nvSpPr>
          <p:cNvPr id="5" name="Content Placeholder 4"/>
          <p:cNvSpPr>
            <a:spLocks noGrp="1"/>
          </p:cNvSpPr>
          <p:nvPr>
            <p:ph idx="1"/>
          </p:nvPr>
        </p:nvSpPr>
        <p:spPr/>
        <p:txBody>
          <a:bodyPr/>
          <a:lstStyle/>
          <a:p>
            <a:r>
              <a:rPr lang="en-US" sz="2000" dirty="0" smtClean="0"/>
              <a:t>In SAP UI5, </a:t>
            </a:r>
            <a:r>
              <a:rPr lang="en-US" sz="2000" b="1" dirty="0" smtClean="0"/>
              <a:t>data binding concept</a:t>
            </a:r>
            <a:r>
              <a:rPr lang="en-US" sz="2000" dirty="0" smtClean="0"/>
              <a:t> is used to update the data automatically by binding the data with the controls that holds the application data. Using data binding, you can bind simple controls like text field, simple button to application data, and data is automatically updated when there is a new value.</a:t>
            </a:r>
          </a:p>
          <a:p>
            <a:endParaRPr lang="en-US" sz="2000" dirty="0" smtClean="0"/>
          </a:p>
          <a:p>
            <a:r>
              <a:rPr lang="en-US" sz="2000" dirty="0" smtClean="0"/>
              <a:t>Using two-way data binding, application data is updated when the value of bound control changes. The value can be changed via different methods, like user input, etc.</a:t>
            </a: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Data Binding</a:t>
            </a:r>
            <a:endParaRPr lang="en-US" dirty="0"/>
          </a:p>
        </p:txBody>
      </p:sp>
      <p:sp>
        <p:nvSpPr>
          <p:cNvPr id="3" name="Content Placeholder 2"/>
          <p:cNvSpPr>
            <a:spLocks noGrp="1"/>
          </p:cNvSpPr>
          <p:nvPr>
            <p:ph idx="1"/>
          </p:nvPr>
        </p:nvSpPr>
        <p:spPr/>
        <p:txBody>
          <a:bodyPr/>
          <a:lstStyle/>
          <a:p>
            <a:r>
              <a:rPr lang="en-US" sz="2000" dirty="0" smtClean="0"/>
              <a:t>SAPUI5 uses data binding to bind two data sources or information sources together to keep them in sync: All changes in one source are also reflected in the other one.</a:t>
            </a:r>
          </a:p>
          <a:p>
            <a:endParaRPr lang="en-US" sz="2000" dirty="0" smtClean="0"/>
          </a:p>
          <a:p>
            <a:r>
              <a:rPr lang="en-US" sz="2000" dirty="0" smtClean="0"/>
              <a:t>For data binding, you need a model and a binding instance: The model instance holds the data and provides methods to set the data or to retrieve the data from a server. It also provides a method for creating bindings to the data. When this method is called, a binding instance is created, which contains the binding information and provides an event, which is fired whenever the bound data changes. An element can listen to this event and update its visualization according to the new data.</a:t>
            </a:r>
            <a:endParaRPr lang="en-US" sz="2000" dirty="0"/>
          </a:p>
        </p:txBody>
      </p:sp>
      <p:sp>
        <p:nvSpPr>
          <p:cNvPr id="4" name="Date Placeholder 3"/>
          <p:cNvSpPr>
            <a:spLocks noGrp="1"/>
          </p:cNvSpPr>
          <p:nvPr>
            <p:ph type="dt" sz="half" idx="2"/>
          </p:nvPr>
        </p:nvSpPr>
        <p:spPr/>
        <p:txBody>
          <a:bodyPr/>
          <a:lstStyle/>
          <a:p>
            <a:pPr>
              <a:defRPr/>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Data Binding</a:t>
            </a:r>
            <a:endParaRPr lang="en-US" dirty="0"/>
          </a:p>
        </p:txBody>
      </p:sp>
      <p:pic>
        <p:nvPicPr>
          <p:cNvPr id="1026" name="Picture 2"/>
          <p:cNvPicPr>
            <a:picLocks noGrp="1" noChangeAspect="1" noChangeArrowheads="1"/>
          </p:cNvPicPr>
          <p:nvPr>
            <p:ph idx="1"/>
          </p:nvPr>
        </p:nvPicPr>
        <p:blipFill>
          <a:blip r:embed="rId2" cstate="print"/>
          <a:stretch>
            <a:fillRect/>
          </a:stretch>
        </p:blipFill>
        <p:spPr bwMode="auto">
          <a:xfrm>
            <a:off x="547674" y="1516873"/>
            <a:ext cx="8810652" cy="3824255"/>
          </a:xfrm>
          <a:prstGeom prst="rect">
            <a:avLst/>
          </a:prstGeom>
          <a:noFill/>
          <a:ln w="9525">
            <a:noFill/>
            <a:miter lim="800000"/>
            <a:headEnd/>
            <a:tailEnd/>
          </a:ln>
        </p:spPr>
      </p:pic>
      <p:sp>
        <p:nvSpPr>
          <p:cNvPr id="4" name="Date Placeholder 3"/>
          <p:cNvSpPr>
            <a:spLocks noGrp="1"/>
          </p:cNvSpPr>
          <p:nvPr>
            <p:ph type="dt" sz="half" idx="2"/>
          </p:nvPr>
        </p:nvSpPr>
        <p:spPr/>
        <p:txBody>
          <a:bodyPr/>
          <a:lstStyle/>
          <a:p>
            <a:pPr>
              <a:defRPr/>
            </a:pPr>
            <a:endParaRPr lang="en-US" dirty="0"/>
          </a:p>
        </p:txBody>
      </p:sp>
      <p:sp>
        <p:nvSpPr>
          <p:cNvPr id="6" name="Rectangle 5"/>
          <p:cNvSpPr/>
          <p:nvPr/>
        </p:nvSpPr>
        <p:spPr>
          <a:xfrm>
            <a:off x="881034" y="3286124"/>
            <a:ext cx="1584176" cy="22322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UI5I-UI5-02 : Types of UI Models</a:t>
            </a:r>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RizCDI3sCkiGOfdTrEEhR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RizCDI3sCkiGOfdTrEEhRg"/>
</p:tagLst>
</file>

<file path=ppt/theme/theme1.xml><?xml version="1.0" encoding="utf-8"?>
<a:theme xmlns:a="http://schemas.openxmlformats.org/drawingml/2006/main" name="Capgemini ppt template">
  <a:themeElements>
    <a:clrScheme name="Capgemini Palette">
      <a:dk1>
        <a:srgbClr val="000000"/>
      </a:dk1>
      <a:lt1>
        <a:srgbClr val="FFFFFF"/>
      </a:lt1>
      <a:dk2>
        <a:srgbClr val="009BCC"/>
      </a:dk2>
      <a:lt2>
        <a:srgbClr val="FFFFFF"/>
      </a:lt2>
      <a:accent1>
        <a:srgbClr val="FFBC1D"/>
      </a:accent1>
      <a:accent2>
        <a:srgbClr val="E65A0F"/>
      </a:accent2>
      <a:accent3>
        <a:srgbClr val="C8C500"/>
      </a:accent3>
      <a:accent4>
        <a:srgbClr val="C42F36"/>
      </a:accent4>
      <a:accent5>
        <a:srgbClr val="B4DFEE"/>
      </a:accent5>
      <a:accent6>
        <a:srgbClr val="E65A0F"/>
      </a:accent6>
      <a:hlink>
        <a:srgbClr val="4D740F"/>
      </a:hlink>
      <a:folHlink>
        <a:srgbClr val="C42F36"/>
      </a:folHlink>
    </a:clrScheme>
    <a:fontScheme name="Capgemini">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ception personnalisée">
  <a:themeElements>
    <a:clrScheme name="Capgemini Palette">
      <a:dk1>
        <a:srgbClr val="000000"/>
      </a:dk1>
      <a:lt1>
        <a:srgbClr val="FFFFFF"/>
      </a:lt1>
      <a:dk2>
        <a:srgbClr val="009BCC"/>
      </a:dk2>
      <a:lt2>
        <a:srgbClr val="FFFFFF"/>
      </a:lt2>
      <a:accent1>
        <a:srgbClr val="FFBC1D"/>
      </a:accent1>
      <a:accent2>
        <a:srgbClr val="E65A0F"/>
      </a:accent2>
      <a:accent3>
        <a:srgbClr val="C8C500"/>
      </a:accent3>
      <a:accent4>
        <a:srgbClr val="C42F36"/>
      </a:accent4>
      <a:accent5>
        <a:srgbClr val="B4DFEE"/>
      </a:accent5>
      <a:accent6>
        <a:srgbClr val="E65A0F"/>
      </a:accent6>
      <a:hlink>
        <a:srgbClr val="4D740F"/>
      </a:hlink>
      <a:folHlink>
        <a:srgbClr val="C42F36"/>
      </a:folHlink>
    </a:clrScheme>
    <a:fontScheme name="Capgemini">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pgemini">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pgemini">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01F777920F58F449DFE723C8ECB983A" ma:contentTypeVersion="10" ma:contentTypeDescription="Create a new document." ma:contentTypeScope="" ma:versionID="a34f216e8c15b786b813182c657c2c45">
  <xsd:schema xmlns:xsd="http://www.w3.org/2001/XMLSchema" xmlns:xs="http://www.w3.org/2001/XMLSchema" xmlns:p="http://schemas.microsoft.com/office/2006/metadata/properties" xmlns:ns2="872c2c8c-4a2d-4282-b3ae-965d5e263694" xmlns:ns3="35517446-20c8-4dbf-81a7-e8d1b5f96f52" targetNamespace="http://schemas.microsoft.com/office/2006/metadata/properties" ma:root="true" ma:fieldsID="35f86e32a74b6162c7d73e32434781eb" ns2:_="" ns3:_="">
    <xsd:import namespace="872c2c8c-4a2d-4282-b3ae-965d5e263694"/>
    <xsd:import namespace="35517446-20c8-4dbf-81a7-e8d1b5f96f5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2c2c8c-4a2d-4282-b3ae-965d5e2636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5517446-20c8-4dbf-81a7-e8d1b5f96f5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BB85A4C-3367-4E0B-999B-DEE19ED4E6F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C67A448-24A0-40F4-8198-FE1A45D44CE2}">
  <ds:schemaRefs>
    <ds:schemaRef ds:uri="http://schemas.microsoft.com/sharepoint/v3/contenttype/forms"/>
  </ds:schemaRefs>
</ds:datastoreItem>
</file>

<file path=customXml/itemProps3.xml><?xml version="1.0" encoding="utf-8"?>
<ds:datastoreItem xmlns:ds="http://schemas.openxmlformats.org/officeDocument/2006/customXml" ds:itemID="{4070F40E-98BE-40E6-9250-EDD14051AD72}"/>
</file>

<file path=docProps/app.xml><?xml version="1.0" encoding="utf-8"?>
<Properties xmlns="http://schemas.openxmlformats.org/officeDocument/2006/extended-properties" xmlns:vt="http://schemas.openxmlformats.org/officeDocument/2006/docPropsVTypes">
  <Template>Capgemini ppt template</Template>
  <TotalTime>1688</TotalTime>
  <Words>1150</Words>
  <Application>Microsoft Office PowerPoint</Application>
  <PresentationFormat>A4 Paper (210x297 mm)</PresentationFormat>
  <Paragraphs>101</Paragraphs>
  <Slides>25</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25</vt:i4>
      </vt:variant>
    </vt:vector>
  </HeadingPairs>
  <TitlesOfParts>
    <vt:vector size="31" baseType="lpstr">
      <vt:lpstr>Arial</vt:lpstr>
      <vt:lpstr>Arial Narrow</vt:lpstr>
      <vt:lpstr>Courier New</vt:lpstr>
      <vt:lpstr>Wingdings</vt:lpstr>
      <vt:lpstr>Capgemini ppt template</vt:lpstr>
      <vt:lpstr>Conception personnalisée</vt:lpstr>
      <vt:lpstr>SAP UI5 – Intermediate Level</vt:lpstr>
      <vt:lpstr>SAP UI5 – Day 2</vt:lpstr>
      <vt:lpstr>UI5I-UI5: UI Data Binding</vt:lpstr>
      <vt:lpstr>Agenda </vt:lpstr>
      <vt:lpstr>UI5I-UI5-01 : Binding Concepts in UI5</vt:lpstr>
      <vt:lpstr>Data Binding</vt:lpstr>
      <vt:lpstr>Data Binding</vt:lpstr>
      <vt:lpstr>Data Binding</vt:lpstr>
      <vt:lpstr>UI5I-UI5-02 : Types of UI Models</vt:lpstr>
      <vt:lpstr>Model</vt:lpstr>
      <vt:lpstr>JSON Model </vt:lpstr>
      <vt:lpstr>XML Model </vt:lpstr>
      <vt:lpstr>OData Model </vt:lpstr>
      <vt:lpstr>OData Model </vt:lpstr>
      <vt:lpstr>Resource Models </vt:lpstr>
      <vt:lpstr>Resource Models </vt:lpstr>
      <vt:lpstr>UI5I-UI5-04 : Formatter and Validations on UI</vt:lpstr>
      <vt:lpstr>Formatter </vt:lpstr>
      <vt:lpstr>Formatter </vt:lpstr>
      <vt:lpstr>Validation</vt:lpstr>
      <vt:lpstr>Validation</vt:lpstr>
      <vt:lpstr>Validation</vt:lpstr>
      <vt:lpstr>Useful links </vt:lpstr>
      <vt:lpstr>PowerPoint Presentation</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NetWeaver Gateway</dc:title>
  <dc:subject>SAP NetWeaver Gateway</dc:subject>
  <dc:creator>Syam</dc:creator>
  <cp:keywords>SAP</cp:keywords>
  <cp:lastModifiedBy>Bhangale, Prasanna</cp:lastModifiedBy>
  <cp:revision>417</cp:revision>
  <dcterms:created xsi:type="dcterms:W3CDTF">2011-08-17T05:35:48Z</dcterms:created>
  <dcterms:modified xsi:type="dcterms:W3CDTF">2021-03-08T16:03:45Z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epartment">
    <vt:lpwstr>SAP Mobility CoE</vt:lpwstr>
  </property>
  <property fmtid="{D5CDD505-2E9C-101B-9397-08002B2CF9AE}" pid="3" name="Owner">
    <vt:lpwstr>Venkata Subramani Renduchintala</vt:lpwstr>
  </property>
  <property fmtid="{D5CDD505-2E9C-101B-9397-08002B2CF9AE}" pid="4" name="Mailstop">
    <vt:lpwstr>venkata.renduchintala@capgemini.com</vt:lpwstr>
  </property>
  <property fmtid="{D5CDD505-2E9C-101B-9397-08002B2CF9AE}" pid="5" name="Office">
    <vt:lpwstr>CG Bangalore 4B, 5th floor</vt:lpwstr>
  </property>
  <property fmtid="{D5CDD505-2E9C-101B-9397-08002B2CF9AE}" pid="6" name="Version">
    <vt:lpwstr>1.1</vt:lpwstr>
  </property>
  <property fmtid="{D5CDD505-2E9C-101B-9397-08002B2CF9AE}" pid="7" name="ContentTypeId">
    <vt:lpwstr>0x010100701F777920F58F449DFE723C8ECB983A</vt:lpwstr>
  </property>
</Properties>
</file>